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753600" cy="6505575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72" autoAdjust="0"/>
  </p:normalViewPr>
  <p:slideViewPr>
    <p:cSldViewPr>
      <p:cViewPr>
        <p:scale>
          <a:sx n="100" d="100"/>
          <a:sy n="100" d="100"/>
        </p:scale>
        <p:origin x="-104" y="1380"/>
      </p:cViewPr>
      <p:guideLst>
        <p:guide orient="horz" pos="2049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689747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505575"/>
          <a:chOff x="0" y="0"/>
          <a:chExt cx="9753600" cy="65055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505575"/>
          <a:chOff x="0" y="0"/>
          <a:chExt cx="9753600" cy="65055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505575"/>
          <a:chOff x="0" y="0"/>
          <a:chExt cx="9753600" cy="65055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505575"/>
          <a:chOff x="0" y="0"/>
          <a:chExt cx="9753600" cy="65055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505575"/>
          <a:chOff x="0" y="0"/>
          <a:chExt cx="9753600" cy="65055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505575"/>
          <a:chOff x="0" y="0"/>
          <a:chExt cx="9753600" cy="65055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505575"/>
          <a:chOff x="0" y="0"/>
          <a:chExt cx="9753600" cy="65055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505575"/>
          <a:chOff x="0" y="0"/>
          <a:chExt cx="9753600" cy="65055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505575"/>
          <a:chOff x="0" y="0"/>
          <a:chExt cx="9753600" cy="65055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505575"/>
          <a:chOff x="0" y="0"/>
          <a:chExt cx="9753600" cy="65055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505575"/>
          <a:chOff x="0" y="0"/>
          <a:chExt cx="9753600" cy="65055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505575"/>
          <a:chOff x="0" y="0"/>
          <a:chExt cx="9753600" cy="65055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505575"/>
          <a:chOff x="0" y="0"/>
          <a:chExt cx="9753600" cy="65055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67">
  <a:themeElements>
    <a:clrScheme name="Theme6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Theme67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creator>Unknown Creator</dc:creator>
  <cp:lastModifiedBy>SYS</cp:lastModifiedBy>
  <cp:revision>1</cp:revision>
  <dcterms:created xsi:type="dcterms:W3CDTF">2022-03-21T16:46:42Z</dcterms:created>
  <dcterms:modified xsi:type="dcterms:W3CDTF">2022-03-21T16:49:18Z</dcterms:modified>
</cp:coreProperties>
</file>