
<file path=[Content_Types].xml><?xml version="1.0" encoding="utf-8"?>
<Types xmlns="http://schemas.openxmlformats.org/package/2006/content-types">
  <Override PartName="/ppt/theme/theme5.xml" ContentType="application/vnd.openxmlformats-officedocument.theme+xml"/>
  <Override PartName="/ppt/slideLayouts/slideLayout307.xml" ContentType="application/vnd.openxmlformats-officedocument.presentationml.slideLayout+xml"/>
  <Override PartName="/ppt/slideLayouts/slideLayout354.xml" ContentType="application/vnd.openxmlformats-officedocument.presentationml.slideLayout+xml"/>
  <Override PartName="/ppt/slideLayouts/slideLayout540.xml" ContentType="application/vnd.openxmlformats-officedocument.presentationml.slideLayout+xml"/>
  <Override PartName="/ppt/slideLayouts/slideLayout638.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46.xml" ContentType="application/vnd.openxmlformats-officedocument.presentationml.slideLayout+xml"/>
  <Override PartName="/ppt/slideLayouts/slideLayout193.xml" ContentType="application/vnd.openxmlformats-officedocument.presentationml.slideLayout+xml"/>
  <Override PartName="/ppt/slideLayouts/slideLayout332.xml" ContentType="application/vnd.openxmlformats-officedocument.presentationml.slideLayout+xml"/>
  <Override PartName="/ppt/slideLayouts/slideLayout477.xml" ContentType="application/vnd.openxmlformats-officedocument.presentationml.slideLayout+xml"/>
  <Override PartName="/ppt/slideLayouts/slideLayout616.xml" ContentType="application/vnd.openxmlformats-officedocument.presentationml.slideLayout+xml"/>
  <Override PartName="/ppt/slideLayouts/slideLayout663.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Override PartName="/ppt/slideLayouts/slideLayout269.xml" ContentType="application/vnd.openxmlformats-officedocument.presentationml.slideLayout+xml"/>
  <Override PartName="/ppt/slideLayouts/slideLayout408.xml" ContentType="application/vnd.openxmlformats-officedocument.presentationml.slideLayout+xml"/>
  <Override PartName="/ppt/slideLayouts/slideLayout455.xml" ContentType="application/vnd.openxmlformats-officedocument.presentationml.slideLayout+xml"/>
  <Default Extension="xml" ContentType="application/xml"/>
  <Override PartName="/ppt/slideLayouts/slideLayout24.xml" ContentType="application/vnd.openxmlformats-officedocument.presentationml.slideLayout+xml"/>
  <Override PartName="/ppt/slideLayouts/slideLayout71.xml" ContentType="application/vnd.openxmlformats-officedocument.presentationml.slideLayout+xml"/>
  <Override PartName="/ppt/slideLayouts/slideLayout247.xml" ContentType="application/vnd.openxmlformats-officedocument.presentationml.slideLayout+xml"/>
  <Override PartName="/ppt/slideLayouts/slideLayout294.xml" ContentType="application/vnd.openxmlformats-officedocument.presentationml.slideLayout+xml"/>
  <Override PartName="/ppt/slideLayouts/slideLayout310.xml" ContentType="application/vnd.openxmlformats-officedocument.presentationml.slideLayout+xml"/>
  <Override PartName="/ppt/slideLayouts/slideLayout578.xml" ContentType="application/vnd.openxmlformats-officedocument.presentationml.slideLayout+xml"/>
  <Override PartName="/ppt/slideLayouts/slideLayout641.xml" ContentType="application/vnd.openxmlformats-officedocument.presentationml.slideLayout+xml"/>
  <Override PartName="/ppt/slideLayouts/slideLayout102.xml" ContentType="application/vnd.openxmlformats-officedocument.presentationml.slideLayout+xml"/>
  <Override PartName="/ppt/slideLayouts/slideLayout433.xml" ContentType="application/vnd.openxmlformats-officedocument.presentationml.slideLayout+xml"/>
  <Override PartName="/ppt/slideLayouts/slideLayout480.xml" ContentType="application/vnd.openxmlformats-officedocument.presentationml.slideLayout+xml"/>
  <Override PartName="/ppt/slideMasters/slideMaster8.xml" ContentType="application/vnd.openxmlformats-officedocument.presentationml.slideMaster+xml"/>
  <Override PartName="/ppt/slideLayouts/slideLayout225.xml" ContentType="application/vnd.openxmlformats-officedocument.presentationml.slideLayout+xml"/>
  <Override PartName="/ppt/slideLayouts/slideLayout272.xml" ContentType="application/vnd.openxmlformats-officedocument.presentationml.slideLayout+xml"/>
  <Override PartName="/ppt/slideLayouts/slideLayout411.xml" ContentType="application/vnd.openxmlformats-officedocument.presentationml.slideLayout+xml"/>
  <Override PartName="/ppt/slideLayouts/slideLayout509.xml" ContentType="application/vnd.openxmlformats-officedocument.presentationml.slideLayout+xml"/>
  <Override PartName="/ppt/slideLayouts/slideLayout556.xml" ContentType="application/vnd.openxmlformats-officedocument.presentationml.slideLayout+xml"/>
  <Override PartName="/ppt/slideLayouts/slideLayout203.xml" ContentType="application/vnd.openxmlformats-officedocument.presentationml.slideLayout+xml"/>
  <Override PartName="/ppt/slideLayouts/slideLayout250.xml" ContentType="application/vnd.openxmlformats-officedocument.presentationml.slideLayout+xml"/>
  <Override PartName="/ppt/slideLayouts/slideLayout348.xml" ContentType="application/vnd.openxmlformats-officedocument.presentationml.slideLayout+xml"/>
  <Override PartName="/ppt/slideLayouts/slideLayout395.xml" ContentType="application/vnd.openxmlformats-officedocument.presentationml.slideLayout+xml"/>
  <Override PartName="/ppt/notesSlides/notesSlide7.xml" ContentType="application/vnd.openxmlformats-officedocument.presentationml.notesSlide+xml"/>
  <Override PartName="/ppt/diagrams/data2.xml" ContentType="application/vnd.openxmlformats-officedocument.drawingml.diagramData+xml"/>
  <Override PartName="/ppt/slideLayouts/slideLayout87.xml" ContentType="application/vnd.openxmlformats-officedocument.presentationml.slideLayout+xml"/>
  <Override PartName="/ppt/slideLayouts/slideLayout187.xml" ContentType="application/vnd.openxmlformats-officedocument.presentationml.slideLayout+xml"/>
  <Override PartName="/ppt/slideLayouts/slideLayout326.xml" ContentType="application/vnd.openxmlformats-officedocument.presentationml.slideLayout+xml"/>
  <Override PartName="/ppt/slideLayouts/slideLayout373.xml" ContentType="application/vnd.openxmlformats-officedocument.presentationml.slideLayout+xml"/>
  <Override PartName="/ppt/slideLayouts/slideLayout534.xml" ContentType="application/vnd.openxmlformats-officedocument.presentationml.slideLayout+xml"/>
  <Override PartName="/ppt/slideLayouts/slideLayout581.xml" ContentType="application/vnd.openxmlformats-officedocument.presentationml.slideLayout+xml"/>
  <Override PartName="/ppt/theme/theme10.xml" ContentType="application/vnd.openxmlformats-officedocument.theme+xml"/>
  <Override PartName="/ppt/slides/slide19.xml" ContentType="application/vnd.openxmlformats-officedocument.presentationml.slide+xml"/>
  <Default Extension="png" ContentType="image/png"/>
  <Override PartName="/ppt/slideLayouts/slideLayout118.xml" ContentType="application/vnd.openxmlformats-officedocument.presentationml.slideLayout+xml"/>
  <Override PartName="/ppt/slideLayouts/slideLayout165.xml" ContentType="application/vnd.openxmlformats-officedocument.presentationml.slideLayout+xml"/>
  <Override PartName="/ppt/slideLayouts/slideLayout512.xml" ContentType="application/vnd.openxmlformats-officedocument.presentationml.slideLayout+xml"/>
  <Override PartName="/ppt/slideLayouts/slideLayout657.xml" ContentType="application/vnd.openxmlformats-officedocument.presentationml.slideLayout+xml"/>
  <Override PartName="/ppt/slideLayouts/slideLayout18.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304.xml" ContentType="application/vnd.openxmlformats-officedocument.presentationml.slideLayout+xml"/>
  <Override PartName="/ppt/slideLayouts/slideLayout351.xml" ContentType="application/vnd.openxmlformats-officedocument.presentationml.slideLayout+xml"/>
  <Override PartName="/ppt/slideLayouts/slideLayout449.xml" ContentType="application/vnd.openxmlformats-officedocument.presentationml.slideLayout+xml"/>
  <Override PartName="/ppt/slideLayouts/slideLayout496.xml" ContentType="application/vnd.openxmlformats-officedocument.presentationml.slideLayout+xml"/>
  <Override PartName="/ppt/slideLayouts/slideLayout635.xml" ContentType="application/vnd.openxmlformats-officedocument.presentationml.slideLayout+xml"/>
  <Override PartName="/ppt/slideLayouts/slideLayout43.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slideLayouts/slideLayout288.xml" ContentType="application/vnd.openxmlformats-officedocument.presentationml.slideLayout+xml"/>
  <Override PartName="/ppt/slideLayouts/slideLayout427.xml" ContentType="application/vnd.openxmlformats-officedocument.presentationml.slideLayout+xml"/>
  <Override PartName="/ppt/slideLayouts/slideLayout474.xml" ContentType="application/vnd.openxmlformats-officedocument.presentationml.slideLayout+xml"/>
  <Override PartName="/ppt/slides/slide22.xml" ContentType="application/vnd.openxmlformats-officedocument.presentationml.slide+xml"/>
  <Override PartName="/ppt/slideLayouts/slideLayout219.xml" ContentType="application/vnd.openxmlformats-officedocument.presentationml.slideLayout+xml"/>
  <Override PartName="/ppt/slideLayouts/slideLayout266.xml" ContentType="application/vnd.openxmlformats-officedocument.presentationml.slideLayout+xml"/>
  <Override PartName="/ppt/slideLayouts/slideLayout597.xml" ContentType="application/vnd.openxmlformats-officedocument.presentationml.slideLayout+xml"/>
  <Override PartName="/ppt/slideLayouts/slideLayout613.xml" ContentType="application/vnd.openxmlformats-officedocument.presentationml.slideLayout+xml"/>
  <Override PartName="/ppt/slideLayouts/slideLayout660.xml" ContentType="application/vnd.openxmlformats-officedocument.presentationml.slideLayout+xml"/>
  <Override PartName="/ppt/slideLayouts/slideLayout21.xml" ContentType="application/vnd.openxmlformats-officedocument.presentationml.slideLayout+xml"/>
  <Override PartName="/ppt/slideLayouts/slideLayout121.xml" ContentType="application/vnd.openxmlformats-officedocument.presentationml.slideLayout+xml"/>
  <Override PartName="/ppt/slideLayouts/slideLayout389.xml" ContentType="application/vnd.openxmlformats-officedocument.presentationml.slideLayout+xml"/>
  <Override PartName="/ppt/slideLayouts/slideLayout405.xml" ContentType="application/vnd.openxmlformats-officedocument.presentationml.slideLayout+xml"/>
  <Override PartName="/ppt/slideLayouts/slideLayout452.xml" ContentType="application/vnd.openxmlformats-officedocument.presentationml.slideLayout+xml"/>
  <Override PartName="/ppt/notesSlides/notesSlide13.xml" ContentType="application/vnd.openxmlformats-officedocument.presentationml.notesSlide+xml"/>
  <Override PartName="/ppt/slideLayouts/slideLayout244.xml" ContentType="application/vnd.openxmlformats-officedocument.presentationml.slideLayout+xml"/>
  <Override PartName="/ppt/slideLayouts/slideLayout291.xml" ContentType="application/vnd.openxmlformats-officedocument.presentationml.slideLayout+xml"/>
  <Override PartName="/ppt/slideLayouts/slideLayout430.xml" ContentType="application/vnd.openxmlformats-officedocument.presentationml.slideLayout+xml"/>
  <Override PartName="/ppt/slideLayouts/slideLayout528.xml" ContentType="application/vnd.openxmlformats-officedocument.presentationml.slideLayout+xml"/>
  <Override PartName="/ppt/slideLayouts/slideLayout575.xml" ContentType="application/vnd.openxmlformats-officedocument.presentationml.slideLayout+xml"/>
  <Override PartName="/ppt/slideLayouts/slideLayout222.xml" ContentType="application/vnd.openxmlformats-officedocument.presentationml.slideLayout+xml"/>
  <Override PartName="/ppt/slideLayouts/slideLayout367.xml" ContentType="application/vnd.openxmlformats-officedocument.presentationml.slideLayout+xml"/>
  <Override PartName="/ppt/slideLayouts/slideLayout506.xml" ContentType="application/vnd.openxmlformats-officedocument.presentationml.slideLayout+xml"/>
  <Override PartName="/ppt/slideLayouts/slideLayout553.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slideLayouts/slideLayout159.xml" ContentType="application/vnd.openxmlformats-officedocument.presentationml.slideLayout+xml"/>
  <Override PartName="/ppt/slideLayouts/slideLayout345.xml" ContentType="application/vnd.openxmlformats-officedocument.presentationml.slideLayout+xml"/>
  <Override PartName="/ppt/slideLayouts/slideLayout392.xml" ContentType="application/vnd.openxmlformats-officedocument.presentationml.slideLayout+xml"/>
  <Override PartName="/ppt/notesSlides/notesSlide4.xml" ContentType="application/vnd.openxmlformats-officedocument.presentationml.notesSlide+xml"/>
  <Override PartName="/ppt/slideLayouts/slideLayout137.xml" ContentType="application/vnd.openxmlformats-officedocument.presentationml.slideLayout+xml"/>
  <Override PartName="/ppt/slideLayouts/slideLayout184.xml" ContentType="application/vnd.openxmlformats-officedocument.presentationml.slideLayout+xml"/>
  <Override PartName="/ppt/slideLayouts/slideLayout200.xml" ContentType="application/vnd.openxmlformats-officedocument.presentationml.slideLayout+xml"/>
  <Override PartName="/ppt/slideLayouts/slideLayout531.xml" ContentType="application/vnd.openxmlformats-officedocument.presentationml.slideLayout+xml"/>
  <Override PartName="/ppt/slideLayouts/slideLayout629.xml" ContentType="application/vnd.openxmlformats-officedocument.presentationml.slideLayout+xml"/>
  <Override PartName="/ppt/diagrams/colors1.xml" ContentType="application/vnd.openxmlformats-officedocument.drawingml.diagramColors+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323.xml" ContentType="application/vnd.openxmlformats-officedocument.presentationml.slideLayout+xml"/>
  <Override PartName="/ppt/slideLayouts/slideLayout370.xml" ContentType="application/vnd.openxmlformats-officedocument.presentationml.slideLayout+xml"/>
  <Override PartName="/ppt/slideLayouts/slideLayout468.xml" ContentType="application/vnd.openxmlformats-officedocument.presentationml.slideLayout+xml"/>
  <Override PartName="/ppt/slideLayouts/slideLayout607.xml" ContentType="application/vnd.openxmlformats-officedocument.presentationml.slideLayout+xml"/>
  <Override PartName="/ppt/slideLayouts/slideLayout654.xml" ContentType="application/vnd.openxmlformats-officedocument.presentationml.slideLayout+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62.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Layouts/slideLayout301.xml" ContentType="application/vnd.openxmlformats-officedocument.presentationml.slideLayout+xml"/>
  <Override PartName="/ppt/slideLayouts/slideLayout446.xml" ContentType="application/vnd.openxmlformats-officedocument.presentationml.slideLayout+xml"/>
  <Override PartName="/ppt/slideLayouts/slideLayout493.xml" ContentType="application/vnd.openxmlformats-officedocument.presentationml.slideLayout+xml"/>
  <Override PartName="/ppt/slideLayouts/slideLayout140.xml" ContentType="application/vnd.openxmlformats-officedocument.presentationml.slideLayout+xml"/>
  <Override PartName="/ppt/slideLayouts/slideLayout238.xml" ContentType="application/vnd.openxmlformats-officedocument.presentationml.slideLayout+xml"/>
  <Override PartName="/ppt/slideLayouts/slideLayout285.xml" ContentType="application/vnd.openxmlformats-officedocument.presentationml.slideLayout+xml"/>
  <Override PartName="/ppt/slideLayouts/slideLayout569.xml" ContentType="application/vnd.openxmlformats-officedocument.presentationml.slideLayout+xml"/>
  <Override PartName="/ppt/slideLayouts/slideLayout632.xml" ContentType="application/vnd.openxmlformats-officedocument.presentationml.slideLayout+xml"/>
  <Override PartName="/ppt/slideLayouts/slideLayout40.xml" ContentType="application/vnd.openxmlformats-officedocument.presentationml.slideLayout+xml"/>
  <Override PartName="/ppt/slideLayouts/slideLayout424.xml" ContentType="application/vnd.openxmlformats-officedocument.presentationml.slideLayout+xml"/>
  <Override PartName="/ppt/slideLayouts/slideLayout471.xml" ContentType="application/vnd.openxmlformats-officedocument.presentationml.slideLayout+xml"/>
  <Override PartName="/ppt/slideLayouts/slideLayout610.xml" ContentType="application/vnd.openxmlformats-officedocument.presentationml.slideLayout+xml"/>
  <Override PartName="/ppt/slideLayouts/slideLayout216.xml" ContentType="application/vnd.openxmlformats-officedocument.presentationml.slideLayout+xml"/>
  <Override PartName="/ppt/slideLayouts/slideLayout263.xml" ContentType="application/vnd.openxmlformats-officedocument.presentationml.slideLayout+xml"/>
  <Override PartName="/ppt/slideLayouts/slideLayout402.xml" ContentType="application/vnd.openxmlformats-officedocument.presentationml.slideLayout+xml"/>
  <Override PartName="/ppt/slideLayouts/slideLayout547.xml" ContentType="application/vnd.openxmlformats-officedocument.presentationml.slideLayout+xml"/>
  <Override PartName="/ppt/slideLayouts/slideLayout594.xml" ContentType="application/vnd.openxmlformats-officedocument.presentationml.slideLayout+xml"/>
  <Override PartName="/ppt/slideLayouts/slideLayout241.xml" ContentType="application/vnd.openxmlformats-officedocument.presentationml.slideLayout+xml"/>
  <Override PartName="/ppt/slideLayouts/slideLayout339.xml" ContentType="application/vnd.openxmlformats-officedocument.presentationml.slideLayout+xml"/>
  <Override PartName="/ppt/slideLayouts/slideLayout386.xml" ContentType="application/vnd.openxmlformats-officedocument.presentationml.slideLayout+xml"/>
  <Override PartName="/ppt/slideLayouts/slideLayout525.xml" ContentType="application/vnd.openxmlformats-officedocument.presentationml.slideLayout+xml"/>
  <Override PartName="/ppt/slideLayouts/slideLayout572.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Layouts/slideLayout317.xml" ContentType="application/vnd.openxmlformats-officedocument.presentationml.slideLayout+xml"/>
  <Override PartName="/ppt/slideLayouts/slideLayout364.xml" ContentType="application/vnd.openxmlformats-officedocument.presentationml.slideLayout+xml"/>
  <Override PartName="/ppt/slideLayouts/slideLayout648.xml" ContentType="application/vnd.openxmlformats-officedocument.presentationml.slideLayout+xml"/>
  <Override PartName="/ppt/slideMasters/slideMaster2.xml" ContentType="application/vnd.openxmlformats-officedocument.presentationml.slideMaster+xml"/>
  <Override PartName="/ppt/slideLayouts/slideLayout109.xml" ContentType="application/vnd.openxmlformats-officedocument.presentationml.slideLayout+xml"/>
  <Override PartName="/ppt/slideLayouts/slideLayout156.xml" ContentType="application/vnd.openxmlformats-officedocument.presentationml.slideLayout+xml"/>
  <Override PartName="/ppt/slideLayouts/slideLayout487.xml" ContentType="application/vnd.openxmlformats-officedocument.presentationml.slideLayout+xml"/>
  <Override PartName="/ppt/slideLayouts/slideLayout503.xml" ContentType="application/vnd.openxmlformats-officedocument.presentationml.slideLayout+xml"/>
  <Override PartName="/ppt/slideLayouts/slideLayout550.xml" ContentType="application/vnd.openxmlformats-officedocument.presentationml.slideLayout+xml"/>
  <Override PartName="/ppt/notesSlides/notesSlide1.xml" ContentType="application/vnd.openxmlformats-officedocument.presentationml.notesSlide+xml"/>
  <Override PartName="/ppt/slideLayouts/slideLayout56.xml" ContentType="application/vnd.openxmlformats-officedocument.presentationml.slideLayout+xml"/>
  <Override PartName="/ppt/slideLayouts/slideLayout279.xml" ContentType="application/vnd.openxmlformats-officedocument.presentationml.slideLayout+xml"/>
  <Override PartName="/ppt/slideLayouts/slideLayout342.xml" ContentType="application/vnd.openxmlformats-officedocument.presentationml.slideLayout+xml"/>
  <Override PartName="/ppt/slideLayouts/slideLayout626.xml" ContentType="application/vnd.openxmlformats-officedocument.presentationml.slideLayout+xml"/>
  <Override PartName="/ppt/slideLayouts/slideLayout673.xml" ContentType="application/vnd.openxmlformats-officedocument.presentationml.slideLayout+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Layouts/slideLayout134.xml" ContentType="application/vnd.openxmlformats-officedocument.presentationml.slideLayout+xml"/>
  <Override PartName="/ppt/slideLayouts/slideLayout181.xml" ContentType="application/vnd.openxmlformats-officedocument.presentationml.slideLayout+xml"/>
  <Override PartName="/ppt/slideLayouts/slideLayout320.xml" ContentType="application/vnd.openxmlformats-officedocument.presentationml.slideLayout+xml"/>
  <Override PartName="/ppt/slideLayouts/slideLayout418.xml" ContentType="application/vnd.openxmlformats-officedocument.presentationml.slideLayout+xml"/>
  <Override PartName="/ppt/slideLayouts/slideLayout465.xml" ContentType="application/vnd.openxmlformats-officedocument.presentationml.slideLayout+xml"/>
  <Override PartName="/ppt/slides/slide13.xml" ContentType="application/vnd.openxmlformats-officedocument.presentationml.slide+xml"/>
  <Override PartName="/ppt/slideLayouts/slideLayout112.xml" ContentType="application/vnd.openxmlformats-officedocument.presentationml.slideLayout+xml"/>
  <Override PartName="/ppt/slideLayouts/slideLayout257.xml" ContentType="application/vnd.openxmlformats-officedocument.presentationml.slideLayout+xml"/>
  <Override PartName="/ppt/slideLayouts/slideLayout588.xml" ContentType="application/vnd.openxmlformats-officedocument.presentationml.slideLayout+xml"/>
  <Override PartName="/ppt/slideLayouts/slideLayout604.xml" ContentType="application/vnd.openxmlformats-officedocument.presentationml.slideLayout+xml"/>
  <Override PartName="/ppt/slideLayouts/slideLayout651.xml" ContentType="application/vnd.openxmlformats-officedocument.presentationml.slideLayout+xml"/>
  <Override PartName="/ppt/slideLayouts/slideLayout12.xml" ContentType="application/vnd.openxmlformats-officedocument.presentationml.slideLayout+xml"/>
  <Override PartName="/ppt/slideLayouts/slideLayout235.xml" ContentType="application/vnd.openxmlformats-officedocument.presentationml.slideLayout+xml"/>
  <Override PartName="/ppt/slideLayouts/slideLayout443.xml" ContentType="application/vnd.openxmlformats-officedocument.presentationml.slideLayout+xml"/>
  <Override PartName="/ppt/slideLayouts/slideLayout490.xml" ContentType="application/vnd.openxmlformats-officedocument.presentationml.slideLayout+xml"/>
  <Override PartName="/ppt/slideLayouts/slideLayout282.xml" ContentType="application/vnd.openxmlformats-officedocument.presentationml.slideLayout+xml"/>
  <Override PartName="/ppt/slideLayouts/slideLayout421.xml" ContentType="application/vnd.openxmlformats-officedocument.presentationml.slideLayout+xml"/>
  <Override PartName="/ppt/slideLayouts/slideLayout519.xml" ContentType="application/vnd.openxmlformats-officedocument.presentationml.slideLayout+xml"/>
  <Override PartName="/ppt/slideLayouts/slideLayout566.xml" ContentType="application/vnd.openxmlformats-officedocument.presentationml.slideLayout+xml"/>
  <Override PartName="/ppt/slideLayouts/slideLayout213.xml" ContentType="application/vnd.openxmlformats-officedocument.presentationml.slideLayout+xml"/>
  <Override PartName="/ppt/slideLayouts/slideLayout260.xml" ContentType="application/vnd.openxmlformats-officedocument.presentationml.slideLayout+xml"/>
  <Override PartName="/ppt/slideLayouts/slideLayout358.xml" ContentType="application/vnd.openxmlformats-officedocument.presentationml.slideLayout+xml"/>
  <Override PartName="/ppt/slideLayouts/slideLayout544.xml" ContentType="application/vnd.openxmlformats-officedocument.presentationml.slideLayout+xml"/>
  <Override PartName="/ppt/slideLayouts/slideLayout591.xml" ContentType="application/vnd.openxmlformats-officedocument.presentationml.slideLayout+xml"/>
  <Override PartName="/ppt/theme/theme9.xml" ContentType="application/vnd.openxmlformats-officedocument.theme+xml"/>
  <Override PartName="/ppt/slideLayouts/slideLayout97.xml" ContentType="application/vnd.openxmlformats-officedocument.presentationml.slideLayout+xml"/>
  <Override PartName="/ppt/slideLayouts/slideLayout197.xml" ContentType="application/vnd.openxmlformats-officedocument.presentationml.slideLayout+xml"/>
  <Override PartName="/ppt/slideLayouts/slideLayout336.xml" ContentType="application/vnd.openxmlformats-officedocument.presentationml.slideLayout+xml"/>
  <Override PartName="/ppt/slideLayouts/slideLayout383.xml" ContentType="application/vnd.openxmlformats-officedocument.presentationml.slideLayout+xml"/>
  <Override PartName="/ppt/slideLayouts/slideLayout667.xml" ContentType="application/vnd.openxmlformats-officedocument.presentationml.slideLayout+xml"/>
  <Override PartName="/ppt/slides/slide29.xml" ContentType="application/vnd.openxmlformats-officedocument.presentationml.slide+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Layouts/slideLayout459.xml" ContentType="application/vnd.openxmlformats-officedocument.presentationml.slideLayout+xml"/>
  <Override PartName="/ppt/slideLayouts/slideLayout522.xml" ContentType="application/vnd.openxmlformats-officedocument.presentationml.slideLayout+xml"/>
  <Override PartName="/ppt/diagrams/drawing2.xml" ContentType="application/vnd.ms-office.drawingml.diagramDrawing+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slideLayouts/slideLayout75.xml" ContentType="application/vnd.openxmlformats-officedocument.presentationml.slideLayout+xml"/>
  <Override PartName="/ppt/slideLayouts/slideLayout298.xml" ContentType="application/vnd.openxmlformats-officedocument.presentationml.slideLayout+xml"/>
  <Override PartName="/ppt/slideLayouts/slideLayout314.xml" ContentType="application/vnd.openxmlformats-officedocument.presentationml.slideLayout+xml"/>
  <Override PartName="/ppt/slideLayouts/slideLayout361.xml" ContentType="application/vnd.openxmlformats-officedocument.presentationml.slideLayout+xml"/>
  <Override PartName="/ppt/slideLayouts/slideLayout500.xml" ContentType="application/vnd.openxmlformats-officedocument.presentationml.slideLayout+xml"/>
  <Override PartName="/ppt/slideLayouts/slideLayout645.xml" ContentType="application/vnd.openxmlformats-officedocument.presentationml.slideLayout+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53.xml" ContentType="application/vnd.openxmlformats-officedocument.presentationml.slideLayout+xml"/>
  <Override PartName="/ppt/slideLayouts/slideLayout437.xml" ContentType="application/vnd.openxmlformats-officedocument.presentationml.slideLayout+xml"/>
  <Override PartName="/ppt/slideLayouts/slideLayout484.xml" ContentType="application/vnd.openxmlformats-officedocument.presentationml.slideLayout+xml"/>
  <Override PartName="/ppt/slideLayouts/slideLayout623.xml" ContentType="application/vnd.openxmlformats-officedocument.presentationml.slideLayout+xml"/>
  <Override PartName="/ppt/slideLayouts/slideLayout670.xml" ContentType="application/vnd.openxmlformats-officedocument.presentationml.slideLayout+xml"/>
  <Override PartName="/ppt/slides/slide32.xml" ContentType="application/vnd.openxmlformats-officedocument.presentationml.slide+xml"/>
  <Override PartName="/ppt/slideLayouts/slideLayout131.xml" ContentType="application/vnd.openxmlformats-officedocument.presentationml.slideLayout+xml"/>
  <Override PartName="/ppt/slideLayouts/slideLayout229.xml" ContentType="application/vnd.openxmlformats-officedocument.presentationml.slideLayout+xml"/>
  <Override PartName="/ppt/slideLayouts/slideLayout276.xml" ContentType="application/vnd.openxmlformats-officedocument.presentationml.slideLayout+xml"/>
  <Override PartName="/ppt/slideLayouts/slideLayout415.xml" ContentType="application/vnd.openxmlformats-officedocument.presentationml.slideLayout+xml"/>
  <Override PartName="/ppt/slideLayouts/slideLayout462.xml" ContentType="application/vnd.openxmlformats-officedocument.presentationml.slideLayout+xml"/>
  <Override PartName="/ppt/slides/slide10.xml" ContentType="application/vnd.openxmlformats-officedocument.presentationml.slide+xml"/>
  <Override PartName="/ppt/slideLayouts/slideLayout31.xml" ContentType="application/vnd.openxmlformats-officedocument.presentationml.slideLayout+xml"/>
  <Override PartName="/ppt/slideLayouts/slideLayout207.xml" ContentType="application/vnd.openxmlformats-officedocument.presentationml.slideLayout+xml"/>
  <Override PartName="/ppt/slideLayouts/slideLayout254.xml" ContentType="application/vnd.openxmlformats-officedocument.presentationml.slideLayout+xml"/>
  <Override PartName="/ppt/slideLayouts/slideLayout399.xml" ContentType="application/vnd.openxmlformats-officedocument.presentationml.slideLayout+xml"/>
  <Override PartName="/ppt/slideLayouts/slideLayout601.xml" ContentType="application/vnd.openxmlformats-officedocument.presentationml.slideLayout+xml"/>
  <Override PartName="/ppt/slideLayouts/slideLayout440.xml" ContentType="application/vnd.openxmlformats-officedocument.presentationml.slideLayout+xml"/>
  <Override PartName="/ppt/slideLayouts/slideLayout538.xml" ContentType="application/vnd.openxmlformats-officedocument.presentationml.slideLayout+xml"/>
  <Override PartName="/ppt/slideLayouts/slideLayout585.xml" ContentType="application/vnd.openxmlformats-officedocument.presentationml.slideLayout+xml"/>
  <Override PartName="/ppt/slideLayouts/slideLayout232.xml" ContentType="application/vnd.openxmlformats-officedocument.presentationml.slideLayout+xml"/>
  <Override PartName="/ppt/slideLayouts/slideLayout377.xml" ContentType="application/vnd.openxmlformats-officedocument.presentationml.slideLayout+xml"/>
  <Override PartName="/ppt/slideLayouts/slideLayout516.xml" ContentType="application/vnd.openxmlformats-officedocument.presentationml.slideLayout+xml"/>
  <Override PartName="/ppt/slideLayouts/slideLayout563.xml" ContentType="application/vnd.openxmlformats-officedocument.presentationml.slideLayout+xml"/>
  <Override PartName="/ppt/slideLayouts/slideLayout69.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308.xml" ContentType="application/vnd.openxmlformats-officedocument.presentationml.slideLayout+xml"/>
  <Override PartName="/ppt/slideLayouts/slideLayout355.xml" ContentType="application/vnd.openxmlformats-officedocument.presentationml.slideLayout+xml"/>
  <Override PartName="/ppt/theme/theme6.xml" ContentType="application/vnd.openxmlformats-officedocument.theme+xml"/>
  <Override PartName="/ppt/slideLayouts/slideLayout639.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slideLayouts/slideLayout478.xml" ContentType="application/vnd.openxmlformats-officedocument.presentationml.slideLayout+xml"/>
  <Override PartName="/ppt/slideLayouts/slideLayout541.xml" ContentType="application/vnd.openxmlformats-officedocument.presentationml.slideLayout+xml"/>
  <Override PartName="/ppt/slides/slide26.xml" ContentType="application/vnd.openxmlformats-officedocument.presentationml.slide+xml"/>
  <Override PartName="/ppt/slideLayouts/slideLayout47.xml" ContentType="application/vnd.openxmlformats-officedocument.presentationml.slideLayout+xml"/>
  <Override PartName="/ppt/slideLayouts/slideLayout94.xml" ContentType="application/vnd.openxmlformats-officedocument.presentationml.slideLayout+xml"/>
  <Override PartName="/ppt/slideLayouts/slideLayout333.xml" ContentType="application/vnd.openxmlformats-officedocument.presentationml.slideLayout+xml"/>
  <Override PartName="/ppt/slideLayouts/slideLayout380.xml" ContentType="application/vnd.openxmlformats-officedocument.presentationml.slideLayout+xml"/>
  <Override PartName="/ppt/slideLayouts/slideLayout617.xml" ContentType="application/vnd.openxmlformats-officedocument.presentationml.slideLayout+xml"/>
  <Override PartName="/ppt/slideLayouts/slideLayout664.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25.xml" ContentType="application/vnd.openxmlformats-officedocument.presentationml.slideLayout+xml"/>
  <Override PartName="/ppt/slideLayouts/slideLayout172.xml" ContentType="application/vnd.openxmlformats-officedocument.presentationml.slideLayout+xml"/>
  <Override PartName="/ppt/slideLayouts/slideLayout311.xml" ContentType="application/vnd.openxmlformats-officedocument.presentationml.slideLayout+xml"/>
  <Override PartName="/ppt/slideLayouts/slideLayout409.xml" ContentType="application/vnd.openxmlformats-officedocument.presentationml.slideLayout+xml"/>
  <Override PartName="/ppt/slideLayouts/slideLayout456.xml" ContentType="application/vnd.openxmlformats-officedocument.presentationml.slideLayout+xml"/>
  <Override PartName="/ppt/slideLayouts/slideLayout642.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slideLayouts/slideLayout248.xml" ContentType="application/vnd.openxmlformats-officedocument.presentationml.slideLayout+xml"/>
  <Override PartName="/ppt/slideLayouts/slideLayout295.xml" ContentType="application/vnd.openxmlformats-officedocument.presentationml.slideLayout+xml"/>
  <Override PartName="/ppt/slideLayouts/slideLayout434.xml" ContentType="application/vnd.openxmlformats-officedocument.presentationml.slideLayout+xml"/>
  <Override PartName="/ppt/slideLayouts/slideLayout481.xml" ContentType="application/vnd.openxmlformats-officedocument.presentationml.slideLayout+xml"/>
  <Override PartName="/ppt/slideLayouts/slideLayout579.xml" ContentType="application/vnd.openxmlformats-officedocument.presentationml.slideLayout+xml"/>
  <Override PartName="/ppt/slideLayouts/slideLayout50.xml" ContentType="application/vnd.openxmlformats-officedocument.presentationml.slideLayout+xml"/>
  <Override PartName="/ppt/slideLayouts/slideLayout226.xml" ContentType="application/vnd.openxmlformats-officedocument.presentationml.slideLayout+xml"/>
  <Override PartName="/ppt/slideLayouts/slideLayout273.xml" ContentType="application/vnd.openxmlformats-officedocument.presentationml.slideLayout+xml"/>
  <Override PartName="/ppt/slideLayouts/slideLayout557.xml" ContentType="application/vnd.openxmlformats-officedocument.presentationml.slideLayout+xml"/>
  <Override PartName="/ppt/slideLayouts/slideLayout620.xml" ContentType="application/vnd.openxmlformats-officedocument.presentationml.slideLayout+xml"/>
  <Override PartName="/ppt/slideMasters/slideMaster9.xml" ContentType="application/vnd.openxmlformats-officedocument.presentationml.slideMaster+xml"/>
  <Override PartName="/ppt/slideLayouts/slideLayout349.xml" ContentType="application/vnd.openxmlformats-officedocument.presentationml.slideLayout+xml"/>
  <Override PartName="/ppt/slideLayouts/slideLayout396.xml" ContentType="application/vnd.openxmlformats-officedocument.presentationml.slideLayout+xml"/>
  <Override PartName="/ppt/slideLayouts/slideLayout412.xml" ContentType="application/vnd.openxmlformats-officedocument.presentationml.slideLayout+xml"/>
  <Override PartName="/ppt/notesSlides/notesSlide8.xml" ContentType="application/vnd.openxmlformats-officedocument.presentationml.notesSlide+xml"/>
  <Override PartName="/ppt/slideLayouts/slideLayout188.xml" ContentType="application/vnd.openxmlformats-officedocument.presentationml.slideLayout+xml"/>
  <Override PartName="/ppt/slideLayouts/slideLayout204.xml" ContentType="application/vnd.openxmlformats-officedocument.presentationml.slideLayout+xml"/>
  <Override PartName="/ppt/slideLayouts/slideLayout251.xml" ContentType="application/vnd.openxmlformats-officedocument.presentationml.slideLayout+xml"/>
  <Override PartName="/ppt/slideLayouts/slideLayout535.xml" ContentType="application/vnd.openxmlformats-officedocument.presentationml.slideLayout+xml"/>
  <Override PartName="/ppt/slideLayouts/slideLayout582.xml" ContentType="application/vnd.openxmlformats-officedocument.presentationml.slideLayout+xml"/>
  <Override PartName="/ppt/slideLayouts/slideLayout88.xml" ContentType="application/vnd.openxmlformats-officedocument.presentationml.slideLayout+xml"/>
  <Override PartName="/ppt/slideLayouts/slideLayout327.xml" ContentType="application/vnd.openxmlformats-officedocument.presentationml.slideLayout+xml"/>
  <Override PartName="/ppt/slideLayouts/slideLayout374.xml" ContentType="application/vnd.openxmlformats-officedocument.presentationml.slideLayout+xml"/>
  <Override PartName="/ppt/slideLayouts/slideLayout658.xml" ContentType="application/vnd.openxmlformats-officedocument.presentationml.slideLayout+xml"/>
  <Override PartName="/ppt/theme/theme11.xml" ContentType="application/vnd.openxmlformats-officedocument.theme+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Layouts/slideLayout497.xml" ContentType="application/vnd.openxmlformats-officedocument.presentationml.slideLayout+xml"/>
  <Override PartName="/ppt/slideLayouts/slideLayout513.xml" ContentType="application/vnd.openxmlformats-officedocument.presentationml.slideLayout+xml"/>
  <Override PartName="/ppt/slideLayouts/slideLayout560.xml" ContentType="application/vnd.openxmlformats-officedocument.presentationml.slideLayout+xml"/>
  <Override PartName="/ppt/theme/theme3.xml" ContentType="application/vnd.openxmlformats-officedocument.theme+xml"/>
  <Override PartName="/ppt/slideLayouts/slideLayout289.xml" ContentType="application/vnd.openxmlformats-officedocument.presentationml.slideLayout+xml"/>
  <Override PartName="/ppt/slideLayouts/slideLayout305.xml" ContentType="application/vnd.openxmlformats-officedocument.presentationml.slideLayout+xml"/>
  <Override PartName="/ppt/slideLayouts/slideLayout352.xml" ContentType="application/vnd.openxmlformats-officedocument.presentationml.slideLayout+xml"/>
  <Override PartName="/ppt/slideLayouts/slideLayout636.xml" ContentType="application/vnd.openxmlformats-officedocument.presentationml.slideLayout+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44.xml" ContentType="application/vnd.openxmlformats-officedocument.presentationml.slideLayout+xml"/>
  <Override PartName="/ppt/slideLayouts/slideLayout191.xml" ContentType="application/vnd.openxmlformats-officedocument.presentationml.slideLayout+xml"/>
  <Override PartName="/ppt/slideLayouts/slideLayout330.xml" ContentType="application/vnd.openxmlformats-officedocument.presentationml.slideLayout+xml"/>
  <Override PartName="/ppt/slideLayouts/slideLayout428.xml" ContentType="application/vnd.openxmlformats-officedocument.presentationml.slideLayout+xml"/>
  <Override PartName="/ppt/slideLayouts/slideLayout475.xml" ContentType="application/vnd.openxmlformats-officedocument.presentationml.slideLayout+xml"/>
  <Override PartName="/ppt/slideLayouts/slideLayout614.xml" ContentType="application/vnd.openxmlformats-officedocument.presentationml.slideLayout+xml"/>
  <Override PartName="/ppt/slideLayouts/slideLayout661.xml" ContentType="application/vnd.openxmlformats-officedocument.presentationml.slideLayout+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122.xml" ContentType="application/vnd.openxmlformats-officedocument.presentationml.slideLayout+xml"/>
  <Override PartName="/ppt/slideLayouts/slideLayout267.xml" ContentType="application/vnd.openxmlformats-officedocument.presentationml.slideLayout+xml"/>
  <Override PartName="/ppt/slideLayouts/slideLayout406.xml" ContentType="application/vnd.openxmlformats-officedocument.presentationml.slideLayout+xml"/>
  <Override PartName="/ppt/slideLayouts/slideLayout453.xml" ContentType="application/vnd.openxmlformats-officedocument.presentationml.slideLayout+xml"/>
  <Override PartName="/ppt/slideLayouts/slideLayout598.xml" ContentType="application/vnd.openxmlformats-officedocument.presentationml.slideLayout+xml"/>
  <Override PartName="/ppt/slideLayouts/slideLayout245.xml" ContentType="application/vnd.openxmlformats-officedocument.presentationml.slideLayout+xml"/>
  <Override PartName="/ppt/slideLayouts/slideLayout292.xml" ContentType="application/vnd.openxmlformats-officedocument.presentationml.slideLayout+xml"/>
  <Override PartName="/ppt/slideLayouts/slideLayout529.xml" ContentType="application/vnd.openxmlformats-officedocument.presentationml.slideLayout+xml"/>
  <Override PartName="/ppt/slideLayouts/slideLayout576.xml" ContentType="application/vnd.openxmlformats-officedocument.presentationml.slideLayout+xml"/>
  <Override PartName="/ppt/notesSlides/notesSlide14.xml" ContentType="application/vnd.openxmlformats-officedocument.presentationml.notesSlide+xml"/>
  <Override PartName="/ppt/slideLayouts/slideLayout100.xml" ContentType="application/vnd.openxmlformats-officedocument.presentationml.slideLayout+xml"/>
  <Override PartName="/ppt/slideLayouts/slideLayout368.xml" ContentType="application/vnd.openxmlformats-officedocument.presentationml.slideLayout+xml"/>
  <Override PartName="/ppt/slideLayouts/slideLayout431.xml" ContentType="application/vnd.openxmlformats-officedocument.presentationml.slideLayout+xml"/>
  <Override PartName="/ppt/slideMasters/slideMaster6.xml" ContentType="application/vnd.openxmlformats-officedocument.presentationml.slideMaster+xml"/>
  <Override PartName="/ppt/slideLayouts/slideLayout223.xml" ContentType="application/vnd.openxmlformats-officedocument.presentationml.slideLayout+xml"/>
  <Override PartName="/ppt/slideLayouts/slideLayout270.xml" ContentType="application/vnd.openxmlformats-officedocument.presentationml.slideLayout+xml"/>
  <Override PartName="/ppt/slideLayouts/slideLayout507.xml" ContentType="application/vnd.openxmlformats-officedocument.presentationml.slideLayout+xml"/>
  <Override PartName="/ppt/slideLayouts/slideLayout554.xml" ContentType="application/vnd.openxmlformats-officedocument.presentationml.slideLayout+xml"/>
  <Override PartName="/ppt/slideLayouts/slideLayout201.xml" ContentType="application/vnd.openxmlformats-officedocument.presentationml.slideLayout+xml"/>
  <Override PartName="/ppt/slideLayouts/slideLayout346.xml" ContentType="application/vnd.openxmlformats-officedocument.presentationml.slideLayout+xml"/>
  <Override PartName="/ppt/slideLayouts/slideLayout393.xml" ContentType="application/vnd.openxmlformats-officedocument.presentationml.slideLayout+xml"/>
  <Override PartName="/ppt/slideLayouts/slideLayout532.xml" ContentType="application/vnd.openxmlformats-officedocument.presentationml.slideLayout+xml"/>
  <Override PartName="/ppt/notesSlides/notesSlide5.xml" ContentType="application/vnd.openxmlformats-officedocument.presentationml.notesSlide+xml"/>
  <Override PartName="/ppt/slideLayouts/slideLayout38.xml" ContentType="application/vnd.openxmlformats-officedocument.presentationml.slideLayout+xml"/>
  <Override PartName="/ppt/slideLayouts/slideLayout85.xml" ContentType="application/vnd.openxmlformats-officedocument.presentationml.slideLayout+xml"/>
  <Override PartName="/ppt/slideLayouts/slideLayout138.xml" ContentType="application/vnd.openxmlformats-officedocument.presentationml.slideLayout+xml"/>
  <Override PartName="/ppt/slideLayouts/slideLayout185.xml" ContentType="application/vnd.openxmlformats-officedocument.presentationml.slideLayout+xml"/>
  <Override PartName="/ppt/slideLayouts/slideLayout324.xml" ContentType="application/vnd.openxmlformats-officedocument.presentationml.slideLayout+xml"/>
  <Override PartName="/ppt/slideLayouts/slideLayout371.xml" ContentType="application/vnd.openxmlformats-officedocument.presentationml.slideLayout+xml"/>
  <Override PartName="/ppt/slideLayouts/slideLayout469.xml" ContentType="application/vnd.openxmlformats-officedocument.presentationml.slideLayout+xml"/>
  <Override PartName="/ppt/diagrams/colors2.xml" ContentType="application/vnd.openxmlformats-officedocument.drawingml.diagramColors+xml"/>
  <Override PartName="/ppt/slides/slide17.xml" ContentType="application/vnd.openxmlformats-officedocument.presentationml.slide+xml"/>
  <Override PartName="/ppt/slideLayouts/slideLayout116.xml" ContentType="application/vnd.openxmlformats-officedocument.presentationml.slideLayout+xml"/>
  <Override PartName="/ppt/slideLayouts/slideLayout163.xml" ContentType="application/vnd.openxmlformats-officedocument.presentationml.slideLayout+xml"/>
  <Override PartName="/ppt/slideLayouts/slideLayout510.xml" ContentType="application/vnd.openxmlformats-officedocument.presentationml.slideLayout+xml"/>
  <Override PartName="/ppt/slideLayouts/slideLayout608.xml" ContentType="application/vnd.openxmlformats-officedocument.presentationml.slideLayout+xml"/>
  <Override PartName="/ppt/slideLayouts/slideLayout655.xml" ContentType="application/vnd.openxmlformats-officedocument.presentationml.slideLayout+xml"/>
  <Override PartName="/ppt/slideLayouts/slideLayout16.xml" ContentType="application/vnd.openxmlformats-officedocument.presentationml.slideLayout+xml"/>
  <Override PartName="/ppt/slideLayouts/slideLayout63.xml" ContentType="application/vnd.openxmlformats-officedocument.presentationml.slideLayout+xml"/>
  <Override PartName="/ppt/slideLayouts/slideLayout302.xml" ContentType="application/vnd.openxmlformats-officedocument.presentationml.slideLayout+xml"/>
  <Override PartName="/ppt/slideLayouts/slideLayout447.xml" ContentType="application/vnd.openxmlformats-officedocument.presentationml.slideLayout+xml"/>
  <Override PartName="/ppt/slideLayouts/slideLayout494.xml" ContentType="application/vnd.openxmlformats-officedocument.presentationml.slideLayout+xml"/>
  <Override PartName="/ppt/slideLayouts/slideLayout633.xml" ContentType="application/vnd.openxmlformats-officedocument.presentationml.slideLayout+xml"/>
  <Override PartName="/ppt/diagrams/quickStyle1.xml" ContentType="application/vnd.openxmlformats-officedocument.drawingml.diagramStyle+xml"/>
  <Override PartName="/ppt/slideLayouts/slideLayout41.xml" ContentType="application/vnd.openxmlformats-officedocument.presentationml.slideLayout+xml"/>
  <Override PartName="/ppt/slideLayouts/slideLayout141.xml" ContentType="application/vnd.openxmlformats-officedocument.presentationml.slideLayout+xml"/>
  <Override PartName="/ppt/slideLayouts/slideLayout239.xml" ContentType="application/vnd.openxmlformats-officedocument.presentationml.slideLayout+xml"/>
  <Override PartName="/ppt/slideLayouts/slideLayout286.xml" ContentType="application/vnd.openxmlformats-officedocument.presentationml.slideLayout+xml"/>
  <Override PartName="/ppt/slideLayouts/slideLayout425.xml" ContentType="application/vnd.openxmlformats-officedocument.presentationml.slideLayout+xml"/>
  <Override PartName="/ppt/slideLayouts/slideLayout472.xml" ContentType="application/vnd.openxmlformats-officedocument.presentationml.slideLayout+xml"/>
  <Override PartName="/ppt/slides/slide20.xml" ContentType="application/vnd.openxmlformats-officedocument.presentationml.slide+xml"/>
  <Override PartName="/ppt/slideLayouts/slideLayout217.xml" ContentType="application/vnd.openxmlformats-officedocument.presentationml.slideLayout+xml"/>
  <Override PartName="/ppt/slideLayouts/slideLayout264.xml" ContentType="application/vnd.openxmlformats-officedocument.presentationml.slideLayout+xml"/>
  <Override PartName="/ppt/slideLayouts/slideLayout548.xml" ContentType="application/vnd.openxmlformats-officedocument.presentationml.slideLayout+xml"/>
  <Override PartName="/ppt/slideLayouts/slideLayout595.xml" ContentType="application/vnd.openxmlformats-officedocument.presentationml.slideLayout+xml"/>
  <Override PartName="/ppt/slideLayouts/slideLayout611.xml" ContentType="application/vnd.openxmlformats-officedocument.presentationml.slideLayout+xml"/>
  <Override PartName="/ppt/slideLayouts/slideLayout387.xml" ContentType="application/vnd.openxmlformats-officedocument.presentationml.slideLayout+xml"/>
  <Override PartName="/ppt/slideLayouts/slideLayout403.xml" ContentType="application/vnd.openxmlformats-officedocument.presentationml.slideLayout+xml"/>
  <Override PartName="/ppt/slideLayouts/slideLayout450.xml" ContentType="application/vnd.openxmlformats-officedocument.presentationml.slideLayout+xml"/>
  <Override PartName="/ppt/notesSlides/notesSlide11.xml" ContentType="application/vnd.openxmlformats-officedocument.presentationml.notesSlide+xml"/>
  <Override PartName="/ppt/slideLayouts/slideLayout179.xml" ContentType="application/vnd.openxmlformats-officedocument.presentationml.slideLayout+xml"/>
  <Override PartName="/ppt/slideLayouts/slideLayout242.xml" ContentType="application/vnd.openxmlformats-officedocument.presentationml.slideLayout+xml"/>
  <Override PartName="/ppt/slideLayouts/slideLayout526.xml" ContentType="application/vnd.openxmlformats-officedocument.presentationml.slideLayout+xml"/>
  <Override PartName="/ppt/slideLayouts/slideLayout573.xml" ContentType="application/vnd.openxmlformats-officedocument.presentationml.slideLayout+xml"/>
  <Override PartName="/ppt/slides/slide8.xml" ContentType="application/vnd.openxmlformats-officedocument.presentationml.slide+xml"/>
  <Override PartName="/ppt/slideLayouts/slideLayout79.xml" ContentType="application/vnd.openxmlformats-officedocument.presentationml.slideLayout+xml"/>
  <Override PartName="/ppt/slideLayouts/slideLayout220.xml" ContentType="application/vnd.openxmlformats-officedocument.presentationml.slideLayout+xml"/>
  <Override PartName="/ppt/slideLayouts/slideLayout318.xml" ContentType="application/vnd.openxmlformats-officedocument.presentationml.slideLayout+xml"/>
  <Override PartName="/ppt/slideLayouts/slideLayout365.xml" ContentType="application/vnd.openxmlformats-officedocument.presentationml.slideLayout+xml"/>
  <Override PartName="/ppt/slideLayouts/slideLayout504.xml" ContentType="application/vnd.openxmlformats-officedocument.presentationml.slideLayout+xml"/>
  <Override PartName="/ppt/slideLayouts/slideLayout551.xml" ContentType="application/vnd.openxmlformats-officedocument.presentationml.slideLayout+xml"/>
  <Override PartName="/ppt/slideLayouts/slideLayout649.xml" ContentType="application/vnd.openxmlformats-officedocument.presentationml.slideLayout+xml"/>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slideLayouts/slideLayout343.xml" ContentType="application/vnd.openxmlformats-officedocument.presentationml.slideLayout+xml"/>
  <Override PartName="/ppt/slideLayouts/slideLayout390.xml" ContentType="application/vnd.openxmlformats-officedocument.presentationml.slideLayout+xml"/>
  <Override PartName="/ppt/slideLayouts/slideLayout488.xml" ContentType="application/vnd.openxmlformats-officedocument.presentationml.slideLayout+xml"/>
  <Override PartName="/ppt/notesSlides/notesSlide2.xml" ContentType="application/vnd.openxmlformats-officedocument.presentationml.notesSlide+xml"/>
  <Override PartName="/ppt/slideLayouts/slideLayout135.xml" ContentType="application/vnd.openxmlformats-officedocument.presentationml.slideLayout+xml"/>
  <Override PartName="/ppt/slideLayouts/slideLayout182.xml" ContentType="application/vnd.openxmlformats-officedocument.presentationml.slideLayout+xml"/>
  <Override PartName="/ppt/slideLayouts/slideLayout627.xml" ContentType="application/vnd.openxmlformats-officedocument.presentationml.slideLayout+xml"/>
  <Override PartName="/ppt/slideLayouts/slideLayout674.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258.xml" ContentType="application/vnd.openxmlformats-officedocument.presentationml.slideLayout+xml"/>
  <Override PartName="/ppt/slideLayouts/slideLayout321.xml" ContentType="application/vnd.openxmlformats-officedocument.presentationml.slideLayout+xml"/>
  <Override PartName="/ppt/slideLayouts/slideLayout419.xml" ContentType="application/vnd.openxmlformats-officedocument.presentationml.slideLayout+xml"/>
  <Override PartName="/ppt/slideLayouts/slideLayout466.xml" ContentType="application/vnd.openxmlformats-officedocument.presentationml.slideLayout+xml"/>
  <Override PartName="/ppt/slideLayouts/slideLayout605.xml" ContentType="application/vnd.openxmlformats-officedocument.presentationml.slideLayout+xml"/>
  <Override PartName="/ppt/slideLayouts/slideLayout652.xml" ContentType="application/vnd.openxmlformats-officedocument.presentationml.slideLayout+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60.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slideLayouts/slideLayout444.xml" ContentType="application/vnd.openxmlformats-officedocument.presentationml.slideLayout+xml"/>
  <Override PartName="/ppt/slideLayouts/slideLayout491.xml" ContentType="application/vnd.openxmlformats-officedocument.presentationml.slideLayout+xml"/>
  <Override PartName="/ppt/slideLayouts/slideLayout589.xml" ContentType="application/vnd.openxmlformats-officedocument.presentationml.slideLayout+xml"/>
  <Override PartName="/ppt/tableStyles.xml" ContentType="application/vnd.openxmlformats-officedocument.presentationml.tableStyles+xml"/>
  <Override PartName="/ppt/slideLayouts/slideLayout236.xml" ContentType="application/vnd.openxmlformats-officedocument.presentationml.slideLayout+xml"/>
  <Override PartName="/ppt/slideLayouts/slideLayout283.xml" ContentType="application/vnd.openxmlformats-officedocument.presentationml.slideLayout+xml"/>
  <Override PartName="/ppt/slideLayouts/slideLayout567.xml" ContentType="application/vnd.openxmlformats-officedocument.presentationml.slideLayout+xml"/>
  <Override PartName="/ppt/slideLayouts/slideLayout630.xml" ContentType="application/vnd.openxmlformats-officedocument.presentationml.slideLayout+xml"/>
  <Override PartName="/ppt/slideLayouts/slideLayout359.xml" ContentType="application/vnd.openxmlformats-officedocument.presentationml.slideLayout+xml"/>
  <Override PartName="/ppt/slideLayouts/slideLayout422.xml" ContentType="application/vnd.openxmlformats-officedocument.presentationml.slideLayout+xml"/>
  <Override PartName="/ppt/slideLayouts/slideLayout198.xml" ContentType="application/vnd.openxmlformats-officedocument.presentationml.slideLayout+xml"/>
  <Override PartName="/ppt/slideLayouts/slideLayout214.xml" ContentType="application/vnd.openxmlformats-officedocument.presentationml.slideLayout+xml"/>
  <Override PartName="/ppt/slideLayouts/slideLayout261.xml" ContentType="application/vnd.openxmlformats-officedocument.presentationml.slideLayout+xml"/>
  <Override PartName="/ppt/slideLayouts/slideLayout400.xml" ContentType="application/vnd.openxmlformats-officedocument.presentationml.slideLayout+xml"/>
  <Override PartName="/ppt/slideLayouts/slideLayout545.xml" ContentType="application/vnd.openxmlformats-officedocument.presentationml.slideLayout+xml"/>
  <Override PartName="/ppt/slideLayouts/slideLayout592.xml" ContentType="application/vnd.openxmlformats-officedocument.presentationml.slideLayout+xml"/>
  <Override PartName="/ppt/diagrams/layout1.xml" ContentType="application/vnd.openxmlformats-officedocument.drawingml.diagramLayout+xml"/>
  <Override PartName="/ppt/slideLayouts/slideLayout98.xml" ContentType="application/vnd.openxmlformats-officedocument.presentationml.slideLayout+xml"/>
  <Override PartName="/ppt/slideLayouts/slideLayout337.xml" ContentType="application/vnd.openxmlformats-officedocument.presentationml.slideLayout+xml"/>
  <Override PartName="/ppt/slideLayouts/slideLayout384.xml" ContentType="application/vnd.openxmlformats-officedocument.presentationml.slideLayout+xml"/>
  <Override PartName="/ppt/slideLayouts/slideLayout523.xml" ContentType="application/vnd.openxmlformats-officedocument.presentationml.slideLayout+xml"/>
  <Override PartName="/ppt/slideLayouts/slideLayout570.xml" ContentType="application/vnd.openxmlformats-officedocument.presentationml.slideLayout+xml"/>
  <Override PartName="/ppt/slideLayouts/slideLayout668.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29.xml" ContentType="application/vnd.openxmlformats-officedocument.presentationml.slideLayout+xml"/>
  <Override PartName="/ppt/slideLayouts/slideLayout176.xml" ContentType="application/vnd.openxmlformats-officedocument.presentationml.slideLayout+xml"/>
  <Override PartName="/ppt/slideLayouts/slideLayout315.xml" ContentType="application/vnd.openxmlformats-officedocument.presentationml.slideLayout+xml"/>
  <Override PartName="/ppt/slideLayouts/slideLayout362.xml" ContentType="application/vnd.openxmlformats-officedocument.presentationml.slideLayout+xml"/>
  <Override PartName="/ppt/slideLayouts/slideLayout646.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Layouts/slideLayout299.xml" ContentType="application/vnd.openxmlformats-officedocument.presentationml.slideLayout+xml"/>
  <Override PartName="/ppt/slideLayouts/slideLayout438.xml" ContentType="application/vnd.openxmlformats-officedocument.presentationml.slideLayout+xml"/>
  <Override PartName="/ppt/slideLayouts/slideLayout485.xml" ContentType="application/vnd.openxmlformats-officedocument.presentationml.slideLayout+xml"/>
  <Override PartName="/ppt/slideLayouts/slideLayout501.xml" ContentType="application/vnd.openxmlformats-officedocument.presentationml.slideLayout+xml"/>
  <Override PartName="/ppt/slideLayouts/slideLayout54.xml" ContentType="application/vnd.openxmlformats-officedocument.presentationml.slideLayout+xml"/>
  <Override PartName="/ppt/slideLayouts/slideLayout277.xml" ContentType="application/vnd.openxmlformats-officedocument.presentationml.slideLayout+xml"/>
  <Override PartName="/ppt/slideLayouts/slideLayout340.xml" ContentType="application/vnd.openxmlformats-officedocument.presentationml.slideLayout+xml"/>
  <Override PartName="/ppt/slideLayouts/slideLayout624.xml" ContentType="application/vnd.openxmlformats-officedocument.presentationml.slideLayout+xml"/>
  <Override PartName="/ppt/slideLayouts/slideLayout671.xml" ContentType="application/vnd.openxmlformats-officedocument.presentationml.slideLayout+xml"/>
  <Override PartName="/ppt/presentation.xml" ContentType="application/vnd.openxmlformats-officedocument.presentationml.presentation.main+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slideLayouts/slideLayout416.xml" ContentType="application/vnd.openxmlformats-officedocument.presentationml.slideLayout+xml"/>
  <Override PartName="/ppt/slideLayouts/slideLayout463.xml" ContentType="application/vnd.openxmlformats-officedocument.presentationml.slideLayout+xml"/>
  <Override PartName="/ppt/slideLayouts/slideLayout60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10.xml" ContentType="application/vnd.openxmlformats-officedocument.presentationml.slideLayout+xml"/>
  <Override PartName="/ppt/slideLayouts/slideLayout208.xml" ContentType="application/vnd.openxmlformats-officedocument.presentationml.slideLayout+xml"/>
  <Override PartName="/ppt/slideLayouts/slideLayout255.xml" ContentType="application/vnd.openxmlformats-officedocument.presentationml.slideLayout+xml"/>
  <Override PartName="/ppt/slideLayouts/slideLayout441.xml" ContentType="application/vnd.openxmlformats-officedocument.presentationml.slideLayout+xml"/>
  <Override PartName="/ppt/slideLayouts/slideLayout539.xml" ContentType="application/vnd.openxmlformats-officedocument.presentationml.slideLayout+xml"/>
  <Override PartName="/ppt/slideLayouts/slideLayout586.xml" ContentType="application/vnd.openxmlformats-officedocument.presentationml.slideLayout+xml"/>
  <Override PartName="/ppt/slideLayouts/slideLayout10.xml" ContentType="application/vnd.openxmlformats-officedocument.presentationml.slideLayout+xml"/>
  <Override PartName="/ppt/slideLayouts/slideLayout233.xml" ContentType="application/vnd.openxmlformats-officedocument.presentationml.slideLayout+xml"/>
  <Override PartName="/ppt/slideLayouts/slideLayout280.xml" ContentType="application/vnd.openxmlformats-officedocument.presentationml.slideLayout+xml"/>
  <Override PartName="/ppt/slideLayouts/slideLayout378.xml" ContentType="application/vnd.openxmlformats-officedocument.presentationml.slideLayout+xml"/>
  <Override PartName="/ppt/slideLayouts/slideLayout517.xml" ContentType="application/vnd.openxmlformats-officedocument.presentationml.slideLayout+xml"/>
  <Override PartName="/ppt/slideLayouts/slideLayout564.xml" ContentType="application/vnd.openxmlformats-officedocument.presentationml.slideLayout+xml"/>
  <Override PartName="/ppt/slideLayouts/slideLayout211.xml" ContentType="application/vnd.openxmlformats-officedocument.presentationml.slideLayout+xml"/>
  <Override PartName="/ppt/slideLayouts/slideLayout309.xml" ContentType="application/vnd.openxmlformats-officedocument.presentationml.slideLayout+xml"/>
  <Override PartName="/ppt/slideLayouts/slideLayout356.xml" ContentType="application/vnd.openxmlformats-officedocument.presentationml.slideLayout+xml"/>
  <Override PartName="/ppt/theme/theme7.xml" ContentType="application/vnd.openxmlformats-officedocument.theme+xml"/>
  <Override PartName="/ppt/slideLayouts/slideLayout542.xml" ContentType="application/vnd.openxmlformats-officedocument.presentationml.slideLayout+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48.xml" ContentType="application/vnd.openxmlformats-officedocument.presentationml.slideLayout+xml"/>
  <Override PartName="/ppt/slideLayouts/slideLayout195.xml" ContentType="application/vnd.openxmlformats-officedocument.presentationml.slideLayout+xml"/>
  <Override PartName="/ppt/slideLayouts/slideLayout334.xml" ContentType="application/vnd.openxmlformats-officedocument.presentationml.slideLayout+xml"/>
  <Override PartName="/ppt/slideLayouts/slideLayout381.xml" ContentType="application/vnd.openxmlformats-officedocument.presentationml.slideLayout+xml"/>
  <Override PartName="/ppt/slideLayouts/slideLayout479.xml" ContentType="application/vnd.openxmlformats-officedocument.presentationml.slideLayout+xml"/>
  <Override PartName="/ppt/slideLayouts/slideLayout618.xml" ContentType="application/vnd.openxmlformats-officedocument.presentationml.slideLayout+xml"/>
  <Override PartName="/ppt/slideLayouts/slideLayout665.xml" ContentType="application/vnd.openxmlformats-officedocument.presentationml.slideLayout+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Layouts/slideLayout457.xml" ContentType="application/vnd.openxmlformats-officedocument.presentationml.slideLayout+xml"/>
  <Override PartName="/ppt/slideLayouts/slideLayout520.xml" ContentType="application/vnd.openxmlformats-officedocument.presentationml.slideLayout+xml"/>
  <Override PartName="/ppt/slides/slide2.xml" ContentType="application/vnd.openxmlformats-officedocument.presentationml.slide+xml"/>
  <Override PartName="/ppt/slideLayouts/slideLayout26.xml" ContentType="application/vnd.openxmlformats-officedocument.presentationml.slideLayout+xml"/>
  <Override PartName="/ppt/slideLayouts/slideLayout73.xml" ContentType="application/vnd.openxmlformats-officedocument.presentationml.slideLayout+xml"/>
  <Override PartName="/ppt/slideLayouts/slideLayout249.xml" ContentType="application/vnd.openxmlformats-officedocument.presentationml.slideLayout+xml"/>
  <Override PartName="/ppt/slideLayouts/slideLayout296.xml" ContentType="application/vnd.openxmlformats-officedocument.presentationml.slideLayout+xml"/>
  <Override PartName="/ppt/slideLayouts/slideLayout312.xml" ContentType="application/vnd.openxmlformats-officedocument.presentationml.slideLayout+xml"/>
  <Override PartName="/ppt/slideLayouts/slideLayout643.xml" ContentType="application/vnd.openxmlformats-officedocument.presentationml.slideLayout+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51.xml" ContentType="application/vnd.openxmlformats-officedocument.presentationml.slideLayout+xml"/>
  <Override PartName="/ppt/slideLayouts/slideLayout435.xml" ContentType="application/vnd.openxmlformats-officedocument.presentationml.slideLayout+xml"/>
  <Override PartName="/ppt/slideLayouts/slideLayout482.xml" ContentType="application/vnd.openxmlformats-officedocument.presentationml.slideLayout+xml"/>
  <Override PartName="/ppt/slideLayouts/slideLayout621.xml" ContentType="application/vnd.openxmlformats-officedocument.presentationml.slideLayout+xml"/>
  <Override PartName="/ppt/slides/slide30.xml" ContentType="application/vnd.openxmlformats-officedocument.presentationml.slide+xml"/>
  <Override PartName="/ppt/slideLayouts/slideLayout227.xml" ContentType="application/vnd.openxmlformats-officedocument.presentationml.slideLayout+xml"/>
  <Override PartName="/ppt/slideLayouts/slideLayout274.xml" ContentType="application/vnd.openxmlformats-officedocument.presentationml.slideLayout+xml"/>
  <Override PartName="/ppt/slideLayouts/slideLayout413.xml" ContentType="application/vnd.openxmlformats-officedocument.presentationml.slideLayout+xml"/>
  <Override PartName="/ppt/slideLayouts/slideLayout460.xml" ContentType="application/vnd.openxmlformats-officedocument.presentationml.slideLayout+xml"/>
  <Override PartName="/ppt/slideLayouts/slideLayout558.xml" ContentType="application/vnd.openxmlformats-officedocument.presentationml.slideLayout+xml"/>
  <Override PartName="/ppt/slideLayouts/slideLayout205.xml" ContentType="application/vnd.openxmlformats-officedocument.presentationml.slideLayout+xml"/>
  <Override PartName="/ppt/slideLayouts/slideLayout252.xml" ContentType="application/vnd.openxmlformats-officedocument.presentationml.slideLayout+xml"/>
  <Override PartName="/ppt/slideLayouts/slideLayout397.xml" ContentType="application/vnd.openxmlformats-officedocument.presentationml.slideLayout+xml"/>
  <Override PartName="/ppt/notesSlides/notesSlide9.xml" ContentType="application/vnd.openxmlformats-officedocument.presentationml.notesSlide+xml"/>
  <Override PartName="/ppt/slideLayouts/slideLayout89.xml" ContentType="application/vnd.openxmlformats-officedocument.presentationml.slideLayout+xml"/>
  <Override PartName="/ppt/slideLayouts/slideLayout189.xml" ContentType="application/vnd.openxmlformats-officedocument.presentationml.slideLayout+xml"/>
  <Override PartName="/ppt/slideLayouts/slideLayout536.xml" ContentType="application/vnd.openxmlformats-officedocument.presentationml.slideLayout+xml"/>
  <Override PartName="/ppt/slideLayouts/slideLayout583.xml" ContentType="application/vnd.openxmlformats-officedocument.presentationml.slideLayout+xml"/>
  <Override PartName="/ppt/slideLayouts/slideLayout230.xml" ContentType="application/vnd.openxmlformats-officedocument.presentationml.slideLayout+xml"/>
  <Override PartName="/ppt/slideLayouts/slideLayout328.xml" ContentType="application/vnd.openxmlformats-officedocument.presentationml.slideLayout+xml"/>
  <Override PartName="/ppt/slideLayouts/slideLayout375.xml" ContentType="application/vnd.openxmlformats-officedocument.presentationml.slideLayout+xml"/>
  <Override PartName="/ppt/slideLayouts/slideLayout514.xml" ContentType="application/vnd.openxmlformats-officedocument.presentationml.slideLayout+xml"/>
  <Override PartName="/ppt/slideLayouts/slideLayout561.xml" ContentType="application/vnd.openxmlformats-officedocument.presentationml.slideLayout+xml"/>
  <Override PartName="/ppt/slideLayouts/slideLayout659.xml" ContentType="application/vnd.openxmlformats-officedocument.presentationml.slideLayout+xml"/>
  <Override PartName="/ppt/slideLayouts/slideLayout67.xml" ContentType="application/vnd.openxmlformats-officedocument.presentationml.slideLayout+xml"/>
  <Override PartName="/ppt/slideLayouts/slideLayout167.xml" ContentType="application/vnd.openxmlformats-officedocument.presentationml.slideLayout+xml"/>
  <Override PartName="/ppt/theme/theme4.xml" ContentType="application/vnd.openxmlformats-officedocument.theme+xml"/>
  <Override PartName="/ppt/slideLayouts/slideLayout306.xml" ContentType="application/vnd.openxmlformats-officedocument.presentationml.slideLayout+xml"/>
  <Override PartName="/ppt/slideLayouts/slideLayout353.xml" ContentType="application/vnd.openxmlformats-officedocument.presentationml.slideLayout+xml"/>
  <Override PartName="/ppt/slideLayouts/slideLayout498.xml" ContentType="application/vnd.openxmlformats-officedocument.presentationml.slideLayout+xml"/>
  <Override PartName="/ppt/slideLayouts/slideLayout637.xml" ContentType="application/vnd.openxmlformats-officedocument.presentationml.slideLayout+xml"/>
  <Override PartName="/ppt/slideLayouts/slideLayout45.xml" ContentType="application/vnd.openxmlformats-officedocument.presentationml.slideLayout+xml"/>
  <Override PartName="/ppt/slideLayouts/slideLayout145.xml" ContentType="application/vnd.openxmlformats-officedocument.presentationml.slideLayout+xml"/>
  <Override PartName="/ppt/slideLayouts/slideLayout192.xml" ContentType="application/vnd.openxmlformats-officedocument.presentationml.slideLayout+xml"/>
  <Override PartName="/ppt/slideLayouts/slideLayout429.xml" ContentType="application/vnd.openxmlformats-officedocument.presentationml.slideLayout+xml"/>
  <Override PartName="/ppt/slideLayouts/slideLayout476.xml" ContentType="application/vnd.openxmlformats-officedocument.presentationml.slideLayout+xml"/>
  <Override PartName="/ppt/slides/slide24.xml" ContentType="application/vnd.openxmlformats-officedocument.presentationml.slide+xml"/>
  <Override PartName="/ppt/slideLayouts/slideLayout92.xml" ContentType="application/vnd.openxmlformats-officedocument.presentationml.slideLayout+xml"/>
  <Override PartName="/ppt/slideLayouts/slideLayout268.xml" ContentType="application/vnd.openxmlformats-officedocument.presentationml.slideLayout+xml"/>
  <Override PartName="/ppt/slideLayouts/slideLayout331.xml" ContentType="application/vnd.openxmlformats-officedocument.presentationml.slideLayout+xml"/>
  <Override PartName="/ppt/slideLayouts/slideLayout599.xml" ContentType="application/vnd.openxmlformats-officedocument.presentationml.slideLayout+xml"/>
  <Override PartName="/ppt/slideLayouts/slideLayout615.xml" ContentType="application/vnd.openxmlformats-officedocument.presentationml.slideLayout+xml"/>
  <Override PartName="/ppt/slideLayouts/slideLayout662.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70.xml" ContentType="application/vnd.openxmlformats-officedocument.presentationml.slideLayout+xml"/>
  <Override PartName="/ppt/slideLayouts/slideLayout123.xml" ContentType="application/vnd.openxmlformats-officedocument.presentationml.slideLayout+xml"/>
  <Override PartName="/ppt/slideLayouts/slideLayout170.xml" ContentType="application/vnd.openxmlformats-officedocument.presentationml.slideLayout+xml"/>
  <Override PartName="/ppt/slideLayouts/slideLayout407.xml" ContentType="application/vnd.openxmlformats-officedocument.presentationml.slideLayout+xml"/>
  <Override PartName="/ppt/slideLayouts/slideLayout454.xml" ContentType="application/vnd.openxmlformats-officedocument.presentationml.slideLayout+xml"/>
  <Override PartName="/ppt/slideLayouts/slideLayout640.xml" ContentType="application/vnd.openxmlformats-officedocument.presentationml.slideLayout+xml"/>
  <Override PartName="/ppt/slideLayouts/slideLayout101.xml" ContentType="application/vnd.openxmlformats-officedocument.presentationml.slideLayout+xml"/>
  <Override PartName="/ppt/slideLayouts/slideLayout246.xml" ContentType="application/vnd.openxmlformats-officedocument.presentationml.slideLayout+xml"/>
  <Override PartName="/ppt/slideLayouts/slideLayout293.xml" ContentType="application/vnd.openxmlformats-officedocument.presentationml.slideLayout+xml"/>
  <Override PartName="/ppt/slideLayouts/slideLayout432.xml" ContentType="application/vnd.openxmlformats-officedocument.presentationml.slideLayout+xml"/>
  <Override PartName="/ppt/slideLayouts/slideLayout577.xml" ContentType="application/vnd.openxmlformats-officedocument.presentationml.slideLayout+xml"/>
  <Override PartName="/ppt/slideLayouts/slideLayout224.xml" ContentType="application/vnd.openxmlformats-officedocument.presentationml.slideLayout+xml"/>
  <Override PartName="/ppt/slideLayouts/slideLayout271.xml" ContentType="application/vnd.openxmlformats-officedocument.presentationml.slideLayout+xml"/>
  <Override PartName="/ppt/slideLayouts/slideLayout369.xml" ContentType="application/vnd.openxmlformats-officedocument.presentationml.slideLayout+xml"/>
  <Override PartName="/ppt/slideLayouts/slideLayout508.xml" ContentType="application/vnd.openxmlformats-officedocument.presentationml.slideLayout+xml"/>
  <Override PartName="/ppt/slideLayouts/slideLayout555.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slideLayouts/slideLayout347.xml" ContentType="application/vnd.openxmlformats-officedocument.presentationml.slideLayout+xml"/>
  <Override PartName="/ppt/slideLayouts/slideLayout394.xml" ContentType="application/vnd.openxmlformats-officedocument.presentationml.slideLayout+xml"/>
  <Override PartName="/ppt/slideLayouts/slideLayout410.xml" ContentType="application/vnd.openxmlformats-officedocument.presentationml.slideLayout+xml"/>
  <Override PartName="/ppt/notesSlides/notesSlide6.xml" ContentType="application/vnd.openxmlformats-officedocument.presentationml.notesSlide+xml"/>
  <Override PartName="/ppt/slideLayouts/slideLayout139.xml" ContentType="application/vnd.openxmlformats-officedocument.presentationml.slideLayout+xml"/>
  <Override PartName="/ppt/slideLayouts/slideLayout186.xml" ContentType="application/vnd.openxmlformats-officedocument.presentationml.slideLayout+xml"/>
  <Override PartName="/ppt/slideLayouts/slideLayout202.xml" ContentType="application/vnd.openxmlformats-officedocument.presentationml.slideLayout+xml"/>
  <Override PartName="/ppt/slideLayouts/slideLayout533.xml" ContentType="application/vnd.openxmlformats-officedocument.presentationml.slideLayout+xml"/>
  <Override PartName="/ppt/slideLayouts/slideLayout580.xml" ContentType="application/vnd.openxmlformats-officedocument.presentationml.slideLayout+xml"/>
  <Override PartName="/ppt/diagrams/data1.xml" ContentType="application/vnd.openxmlformats-officedocument.drawingml.diagramData+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325.xml" ContentType="application/vnd.openxmlformats-officedocument.presentationml.slideLayout+xml"/>
  <Override PartName="/ppt/slideLayouts/slideLayout372.xml" ContentType="application/vnd.openxmlformats-officedocument.presentationml.slideLayout+xml"/>
  <Override PartName="/ppt/slideLayouts/slideLayout609.xml" ContentType="application/vnd.openxmlformats-officedocument.presentationml.slideLayout+xml"/>
  <Override PartName="/ppt/slideLayouts/slideLayout656.xml" ContentType="application/vnd.openxmlformats-officedocument.presentationml.slideLayout+xml"/>
  <Override PartName="/ppt/slides/slide18.xml" ContentType="application/vnd.openxmlformats-officedocument.presentationml.slide+xml"/>
  <Override PartName="/ppt/slideLayouts/slideLayout17.xml" ContentType="application/vnd.openxmlformats-officedocument.presentationml.slideLayout+xml"/>
  <Override PartName="/ppt/slideLayouts/slideLayout64.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slideLayouts/slideLayout303.xml" ContentType="application/vnd.openxmlformats-officedocument.presentationml.slideLayout+xml"/>
  <Override PartName="/ppt/slideLayouts/slideLayout350.xml" ContentType="application/vnd.openxmlformats-officedocument.presentationml.slideLayout+xml"/>
  <Override PartName="/ppt/slideLayouts/slideLayout448.xml" ContentType="application/vnd.openxmlformats-officedocument.presentationml.slideLayout+xml"/>
  <Override PartName="/ppt/slideLayouts/slideLayout495.xml" ContentType="application/vnd.openxmlformats-officedocument.presentationml.slideLayout+xml"/>
  <Override PartName="/ppt/slideLayouts/slideLayout511.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142.xml" ContentType="application/vnd.openxmlformats-officedocument.presentationml.slideLayout+xml"/>
  <Override PartName="/ppt/slideLayouts/slideLayout287.xml" ContentType="application/vnd.openxmlformats-officedocument.presentationml.slideLayout+xml"/>
  <Override PartName="/ppt/slideLayouts/slideLayout634.xml" ContentType="application/vnd.openxmlformats-officedocument.presentationml.slideLayout+xml"/>
  <Override PartName="/ppt/slideLayouts/slideLayout42.xml" ContentType="application/vnd.openxmlformats-officedocument.presentationml.slideLayout+xml"/>
  <Override PartName="/ppt/slideLayouts/slideLayout426.xml" ContentType="application/vnd.openxmlformats-officedocument.presentationml.slideLayout+xml"/>
  <Override PartName="/ppt/slideLayouts/slideLayout473.xml" ContentType="application/vnd.openxmlformats-officedocument.presentationml.slideLayout+xml"/>
  <Override PartName="/ppt/slideLayouts/slideLayout612.xml" ContentType="application/vnd.openxmlformats-officedocument.presentationml.slideLayout+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120.xml" ContentType="application/vnd.openxmlformats-officedocument.presentationml.slideLayout+xml"/>
  <Override PartName="/ppt/slideLayouts/slideLayout218.xml" ContentType="application/vnd.openxmlformats-officedocument.presentationml.slideLayout+xml"/>
  <Override PartName="/ppt/slideLayouts/slideLayout265.xml" ContentType="application/vnd.openxmlformats-officedocument.presentationml.slideLayout+xml"/>
  <Override PartName="/ppt/slideLayouts/slideLayout404.xml" ContentType="application/vnd.openxmlformats-officedocument.presentationml.slideLayout+xml"/>
  <Override PartName="/ppt/slideLayouts/slideLayout451.xml" ContentType="application/vnd.openxmlformats-officedocument.presentationml.slideLayout+xml"/>
  <Override PartName="/ppt/slideLayouts/slideLayout549.xml" ContentType="application/vnd.openxmlformats-officedocument.presentationml.slideLayout+xml"/>
  <Override PartName="/ppt/slideLayouts/slideLayout596.xml" ContentType="application/vnd.openxmlformats-officedocument.presentationml.slideLayout+xml"/>
  <Override PartName="/docProps/custom.xml" ContentType="application/vnd.openxmlformats-officedocument.custom-properties+xml"/>
  <Override PartName="/ppt/slideLayouts/slideLayout243.xml" ContentType="application/vnd.openxmlformats-officedocument.presentationml.slideLayout+xml"/>
  <Override PartName="/ppt/slideLayouts/slideLayout290.xml" ContentType="application/vnd.openxmlformats-officedocument.presentationml.slideLayout+xml"/>
  <Override PartName="/ppt/slideLayouts/slideLayout388.xml" ContentType="application/vnd.openxmlformats-officedocument.presentationml.slideLayout+xml"/>
  <Override PartName="/ppt/slideLayouts/slideLayout527.xml" ContentType="application/vnd.openxmlformats-officedocument.presentationml.slideLayout+xml"/>
  <Override PartName="/ppt/slideLayouts/slideLayout574.xml" ContentType="application/vnd.openxmlformats-officedocument.presentationml.slideLayout+xml"/>
  <Override PartName="/ppt/notesSlides/notesSlide12.xml" ContentType="application/vnd.openxmlformats-officedocument.presentationml.notesSlide+xml"/>
  <Override PartName="/ppt/slideLayouts/slideLayout319.xml" ContentType="application/vnd.openxmlformats-officedocument.presentationml.slideLayout+xml"/>
  <Override PartName="/ppt/slideLayouts/slideLayout366.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158.xml" ContentType="application/vnd.openxmlformats-officedocument.presentationml.slideLayout+xml"/>
  <Override PartName="/ppt/slideLayouts/slideLayout221.xml" ContentType="application/vnd.openxmlformats-officedocument.presentationml.slideLayout+xml"/>
  <Override PartName="/ppt/slideLayouts/slideLayout505.xml" ContentType="application/vnd.openxmlformats-officedocument.presentationml.slideLayout+xml"/>
  <Override PartName="/ppt/slideLayouts/slideLayout552.xml" ContentType="application/vnd.openxmlformats-officedocument.presentationml.slideLayout+xml"/>
  <Override PartName="/ppt/slideLayouts/slideLayout58.xml" ContentType="application/vnd.openxmlformats-officedocument.presentationml.slideLayout+xml"/>
  <Override PartName="/ppt/slideLayouts/slideLayout344.xml" ContentType="application/vnd.openxmlformats-officedocument.presentationml.slideLayout+xml"/>
  <Override PartName="/ppt/slideLayouts/slideLayout391.xml" ContentType="application/vnd.openxmlformats-officedocument.presentationml.slideLayout+xml"/>
  <Override PartName="/ppt/slideLayouts/slideLayout489.xml" ContentType="application/vnd.openxmlformats-officedocument.presentationml.slideLayout+xml"/>
  <Override PartName="/ppt/slideLayouts/slideLayout530.xml" ContentType="application/vnd.openxmlformats-officedocument.presentationml.slideLayout+xml"/>
  <Override PartName="/ppt/slideLayouts/slideLayout628.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83.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Layouts/slideLayout322.xml" ContentType="application/vnd.openxmlformats-officedocument.presentationml.slideLayout+xml"/>
  <Override PartName="/ppt/slideLayouts/slideLayout467.xml" ContentType="application/vnd.openxmlformats-officedocument.presentationml.slideLayout+xml"/>
  <Override PartName="/ppt/slides/slide15.xml" ContentType="application/vnd.openxmlformats-officedocument.presentationml.slide+xml"/>
  <Override PartName="/ppt/slideLayouts/slideLayout114.xml" ContentType="application/vnd.openxmlformats-officedocument.presentationml.slideLayout+xml"/>
  <Override PartName="/ppt/slideLayouts/slideLayout161.xml" ContentType="application/vnd.openxmlformats-officedocument.presentationml.slideLayout+xml"/>
  <Override PartName="/ppt/slideLayouts/slideLayout259.xml" ContentType="application/vnd.openxmlformats-officedocument.presentationml.slideLayout+xml"/>
  <Override PartName="/ppt/slideLayouts/slideLayout606.xml" ContentType="application/vnd.openxmlformats-officedocument.presentationml.slideLayout+xml"/>
  <Override PartName="/ppt/slideLayouts/slideLayout653.xml" ContentType="application/vnd.openxmlformats-officedocument.presentationml.slideLayout+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300.xml" ContentType="application/vnd.openxmlformats-officedocument.presentationml.slideLayout+xml"/>
  <Override PartName="/ppt/slideLayouts/slideLayout445.xml" ContentType="application/vnd.openxmlformats-officedocument.presentationml.slideLayout+xml"/>
  <Override PartName="/ppt/slideLayouts/slideLayout492.xml" ContentType="application/vnd.openxmlformats-officedocument.presentationml.slideLayout+xml"/>
  <Override PartName="/ppt/slideLayouts/slideLayout631.xml" ContentType="application/vnd.openxmlformats-officedocument.presentationml.slideLayout+xml"/>
  <Override PartName="/ppt/slideLayouts/slideLayout237.xml" ContentType="application/vnd.openxmlformats-officedocument.presentationml.slideLayout+xml"/>
  <Override PartName="/ppt/slideLayouts/slideLayout284.xml" ContentType="application/vnd.openxmlformats-officedocument.presentationml.slideLayout+xml"/>
  <Override PartName="/ppt/slideLayouts/slideLayout423.xml" ContentType="application/vnd.openxmlformats-officedocument.presentationml.slideLayout+xml"/>
  <Override PartName="/ppt/slideLayouts/slideLayout470.xml" ContentType="application/vnd.openxmlformats-officedocument.presentationml.slideLayout+xml"/>
  <Override PartName="/ppt/slideLayouts/slideLayout568.xml" ContentType="application/vnd.openxmlformats-officedocument.presentationml.slideLayout+xml"/>
  <Default Extension="wdp" ContentType="image/vnd.ms-photo"/>
  <Override PartName="/ppt/slideLayouts/slideLayout215.xml" ContentType="application/vnd.openxmlformats-officedocument.presentationml.slideLayout+xml"/>
  <Override PartName="/ppt/slideLayouts/slideLayout262.xml" ContentType="application/vnd.openxmlformats-officedocument.presentationml.slideLayout+xml"/>
  <Override PartName="/ppt/slideLayouts/slideLayout546.xml" ContentType="application/vnd.openxmlformats-officedocument.presentationml.slideLayout+xml"/>
  <Override PartName="/ppt/slideLayouts/slideLayout593.xml" ContentType="application/vnd.openxmlformats-officedocument.presentationml.slideLayout+xml"/>
  <Override PartName="/ppt/diagrams/layout2.xml" ContentType="application/vnd.openxmlformats-officedocument.drawingml.diagramLayout+xml"/>
  <Override PartName="/ppt/slideLayouts/slideLayout99.xml" ContentType="application/vnd.openxmlformats-officedocument.presentationml.slideLayout+xml"/>
  <Override PartName="/ppt/slideLayouts/slideLayout199.xml" ContentType="application/vnd.openxmlformats-officedocument.presentationml.slideLayout+xml"/>
  <Override PartName="/ppt/slideLayouts/slideLayout338.xml" ContentType="application/vnd.openxmlformats-officedocument.presentationml.slideLayout+xml"/>
  <Override PartName="/ppt/slideLayouts/slideLayout385.xml" ContentType="application/vnd.openxmlformats-officedocument.presentationml.slideLayout+xml"/>
  <Override PartName="/ppt/slideLayouts/slideLayout401.xml" ContentType="application/vnd.openxmlformats-officedocument.presentationml.slideLayout+xml"/>
  <Override PartName="/ppt/slideLayouts/slideLayout669.xml" ContentType="application/vnd.openxmlformats-officedocument.presentationml.slideLayout+xml"/>
  <Override PartName="/ppt/slideLayouts/slideLayout177.xml" ContentType="application/vnd.openxmlformats-officedocument.presentationml.slideLayout+xml"/>
  <Override PartName="/ppt/slideLayouts/slideLayout240.xml" ContentType="application/vnd.openxmlformats-officedocument.presentationml.slideLayout+xml"/>
  <Override PartName="/ppt/slideLayouts/slideLayout524.xml" ContentType="application/vnd.openxmlformats-officedocument.presentationml.slideLayout+xml"/>
  <Override PartName="/ppt/slideLayouts/slideLayout571.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77.xml" ContentType="application/vnd.openxmlformats-officedocument.presentationml.slideLayout+xml"/>
  <Override PartName="/ppt/slideLayouts/slideLayout316.xml" ContentType="application/vnd.openxmlformats-officedocument.presentationml.slideLayout+xml"/>
  <Override PartName="/ppt/slideLayouts/slideLayout363.xml" ContentType="application/vnd.openxmlformats-officedocument.presentationml.slideLayout+xml"/>
  <Override PartName="/ppt/slideLayouts/slideLayout502.xml" ContentType="application/vnd.openxmlformats-officedocument.presentationml.slideLayout+xml"/>
  <Override PartName="/ppt/slideLayouts/slideLayout647.xml" ContentType="application/vnd.openxmlformats-officedocument.presentationml.slideLayout+xml"/>
  <Override PartName="/ppt/slideMasters/slideMaster1.xml" ContentType="application/vnd.openxmlformats-officedocument.presentationml.slideMaster+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slideLayouts/slideLayout341.xml" ContentType="application/vnd.openxmlformats-officedocument.presentationml.slideLayout+xml"/>
  <Override PartName="/ppt/slideLayouts/slideLayout439.xml" ContentType="application/vnd.openxmlformats-officedocument.presentationml.slideLayout+xml"/>
  <Override PartName="/ppt/slideLayouts/slideLayout486.xml" ContentType="application/vnd.openxmlformats-officedocument.presentationml.slideLayout+xml"/>
  <Override PartName="/ppt/slideLayouts/slideLayout625.xml" ContentType="application/vnd.openxmlformats-officedocument.presentationml.slideLayout+xml"/>
  <Override PartName="/ppt/slideLayouts/slideLayout672.xml" ContentType="application/vnd.openxmlformats-officedocument.presentationml.slideLayout+xml"/>
  <Override PartName="/ppt/slideLayouts/slideLayout133.xml" ContentType="application/vnd.openxmlformats-officedocument.presentationml.slideLayout+xml"/>
  <Override PartName="/ppt/slideLayouts/slideLayout180.xml" ContentType="application/vnd.openxmlformats-officedocument.presentationml.slideLayout+xml"/>
  <Override PartName="/ppt/slideLayouts/slideLayout278.xml" ContentType="application/vnd.openxmlformats-officedocument.presentationml.slideLayout+xml"/>
  <Override PartName="/ppt/slideLayouts/slideLayout417.xml" ContentType="application/vnd.openxmlformats-officedocument.presentationml.slideLayout+xml"/>
  <Override PartName="/ppt/slideLayouts/slideLayout464.xml" ContentType="application/vnd.openxmlformats-officedocument.presentationml.slideLayout+xml"/>
  <Default Extension="rels" ContentType="application/vnd.openxmlformats-package.relationships+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209.xml" ContentType="application/vnd.openxmlformats-officedocument.presentationml.slideLayout+xml"/>
  <Override PartName="/ppt/slideLayouts/slideLayout256.xml" ContentType="application/vnd.openxmlformats-officedocument.presentationml.slideLayout+xml"/>
  <Override PartName="/ppt/slideLayouts/slideLayout603.xml" ContentType="application/vnd.openxmlformats-officedocument.presentationml.slideLayout+xml"/>
  <Override PartName="/ppt/slideLayouts/slideLayout65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slideLayouts/slideLayout442.xml" ContentType="application/vnd.openxmlformats-officedocument.presentationml.slideLayout+xml"/>
  <Override PartName="/ppt/slideLayouts/slideLayout587.xml" ContentType="application/vnd.openxmlformats-officedocument.presentationml.slideLayout+xml"/>
  <Override PartName="/ppt/slideLayouts/slideLayout234.xml" ContentType="application/vnd.openxmlformats-officedocument.presentationml.slideLayout+xml"/>
  <Override PartName="/ppt/slideLayouts/slideLayout281.xml" ContentType="application/vnd.openxmlformats-officedocument.presentationml.slideLayout+xml"/>
  <Override PartName="/ppt/slideLayouts/slideLayout379.xml" ContentType="application/vnd.openxmlformats-officedocument.presentationml.slideLayout+xml"/>
  <Override PartName="/ppt/slideLayouts/slideLayout518.xml" ContentType="application/vnd.openxmlformats-officedocument.presentationml.slideLayout+xml"/>
  <Override PartName="/ppt/slideLayouts/slideLayout565.xml" ContentType="application/vnd.openxmlformats-officedocument.presentationml.slideLayout+xml"/>
  <Override PartName="/ppt/slideLayouts/slideLayout357.xml" ContentType="application/vnd.openxmlformats-officedocument.presentationml.slideLayout+xml"/>
  <Override PartName="/ppt/slideLayouts/slideLayout420.xml" ContentType="application/vnd.openxmlformats-officedocument.presentationml.slideLayout+xml"/>
  <Override PartName="/ppt/theme/theme8.xml" ContentType="application/vnd.openxmlformats-officedocument.theme+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12.xml" ContentType="application/vnd.openxmlformats-officedocument.presentationml.slideLayout+xml"/>
  <Override PartName="/ppt/slideLayouts/slideLayout543.xml" ContentType="application/vnd.openxmlformats-officedocument.presentationml.slideLayout+xml"/>
  <Override PartName="/ppt/slideLayouts/slideLayout590.xml" ContentType="application/vnd.openxmlformats-officedocument.presentationml.slideLayout+xml"/>
  <Override PartName="/ppt/slides/slide28.xml" ContentType="application/vnd.openxmlformats-officedocument.presentationml.slide+xml"/>
  <Override PartName="/ppt/slideLayouts/slideLayout49.xml" ContentType="application/vnd.openxmlformats-officedocument.presentationml.slideLayout+xml"/>
  <Override PartName="/ppt/slideLayouts/slideLayout96.xml" ContentType="application/vnd.openxmlformats-officedocument.presentationml.slideLayout+xml"/>
  <Override PartName="/ppt/slideLayouts/slideLayout335.xml" ContentType="application/vnd.openxmlformats-officedocument.presentationml.slideLayout+xml"/>
  <Override PartName="/ppt/slideLayouts/slideLayout382.xml" ContentType="application/vnd.openxmlformats-officedocument.presentationml.slideLayout+xml"/>
  <Override PartName="/ppt/slideLayouts/slideLayout521.xml" ContentType="application/vnd.openxmlformats-officedocument.presentationml.slideLayout+xml"/>
  <Override PartName="/ppt/slideLayouts/slideLayout619.xml" ContentType="application/vnd.openxmlformats-officedocument.presentationml.slideLayout+xml"/>
  <Override PartName="/ppt/slideLayouts/slideLayout666.xml" ContentType="application/vnd.openxmlformats-officedocument.presentationml.slideLayout+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slideLayouts/slideLayout127.xml" ContentType="application/vnd.openxmlformats-officedocument.presentationml.slideLayout+xml"/>
  <Override PartName="/ppt/slideLayouts/slideLayout174.xml" ContentType="application/vnd.openxmlformats-officedocument.presentationml.slideLayout+xml"/>
  <Override PartName="/ppt/slideLayouts/slideLayout313.xml" ContentType="application/vnd.openxmlformats-officedocument.presentationml.slideLayout+xml"/>
  <Override PartName="/ppt/slideLayouts/slideLayout360.xml" ContentType="application/vnd.openxmlformats-officedocument.presentationml.slideLayout+xml"/>
  <Override PartName="/ppt/slideLayouts/slideLayout458.xml" ContentType="application/vnd.openxmlformats-officedocument.presentationml.slideLayout+xml"/>
  <Override PartName="/ppt/slideLayouts/slideLayout644.xml" ContentType="application/vnd.openxmlformats-officedocument.presentationml.slideLayout+xml"/>
  <Override PartName="/ppt/diagrams/drawing1.xml" ContentType="application/vnd.ms-office.drawingml.diagramDrawing+xml"/>
  <Default Extension="jpeg" ContentType="image/jpeg"/>
  <Override PartName="/ppt/slideLayouts/slideLayout105.xml" ContentType="application/vnd.openxmlformats-officedocument.presentationml.slideLayout+xml"/>
  <Override PartName="/ppt/slideLayouts/slideLayout152.xml" ContentType="application/vnd.openxmlformats-officedocument.presentationml.slideLayout+xml"/>
  <Override PartName="/ppt/slideLayouts/slideLayout297.xml" ContentType="application/vnd.openxmlformats-officedocument.presentationml.slideLayout+xml"/>
  <Override PartName="/ppt/slideLayouts/slideLayout436.xml" ContentType="application/vnd.openxmlformats-officedocument.presentationml.slideLayout+xml"/>
  <Override PartName="/ppt/slideLayouts/slideLayout483.xml" ContentType="application/vnd.openxmlformats-officedocument.presentationml.slideLayout+xml"/>
  <Override PartName="/ppt/slides/slide31.xml" ContentType="application/vnd.openxmlformats-officedocument.presentationml.slide+xml"/>
  <Override PartName="/ppt/slideLayouts/slideLayout52.xml" ContentType="application/vnd.openxmlformats-officedocument.presentationml.slideLayout+xml"/>
  <Override PartName="/ppt/slideLayouts/slideLayout228.xml" ContentType="application/vnd.openxmlformats-officedocument.presentationml.slideLayout+xml"/>
  <Override PartName="/ppt/slideLayouts/slideLayout275.xml" ContentType="application/vnd.openxmlformats-officedocument.presentationml.slideLayout+xml"/>
  <Override PartName="/ppt/slideLayouts/slideLayout622.xml" ContentType="application/vnd.openxmlformats-officedocument.presentationml.slideLayout+xml"/>
  <Override PartName="/ppt/slideLayouts/slideLayout30.xml" ContentType="application/vnd.openxmlformats-officedocument.presentationml.slideLayout+xml"/>
  <Override PartName="/ppt/slideLayouts/slideLayout130.xml" ContentType="application/vnd.openxmlformats-officedocument.presentationml.slideLayout+xml"/>
  <Override PartName="/ppt/slideLayouts/slideLayout414.xml" ContentType="application/vnd.openxmlformats-officedocument.presentationml.slideLayout+xml"/>
  <Override PartName="/ppt/slideLayouts/slideLayout461.xml" ContentType="application/vnd.openxmlformats-officedocument.presentationml.slideLayout+xml"/>
  <Override PartName="/ppt/slideLayouts/slideLayout559.xml" ContentType="application/vnd.openxmlformats-officedocument.presentationml.slideLayout+xml"/>
  <Override PartName="/ppt/slideLayouts/slideLayout600.xml" ContentType="application/vnd.openxmlformats-officedocument.presentationml.slideLayout+xml"/>
  <Override PartName="/ppt/slideLayouts/slideLayout206.xml" ContentType="application/vnd.openxmlformats-officedocument.presentationml.slideLayout+xml"/>
  <Override PartName="/ppt/slideLayouts/slideLayout253.xml" ContentType="application/vnd.openxmlformats-officedocument.presentationml.slideLayout+xml"/>
  <Override PartName="/ppt/slideLayouts/slideLayout398.xml" ContentType="application/vnd.openxmlformats-officedocument.presentationml.slideLayout+xml"/>
  <Override PartName="/ppt/slideLayouts/slideLayout537.xml" ContentType="application/vnd.openxmlformats-officedocument.presentationml.slideLayout+xml"/>
  <Override PartName="/ppt/slideLayouts/slideLayout584.xml" ContentType="application/vnd.openxmlformats-officedocument.presentationml.slideLayout+xml"/>
  <Override PartName="/ppt/slideLayouts/slideLayout231.xml" ContentType="application/vnd.openxmlformats-officedocument.presentationml.slideLayout+xml"/>
  <Override PartName="/ppt/slideLayouts/slideLayout329.xml" ContentType="application/vnd.openxmlformats-officedocument.presentationml.slideLayout+xml"/>
  <Override PartName="/ppt/slideLayouts/slideLayout376.xml" ContentType="application/vnd.openxmlformats-officedocument.presentationml.slideLayout+xml"/>
  <Override PartName="/ppt/slideLayouts/slideLayout68.xml" ContentType="application/vnd.openxmlformats-officedocument.presentationml.slideLayout+xml"/>
  <Override PartName="/ppt/slideLayouts/slideLayout168.xml" ContentType="application/vnd.openxmlformats-officedocument.presentationml.slideLayout+xml"/>
  <Override PartName="/ppt/slideLayouts/slideLayout499.xml" ContentType="application/vnd.openxmlformats-officedocument.presentationml.slideLayout+xml"/>
  <Override PartName="/ppt/slideLayouts/slideLayout515.xml" ContentType="application/vnd.openxmlformats-officedocument.presentationml.slideLayout+xml"/>
  <Override PartName="/ppt/slideLayouts/slideLayout56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7" r:id="rId1"/>
    <p:sldMasterId id="2147483705" r:id="rId2"/>
    <p:sldMasterId id="2147483781" r:id="rId3"/>
    <p:sldMasterId id="2147483829" r:id="rId4"/>
    <p:sldMasterId id="2147483905" r:id="rId5"/>
    <p:sldMasterId id="2147483981" r:id="rId6"/>
    <p:sldMasterId id="2147484057" r:id="rId7"/>
    <p:sldMasterId id="2147484133" r:id="rId8"/>
    <p:sldMasterId id="2147484209" r:id="rId9"/>
    <p:sldMasterId id="2147484285" r:id="rId10"/>
  </p:sldMasterIdLst>
  <p:notesMasterIdLst>
    <p:notesMasterId r:id="rId43"/>
  </p:notesMasterIdLst>
  <p:sldIdLst>
    <p:sldId id="319" r:id="rId11"/>
    <p:sldId id="380" r:id="rId12"/>
    <p:sldId id="377" r:id="rId13"/>
    <p:sldId id="378" r:id="rId14"/>
    <p:sldId id="379" r:id="rId15"/>
    <p:sldId id="349" r:id="rId16"/>
    <p:sldId id="350" r:id="rId17"/>
    <p:sldId id="381" r:id="rId18"/>
    <p:sldId id="382" r:id="rId19"/>
    <p:sldId id="383" r:id="rId20"/>
    <p:sldId id="384" r:id="rId21"/>
    <p:sldId id="356" r:id="rId22"/>
    <p:sldId id="385" r:id="rId23"/>
    <p:sldId id="358" r:id="rId24"/>
    <p:sldId id="386" r:id="rId25"/>
    <p:sldId id="375" r:id="rId26"/>
    <p:sldId id="362" r:id="rId27"/>
    <p:sldId id="387" r:id="rId28"/>
    <p:sldId id="388" r:id="rId29"/>
    <p:sldId id="389" r:id="rId30"/>
    <p:sldId id="368" r:id="rId31"/>
    <p:sldId id="369" r:id="rId32"/>
    <p:sldId id="391" r:id="rId33"/>
    <p:sldId id="393" r:id="rId34"/>
    <p:sldId id="392" r:id="rId35"/>
    <p:sldId id="370" r:id="rId36"/>
    <p:sldId id="371" r:id="rId37"/>
    <p:sldId id="373" r:id="rId38"/>
    <p:sldId id="394" r:id="rId39"/>
    <p:sldId id="395" r:id="rId40"/>
    <p:sldId id="396" r:id="rId41"/>
    <p:sldId id="34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2944" autoAdjust="0"/>
  </p:normalViewPr>
  <p:slideViewPr>
    <p:cSldViewPr>
      <p:cViewPr varScale="1">
        <p:scale>
          <a:sx n="57" d="100"/>
          <a:sy n="57" d="100"/>
        </p:scale>
        <p:origin x="-1536"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99745F3-3617-4CBC-A7CF-62AC37C782BA}" type="doc">
      <dgm:prSet loTypeId="urn:microsoft.com/office/officeart/2005/8/layout/default#1" loCatId="list" qsTypeId="urn:microsoft.com/office/officeart/2005/8/quickstyle/simple2#1" qsCatId="simple" csTypeId="urn:microsoft.com/office/officeart/2005/8/colors/accent1_2#1" csCatId="accent1" phldr="1"/>
      <dgm:spPr/>
      <dgm:t>
        <a:bodyPr/>
        <a:lstStyle/>
        <a:p>
          <a:endParaRPr lang="en-US"/>
        </a:p>
      </dgm:t>
    </dgm:pt>
    <dgm:pt modelId="{220BF08C-4948-4CA9-837E-0A77ED6780C1}">
      <dgm:prSet phldrT="[Text]" custT="1"/>
      <dgm:spPr/>
      <dgm:t>
        <a:bodyPr/>
        <a:lstStyle/>
        <a:p>
          <a:r>
            <a:rPr lang="en-US" sz="2400" spc="-6" dirty="0" smtClean="0">
              <a:latin typeface="+mn-lt"/>
              <a:cs typeface="Calibri"/>
            </a:rPr>
            <a:t>Unit</a:t>
          </a:r>
          <a:r>
            <a:rPr lang="en-US" sz="2400" spc="-87" dirty="0" smtClean="0">
              <a:latin typeface="+mn-lt"/>
              <a:cs typeface="Calibri"/>
            </a:rPr>
            <a:t> </a:t>
          </a:r>
          <a:r>
            <a:rPr lang="en-US" sz="2400" spc="-6" dirty="0" smtClean="0">
              <a:latin typeface="+mn-lt"/>
              <a:cs typeface="Calibri"/>
            </a:rPr>
            <a:t>testing</a:t>
          </a:r>
          <a:endParaRPr lang="en-US" sz="2400" dirty="0">
            <a:latin typeface="+mn-lt"/>
          </a:endParaRPr>
        </a:p>
      </dgm:t>
    </dgm:pt>
    <dgm:pt modelId="{C96DA8C5-F8F2-4097-B413-02ACDA8CAC75}" type="parTrans" cxnId="{301B12A7-51F7-4941-9C14-9AB0FEAF0E5A}">
      <dgm:prSet/>
      <dgm:spPr/>
      <dgm:t>
        <a:bodyPr/>
        <a:lstStyle/>
        <a:p>
          <a:endParaRPr lang="en-US" sz="2400">
            <a:latin typeface="+mn-lt"/>
          </a:endParaRPr>
        </a:p>
      </dgm:t>
    </dgm:pt>
    <dgm:pt modelId="{0BD1B367-C589-4A03-ABAA-9EB4130BD975}" type="sibTrans" cxnId="{301B12A7-51F7-4941-9C14-9AB0FEAF0E5A}">
      <dgm:prSet/>
      <dgm:spPr/>
      <dgm:t>
        <a:bodyPr/>
        <a:lstStyle/>
        <a:p>
          <a:endParaRPr lang="en-US" sz="2400">
            <a:latin typeface="+mn-lt"/>
          </a:endParaRPr>
        </a:p>
      </dgm:t>
    </dgm:pt>
    <dgm:pt modelId="{DB394876-EC2E-476D-89EB-6F89F5FEC409}">
      <dgm:prSet custT="1"/>
      <dgm:spPr/>
      <dgm:t>
        <a:bodyPr/>
        <a:lstStyle/>
        <a:p>
          <a:r>
            <a:rPr lang="en-US" sz="2400" spc="-6" smtClean="0">
              <a:latin typeface="+mn-lt"/>
              <a:cs typeface="Calibri"/>
            </a:rPr>
            <a:t>Smoke testing</a:t>
          </a:r>
          <a:endParaRPr lang="en-US" sz="2400" dirty="0">
            <a:latin typeface="+mn-lt"/>
            <a:cs typeface="Calibri"/>
          </a:endParaRPr>
        </a:p>
      </dgm:t>
    </dgm:pt>
    <dgm:pt modelId="{73F80742-8229-405B-AC70-D7B434E5E5E8}" type="parTrans" cxnId="{6F87AE10-4582-47EB-B168-C9A654E91635}">
      <dgm:prSet/>
      <dgm:spPr/>
      <dgm:t>
        <a:bodyPr/>
        <a:lstStyle/>
        <a:p>
          <a:endParaRPr lang="en-US" sz="2400">
            <a:latin typeface="+mn-lt"/>
          </a:endParaRPr>
        </a:p>
      </dgm:t>
    </dgm:pt>
    <dgm:pt modelId="{F65808EB-248F-4F55-B416-5319BB915100}" type="sibTrans" cxnId="{6F87AE10-4582-47EB-B168-C9A654E91635}">
      <dgm:prSet/>
      <dgm:spPr/>
      <dgm:t>
        <a:bodyPr/>
        <a:lstStyle/>
        <a:p>
          <a:endParaRPr lang="en-US" sz="2400">
            <a:latin typeface="+mn-lt"/>
          </a:endParaRPr>
        </a:p>
      </dgm:t>
    </dgm:pt>
    <dgm:pt modelId="{496BE549-DD71-4527-B3F0-4016928F099D}">
      <dgm:prSet custT="1"/>
      <dgm:spPr/>
      <dgm:t>
        <a:bodyPr/>
        <a:lstStyle/>
        <a:p>
          <a:r>
            <a:rPr lang="en-US" sz="2400" spc="-6" smtClean="0">
              <a:latin typeface="+mn-lt"/>
              <a:cs typeface="Calibri"/>
            </a:rPr>
            <a:t>Sanity testing</a:t>
          </a:r>
          <a:endParaRPr lang="en-US" sz="2400" dirty="0">
            <a:latin typeface="+mn-lt"/>
            <a:cs typeface="Calibri"/>
          </a:endParaRPr>
        </a:p>
      </dgm:t>
    </dgm:pt>
    <dgm:pt modelId="{9A8A804E-ABAA-498C-838F-8137CB542F18}" type="parTrans" cxnId="{20A8A0FF-9E6A-46EF-8073-E16042724244}">
      <dgm:prSet/>
      <dgm:spPr/>
      <dgm:t>
        <a:bodyPr/>
        <a:lstStyle/>
        <a:p>
          <a:endParaRPr lang="en-US" sz="2400">
            <a:latin typeface="+mn-lt"/>
          </a:endParaRPr>
        </a:p>
      </dgm:t>
    </dgm:pt>
    <dgm:pt modelId="{6258A435-6E5F-410C-8F9A-D5751628D471}" type="sibTrans" cxnId="{20A8A0FF-9E6A-46EF-8073-E16042724244}">
      <dgm:prSet/>
      <dgm:spPr/>
      <dgm:t>
        <a:bodyPr/>
        <a:lstStyle/>
        <a:p>
          <a:endParaRPr lang="en-US" sz="2400">
            <a:latin typeface="+mn-lt"/>
          </a:endParaRPr>
        </a:p>
      </dgm:t>
    </dgm:pt>
    <dgm:pt modelId="{0465ED9A-0EDE-48EB-86C2-0254A5C84D8D}">
      <dgm:prSet custT="1"/>
      <dgm:spPr/>
      <dgm:t>
        <a:bodyPr/>
        <a:lstStyle/>
        <a:p>
          <a:r>
            <a:rPr lang="en-US" sz="2400" spc="-12" smtClean="0">
              <a:latin typeface="+mn-lt"/>
              <a:cs typeface="Calibri"/>
            </a:rPr>
            <a:t>Integration</a:t>
          </a:r>
          <a:r>
            <a:rPr lang="en-US" sz="2400" spc="-6" smtClean="0">
              <a:latin typeface="+mn-lt"/>
              <a:cs typeface="Calibri"/>
            </a:rPr>
            <a:t> testing</a:t>
          </a:r>
          <a:endParaRPr lang="en-US" sz="2400" dirty="0">
            <a:latin typeface="+mn-lt"/>
            <a:cs typeface="Calibri"/>
          </a:endParaRPr>
        </a:p>
      </dgm:t>
    </dgm:pt>
    <dgm:pt modelId="{115D634D-6125-47DB-BD7A-65330ACD73AA}" type="parTrans" cxnId="{88C1DE02-C5A8-434E-BD00-1B65009E5F35}">
      <dgm:prSet/>
      <dgm:spPr/>
      <dgm:t>
        <a:bodyPr/>
        <a:lstStyle/>
        <a:p>
          <a:endParaRPr lang="en-US" sz="2400">
            <a:latin typeface="+mn-lt"/>
          </a:endParaRPr>
        </a:p>
      </dgm:t>
    </dgm:pt>
    <dgm:pt modelId="{DAA56FA6-50B9-4B67-A78E-95C328759DE6}" type="sibTrans" cxnId="{88C1DE02-C5A8-434E-BD00-1B65009E5F35}">
      <dgm:prSet/>
      <dgm:spPr/>
      <dgm:t>
        <a:bodyPr/>
        <a:lstStyle/>
        <a:p>
          <a:endParaRPr lang="en-US" sz="2400">
            <a:latin typeface="+mn-lt"/>
          </a:endParaRPr>
        </a:p>
      </dgm:t>
    </dgm:pt>
    <dgm:pt modelId="{20E7E09E-8C86-464D-9C86-AC6B0B27715E}">
      <dgm:prSet custT="1"/>
      <dgm:spPr/>
      <dgm:t>
        <a:bodyPr/>
        <a:lstStyle/>
        <a:p>
          <a:r>
            <a:rPr lang="en-US" sz="2400" spc="-6" dirty="0" smtClean="0">
              <a:latin typeface="+mn-lt"/>
              <a:cs typeface="Calibri"/>
            </a:rPr>
            <a:t>Interface/Inter-system</a:t>
          </a:r>
          <a:r>
            <a:rPr lang="en-US" sz="2400" spc="-12" dirty="0" smtClean="0">
              <a:latin typeface="+mn-lt"/>
              <a:cs typeface="Calibri"/>
            </a:rPr>
            <a:t> </a:t>
          </a:r>
          <a:r>
            <a:rPr lang="en-US" sz="2400" spc="-6" dirty="0" smtClean="0">
              <a:latin typeface="+mn-lt"/>
              <a:cs typeface="Calibri"/>
            </a:rPr>
            <a:t>testing</a:t>
          </a:r>
          <a:endParaRPr lang="en-US" sz="2400" dirty="0">
            <a:latin typeface="+mn-lt"/>
            <a:cs typeface="Calibri"/>
          </a:endParaRPr>
        </a:p>
      </dgm:t>
    </dgm:pt>
    <dgm:pt modelId="{4E948A12-909D-4104-8653-8A2D15DA2909}" type="parTrans" cxnId="{3D05C0A6-2F9B-46CD-A47E-A4819E703554}">
      <dgm:prSet/>
      <dgm:spPr/>
      <dgm:t>
        <a:bodyPr/>
        <a:lstStyle/>
        <a:p>
          <a:endParaRPr lang="en-US" sz="2400">
            <a:latin typeface="+mn-lt"/>
          </a:endParaRPr>
        </a:p>
      </dgm:t>
    </dgm:pt>
    <dgm:pt modelId="{E09B949D-5663-4CF5-A308-C28FAF915211}" type="sibTrans" cxnId="{3D05C0A6-2F9B-46CD-A47E-A4819E703554}">
      <dgm:prSet/>
      <dgm:spPr/>
      <dgm:t>
        <a:bodyPr/>
        <a:lstStyle/>
        <a:p>
          <a:endParaRPr lang="en-US" sz="2400">
            <a:latin typeface="+mn-lt"/>
          </a:endParaRPr>
        </a:p>
      </dgm:t>
    </dgm:pt>
    <dgm:pt modelId="{5F1A1C14-6C0E-462D-8325-E6F3DF626E9E}">
      <dgm:prSet custT="1"/>
      <dgm:spPr/>
      <dgm:t>
        <a:bodyPr/>
        <a:lstStyle/>
        <a:p>
          <a:r>
            <a:rPr lang="en-US" sz="2400" spc="-12" smtClean="0">
              <a:latin typeface="+mn-lt"/>
              <a:cs typeface="Calibri"/>
            </a:rPr>
            <a:t>System</a:t>
          </a:r>
          <a:r>
            <a:rPr lang="en-US" sz="2400" spc="-69" smtClean="0">
              <a:latin typeface="+mn-lt"/>
              <a:cs typeface="Calibri"/>
            </a:rPr>
            <a:t> </a:t>
          </a:r>
          <a:r>
            <a:rPr lang="en-US" sz="2400" spc="-6" smtClean="0">
              <a:latin typeface="+mn-lt"/>
              <a:cs typeface="Calibri"/>
            </a:rPr>
            <a:t>testing</a:t>
          </a:r>
          <a:endParaRPr lang="en-US" sz="2400" dirty="0">
            <a:latin typeface="+mn-lt"/>
            <a:cs typeface="Calibri"/>
          </a:endParaRPr>
        </a:p>
      </dgm:t>
    </dgm:pt>
    <dgm:pt modelId="{5AB114A0-EB09-45FD-ADCF-7788137FF596}" type="parTrans" cxnId="{7F87CF84-ED64-49C2-85B6-8ABD3447D49E}">
      <dgm:prSet/>
      <dgm:spPr/>
      <dgm:t>
        <a:bodyPr/>
        <a:lstStyle/>
        <a:p>
          <a:endParaRPr lang="en-US" sz="2400">
            <a:latin typeface="+mn-lt"/>
          </a:endParaRPr>
        </a:p>
      </dgm:t>
    </dgm:pt>
    <dgm:pt modelId="{B5C121E4-31F1-4410-B10B-0436C6A18CD2}" type="sibTrans" cxnId="{7F87CF84-ED64-49C2-85B6-8ABD3447D49E}">
      <dgm:prSet/>
      <dgm:spPr/>
      <dgm:t>
        <a:bodyPr/>
        <a:lstStyle/>
        <a:p>
          <a:endParaRPr lang="en-US" sz="2400">
            <a:latin typeface="+mn-lt"/>
          </a:endParaRPr>
        </a:p>
      </dgm:t>
    </dgm:pt>
    <dgm:pt modelId="{A063EB2B-4D4C-4D04-A708-84CCA03A4B2B}">
      <dgm:prSet custT="1"/>
      <dgm:spPr/>
      <dgm:t>
        <a:bodyPr/>
        <a:lstStyle/>
        <a:p>
          <a:r>
            <a:rPr lang="en-US" sz="2400" spc="-6" smtClean="0">
              <a:latin typeface="+mn-lt"/>
              <a:cs typeface="Calibri"/>
            </a:rPr>
            <a:t>R</a:t>
          </a:r>
          <a:r>
            <a:rPr lang="en-US" sz="2400" spc="-12" smtClean="0">
              <a:latin typeface="+mn-lt"/>
              <a:cs typeface="Calibri"/>
            </a:rPr>
            <a:t>e</a:t>
          </a:r>
          <a:r>
            <a:rPr lang="en-US" sz="2400" spc="-6" smtClean="0">
              <a:latin typeface="+mn-lt"/>
              <a:cs typeface="Calibri"/>
            </a:rPr>
            <a:t>gression</a:t>
          </a:r>
          <a:r>
            <a:rPr lang="en-US" sz="2400" spc="-100" smtClean="0">
              <a:latin typeface="+mn-lt"/>
              <a:cs typeface="Calibri"/>
            </a:rPr>
            <a:t> </a:t>
          </a:r>
          <a:r>
            <a:rPr lang="en-US" sz="2400" spc="-6" smtClean="0">
              <a:latin typeface="+mn-lt"/>
              <a:cs typeface="Calibri"/>
            </a:rPr>
            <a:t>testing</a:t>
          </a:r>
          <a:endParaRPr lang="en-US" sz="2400" dirty="0">
            <a:latin typeface="+mn-lt"/>
            <a:cs typeface="Calibri"/>
          </a:endParaRPr>
        </a:p>
      </dgm:t>
    </dgm:pt>
    <dgm:pt modelId="{A8B5F987-4C0A-46C2-8E9E-0214D269A7BA}" type="parTrans" cxnId="{83D4C0C3-EBCC-4939-A308-1D7EB5645F6F}">
      <dgm:prSet/>
      <dgm:spPr/>
      <dgm:t>
        <a:bodyPr/>
        <a:lstStyle/>
        <a:p>
          <a:endParaRPr lang="en-US" sz="2400">
            <a:latin typeface="+mn-lt"/>
          </a:endParaRPr>
        </a:p>
      </dgm:t>
    </dgm:pt>
    <dgm:pt modelId="{17A8C3FD-05A2-44A3-BF8E-73AF4B47AF8A}" type="sibTrans" cxnId="{83D4C0C3-EBCC-4939-A308-1D7EB5645F6F}">
      <dgm:prSet/>
      <dgm:spPr/>
      <dgm:t>
        <a:bodyPr/>
        <a:lstStyle/>
        <a:p>
          <a:endParaRPr lang="en-US" sz="2400">
            <a:latin typeface="+mn-lt"/>
          </a:endParaRPr>
        </a:p>
      </dgm:t>
    </dgm:pt>
    <dgm:pt modelId="{7A5AA1A1-1B96-4446-B7CD-B1B0BEC781A3}">
      <dgm:prSet custT="1"/>
      <dgm:spPr/>
      <dgm:t>
        <a:bodyPr/>
        <a:lstStyle/>
        <a:p>
          <a:r>
            <a:rPr lang="en-US" sz="2400" spc="-6" dirty="0" smtClean="0">
              <a:latin typeface="+mn-lt"/>
              <a:cs typeface="Calibri"/>
            </a:rPr>
            <a:t>User Acceptance testing</a:t>
          </a:r>
          <a:endParaRPr lang="en-US" sz="2400" dirty="0">
            <a:latin typeface="+mn-lt"/>
            <a:cs typeface="Calibri"/>
          </a:endParaRPr>
        </a:p>
      </dgm:t>
    </dgm:pt>
    <dgm:pt modelId="{9D913871-C8AF-4966-A4C1-3BBB0F71CBE5}" type="parTrans" cxnId="{B7FEC36B-6CFC-4DE9-A635-CC519B3DE704}">
      <dgm:prSet/>
      <dgm:spPr/>
      <dgm:t>
        <a:bodyPr/>
        <a:lstStyle/>
        <a:p>
          <a:endParaRPr lang="en-US" sz="2400">
            <a:latin typeface="+mn-lt"/>
          </a:endParaRPr>
        </a:p>
      </dgm:t>
    </dgm:pt>
    <dgm:pt modelId="{9B1FD779-B1F3-49A1-BCD6-E55B6441A5D5}" type="sibTrans" cxnId="{B7FEC36B-6CFC-4DE9-A635-CC519B3DE704}">
      <dgm:prSet/>
      <dgm:spPr/>
      <dgm:t>
        <a:bodyPr/>
        <a:lstStyle/>
        <a:p>
          <a:endParaRPr lang="en-US" sz="2400">
            <a:latin typeface="+mn-lt"/>
          </a:endParaRPr>
        </a:p>
      </dgm:t>
    </dgm:pt>
    <dgm:pt modelId="{B80D43D7-8261-45ED-83DD-E5198A4C9091}" type="pres">
      <dgm:prSet presAssocID="{A99745F3-3617-4CBC-A7CF-62AC37C782BA}" presName="diagram" presStyleCnt="0">
        <dgm:presLayoutVars>
          <dgm:dir/>
          <dgm:resizeHandles val="exact"/>
        </dgm:presLayoutVars>
      </dgm:prSet>
      <dgm:spPr/>
      <dgm:t>
        <a:bodyPr/>
        <a:lstStyle/>
        <a:p>
          <a:endParaRPr lang="en-IN"/>
        </a:p>
      </dgm:t>
    </dgm:pt>
    <dgm:pt modelId="{3D26E0AA-9148-497B-9875-D1CC46FB65F7}" type="pres">
      <dgm:prSet presAssocID="{220BF08C-4948-4CA9-837E-0A77ED6780C1}" presName="node" presStyleLbl="node1" presStyleIdx="0" presStyleCnt="8">
        <dgm:presLayoutVars>
          <dgm:bulletEnabled val="1"/>
        </dgm:presLayoutVars>
      </dgm:prSet>
      <dgm:spPr/>
      <dgm:t>
        <a:bodyPr/>
        <a:lstStyle/>
        <a:p>
          <a:endParaRPr lang="en-IN"/>
        </a:p>
      </dgm:t>
    </dgm:pt>
    <dgm:pt modelId="{D39A739A-63E9-46A9-9011-AA83B8A28BD5}" type="pres">
      <dgm:prSet presAssocID="{0BD1B367-C589-4A03-ABAA-9EB4130BD975}" presName="sibTrans" presStyleCnt="0"/>
      <dgm:spPr/>
    </dgm:pt>
    <dgm:pt modelId="{C8CFA8B2-DEFC-48CB-87CB-6A92024B149B}" type="pres">
      <dgm:prSet presAssocID="{DB394876-EC2E-476D-89EB-6F89F5FEC409}" presName="node" presStyleLbl="node1" presStyleIdx="1" presStyleCnt="8">
        <dgm:presLayoutVars>
          <dgm:bulletEnabled val="1"/>
        </dgm:presLayoutVars>
      </dgm:prSet>
      <dgm:spPr/>
      <dgm:t>
        <a:bodyPr/>
        <a:lstStyle/>
        <a:p>
          <a:endParaRPr lang="en-IN"/>
        </a:p>
      </dgm:t>
    </dgm:pt>
    <dgm:pt modelId="{E0F5F1DA-FA58-4A3C-A974-A963DFB482CA}" type="pres">
      <dgm:prSet presAssocID="{F65808EB-248F-4F55-B416-5319BB915100}" presName="sibTrans" presStyleCnt="0"/>
      <dgm:spPr/>
    </dgm:pt>
    <dgm:pt modelId="{46F08A66-3D10-40F3-862B-828B56DB2CCA}" type="pres">
      <dgm:prSet presAssocID="{496BE549-DD71-4527-B3F0-4016928F099D}" presName="node" presStyleLbl="node1" presStyleIdx="2" presStyleCnt="8">
        <dgm:presLayoutVars>
          <dgm:bulletEnabled val="1"/>
        </dgm:presLayoutVars>
      </dgm:prSet>
      <dgm:spPr/>
      <dgm:t>
        <a:bodyPr/>
        <a:lstStyle/>
        <a:p>
          <a:endParaRPr lang="en-IN"/>
        </a:p>
      </dgm:t>
    </dgm:pt>
    <dgm:pt modelId="{3EAF784E-6B2B-4EE8-A5E5-C5D61998B9B9}" type="pres">
      <dgm:prSet presAssocID="{6258A435-6E5F-410C-8F9A-D5751628D471}" presName="sibTrans" presStyleCnt="0"/>
      <dgm:spPr/>
    </dgm:pt>
    <dgm:pt modelId="{593AEA8C-9B7F-4B2B-87CA-239C540CB402}" type="pres">
      <dgm:prSet presAssocID="{0465ED9A-0EDE-48EB-86C2-0254A5C84D8D}" presName="node" presStyleLbl="node1" presStyleIdx="3" presStyleCnt="8">
        <dgm:presLayoutVars>
          <dgm:bulletEnabled val="1"/>
        </dgm:presLayoutVars>
      </dgm:prSet>
      <dgm:spPr/>
      <dgm:t>
        <a:bodyPr/>
        <a:lstStyle/>
        <a:p>
          <a:endParaRPr lang="en-IN"/>
        </a:p>
      </dgm:t>
    </dgm:pt>
    <dgm:pt modelId="{63460114-598B-402E-A103-7F0394B02112}" type="pres">
      <dgm:prSet presAssocID="{DAA56FA6-50B9-4B67-A78E-95C328759DE6}" presName="sibTrans" presStyleCnt="0"/>
      <dgm:spPr/>
    </dgm:pt>
    <dgm:pt modelId="{8A2CAE6C-5236-4892-8127-C17471258FEB}" type="pres">
      <dgm:prSet presAssocID="{20E7E09E-8C86-464D-9C86-AC6B0B27715E}" presName="node" presStyleLbl="node1" presStyleIdx="4" presStyleCnt="8">
        <dgm:presLayoutVars>
          <dgm:bulletEnabled val="1"/>
        </dgm:presLayoutVars>
      </dgm:prSet>
      <dgm:spPr/>
      <dgm:t>
        <a:bodyPr/>
        <a:lstStyle/>
        <a:p>
          <a:endParaRPr lang="en-IN"/>
        </a:p>
      </dgm:t>
    </dgm:pt>
    <dgm:pt modelId="{2A6308FA-050A-4480-8D25-BB426C6CB70C}" type="pres">
      <dgm:prSet presAssocID="{E09B949D-5663-4CF5-A308-C28FAF915211}" presName="sibTrans" presStyleCnt="0"/>
      <dgm:spPr/>
    </dgm:pt>
    <dgm:pt modelId="{FF1D76F3-BA7B-4EE0-9A7D-46999652E986}" type="pres">
      <dgm:prSet presAssocID="{5F1A1C14-6C0E-462D-8325-E6F3DF626E9E}" presName="node" presStyleLbl="node1" presStyleIdx="5" presStyleCnt="8">
        <dgm:presLayoutVars>
          <dgm:bulletEnabled val="1"/>
        </dgm:presLayoutVars>
      </dgm:prSet>
      <dgm:spPr/>
      <dgm:t>
        <a:bodyPr/>
        <a:lstStyle/>
        <a:p>
          <a:endParaRPr lang="en-IN"/>
        </a:p>
      </dgm:t>
    </dgm:pt>
    <dgm:pt modelId="{88F8FCED-D085-46A5-B854-2F91235893C0}" type="pres">
      <dgm:prSet presAssocID="{B5C121E4-31F1-4410-B10B-0436C6A18CD2}" presName="sibTrans" presStyleCnt="0"/>
      <dgm:spPr/>
    </dgm:pt>
    <dgm:pt modelId="{51CD5920-C1B5-4159-ACE5-D950C768E92F}" type="pres">
      <dgm:prSet presAssocID="{A063EB2B-4D4C-4D04-A708-84CCA03A4B2B}" presName="node" presStyleLbl="node1" presStyleIdx="6" presStyleCnt="8">
        <dgm:presLayoutVars>
          <dgm:bulletEnabled val="1"/>
        </dgm:presLayoutVars>
      </dgm:prSet>
      <dgm:spPr/>
      <dgm:t>
        <a:bodyPr/>
        <a:lstStyle/>
        <a:p>
          <a:endParaRPr lang="en-IN"/>
        </a:p>
      </dgm:t>
    </dgm:pt>
    <dgm:pt modelId="{031EFBF2-7FC3-4B0C-B3AD-4EE279BDEB2A}" type="pres">
      <dgm:prSet presAssocID="{17A8C3FD-05A2-44A3-BF8E-73AF4B47AF8A}" presName="sibTrans" presStyleCnt="0"/>
      <dgm:spPr/>
    </dgm:pt>
    <dgm:pt modelId="{AAC8036C-0005-4910-944E-C2E51A77155C}" type="pres">
      <dgm:prSet presAssocID="{7A5AA1A1-1B96-4446-B7CD-B1B0BEC781A3}" presName="node" presStyleLbl="node1" presStyleIdx="7" presStyleCnt="8">
        <dgm:presLayoutVars>
          <dgm:bulletEnabled val="1"/>
        </dgm:presLayoutVars>
      </dgm:prSet>
      <dgm:spPr/>
      <dgm:t>
        <a:bodyPr/>
        <a:lstStyle/>
        <a:p>
          <a:endParaRPr lang="en-IN"/>
        </a:p>
      </dgm:t>
    </dgm:pt>
  </dgm:ptLst>
  <dgm:cxnLst>
    <dgm:cxn modelId="{88C1DE02-C5A8-434E-BD00-1B65009E5F35}" srcId="{A99745F3-3617-4CBC-A7CF-62AC37C782BA}" destId="{0465ED9A-0EDE-48EB-86C2-0254A5C84D8D}" srcOrd="3" destOrd="0" parTransId="{115D634D-6125-47DB-BD7A-65330ACD73AA}" sibTransId="{DAA56FA6-50B9-4B67-A78E-95C328759DE6}"/>
    <dgm:cxn modelId="{94982F7E-20EF-478A-AFE4-7297D1D22E06}" type="presOf" srcId="{A063EB2B-4D4C-4D04-A708-84CCA03A4B2B}" destId="{51CD5920-C1B5-4159-ACE5-D950C768E92F}" srcOrd="0" destOrd="0" presId="urn:microsoft.com/office/officeart/2005/8/layout/default#1"/>
    <dgm:cxn modelId="{14A7488A-0A26-4D62-BE6D-39D81B8D34D3}" type="presOf" srcId="{DB394876-EC2E-476D-89EB-6F89F5FEC409}" destId="{C8CFA8B2-DEFC-48CB-87CB-6A92024B149B}" srcOrd="0" destOrd="0" presId="urn:microsoft.com/office/officeart/2005/8/layout/default#1"/>
    <dgm:cxn modelId="{301B12A7-51F7-4941-9C14-9AB0FEAF0E5A}" srcId="{A99745F3-3617-4CBC-A7CF-62AC37C782BA}" destId="{220BF08C-4948-4CA9-837E-0A77ED6780C1}" srcOrd="0" destOrd="0" parTransId="{C96DA8C5-F8F2-4097-B413-02ACDA8CAC75}" sibTransId="{0BD1B367-C589-4A03-ABAA-9EB4130BD975}"/>
    <dgm:cxn modelId="{B7FEC36B-6CFC-4DE9-A635-CC519B3DE704}" srcId="{A99745F3-3617-4CBC-A7CF-62AC37C782BA}" destId="{7A5AA1A1-1B96-4446-B7CD-B1B0BEC781A3}" srcOrd="7" destOrd="0" parTransId="{9D913871-C8AF-4966-A4C1-3BBB0F71CBE5}" sibTransId="{9B1FD779-B1F3-49A1-BCD6-E55B6441A5D5}"/>
    <dgm:cxn modelId="{E3483E52-039C-4638-83F3-D1E0E9889351}" type="presOf" srcId="{220BF08C-4948-4CA9-837E-0A77ED6780C1}" destId="{3D26E0AA-9148-497B-9875-D1CC46FB65F7}" srcOrd="0" destOrd="0" presId="urn:microsoft.com/office/officeart/2005/8/layout/default#1"/>
    <dgm:cxn modelId="{6F87AE10-4582-47EB-B168-C9A654E91635}" srcId="{A99745F3-3617-4CBC-A7CF-62AC37C782BA}" destId="{DB394876-EC2E-476D-89EB-6F89F5FEC409}" srcOrd="1" destOrd="0" parTransId="{73F80742-8229-405B-AC70-D7B434E5E5E8}" sibTransId="{F65808EB-248F-4F55-B416-5319BB915100}"/>
    <dgm:cxn modelId="{20A8A0FF-9E6A-46EF-8073-E16042724244}" srcId="{A99745F3-3617-4CBC-A7CF-62AC37C782BA}" destId="{496BE549-DD71-4527-B3F0-4016928F099D}" srcOrd="2" destOrd="0" parTransId="{9A8A804E-ABAA-498C-838F-8137CB542F18}" sibTransId="{6258A435-6E5F-410C-8F9A-D5751628D471}"/>
    <dgm:cxn modelId="{7F87CF84-ED64-49C2-85B6-8ABD3447D49E}" srcId="{A99745F3-3617-4CBC-A7CF-62AC37C782BA}" destId="{5F1A1C14-6C0E-462D-8325-E6F3DF626E9E}" srcOrd="5" destOrd="0" parTransId="{5AB114A0-EB09-45FD-ADCF-7788137FF596}" sibTransId="{B5C121E4-31F1-4410-B10B-0436C6A18CD2}"/>
    <dgm:cxn modelId="{171DACA0-C9C2-4E52-8987-C7D078F5154B}" type="presOf" srcId="{A99745F3-3617-4CBC-A7CF-62AC37C782BA}" destId="{B80D43D7-8261-45ED-83DD-E5198A4C9091}" srcOrd="0" destOrd="0" presId="urn:microsoft.com/office/officeart/2005/8/layout/default#1"/>
    <dgm:cxn modelId="{66D46956-34D5-4897-BE31-D44D27C034BC}" type="presOf" srcId="{7A5AA1A1-1B96-4446-B7CD-B1B0BEC781A3}" destId="{AAC8036C-0005-4910-944E-C2E51A77155C}" srcOrd="0" destOrd="0" presId="urn:microsoft.com/office/officeart/2005/8/layout/default#1"/>
    <dgm:cxn modelId="{B17E794A-2F7E-4D59-9D08-959DCE819E71}" type="presOf" srcId="{20E7E09E-8C86-464D-9C86-AC6B0B27715E}" destId="{8A2CAE6C-5236-4892-8127-C17471258FEB}" srcOrd="0" destOrd="0" presId="urn:microsoft.com/office/officeart/2005/8/layout/default#1"/>
    <dgm:cxn modelId="{2736B611-EF3F-4600-9B6D-A012F7946D9E}" type="presOf" srcId="{5F1A1C14-6C0E-462D-8325-E6F3DF626E9E}" destId="{FF1D76F3-BA7B-4EE0-9A7D-46999652E986}" srcOrd="0" destOrd="0" presId="urn:microsoft.com/office/officeart/2005/8/layout/default#1"/>
    <dgm:cxn modelId="{83D4C0C3-EBCC-4939-A308-1D7EB5645F6F}" srcId="{A99745F3-3617-4CBC-A7CF-62AC37C782BA}" destId="{A063EB2B-4D4C-4D04-A708-84CCA03A4B2B}" srcOrd="6" destOrd="0" parTransId="{A8B5F987-4C0A-46C2-8E9E-0214D269A7BA}" sibTransId="{17A8C3FD-05A2-44A3-BF8E-73AF4B47AF8A}"/>
    <dgm:cxn modelId="{D91EEB45-C8A2-4937-A7DF-5539750045FC}" type="presOf" srcId="{496BE549-DD71-4527-B3F0-4016928F099D}" destId="{46F08A66-3D10-40F3-862B-828B56DB2CCA}" srcOrd="0" destOrd="0" presId="urn:microsoft.com/office/officeart/2005/8/layout/default#1"/>
    <dgm:cxn modelId="{3D05C0A6-2F9B-46CD-A47E-A4819E703554}" srcId="{A99745F3-3617-4CBC-A7CF-62AC37C782BA}" destId="{20E7E09E-8C86-464D-9C86-AC6B0B27715E}" srcOrd="4" destOrd="0" parTransId="{4E948A12-909D-4104-8653-8A2D15DA2909}" sibTransId="{E09B949D-5663-4CF5-A308-C28FAF915211}"/>
    <dgm:cxn modelId="{70A48692-D833-4F0A-A010-B5953C82A825}" type="presOf" srcId="{0465ED9A-0EDE-48EB-86C2-0254A5C84D8D}" destId="{593AEA8C-9B7F-4B2B-87CA-239C540CB402}" srcOrd="0" destOrd="0" presId="urn:microsoft.com/office/officeart/2005/8/layout/default#1"/>
    <dgm:cxn modelId="{004E475B-2B89-4BA7-91FE-6D74B6B584AC}" type="presParOf" srcId="{B80D43D7-8261-45ED-83DD-E5198A4C9091}" destId="{3D26E0AA-9148-497B-9875-D1CC46FB65F7}" srcOrd="0" destOrd="0" presId="urn:microsoft.com/office/officeart/2005/8/layout/default#1"/>
    <dgm:cxn modelId="{EA0794C7-BA39-409A-AD6C-8EDE29EA923E}" type="presParOf" srcId="{B80D43D7-8261-45ED-83DD-E5198A4C9091}" destId="{D39A739A-63E9-46A9-9011-AA83B8A28BD5}" srcOrd="1" destOrd="0" presId="urn:microsoft.com/office/officeart/2005/8/layout/default#1"/>
    <dgm:cxn modelId="{58AEA2BD-97C3-41CE-A22A-CFA8710649AE}" type="presParOf" srcId="{B80D43D7-8261-45ED-83DD-E5198A4C9091}" destId="{C8CFA8B2-DEFC-48CB-87CB-6A92024B149B}" srcOrd="2" destOrd="0" presId="urn:microsoft.com/office/officeart/2005/8/layout/default#1"/>
    <dgm:cxn modelId="{996994B0-3036-42A4-82AA-672748D3CC3B}" type="presParOf" srcId="{B80D43D7-8261-45ED-83DD-E5198A4C9091}" destId="{E0F5F1DA-FA58-4A3C-A974-A963DFB482CA}" srcOrd="3" destOrd="0" presId="urn:microsoft.com/office/officeart/2005/8/layout/default#1"/>
    <dgm:cxn modelId="{9EB8C6B0-FAC9-4867-A343-E1F894DF480F}" type="presParOf" srcId="{B80D43D7-8261-45ED-83DD-E5198A4C9091}" destId="{46F08A66-3D10-40F3-862B-828B56DB2CCA}" srcOrd="4" destOrd="0" presId="urn:microsoft.com/office/officeart/2005/8/layout/default#1"/>
    <dgm:cxn modelId="{13B125F0-8A1F-4291-BB6B-3243182B93F5}" type="presParOf" srcId="{B80D43D7-8261-45ED-83DD-E5198A4C9091}" destId="{3EAF784E-6B2B-4EE8-A5E5-C5D61998B9B9}" srcOrd="5" destOrd="0" presId="urn:microsoft.com/office/officeart/2005/8/layout/default#1"/>
    <dgm:cxn modelId="{C1F8910B-0D61-40AA-90AD-E9E10D3065B7}" type="presParOf" srcId="{B80D43D7-8261-45ED-83DD-E5198A4C9091}" destId="{593AEA8C-9B7F-4B2B-87CA-239C540CB402}" srcOrd="6" destOrd="0" presId="urn:microsoft.com/office/officeart/2005/8/layout/default#1"/>
    <dgm:cxn modelId="{B94207E8-171E-405C-87BF-3D92E2AB1FEF}" type="presParOf" srcId="{B80D43D7-8261-45ED-83DD-E5198A4C9091}" destId="{63460114-598B-402E-A103-7F0394B02112}" srcOrd="7" destOrd="0" presId="urn:microsoft.com/office/officeart/2005/8/layout/default#1"/>
    <dgm:cxn modelId="{D5C68DB4-951C-4458-9574-9AED08D42BDD}" type="presParOf" srcId="{B80D43D7-8261-45ED-83DD-E5198A4C9091}" destId="{8A2CAE6C-5236-4892-8127-C17471258FEB}" srcOrd="8" destOrd="0" presId="urn:microsoft.com/office/officeart/2005/8/layout/default#1"/>
    <dgm:cxn modelId="{039E1FF7-DFE0-4922-A4F1-216070F9B639}" type="presParOf" srcId="{B80D43D7-8261-45ED-83DD-E5198A4C9091}" destId="{2A6308FA-050A-4480-8D25-BB426C6CB70C}" srcOrd="9" destOrd="0" presId="urn:microsoft.com/office/officeart/2005/8/layout/default#1"/>
    <dgm:cxn modelId="{694222D7-75AC-490F-A823-969DB56CDEB3}" type="presParOf" srcId="{B80D43D7-8261-45ED-83DD-E5198A4C9091}" destId="{FF1D76F3-BA7B-4EE0-9A7D-46999652E986}" srcOrd="10" destOrd="0" presId="urn:microsoft.com/office/officeart/2005/8/layout/default#1"/>
    <dgm:cxn modelId="{753DE528-688B-4585-9092-54D5132387E6}" type="presParOf" srcId="{B80D43D7-8261-45ED-83DD-E5198A4C9091}" destId="{88F8FCED-D085-46A5-B854-2F91235893C0}" srcOrd="11" destOrd="0" presId="urn:microsoft.com/office/officeart/2005/8/layout/default#1"/>
    <dgm:cxn modelId="{9584F56D-537D-4FE2-B945-E71A2E5FCA3B}" type="presParOf" srcId="{B80D43D7-8261-45ED-83DD-E5198A4C9091}" destId="{51CD5920-C1B5-4159-ACE5-D950C768E92F}" srcOrd="12" destOrd="0" presId="urn:microsoft.com/office/officeart/2005/8/layout/default#1"/>
    <dgm:cxn modelId="{F00A2880-9B6B-4106-8FEE-D62AAFE2C3BC}" type="presParOf" srcId="{B80D43D7-8261-45ED-83DD-E5198A4C9091}" destId="{031EFBF2-7FC3-4B0C-B3AD-4EE279BDEB2A}" srcOrd="13" destOrd="0" presId="urn:microsoft.com/office/officeart/2005/8/layout/default#1"/>
    <dgm:cxn modelId="{A9C52DB7-D520-425C-A244-1397678F212A}" type="presParOf" srcId="{B80D43D7-8261-45ED-83DD-E5198A4C9091}" destId="{AAC8036C-0005-4910-944E-C2E51A77155C}" srcOrd="14" destOrd="0" presId="urn:microsoft.com/office/officeart/2005/8/layout/default#1"/>
  </dgm:cxnLst>
  <dgm:bg/>
  <dgm:whole/>
  <dgm:extLst>
    <a:ext uri="http://schemas.microsoft.com/office/drawing/2008/diagram">
      <dsp:dataModelExt xmlns=""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9745F3-3617-4CBC-A7CF-62AC37C782BA}" type="doc">
      <dgm:prSet loTypeId="urn:microsoft.com/office/officeart/2005/8/layout/default#4" loCatId="list" qsTypeId="urn:microsoft.com/office/officeart/2005/8/quickstyle/simple1#1" qsCatId="simple" csTypeId="urn:microsoft.com/office/officeart/2005/8/colors/accent1_2#2" csCatId="accent1" phldr="1"/>
      <dgm:spPr/>
      <dgm:t>
        <a:bodyPr/>
        <a:lstStyle/>
        <a:p>
          <a:endParaRPr lang="en-US"/>
        </a:p>
      </dgm:t>
    </dgm:pt>
    <dgm:pt modelId="{220BF08C-4948-4CA9-837E-0A77ED6780C1}">
      <dgm:prSet phldrT="[Text]" custT="1"/>
      <dgm:spPr>
        <a:solidFill>
          <a:schemeClr val="accent5">
            <a:lumMod val="75000"/>
          </a:schemeClr>
        </a:solidFill>
      </dgm:spPr>
      <dgm:t>
        <a:bodyPr/>
        <a:lstStyle/>
        <a:p>
          <a:r>
            <a:rPr lang="en-US" sz="2400" dirty="0" smtClean="0"/>
            <a:t>Performance testing </a:t>
          </a:r>
          <a:endParaRPr lang="en-US" sz="2400" dirty="0">
            <a:latin typeface="+mn-lt"/>
          </a:endParaRPr>
        </a:p>
      </dgm:t>
    </dgm:pt>
    <dgm:pt modelId="{C96DA8C5-F8F2-4097-B413-02ACDA8CAC75}" type="parTrans" cxnId="{301B12A7-51F7-4941-9C14-9AB0FEAF0E5A}">
      <dgm:prSet/>
      <dgm:spPr/>
      <dgm:t>
        <a:bodyPr/>
        <a:lstStyle/>
        <a:p>
          <a:endParaRPr lang="en-US" sz="2400">
            <a:latin typeface="+mn-lt"/>
          </a:endParaRPr>
        </a:p>
      </dgm:t>
    </dgm:pt>
    <dgm:pt modelId="{0BD1B367-C589-4A03-ABAA-9EB4130BD975}" type="sibTrans" cxnId="{301B12A7-51F7-4941-9C14-9AB0FEAF0E5A}">
      <dgm:prSet/>
      <dgm:spPr/>
      <dgm:t>
        <a:bodyPr/>
        <a:lstStyle/>
        <a:p>
          <a:endParaRPr lang="en-US" sz="2400">
            <a:latin typeface="+mn-lt"/>
          </a:endParaRPr>
        </a:p>
      </dgm:t>
    </dgm:pt>
    <dgm:pt modelId="{630F6FFE-0A11-4F44-BB20-C2F57A9B610D}">
      <dgm:prSet custT="1"/>
      <dgm:spPr>
        <a:solidFill>
          <a:schemeClr val="accent5">
            <a:lumMod val="75000"/>
          </a:schemeClr>
        </a:solidFill>
      </dgm:spPr>
      <dgm:t>
        <a:bodyPr/>
        <a:lstStyle/>
        <a:p>
          <a:r>
            <a:rPr lang="en-US" sz="2400" dirty="0" smtClean="0"/>
            <a:t>Compatibility testing </a:t>
          </a:r>
        </a:p>
      </dgm:t>
    </dgm:pt>
    <dgm:pt modelId="{C70D08ED-18BF-4E1A-88F7-1D6A2049D4B7}" type="parTrans" cxnId="{E031C6E8-5FB6-4136-8473-FA161EAE9216}">
      <dgm:prSet/>
      <dgm:spPr/>
      <dgm:t>
        <a:bodyPr/>
        <a:lstStyle/>
        <a:p>
          <a:endParaRPr lang="en-US"/>
        </a:p>
      </dgm:t>
    </dgm:pt>
    <dgm:pt modelId="{1A2852C7-A94A-48FA-9335-56B40B40410F}" type="sibTrans" cxnId="{E031C6E8-5FB6-4136-8473-FA161EAE9216}">
      <dgm:prSet/>
      <dgm:spPr/>
      <dgm:t>
        <a:bodyPr/>
        <a:lstStyle/>
        <a:p>
          <a:endParaRPr lang="en-US"/>
        </a:p>
      </dgm:t>
    </dgm:pt>
    <dgm:pt modelId="{33D0BE9F-5EA1-49FB-AE0A-C8B3668AF1F6}">
      <dgm:prSet custT="1"/>
      <dgm:spPr>
        <a:solidFill>
          <a:schemeClr val="accent5">
            <a:lumMod val="75000"/>
          </a:schemeClr>
        </a:solidFill>
      </dgm:spPr>
      <dgm:t>
        <a:bodyPr/>
        <a:lstStyle/>
        <a:p>
          <a:r>
            <a:rPr lang="en-US" sz="2400" dirty="0" smtClean="0"/>
            <a:t>Operational testing</a:t>
          </a:r>
        </a:p>
      </dgm:t>
    </dgm:pt>
    <dgm:pt modelId="{50E3E044-A786-4E0D-97C1-0B4FEBB8452E}" type="parTrans" cxnId="{C18FFF9D-AF6A-4707-81FA-C561C4D13E6A}">
      <dgm:prSet/>
      <dgm:spPr/>
      <dgm:t>
        <a:bodyPr/>
        <a:lstStyle/>
        <a:p>
          <a:endParaRPr lang="en-US"/>
        </a:p>
      </dgm:t>
    </dgm:pt>
    <dgm:pt modelId="{88C55160-EECB-4C08-96AD-0E87D8DB2614}" type="sibTrans" cxnId="{C18FFF9D-AF6A-4707-81FA-C561C4D13E6A}">
      <dgm:prSet/>
      <dgm:spPr/>
      <dgm:t>
        <a:bodyPr/>
        <a:lstStyle/>
        <a:p>
          <a:endParaRPr lang="en-US"/>
        </a:p>
      </dgm:t>
    </dgm:pt>
    <dgm:pt modelId="{D21972C1-42D6-4157-9490-6DCFE0285BDB}">
      <dgm:prSet custT="1"/>
      <dgm:spPr>
        <a:solidFill>
          <a:schemeClr val="accent5">
            <a:lumMod val="75000"/>
          </a:schemeClr>
        </a:solidFill>
      </dgm:spPr>
      <dgm:t>
        <a:bodyPr/>
        <a:lstStyle/>
        <a:p>
          <a:r>
            <a:rPr lang="en-US" sz="2400" dirty="0" smtClean="0"/>
            <a:t>Security testing </a:t>
          </a:r>
        </a:p>
      </dgm:t>
    </dgm:pt>
    <dgm:pt modelId="{D5FA1FC5-D8D6-4734-9213-813D02B92CFA}" type="parTrans" cxnId="{A258569F-965D-4EBC-AFD3-12190C1521BB}">
      <dgm:prSet/>
      <dgm:spPr/>
      <dgm:t>
        <a:bodyPr/>
        <a:lstStyle/>
        <a:p>
          <a:endParaRPr lang="en-US"/>
        </a:p>
      </dgm:t>
    </dgm:pt>
    <dgm:pt modelId="{6475DBCB-4158-4F4B-B245-41395259F965}" type="sibTrans" cxnId="{A258569F-965D-4EBC-AFD3-12190C1521BB}">
      <dgm:prSet/>
      <dgm:spPr/>
      <dgm:t>
        <a:bodyPr/>
        <a:lstStyle/>
        <a:p>
          <a:endParaRPr lang="en-US"/>
        </a:p>
      </dgm:t>
    </dgm:pt>
    <dgm:pt modelId="{B32AFE56-E926-42AF-92C7-5B774A4EE95D}">
      <dgm:prSet custT="1"/>
      <dgm:spPr>
        <a:solidFill>
          <a:schemeClr val="accent5">
            <a:lumMod val="75000"/>
          </a:schemeClr>
        </a:solidFill>
      </dgm:spPr>
      <dgm:t>
        <a:bodyPr/>
        <a:lstStyle/>
        <a:p>
          <a:r>
            <a:rPr lang="en-US" sz="2400" dirty="0" smtClean="0"/>
            <a:t>Stress testing</a:t>
          </a:r>
        </a:p>
      </dgm:t>
    </dgm:pt>
    <dgm:pt modelId="{AF8E5B50-4481-47DD-90F9-DF1C9D5AFA02}" type="parTrans" cxnId="{95EF407A-E763-464E-8CFA-9F2D24974D65}">
      <dgm:prSet/>
      <dgm:spPr/>
      <dgm:t>
        <a:bodyPr/>
        <a:lstStyle/>
        <a:p>
          <a:endParaRPr lang="en-US"/>
        </a:p>
      </dgm:t>
    </dgm:pt>
    <dgm:pt modelId="{7166F590-B88A-44D5-956A-AAA58FA4AF87}" type="sibTrans" cxnId="{95EF407A-E763-464E-8CFA-9F2D24974D65}">
      <dgm:prSet/>
      <dgm:spPr/>
      <dgm:t>
        <a:bodyPr/>
        <a:lstStyle/>
        <a:p>
          <a:endParaRPr lang="en-US"/>
        </a:p>
      </dgm:t>
    </dgm:pt>
    <dgm:pt modelId="{E6F5363B-EB50-4B69-BA58-143A3AB00533}">
      <dgm:prSet custT="1"/>
      <dgm:spPr>
        <a:solidFill>
          <a:schemeClr val="accent5">
            <a:lumMod val="75000"/>
          </a:schemeClr>
        </a:solidFill>
      </dgm:spPr>
      <dgm:t>
        <a:bodyPr/>
        <a:lstStyle/>
        <a:p>
          <a:r>
            <a:rPr lang="en-US" sz="2400" dirty="0" smtClean="0"/>
            <a:t>Usability testing</a:t>
          </a:r>
          <a:endParaRPr lang="en-US" sz="2400" dirty="0"/>
        </a:p>
      </dgm:t>
    </dgm:pt>
    <dgm:pt modelId="{53484903-70AD-434A-882F-ABEF4072DDCE}" type="parTrans" cxnId="{C8E7AA31-D064-4747-BF4A-41BB8A28FD40}">
      <dgm:prSet/>
      <dgm:spPr/>
      <dgm:t>
        <a:bodyPr/>
        <a:lstStyle/>
        <a:p>
          <a:endParaRPr lang="en-US"/>
        </a:p>
      </dgm:t>
    </dgm:pt>
    <dgm:pt modelId="{66D676DA-3E34-4090-825B-F6A42BDE2F30}" type="sibTrans" cxnId="{C8E7AA31-D064-4747-BF4A-41BB8A28FD40}">
      <dgm:prSet/>
      <dgm:spPr/>
      <dgm:t>
        <a:bodyPr/>
        <a:lstStyle/>
        <a:p>
          <a:endParaRPr lang="en-US"/>
        </a:p>
      </dgm:t>
    </dgm:pt>
    <dgm:pt modelId="{C62E382D-1424-4494-8F20-747815E32A7A}">
      <dgm:prSet custT="1"/>
      <dgm:spPr>
        <a:solidFill>
          <a:schemeClr val="accent5">
            <a:lumMod val="75000"/>
          </a:schemeClr>
        </a:solidFill>
      </dgm:spPr>
      <dgm:t>
        <a:bodyPr/>
        <a:lstStyle/>
        <a:p>
          <a:r>
            <a:rPr lang="en-US" sz="2400" dirty="0" smtClean="0"/>
            <a:t>Compliance testing</a:t>
          </a:r>
          <a:endParaRPr lang="en-US" sz="2400" dirty="0"/>
        </a:p>
      </dgm:t>
    </dgm:pt>
    <dgm:pt modelId="{F087C390-ECF4-4FB8-8394-BBAB436D47DC}" type="parTrans" cxnId="{F9B6A9FA-43AE-485E-B504-23A6899A1CAD}">
      <dgm:prSet/>
      <dgm:spPr/>
      <dgm:t>
        <a:bodyPr/>
        <a:lstStyle/>
        <a:p>
          <a:endParaRPr lang="en-IN"/>
        </a:p>
      </dgm:t>
    </dgm:pt>
    <dgm:pt modelId="{00866E97-E898-4A8B-9399-D756677036FC}" type="sibTrans" cxnId="{F9B6A9FA-43AE-485E-B504-23A6899A1CAD}">
      <dgm:prSet/>
      <dgm:spPr/>
      <dgm:t>
        <a:bodyPr/>
        <a:lstStyle/>
        <a:p>
          <a:endParaRPr lang="en-IN"/>
        </a:p>
      </dgm:t>
    </dgm:pt>
    <dgm:pt modelId="{3CDFE7C1-0059-4121-8F66-A5F2C64D84AC}" type="pres">
      <dgm:prSet presAssocID="{A99745F3-3617-4CBC-A7CF-62AC37C782BA}" presName="diagram" presStyleCnt="0">
        <dgm:presLayoutVars>
          <dgm:dir/>
          <dgm:resizeHandles val="exact"/>
        </dgm:presLayoutVars>
      </dgm:prSet>
      <dgm:spPr/>
      <dgm:t>
        <a:bodyPr/>
        <a:lstStyle/>
        <a:p>
          <a:endParaRPr lang="en-US"/>
        </a:p>
      </dgm:t>
    </dgm:pt>
    <dgm:pt modelId="{6C84A1A4-3EDE-4973-B274-8B9EF41EFB92}" type="pres">
      <dgm:prSet presAssocID="{220BF08C-4948-4CA9-837E-0A77ED6780C1}" presName="node" presStyleLbl="node1" presStyleIdx="0" presStyleCnt="7">
        <dgm:presLayoutVars>
          <dgm:bulletEnabled val="1"/>
        </dgm:presLayoutVars>
      </dgm:prSet>
      <dgm:spPr/>
      <dgm:t>
        <a:bodyPr/>
        <a:lstStyle/>
        <a:p>
          <a:endParaRPr lang="en-US"/>
        </a:p>
      </dgm:t>
    </dgm:pt>
    <dgm:pt modelId="{C48B770B-80C5-439C-98D6-8BEA50C12047}" type="pres">
      <dgm:prSet presAssocID="{0BD1B367-C589-4A03-ABAA-9EB4130BD975}" presName="sibTrans" presStyleCnt="0"/>
      <dgm:spPr/>
    </dgm:pt>
    <dgm:pt modelId="{5E57B4F9-3732-4025-97E3-6F22F27BC87A}" type="pres">
      <dgm:prSet presAssocID="{630F6FFE-0A11-4F44-BB20-C2F57A9B610D}" presName="node" presStyleLbl="node1" presStyleIdx="1" presStyleCnt="7">
        <dgm:presLayoutVars>
          <dgm:bulletEnabled val="1"/>
        </dgm:presLayoutVars>
      </dgm:prSet>
      <dgm:spPr/>
      <dgm:t>
        <a:bodyPr/>
        <a:lstStyle/>
        <a:p>
          <a:endParaRPr lang="en-US"/>
        </a:p>
      </dgm:t>
    </dgm:pt>
    <dgm:pt modelId="{5B544C09-82D2-4842-9594-0D5BD4575380}" type="pres">
      <dgm:prSet presAssocID="{1A2852C7-A94A-48FA-9335-56B40B40410F}" presName="sibTrans" presStyleCnt="0"/>
      <dgm:spPr/>
    </dgm:pt>
    <dgm:pt modelId="{7CB698D4-D666-4502-BE6D-74E4FED5EC90}" type="pres">
      <dgm:prSet presAssocID="{33D0BE9F-5EA1-49FB-AE0A-C8B3668AF1F6}" presName="node" presStyleLbl="node1" presStyleIdx="2" presStyleCnt="7">
        <dgm:presLayoutVars>
          <dgm:bulletEnabled val="1"/>
        </dgm:presLayoutVars>
      </dgm:prSet>
      <dgm:spPr/>
      <dgm:t>
        <a:bodyPr/>
        <a:lstStyle/>
        <a:p>
          <a:endParaRPr lang="en-US"/>
        </a:p>
      </dgm:t>
    </dgm:pt>
    <dgm:pt modelId="{1EC8C61A-B8A4-428D-A450-3A9828608B89}" type="pres">
      <dgm:prSet presAssocID="{88C55160-EECB-4C08-96AD-0E87D8DB2614}" presName="sibTrans" presStyleCnt="0"/>
      <dgm:spPr/>
    </dgm:pt>
    <dgm:pt modelId="{6C7F9D4A-98F6-4FAB-9FF0-572C44E792EE}" type="pres">
      <dgm:prSet presAssocID="{D21972C1-42D6-4157-9490-6DCFE0285BDB}" presName="node" presStyleLbl="node1" presStyleIdx="3" presStyleCnt="7">
        <dgm:presLayoutVars>
          <dgm:bulletEnabled val="1"/>
        </dgm:presLayoutVars>
      </dgm:prSet>
      <dgm:spPr/>
      <dgm:t>
        <a:bodyPr/>
        <a:lstStyle/>
        <a:p>
          <a:endParaRPr lang="en-US"/>
        </a:p>
      </dgm:t>
    </dgm:pt>
    <dgm:pt modelId="{6DB9C524-1606-4588-9640-19DD5274A950}" type="pres">
      <dgm:prSet presAssocID="{6475DBCB-4158-4F4B-B245-41395259F965}" presName="sibTrans" presStyleCnt="0"/>
      <dgm:spPr/>
    </dgm:pt>
    <dgm:pt modelId="{FF01000F-F14E-487C-B1E6-69D5BEE6B32A}" type="pres">
      <dgm:prSet presAssocID="{B32AFE56-E926-42AF-92C7-5B774A4EE95D}" presName="node" presStyleLbl="node1" presStyleIdx="4" presStyleCnt="7">
        <dgm:presLayoutVars>
          <dgm:bulletEnabled val="1"/>
        </dgm:presLayoutVars>
      </dgm:prSet>
      <dgm:spPr/>
      <dgm:t>
        <a:bodyPr/>
        <a:lstStyle/>
        <a:p>
          <a:endParaRPr lang="en-US"/>
        </a:p>
      </dgm:t>
    </dgm:pt>
    <dgm:pt modelId="{CFF04D8D-0A52-4ADC-8625-0E24C6BD1940}" type="pres">
      <dgm:prSet presAssocID="{7166F590-B88A-44D5-956A-AAA58FA4AF87}" presName="sibTrans" presStyleCnt="0"/>
      <dgm:spPr/>
    </dgm:pt>
    <dgm:pt modelId="{A3F16B74-6AD2-4784-878F-6CAC83BCB790}" type="pres">
      <dgm:prSet presAssocID="{E6F5363B-EB50-4B69-BA58-143A3AB00533}" presName="node" presStyleLbl="node1" presStyleIdx="5" presStyleCnt="7">
        <dgm:presLayoutVars>
          <dgm:bulletEnabled val="1"/>
        </dgm:presLayoutVars>
      </dgm:prSet>
      <dgm:spPr/>
      <dgm:t>
        <a:bodyPr/>
        <a:lstStyle/>
        <a:p>
          <a:endParaRPr lang="en-US"/>
        </a:p>
      </dgm:t>
    </dgm:pt>
    <dgm:pt modelId="{D25ACE1A-A8CB-41E2-AB90-CBCE65C26F51}" type="pres">
      <dgm:prSet presAssocID="{66D676DA-3E34-4090-825B-F6A42BDE2F30}" presName="sibTrans" presStyleCnt="0"/>
      <dgm:spPr/>
    </dgm:pt>
    <dgm:pt modelId="{FF3A36D6-9E77-4E17-8476-B1C90F393F34}" type="pres">
      <dgm:prSet presAssocID="{C62E382D-1424-4494-8F20-747815E32A7A}" presName="node" presStyleLbl="node1" presStyleIdx="6" presStyleCnt="7">
        <dgm:presLayoutVars>
          <dgm:bulletEnabled val="1"/>
        </dgm:presLayoutVars>
      </dgm:prSet>
      <dgm:spPr/>
      <dgm:t>
        <a:bodyPr/>
        <a:lstStyle/>
        <a:p>
          <a:endParaRPr lang="en-IN"/>
        </a:p>
      </dgm:t>
    </dgm:pt>
  </dgm:ptLst>
  <dgm:cxnLst>
    <dgm:cxn modelId="{301B12A7-51F7-4941-9C14-9AB0FEAF0E5A}" srcId="{A99745F3-3617-4CBC-A7CF-62AC37C782BA}" destId="{220BF08C-4948-4CA9-837E-0A77ED6780C1}" srcOrd="0" destOrd="0" parTransId="{C96DA8C5-F8F2-4097-B413-02ACDA8CAC75}" sibTransId="{0BD1B367-C589-4A03-ABAA-9EB4130BD975}"/>
    <dgm:cxn modelId="{6C821DC6-0D62-4D4F-94CC-39D3E65C34C8}" type="presOf" srcId="{220BF08C-4948-4CA9-837E-0A77ED6780C1}" destId="{6C84A1A4-3EDE-4973-B274-8B9EF41EFB92}" srcOrd="0" destOrd="0" presId="urn:microsoft.com/office/officeart/2005/8/layout/default#4"/>
    <dgm:cxn modelId="{2DDCD434-86AB-4A45-BC9A-E4F65D6A282B}" type="presOf" srcId="{A99745F3-3617-4CBC-A7CF-62AC37C782BA}" destId="{3CDFE7C1-0059-4121-8F66-A5F2C64D84AC}" srcOrd="0" destOrd="0" presId="urn:microsoft.com/office/officeart/2005/8/layout/default#4"/>
    <dgm:cxn modelId="{C18FFF9D-AF6A-4707-81FA-C561C4D13E6A}" srcId="{A99745F3-3617-4CBC-A7CF-62AC37C782BA}" destId="{33D0BE9F-5EA1-49FB-AE0A-C8B3668AF1F6}" srcOrd="2" destOrd="0" parTransId="{50E3E044-A786-4E0D-97C1-0B4FEBB8452E}" sibTransId="{88C55160-EECB-4C08-96AD-0E87D8DB2614}"/>
    <dgm:cxn modelId="{C8E7AA31-D064-4747-BF4A-41BB8A28FD40}" srcId="{A99745F3-3617-4CBC-A7CF-62AC37C782BA}" destId="{E6F5363B-EB50-4B69-BA58-143A3AB00533}" srcOrd="5" destOrd="0" parTransId="{53484903-70AD-434A-882F-ABEF4072DDCE}" sibTransId="{66D676DA-3E34-4090-825B-F6A42BDE2F30}"/>
    <dgm:cxn modelId="{80AF9716-CEA0-4717-875A-FF7948ED9F4E}" type="presOf" srcId="{C62E382D-1424-4494-8F20-747815E32A7A}" destId="{FF3A36D6-9E77-4E17-8476-B1C90F393F34}" srcOrd="0" destOrd="0" presId="urn:microsoft.com/office/officeart/2005/8/layout/default#4"/>
    <dgm:cxn modelId="{2C012F2E-DF6F-40FC-B5D7-B6CE205B74FB}" type="presOf" srcId="{B32AFE56-E926-42AF-92C7-5B774A4EE95D}" destId="{FF01000F-F14E-487C-B1E6-69D5BEE6B32A}" srcOrd="0" destOrd="0" presId="urn:microsoft.com/office/officeart/2005/8/layout/default#4"/>
    <dgm:cxn modelId="{4586FE3E-4A5B-4984-B966-1945A4FB5AAA}" type="presOf" srcId="{33D0BE9F-5EA1-49FB-AE0A-C8B3668AF1F6}" destId="{7CB698D4-D666-4502-BE6D-74E4FED5EC90}" srcOrd="0" destOrd="0" presId="urn:microsoft.com/office/officeart/2005/8/layout/default#4"/>
    <dgm:cxn modelId="{E9CD6050-13AA-448C-A27B-45184EC77863}" type="presOf" srcId="{630F6FFE-0A11-4F44-BB20-C2F57A9B610D}" destId="{5E57B4F9-3732-4025-97E3-6F22F27BC87A}" srcOrd="0" destOrd="0" presId="urn:microsoft.com/office/officeart/2005/8/layout/default#4"/>
    <dgm:cxn modelId="{F9B6A9FA-43AE-485E-B504-23A6899A1CAD}" srcId="{A99745F3-3617-4CBC-A7CF-62AC37C782BA}" destId="{C62E382D-1424-4494-8F20-747815E32A7A}" srcOrd="6" destOrd="0" parTransId="{F087C390-ECF4-4FB8-8394-BBAB436D47DC}" sibTransId="{00866E97-E898-4A8B-9399-D756677036FC}"/>
    <dgm:cxn modelId="{95EF407A-E763-464E-8CFA-9F2D24974D65}" srcId="{A99745F3-3617-4CBC-A7CF-62AC37C782BA}" destId="{B32AFE56-E926-42AF-92C7-5B774A4EE95D}" srcOrd="4" destOrd="0" parTransId="{AF8E5B50-4481-47DD-90F9-DF1C9D5AFA02}" sibTransId="{7166F590-B88A-44D5-956A-AAA58FA4AF87}"/>
    <dgm:cxn modelId="{A258569F-965D-4EBC-AFD3-12190C1521BB}" srcId="{A99745F3-3617-4CBC-A7CF-62AC37C782BA}" destId="{D21972C1-42D6-4157-9490-6DCFE0285BDB}" srcOrd="3" destOrd="0" parTransId="{D5FA1FC5-D8D6-4734-9213-813D02B92CFA}" sibTransId="{6475DBCB-4158-4F4B-B245-41395259F965}"/>
    <dgm:cxn modelId="{ECEA49D5-75F3-42D3-BDDC-AE45F2250D59}" type="presOf" srcId="{D21972C1-42D6-4157-9490-6DCFE0285BDB}" destId="{6C7F9D4A-98F6-4FAB-9FF0-572C44E792EE}" srcOrd="0" destOrd="0" presId="urn:microsoft.com/office/officeart/2005/8/layout/default#4"/>
    <dgm:cxn modelId="{E031C6E8-5FB6-4136-8473-FA161EAE9216}" srcId="{A99745F3-3617-4CBC-A7CF-62AC37C782BA}" destId="{630F6FFE-0A11-4F44-BB20-C2F57A9B610D}" srcOrd="1" destOrd="0" parTransId="{C70D08ED-18BF-4E1A-88F7-1D6A2049D4B7}" sibTransId="{1A2852C7-A94A-48FA-9335-56B40B40410F}"/>
    <dgm:cxn modelId="{90A696AF-2E61-492D-B614-ACA1A1869F25}" type="presOf" srcId="{E6F5363B-EB50-4B69-BA58-143A3AB00533}" destId="{A3F16B74-6AD2-4784-878F-6CAC83BCB790}" srcOrd="0" destOrd="0" presId="urn:microsoft.com/office/officeart/2005/8/layout/default#4"/>
    <dgm:cxn modelId="{80607543-26A8-4829-9037-8F81282DD4E3}" type="presParOf" srcId="{3CDFE7C1-0059-4121-8F66-A5F2C64D84AC}" destId="{6C84A1A4-3EDE-4973-B274-8B9EF41EFB92}" srcOrd="0" destOrd="0" presId="urn:microsoft.com/office/officeart/2005/8/layout/default#4"/>
    <dgm:cxn modelId="{57844CBA-0E30-4D6F-BB60-429F113DD152}" type="presParOf" srcId="{3CDFE7C1-0059-4121-8F66-A5F2C64D84AC}" destId="{C48B770B-80C5-439C-98D6-8BEA50C12047}" srcOrd="1" destOrd="0" presId="urn:microsoft.com/office/officeart/2005/8/layout/default#4"/>
    <dgm:cxn modelId="{2D35D9F5-E7D0-4A86-9007-59EC03720C98}" type="presParOf" srcId="{3CDFE7C1-0059-4121-8F66-A5F2C64D84AC}" destId="{5E57B4F9-3732-4025-97E3-6F22F27BC87A}" srcOrd="2" destOrd="0" presId="urn:microsoft.com/office/officeart/2005/8/layout/default#4"/>
    <dgm:cxn modelId="{DAA79916-D246-4C05-8E0A-5305765744F0}" type="presParOf" srcId="{3CDFE7C1-0059-4121-8F66-A5F2C64D84AC}" destId="{5B544C09-82D2-4842-9594-0D5BD4575380}" srcOrd="3" destOrd="0" presId="urn:microsoft.com/office/officeart/2005/8/layout/default#4"/>
    <dgm:cxn modelId="{8E678260-89C3-43AD-869D-4E27C90FCB08}" type="presParOf" srcId="{3CDFE7C1-0059-4121-8F66-A5F2C64D84AC}" destId="{7CB698D4-D666-4502-BE6D-74E4FED5EC90}" srcOrd="4" destOrd="0" presId="urn:microsoft.com/office/officeart/2005/8/layout/default#4"/>
    <dgm:cxn modelId="{ABC0077F-CFF1-4464-A441-EB25A757A444}" type="presParOf" srcId="{3CDFE7C1-0059-4121-8F66-A5F2C64D84AC}" destId="{1EC8C61A-B8A4-428D-A450-3A9828608B89}" srcOrd="5" destOrd="0" presId="urn:microsoft.com/office/officeart/2005/8/layout/default#4"/>
    <dgm:cxn modelId="{2125F421-5295-4642-836C-33C7A7FC77DA}" type="presParOf" srcId="{3CDFE7C1-0059-4121-8F66-A5F2C64D84AC}" destId="{6C7F9D4A-98F6-4FAB-9FF0-572C44E792EE}" srcOrd="6" destOrd="0" presId="urn:microsoft.com/office/officeart/2005/8/layout/default#4"/>
    <dgm:cxn modelId="{625AC951-FC5A-4776-B385-5CC91440FCDE}" type="presParOf" srcId="{3CDFE7C1-0059-4121-8F66-A5F2C64D84AC}" destId="{6DB9C524-1606-4588-9640-19DD5274A950}" srcOrd="7" destOrd="0" presId="urn:microsoft.com/office/officeart/2005/8/layout/default#4"/>
    <dgm:cxn modelId="{6C03E367-EDDB-4F96-8ACA-484F9870794D}" type="presParOf" srcId="{3CDFE7C1-0059-4121-8F66-A5F2C64D84AC}" destId="{FF01000F-F14E-487C-B1E6-69D5BEE6B32A}" srcOrd="8" destOrd="0" presId="urn:microsoft.com/office/officeart/2005/8/layout/default#4"/>
    <dgm:cxn modelId="{7E17B6A6-22D4-4290-B692-52B19A01A425}" type="presParOf" srcId="{3CDFE7C1-0059-4121-8F66-A5F2C64D84AC}" destId="{CFF04D8D-0A52-4ADC-8625-0E24C6BD1940}" srcOrd="9" destOrd="0" presId="urn:microsoft.com/office/officeart/2005/8/layout/default#4"/>
    <dgm:cxn modelId="{5EE7A943-924F-4E3F-95A9-43413BF03386}" type="presParOf" srcId="{3CDFE7C1-0059-4121-8F66-A5F2C64D84AC}" destId="{A3F16B74-6AD2-4784-878F-6CAC83BCB790}" srcOrd="10" destOrd="0" presId="urn:microsoft.com/office/officeart/2005/8/layout/default#4"/>
    <dgm:cxn modelId="{293BA14B-36AA-46FC-B10D-D0E373ABBBBF}" type="presParOf" srcId="{3CDFE7C1-0059-4121-8F66-A5F2C64D84AC}" destId="{D25ACE1A-A8CB-41E2-AB90-CBCE65C26F51}" srcOrd="11" destOrd="0" presId="urn:microsoft.com/office/officeart/2005/8/layout/default#4"/>
    <dgm:cxn modelId="{07CD1F35-F292-4D6B-9D57-A6344E4BA33B}" type="presParOf" srcId="{3CDFE7C1-0059-4121-8F66-A5F2C64D84AC}" destId="{FF3A36D6-9E77-4E17-8476-B1C90F393F34}" srcOrd="12" destOrd="0" presId="urn:microsoft.com/office/officeart/2005/8/layout/default#4"/>
  </dgm:cxnLst>
  <dgm:bg/>
  <dgm:whole/>
  <dgm:extLst>
    <a:ext uri="http://schemas.microsoft.com/office/drawing/2008/diagram">
      <dsp:dataModelExt xmlns=""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6E0AA-9148-497B-9875-D1CC46FB65F7}">
      <dsp:nvSpPr>
        <dsp:cNvPr id="0" name=""/>
        <dsp:cNvSpPr/>
      </dsp:nvSpPr>
      <dsp:spPr>
        <a:xfrm>
          <a:off x="755332" y="1910"/>
          <a:ext cx="2004417" cy="12026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1">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dirty="0" smtClean="0">
              <a:latin typeface="+mn-lt"/>
              <a:cs typeface="Calibri"/>
            </a:rPr>
            <a:t>Unit</a:t>
          </a:r>
          <a:r>
            <a:rPr lang="en-US" sz="2400" kern="1200" spc="-87" dirty="0" smtClean="0">
              <a:latin typeface="+mn-lt"/>
              <a:cs typeface="Calibri"/>
            </a:rPr>
            <a:t> </a:t>
          </a:r>
          <a:r>
            <a:rPr lang="en-US" sz="2400" kern="1200" spc="-6" dirty="0" smtClean="0">
              <a:latin typeface="+mn-lt"/>
              <a:cs typeface="Calibri"/>
            </a:rPr>
            <a:t>testing</a:t>
          </a:r>
          <a:endParaRPr lang="en-US" sz="2400" kern="1200" dirty="0">
            <a:latin typeface="+mn-lt"/>
          </a:endParaRPr>
        </a:p>
      </dsp:txBody>
      <dsp:txXfrm>
        <a:off x="755332" y="1910"/>
        <a:ext cx="2004417" cy="1202650"/>
      </dsp:txXfrm>
    </dsp:sp>
    <dsp:sp modelId="{C8CFA8B2-DEFC-48CB-87CB-6A92024B149B}">
      <dsp:nvSpPr>
        <dsp:cNvPr id="0" name=""/>
        <dsp:cNvSpPr/>
      </dsp:nvSpPr>
      <dsp:spPr>
        <a:xfrm>
          <a:off x="2960191" y="1910"/>
          <a:ext cx="2004417" cy="12026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1">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smtClean="0">
              <a:latin typeface="+mn-lt"/>
              <a:cs typeface="Calibri"/>
            </a:rPr>
            <a:t>Smoke testing</a:t>
          </a:r>
          <a:endParaRPr lang="en-US" sz="2400" kern="1200" dirty="0">
            <a:latin typeface="+mn-lt"/>
            <a:cs typeface="Calibri"/>
          </a:endParaRPr>
        </a:p>
      </dsp:txBody>
      <dsp:txXfrm>
        <a:off x="2960191" y="1910"/>
        <a:ext cx="2004417" cy="1202650"/>
      </dsp:txXfrm>
    </dsp:sp>
    <dsp:sp modelId="{46F08A66-3D10-40F3-862B-828B56DB2CCA}">
      <dsp:nvSpPr>
        <dsp:cNvPr id="0" name=""/>
        <dsp:cNvSpPr/>
      </dsp:nvSpPr>
      <dsp:spPr>
        <a:xfrm>
          <a:off x="5165050" y="1910"/>
          <a:ext cx="2004417" cy="12026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1">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smtClean="0">
              <a:latin typeface="+mn-lt"/>
              <a:cs typeface="Calibri"/>
            </a:rPr>
            <a:t>Sanity testing</a:t>
          </a:r>
          <a:endParaRPr lang="en-US" sz="2400" kern="1200" dirty="0">
            <a:latin typeface="+mn-lt"/>
            <a:cs typeface="Calibri"/>
          </a:endParaRPr>
        </a:p>
      </dsp:txBody>
      <dsp:txXfrm>
        <a:off x="5165050" y="1910"/>
        <a:ext cx="2004417" cy="1202650"/>
      </dsp:txXfrm>
    </dsp:sp>
    <dsp:sp modelId="{593AEA8C-9B7F-4B2B-87CA-239C540CB402}">
      <dsp:nvSpPr>
        <dsp:cNvPr id="0" name=""/>
        <dsp:cNvSpPr/>
      </dsp:nvSpPr>
      <dsp:spPr>
        <a:xfrm>
          <a:off x="755332" y="1405002"/>
          <a:ext cx="2004417" cy="12026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1">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12" smtClean="0">
              <a:latin typeface="+mn-lt"/>
              <a:cs typeface="Calibri"/>
            </a:rPr>
            <a:t>Integration</a:t>
          </a:r>
          <a:r>
            <a:rPr lang="en-US" sz="2400" kern="1200" spc="-6" smtClean="0">
              <a:latin typeface="+mn-lt"/>
              <a:cs typeface="Calibri"/>
            </a:rPr>
            <a:t> testing</a:t>
          </a:r>
          <a:endParaRPr lang="en-US" sz="2400" kern="1200" dirty="0">
            <a:latin typeface="+mn-lt"/>
            <a:cs typeface="Calibri"/>
          </a:endParaRPr>
        </a:p>
      </dsp:txBody>
      <dsp:txXfrm>
        <a:off x="755332" y="1405002"/>
        <a:ext cx="2004417" cy="1202650"/>
      </dsp:txXfrm>
    </dsp:sp>
    <dsp:sp modelId="{8A2CAE6C-5236-4892-8127-C17471258FEB}">
      <dsp:nvSpPr>
        <dsp:cNvPr id="0" name=""/>
        <dsp:cNvSpPr/>
      </dsp:nvSpPr>
      <dsp:spPr>
        <a:xfrm>
          <a:off x="2960191" y="1405002"/>
          <a:ext cx="2004417" cy="12026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1">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dirty="0" smtClean="0">
              <a:latin typeface="+mn-lt"/>
              <a:cs typeface="Calibri"/>
            </a:rPr>
            <a:t>Interface/Inter-system</a:t>
          </a:r>
          <a:r>
            <a:rPr lang="en-US" sz="2400" kern="1200" spc="-12" dirty="0" smtClean="0">
              <a:latin typeface="+mn-lt"/>
              <a:cs typeface="Calibri"/>
            </a:rPr>
            <a:t> </a:t>
          </a:r>
          <a:r>
            <a:rPr lang="en-US" sz="2400" kern="1200" spc="-6" dirty="0" smtClean="0">
              <a:latin typeface="+mn-lt"/>
              <a:cs typeface="Calibri"/>
            </a:rPr>
            <a:t>testing</a:t>
          </a:r>
          <a:endParaRPr lang="en-US" sz="2400" kern="1200" dirty="0">
            <a:latin typeface="+mn-lt"/>
            <a:cs typeface="Calibri"/>
          </a:endParaRPr>
        </a:p>
      </dsp:txBody>
      <dsp:txXfrm>
        <a:off x="2960191" y="1405002"/>
        <a:ext cx="2004417" cy="1202650"/>
      </dsp:txXfrm>
    </dsp:sp>
    <dsp:sp modelId="{FF1D76F3-BA7B-4EE0-9A7D-46999652E986}">
      <dsp:nvSpPr>
        <dsp:cNvPr id="0" name=""/>
        <dsp:cNvSpPr/>
      </dsp:nvSpPr>
      <dsp:spPr>
        <a:xfrm>
          <a:off x="5165050" y="1405002"/>
          <a:ext cx="2004417" cy="12026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1">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12" smtClean="0">
              <a:latin typeface="+mn-lt"/>
              <a:cs typeface="Calibri"/>
            </a:rPr>
            <a:t>System</a:t>
          </a:r>
          <a:r>
            <a:rPr lang="en-US" sz="2400" kern="1200" spc="-69" smtClean="0">
              <a:latin typeface="+mn-lt"/>
              <a:cs typeface="Calibri"/>
            </a:rPr>
            <a:t> </a:t>
          </a:r>
          <a:r>
            <a:rPr lang="en-US" sz="2400" kern="1200" spc="-6" smtClean="0">
              <a:latin typeface="+mn-lt"/>
              <a:cs typeface="Calibri"/>
            </a:rPr>
            <a:t>testing</a:t>
          </a:r>
          <a:endParaRPr lang="en-US" sz="2400" kern="1200" dirty="0">
            <a:latin typeface="+mn-lt"/>
            <a:cs typeface="Calibri"/>
          </a:endParaRPr>
        </a:p>
      </dsp:txBody>
      <dsp:txXfrm>
        <a:off x="5165050" y="1405002"/>
        <a:ext cx="2004417" cy="1202650"/>
      </dsp:txXfrm>
    </dsp:sp>
    <dsp:sp modelId="{51CD5920-C1B5-4159-ACE5-D950C768E92F}">
      <dsp:nvSpPr>
        <dsp:cNvPr id="0" name=""/>
        <dsp:cNvSpPr/>
      </dsp:nvSpPr>
      <dsp:spPr>
        <a:xfrm>
          <a:off x="1857761" y="2808094"/>
          <a:ext cx="2004417" cy="12026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1">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smtClean="0">
              <a:latin typeface="+mn-lt"/>
              <a:cs typeface="Calibri"/>
            </a:rPr>
            <a:t>R</a:t>
          </a:r>
          <a:r>
            <a:rPr lang="en-US" sz="2400" kern="1200" spc="-12" smtClean="0">
              <a:latin typeface="+mn-lt"/>
              <a:cs typeface="Calibri"/>
            </a:rPr>
            <a:t>e</a:t>
          </a:r>
          <a:r>
            <a:rPr lang="en-US" sz="2400" kern="1200" spc="-6" smtClean="0">
              <a:latin typeface="+mn-lt"/>
              <a:cs typeface="Calibri"/>
            </a:rPr>
            <a:t>gression</a:t>
          </a:r>
          <a:r>
            <a:rPr lang="en-US" sz="2400" kern="1200" spc="-100" smtClean="0">
              <a:latin typeface="+mn-lt"/>
              <a:cs typeface="Calibri"/>
            </a:rPr>
            <a:t> </a:t>
          </a:r>
          <a:r>
            <a:rPr lang="en-US" sz="2400" kern="1200" spc="-6" smtClean="0">
              <a:latin typeface="+mn-lt"/>
              <a:cs typeface="Calibri"/>
            </a:rPr>
            <a:t>testing</a:t>
          </a:r>
          <a:endParaRPr lang="en-US" sz="2400" kern="1200" dirty="0">
            <a:latin typeface="+mn-lt"/>
            <a:cs typeface="Calibri"/>
          </a:endParaRPr>
        </a:p>
      </dsp:txBody>
      <dsp:txXfrm>
        <a:off x="1857761" y="2808094"/>
        <a:ext cx="2004417" cy="1202650"/>
      </dsp:txXfrm>
    </dsp:sp>
    <dsp:sp modelId="{AAC8036C-0005-4910-944E-C2E51A77155C}">
      <dsp:nvSpPr>
        <dsp:cNvPr id="0" name=""/>
        <dsp:cNvSpPr/>
      </dsp:nvSpPr>
      <dsp:spPr>
        <a:xfrm>
          <a:off x="4062620" y="2808094"/>
          <a:ext cx="2004417" cy="12026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1">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dirty="0" smtClean="0">
              <a:latin typeface="+mn-lt"/>
              <a:cs typeface="Calibri"/>
            </a:rPr>
            <a:t>User Acceptance testing</a:t>
          </a:r>
          <a:endParaRPr lang="en-US" sz="2400" kern="1200" dirty="0">
            <a:latin typeface="+mn-lt"/>
            <a:cs typeface="Calibri"/>
          </a:endParaRPr>
        </a:p>
      </dsp:txBody>
      <dsp:txXfrm>
        <a:off x="4062620" y="2808094"/>
        <a:ext cx="2004417" cy="1202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4A1A4-3EDE-4973-B274-8B9EF41EFB92}">
      <dsp:nvSpPr>
        <dsp:cNvPr id="0" name=""/>
        <dsp:cNvSpPr/>
      </dsp:nvSpPr>
      <dsp:spPr>
        <a:xfrm>
          <a:off x="2204" y="493147"/>
          <a:ext cx="1748973" cy="1049384"/>
        </a:xfrm>
        <a:prstGeom prst="rect">
          <a:avLst/>
        </a:prstGeom>
        <a:solidFill>
          <a:schemeClr val="accent5">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Performance </a:t>
          </a:r>
          <a:r>
            <a:rPr lang="en-US" sz="2400" kern="1200" dirty="0" smtClean="0"/>
            <a:t>testing </a:t>
          </a:r>
          <a:endParaRPr lang="en-US" sz="2400" kern="1200" dirty="0">
            <a:latin typeface="+mn-lt"/>
          </a:endParaRPr>
        </a:p>
      </dsp:txBody>
      <dsp:txXfrm>
        <a:off x="2204" y="493147"/>
        <a:ext cx="1748973" cy="1049384"/>
      </dsp:txXfrm>
    </dsp:sp>
    <dsp:sp modelId="{5E57B4F9-3732-4025-97E3-6F22F27BC87A}">
      <dsp:nvSpPr>
        <dsp:cNvPr id="0" name=""/>
        <dsp:cNvSpPr/>
      </dsp:nvSpPr>
      <dsp:spPr>
        <a:xfrm>
          <a:off x="1926075" y="493147"/>
          <a:ext cx="1748973" cy="1049384"/>
        </a:xfrm>
        <a:prstGeom prst="rect">
          <a:avLst/>
        </a:prstGeom>
        <a:solidFill>
          <a:schemeClr val="accent5">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Compatibility </a:t>
          </a:r>
          <a:r>
            <a:rPr lang="en-US" sz="2400" kern="1200" dirty="0" smtClean="0"/>
            <a:t>testing </a:t>
          </a:r>
        </a:p>
      </dsp:txBody>
      <dsp:txXfrm>
        <a:off x="1926075" y="493147"/>
        <a:ext cx="1748973" cy="1049384"/>
      </dsp:txXfrm>
    </dsp:sp>
    <dsp:sp modelId="{7CB698D4-D666-4502-BE6D-74E4FED5EC90}">
      <dsp:nvSpPr>
        <dsp:cNvPr id="0" name=""/>
        <dsp:cNvSpPr/>
      </dsp:nvSpPr>
      <dsp:spPr>
        <a:xfrm>
          <a:off x="3849946" y="493147"/>
          <a:ext cx="1748973" cy="1049384"/>
        </a:xfrm>
        <a:prstGeom prst="rect">
          <a:avLst/>
        </a:prstGeom>
        <a:solidFill>
          <a:schemeClr val="accent5">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Operational testing</a:t>
          </a:r>
        </a:p>
      </dsp:txBody>
      <dsp:txXfrm>
        <a:off x="3849946" y="493147"/>
        <a:ext cx="1748973" cy="1049384"/>
      </dsp:txXfrm>
    </dsp:sp>
    <dsp:sp modelId="{6C7F9D4A-98F6-4FAB-9FF0-572C44E792EE}">
      <dsp:nvSpPr>
        <dsp:cNvPr id="0" name=""/>
        <dsp:cNvSpPr/>
      </dsp:nvSpPr>
      <dsp:spPr>
        <a:xfrm>
          <a:off x="5773817" y="493147"/>
          <a:ext cx="1748973" cy="1049384"/>
        </a:xfrm>
        <a:prstGeom prst="rect">
          <a:avLst/>
        </a:prstGeom>
        <a:solidFill>
          <a:schemeClr val="accent5">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Security </a:t>
          </a:r>
          <a:r>
            <a:rPr lang="en-US" sz="2400" kern="1200" dirty="0" smtClean="0"/>
            <a:t>testing </a:t>
          </a:r>
        </a:p>
      </dsp:txBody>
      <dsp:txXfrm>
        <a:off x="5773817" y="493147"/>
        <a:ext cx="1748973" cy="1049384"/>
      </dsp:txXfrm>
    </dsp:sp>
    <dsp:sp modelId="{FF01000F-F14E-487C-B1E6-69D5BEE6B32A}">
      <dsp:nvSpPr>
        <dsp:cNvPr id="0" name=""/>
        <dsp:cNvSpPr/>
      </dsp:nvSpPr>
      <dsp:spPr>
        <a:xfrm>
          <a:off x="964140" y="1717429"/>
          <a:ext cx="1748973" cy="1049384"/>
        </a:xfrm>
        <a:prstGeom prst="rect">
          <a:avLst/>
        </a:prstGeom>
        <a:solidFill>
          <a:schemeClr val="accent5">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Stress </a:t>
          </a:r>
          <a:r>
            <a:rPr lang="en-US" sz="2400" kern="1200" dirty="0" smtClean="0"/>
            <a:t>testing</a:t>
          </a:r>
        </a:p>
      </dsp:txBody>
      <dsp:txXfrm>
        <a:off x="964140" y="1717429"/>
        <a:ext cx="1748973" cy="1049384"/>
      </dsp:txXfrm>
    </dsp:sp>
    <dsp:sp modelId="{A3F16B74-6AD2-4784-878F-6CAC83BCB790}">
      <dsp:nvSpPr>
        <dsp:cNvPr id="0" name=""/>
        <dsp:cNvSpPr/>
      </dsp:nvSpPr>
      <dsp:spPr>
        <a:xfrm>
          <a:off x="2888011" y="1717429"/>
          <a:ext cx="1748973" cy="1049384"/>
        </a:xfrm>
        <a:prstGeom prst="rect">
          <a:avLst/>
        </a:prstGeom>
        <a:solidFill>
          <a:schemeClr val="accent5">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Usability testing</a:t>
          </a:r>
          <a:endParaRPr lang="en-US" sz="2400" kern="1200" dirty="0"/>
        </a:p>
      </dsp:txBody>
      <dsp:txXfrm>
        <a:off x="2888011" y="1717429"/>
        <a:ext cx="1748973" cy="1049384"/>
      </dsp:txXfrm>
    </dsp:sp>
    <dsp:sp modelId="{FF3A36D6-9E77-4E17-8476-B1C90F393F34}">
      <dsp:nvSpPr>
        <dsp:cNvPr id="0" name=""/>
        <dsp:cNvSpPr/>
      </dsp:nvSpPr>
      <dsp:spPr>
        <a:xfrm>
          <a:off x="4811882" y="1717429"/>
          <a:ext cx="1748973" cy="1049384"/>
        </a:xfrm>
        <a:prstGeom prst="rect">
          <a:avLst/>
        </a:prstGeom>
        <a:solidFill>
          <a:schemeClr val="accent5">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Compliance testing</a:t>
          </a:r>
          <a:endParaRPr lang="en-US" sz="2400" kern="1200" dirty="0"/>
        </a:p>
      </dsp:txBody>
      <dsp:txXfrm>
        <a:off x="4811882" y="1717429"/>
        <a:ext cx="1748973" cy="1049384"/>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DCC2A4-EE32-4E24-A4F1-98741B063985}" type="datetimeFigureOut">
              <a:rPr lang="en-IN" smtClean="0"/>
              <a:pPr/>
              <a:t>22-02-2022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7C4C5D-7007-48F1-AF8A-AAD05FC0132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800" dirty="0" smtClean="0"/>
              <a:t>Only</a:t>
            </a:r>
            <a:r>
              <a:rPr lang="en-IN" sz="2800" baseline="0" dirty="0" smtClean="0"/>
              <a:t> during dynamic testing the programs get executed and during static testing the code/documents are reviewed.</a:t>
            </a:r>
            <a:endParaRPr lang="en-IN" sz="2800" dirty="0"/>
          </a:p>
        </p:txBody>
      </p:sp>
      <p:sp>
        <p:nvSpPr>
          <p:cNvPr id="4" name="Slide Number Placeholder 3"/>
          <p:cNvSpPr>
            <a:spLocks noGrp="1"/>
          </p:cNvSpPr>
          <p:nvPr>
            <p:ph type="sldNum" sz="quarter" idx="10"/>
          </p:nvPr>
        </p:nvSpPr>
        <p:spPr/>
        <p:txBody>
          <a:bodyPr/>
          <a:lstStyle/>
          <a:p>
            <a:fld id="{CDA481D5-F1DD-43F1-A4F5-5EF5AD2BDCF1}" type="slidenum">
              <a:rPr lang="en-IN" smtClean="0"/>
              <a:pPr/>
              <a:t>2</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solidFill>
                  <a:prstClr val="black"/>
                </a:solidFill>
              </a:rPr>
              <a:pPr/>
              <a:t>20</a:t>
            </a:fld>
            <a:endParaRPr lang="en-US" dirty="0" smtClean="0">
              <a:solidFill>
                <a:prstClr val="black"/>
              </a:solidFill>
            </a:endParaRPr>
          </a:p>
        </p:txBody>
      </p:sp>
      <p:sp>
        <p:nvSpPr>
          <p:cNvPr id="47107" name="Rectangle 2"/>
          <p:cNvSpPr>
            <a:spLocks noGrp="1" noRot="1" noChangeAspect="1" noChangeArrowheads="1" noTextEdit="1"/>
          </p:cNvSpPr>
          <p:nvPr>
            <p:ph type="sldImg"/>
          </p:nvPr>
        </p:nvSpPr>
        <p:spPr>
          <a:xfrm>
            <a:off x="1143000" y="685800"/>
            <a:ext cx="4572000" cy="3429000"/>
          </a:xfrm>
        </p:spPr>
      </p:sp>
      <p:sp>
        <p:nvSpPr>
          <p:cNvPr id="47108" name="Rectangle 3"/>
          <p:cNvSpPr>
            <a:spLocks noGrp="1" noChangeArrowheads="1"/>
          </p:cNvSpPr>
          <p:nvPr>
            <p:ph type="body" idx="1"/>
          </p:nvPr>
        </p:nvSpPr>
        <p:spPr>
          <a:noFill/>
        </p:spPr>
        <p:txBody>
          <a:bodyPr/>
          <a:lstStyle/>
          <a:p>
            <a:r>
              <a:rPr lang="en-IN" sz="1500" b="0" i="0" u="none" strike="noStrike" kern="1200" baseline="0" dirty="0" smtClean="0">
                <a:solidFill>
                  <a:schemeClr val="tx1"/>
                </a:solidFill>
                <a:latin typeface="+mn-lt"/>
                <a:ea typeface="+mn-ea"/>
                <a:cs typeface="+mn-cs"/>
              </a:rPr>
              <a:t>Example: To verify that before application goes to production the operating procedures and staff can properly execute the application. Evaluation of process and execution of process. </a:t>
            </a:r>
          </a:p>
          <a:p>
            <a:r>
              <a:rPr lang="en-IN" sz="1500" b="0" i="0" u="none" strike="noStrike" kern="1200" baseline="0" dirty="0" smtClean="0">
                <a:solidFill>
                  <a:schemeClr val="tx1"/>
                </a:solidFill>
                <a:latin typeface="+mn-lt"/>
                <a:ea typeface="+mn-ea"/>
                <a:cs typeface="+mn-cs"/>
              </a:rPr>
              <a:t> Verifying file labelling and protection functions are working properly. </a:t>
            </a:r>
          </a:p>
          <a:p>
            <a:r>
              <a:rPr lang="en-IN" sz="1500" b="0" i="0" u="none" strike="noStrike" kern="1200" baseline="0" dirty="0" smtClean="0">
                <a:solidFill>
                  <a:schemeClr val="tx1"/>
                </a:solidFill>
                <a:latin typeface="+mn-lt"/>
                <a:ea typeface="+mn-ea"/>
                <a:cs typeface="+mn-cs"/>
              </a:rPr>
              <a:t> Determine system can run using document </a:t>
            </a:r>
          </a:p>
          <a:p>
            <a:r>
              <a:rPr lang="en-IN" sz="1500" b="0" i="0" u="none" strike="noStrike" kern="1200" baseline="0" dirty="0" smtClean="0">
                <a:solidFill>
                  <a:schemeClr val="tx1"/>
                </a:solidFill>
                <a:latin typeface="+mn-lt"/>
                <a:ea typeface="+mn-ea"/>
                <a:cs typeface="+mn-cs"/>
              </a:rPr>
              <a:t>	</a:t>
            </a:r>
          </a:p>
          <a:p>
            <a:pPr eaLnBrk="1" hangingPunct="1"/>
            <a:endParaRPr lang="en-US" b="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solidFill>
                  <a:prstClr val="black"/>
                </a:solidFill>
              </a:rPr>
              <a:pPr/>
              <a:t>21</a:t>
            </a:fld>
            <a:endParaRPr lang="en-US" dirty="0" smtClean="0">
              <a:solidFill>
                <a:prstClr val="black"/>
              </a:solidFill>
            </a:endParaRPr>
          </a:p>
        </p:txBody>
      </p:sp>
      <p:sp>
        <p:nvSpPr>
          <p:cNvPr id="47107" name="Rectangle 2"/>
          <p:cNvSpPr>
            <a:spLocks noGrp="1" noRot="1" noChangeAspect="1" noChangeArrowheads="1" noTextEdit="1"/>
          </p:cNvSpPr>
          <p:nvPr>
            <p:ph type="sldImg"/>
          </p:nvPr>
        </p:nvSpPr>
        <p:spPr>
          <a:xfrm>
            <a:off x="1143000" y="685800"/>
            <a:ext cx="4572000" cy="3429000"/>
          </a:xfrm>
        </p:spPr>
      </p:sp>
      <p:sp>
        <p:nvSpPr>
          <p:cNvPr id="47108" name="Rectangle 3"/>
          <p:cNvSpPr>
            <a:spLocks noGrp="1" noChangeArrowheads="1"/>
          </p:cNvSpPr>
          <p:nvPr>
            <p:ph type="body" idx="1"/>
          </p:nvPr>
        </p:nvSpPr>
        <p:spPr>
          <a:noFill/>
        </p:spPr>
        <p:txBody>
          <a:bodyPr/>
          <a:lstStyle/>
          <a:p>
            <a:r>
              <a:rPr lang="en-IN" sz="1500" b="0" i="0" u="none" strike="noStrike" kern="1200" baseline="0" dirty="0" smtClean="0">
                <a:solidFill>
                  <a:schemeClr val="tx1"/>
                </a:solidFill>
                <a:latin typeface="+mn-lt"/>
                <a:ea typeface="+mn-ea"/>
                <a:cs typeface="+mn-cs"/>
              </a:rPr>
              <a:t>Example: Attempted access without a proper password to the on-line data entry and display transactions (notification to the user of invalid authentication) will be tested. </a:t>
            </a:r>
          </a:p>
          <a:p>
            <a:r>
              <a:rPr lang="en-IN" sz="1500" b="0" i="0" u="none" strike="noStrike" kern="1200" baseline="0" dirty="0" smtClean="0">
                <a:solidFill>
                  <a:schemeClr val="tx1"/>
                </a:solidFill>
                <a:latin typeface="+mn-lt"/>
                <a:ea typeface="+mn-ea"/>
                <a:cs typeface="+mn-cs"/>
              </a:rPr>
              <a:t>Can system be penetrated by any hacking way? Test how well the system protects against unauthorized internal or external access. Check if system database is safe from external attacks. 	</a:t>
            </a:r>
          </a:p>
          <a:p>
            <a:pPr eaLnBrk="1" hangingPunct="1"/>
            <a:endParaRPr lang="en-US" b="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solidFill>
                  <a:prstClr val="black"/>
                </a:solidFill>
              </a:rPr>
              <a:pPr/>
              <a:t>22</a:t>
            </a:fld>
            <a:endParaRPr lang="en-US" dirty="0" smtClean="0">
              <a:solidFill>
                <a:prstClr val="black"/>
              </a:solidFill>
            </a:endParaRPr>
          </a:p>
        </p:txBody>
      </p:sp>
      <p:sp>
        <p:nvSpPr>
          <p:cNvPr id="47107" name="Rectangle 2"/>
          <p:cNvSpPr>
            <a:spLocks noGrp="1" noRot="1" noChangeAspect="1" noChangeArrowheads="1" noTextEdit="1"/>
          </p:cNvSpPr>
          <p:nvPr>
            <p:ph type="sldImg"/>
          </p:nvPr>
        </p:nvSpPr>
        <p:spPr>
          <a:xfrm>
            <a:off x="1143000" y="685800"/>
            <a:ext cx="4572000" cy="3429000"/>
          </a:xfrm>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solidFill>
                  <a:prstClr val="black"/>
                </a:solidFill>
              </a:rPr>
              <a:pPr/>
              <a:t>23</a:t>
            </a:fld>
            <a:endParaRPr lang="en-US" dirty="0" smtClean="0">
              <a:solidFill>
                <a:prstClr val="black"/>
              </a:solidFill>
            </a:endParaRPr>
          </a:p>
        </p:txBody>
      </p:sp>
      <p:sp>
        <p:nvSpPr>
          <p:cNvPr id="47107" name="Rectangle 2"/>
          <p:cNvSpPr>
            <a:spLocks noGrp="1" noRot="1" noChangeAspect="1" noChangeArrowheads="1" noTextEdit="1"/>
          </p:cNvSpPr>
          <p:nvPr>
            <p:ph type="sldImg"/>
          </p:nvPr>
        </p:nvSpPr>
        <p:spPr>
          <a:xfrm>
            <a:off x="1143000" y="685800"/>
            <a:ext cx="4572000" cy="3429000"/>
          </a:xfrm>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7C4C5D-7007-48F1-AF8A-AAD05FC01324}" type="slidenum">
              <a:rPr lang="en-IN" smtClean="0"/>
              <a:pPr/>
              <a:t>29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Static</a:t>
            </a:r>
            <a:r>
              <a:rPr lang="en-IN" baseline="0" dirty="0" smtClean="0"/>
              <a:t> and Dynamic Testing.</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solidFill>
                  <a:prstClr val="black"/>
                </a:solidFill>
              </a:rPr>
              <a:pPr/>
              <a:t>7</a:t>
            </a:fld>
            <a:endParaRPr lang="en-US" dirty="0" smtClean="0">
              <a:solidFill>
                <a:prstClr val="black"/>
              </a:solidFill>
            </a:endParaRPr>
          </a:p>
        </p:txBody>
      </p:sp>
      <p:sp>
        <p:nvSpPr>
          <p:cNvPr id="47107" name="Rectangle 2"/>
          <p:cNvSpPr>
            <a:spLocks noGrp="1" noRot="1" noChangeAspect="1" noChangeArrowheads="1" noTextEdit="1"/>
          </p:cNvSpPr>
          <p:nvPr>
            <p:ph type="sldImg"/>
          </p:nvPr>
        </p:nvSpPr>
        <p:spPr>
          <a:xfrm>
            <a:off x="1143000" y="685800"/>
            <a:ext cx="4572000" cy="3429000"/>
          </a:xfrm>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Note : </a:t>
            </a:r>
          </a:p>
          <a:p>
            <a:pPr eaLnBrk="1" hangingPunct="1"/>
            <a:r>
              <a:rPr lang="en-US" dirty="0" smtClean="0"/>
              <a:t>-</a:t>
            </a:r>
            <a:r>
              <a:rPr lang="en-US" baseline="0" dirty="0" smtClean="0"/>
              <a:t>  </a:t>
            </a:r>
            <a:r>
              <a:rPr lang="en-US" dirty="0" smtClean="0"/>
              <a:t>We pass only positive inputs to check the functionality of the program</a:t>
            </a:r>
            <a:r>
              <a:rPr lang="en-US" baseline="0" dirty="0" smtClean="0"/>
              <a:t> in </a:t>
            </a:r>
            <a:r>
              <a:rPr lang="en-US" b="1" baseline="0" dirty="0" smtClean="0"/>
              <a:t>Smoke testing </a:t>
            </a:r>
            <a:r>
              <a:rPr lang="en-US" baseline="0" dirty="0" smtClean="0"/>
              <a:t>(e g: Critical functionalities of a program).</a:t>
            </a:r>
          </a:p>
          <a:p>
            <a:endParaRPr lang="en-IN" dirty="0"/>
          </a:p>
        </p:txBody>
      </p:sp>
      <p:sp>
        <p:nvSpPr>
          <p:cNvPr id="4" name="Slide Number Placeholder 3"/>
          <p:cNvSpPr>
            <a:spLocks noGrp="1"/>
          </p:cNvSpPr>
          <p:nvPr>
            <p:ph type="sldNum" sz="quarter" idx="10"/>
          </p:nvPr>
        </p:nvSpPr>
        <p:spPr/>
        <p:txBody>
          <a:bodyPr/>
          <a:lstStyle/>
          <a:p>
            <a:fld id="{527C4C5D-7007-48F1-AF8A-AAD05FC01324}"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Note : </a:t>
            </a:r>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  </a:t>
            </a:r>
            <a:r>
              <a:rPr lang="en-US" b="1" baseline="0" dirty="0" smtClean="0"/>
              <a:t>Sanity testing</a:t>
            </a:r>
            <a:r>
              <a:rPr lang="en-US" baseline="0" dirty="0" smtClean="0"/>
              <a:t> is conducted by concentrating on basic functionalities (e g: Minor functionalities of a program)</a:t>
            </a:r>
          </a:p>
          <a:p>
            <a:endParaRPr lang="en-IN" dirty="0"/>
          </a:p>
        </p:txBody>
      </p:sp>
      <p:sp>
        <p:nvSpPr>
          <p:cNvPr id="4" name="Slide Number Placeholder 3"/>
          <p:cNvSpPr>
            <a:spLocks noGrp="1"/>
          </p:cNvSpPr>
          <p:nvPr>
            <p:ph type="sldNum" sz="quarter" idx="10"/>
          </p:nvPr>
        </p:nvSpPr>
        <p:spPr/>
        <p:txBody>
          <a:bodyPr/>
          <a:lstStyle/>
          <a:p>
            <a:fld id="{527C4C5D-7007-48F1-AF8A-AAD05FC01324}" type="slidenum">
              <a:rPr lang="en-IN" smtClean="0"/>
              <a:pPr/>
              <a:t>10</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solidFill>
                  <a:prstClr val="black"/>
                </a:solidFill>
              </a:rPr>
              <a:pPr/>
              <a:t>12</a:t>
            </a:fld>
            <a:endParaRPr lang="en-US" dirty="0" smtClean="0">
              <a:solidFill>
                <a:prstClr val="black"/>
              </a:solidFill>
            </a:endParaRPr>
          </a:p>
        </p:txBody>
      </p:sp>
      <p:sp>
        <p:nvSpPr>
          <p:cNvPr id="47107" name="Rectangle 2"/>
          <p:cNvSpPr>
            <a:spLocks noGrp="1" noRot="1" noChangeAspect="1" noChangeArrowheads="1" noTextEdit="1"/>
          </p:cNvSpPr>
          <p:nvPr>
            <p:ph type="sldImg"/>
          </p:nvPr>
        </p:nvSpPr>
        <p:spPr>
          <a:xfrm>
            <a:off x="1143000" y="685800"/>
            <a:ext cx="4572000" cy="3429000"/>
          </a:xfrm>
        </p:spPr>
      </p:sp>
      <p:sp>
        <p:nvSpPr>
          <p:cNvPr id="47108" name="Rectangle 3"/>
          <p:cNvSpPr>
            <a:spLocks noGrp="1" noChangeArrowheads="1"/>
          </p:cNvSpPr>
          <p:nvPr>
            <p:ph type="body" idx="1"/>
          </p:nvPr>
        </p:nvSpPr>
        <p:spPr>
          <a:noFill/>
        </p:spPr>
        <p:txBody>
          <a:bodyPr/>
          <a:lstStyle/>
          <a:p>
            <a:pPr marL="0" marR="0" indent="0" algn="l" defTabSz="1140460" rtl="0" eaLnBrk="1" fontAlgn="auto" latinLnBrk="0" hangingPunct="1">
              <a:lnSpc>
                <a:spcPct val="100000"/>
              </a:lnSpc>
              <a:spcBef>
                <a:spcPts val="0"/>
              </a:spcBef>
              <a:spcAft>
                <a:spcPts val="0"/>
              </a:spcAft>
              <a:buClrTx/>
              <a:buSzTx/>
              <a:buFontTx/>
              <a:buNone/>
              <a:defRPr/>
            </a:pPr>
            <a:r>
              <a:rPr lang="en-IN" sz="1500" b="0" i="0" u="none" strike="noStrike" kern="1200" baseline="0" dirty="0" smtClean="0">
                <a:solidFill>
                  <a:schemeClr val="tx1"/>
                </a:solidFill>
                <a:latin typeface="+mn-lt"/>
                <a:ea typeface="+mn-ea"/>
                <a:cs typeface="+mn-cs"/>
              </a:rPr>
              <a:t>Example: Interface Testing is performed to evaluate whether systems or components pass data and control correctly to one another. It is to verify if all the interactions between these modules are working properly and errors are handled properly. 	</a:t>
            </a:r>
          </a:p>
          <a:p>
            <a:pPr eaLnBrk="1" hangingPunct="1"/>
            <a:endParaRPr lang="en-US" b="0" dirty="0" smtClean="0"/>
          </a:p>
          <a:p>
            <a:pPr marL="0" marR="0" indent="0" algn="l" defTabSz="1140460" rtl="0" eaLnBrk="1" fontAlgn="auto" latinLnBrk="0" hangingPunct="1">
              <a:lnSpc>
                <a:spcPct val="100000"/>
              </a:lnSpc>
              <a:spcBef>
                <a:spcPts val="0"/>
              </a:spcBef>
              <a:spcAft>
                <a:spcPts val="0"/>
              </a:spcAft>
              <a:buClrTx/>
              <a:buSzTx/>
              <a:buFontTx/>
              <a:buNone/>
              <a:defRPr/>
            </a:pPr>
            <a:r>
              <a:rPr lang="en-IN" sz="1500" b="0" i="0" u="none" strike="noStrike" kern="1200" baseline="0" dirty="0" smtClean="0">
                <a:solidFill>
                  <a:schemeClr val="tx1"/>
                </a:solidFill>
                <a:latin typeface="+mn-lt"/>
                <a:ea typeface="+mn-ea"/>
                <a:cs typeface="+mn-cs"/>
              </a:rPr>
              <a:t>An inter-system test, for example, could be a memory map, showing what is in memory at that moment. It basically is the way you find out if the inter-system is working without any problem, and is a big help when you do have a problem in finding a fix for it. 	</a:t>
            </a:r>
          </a:p>
          <a:p>
            <a:pPr eaLnBrk="1" hangingPunct="1"/>
            <a:endParaRPr lang="en-US" b="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solidFill>
                  <a:prstClr val="black"/>
                </a:solidFill>
              </a:rPr>
              <a:pPr/>
              <a:t>14</a:t>
            </a:fld>
            <a:endParaRPr lang="en-US" dirty="0" smtClean="0">
              <a:solidFill>
                <a:prstClr val="black"/>
              </a:solidFill>
            </a:endParaRPr>
          </a:p>
        </p:txBody>
      </p:sp>
      <p:sp>
        <p:nvSpPr>
          <p:cNvPr id="47107" name="Rectangle 2"/>
          <p:cNvSpPr>
            <a:spLocks noGrp="1" noRot="1" noChangeAspect="1" noChangeArrowheads="1" noTextEdit="1"/>
          </p:cNvSpPr>
          <p:nvPr>
            <p:ph type="sldImg"/>
          </p:nvPr>
        </p:nvSpPr>
        <p:spPr>
          <a:xfrm>
            <a:off x="1143000" y="685800"/>
            <a:ext cx="4572000" cy="3429000"/>
          </a:xfrm>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solidFill>
                  <a:prstClr val="black"/>
                </a:solidFill>
              </a:rPr>
              <a:pPr/>
              <a:t>17</a:t>
            </a:fld>
            <a:endParaRPr lang="en-US" dirty="0" smtClean="0">
              <a:solidFill>
                <a:prstClr val="black"/>
              </a:solidFill>
            </a:endParaRPr>
          </a:p>
        </p:txBody>
      </p:sp>
      <p:sp>
        <p:nvSpPr>
          <p:cNvPr id="47107" name="Rectangle 2"/>
          <p:cNvSpPr>
            <a:spLocks noGrp="1" noRot="1" noChangeAspect="1" noChangeArrowheads="1" noTextEdit="1"/>
          </p:cNvSpPr>
          <p:nvPr>
            <p:ph type="sldImg"/>
          </p:nvPr>
        </p:nvSpPr>
        <p:spPr>
          <a:xfrm>
            <a:off x="1143000" y="685800"/>
            <a:ext cx="4572000" cy="3429000"/>
          </a:xfrm>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solidFill>
                  <a:prstClr val="black"/>
                </a:solidFill>
              </a:rPr>
              <a:pPr/>
              <a:t>18</a:t>
            </a:fld>
            <a:endParaRPr lang="en-US" dirty="0" smtClean="0">
              <a:solidFill>
                <a:prstClr val="black"/>
              </a:solidFill>
            </a:endParaRPr>
          </a:p>
        </p:txBody>
      </p:sp>
      <p:sp>
        <p:nvSpPr>
          <p:cNvPr id="47107" name="Rectangle 2"/>
          <p:cNvSpPr>
            <a:spLocks noGrp="1" noRot="1" noChangeAspect="1" noChangeArrowheads="1" noTextEdit="1"/>
          </p:cNvSpPr>
          <p:nvPr>
            <p:ph type="sldImg"/>
          </p:nvPr>
        </p:nvSpPr>
        <p:spPr>
          <a:xfrm>
            <a:off x="1143000" y="685800"/>
            <a:ext cx="4572000" cy="3429000"/>
          </a:xfrm>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2.xml"/><Relationship Id="rId4" Type="http://schemas.microsoft.com/office/2007/relationships/hdphoto" Target="../media/image11.wdp"/></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4.xml"/><Relationship Id="rId4" Type="http://schemas.microsoft.com/office/2007/relationships/hdphoto" Target="../media/image11.wdp"/></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2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2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2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2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29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29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29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9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5.xml"/><Relationship Id="rId4" Type="http://schemas.microsoft.com/office/2007/relationships/hdphoto" Target="../media/image11.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3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3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0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3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3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3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3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6.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3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3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3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3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3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6.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3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3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3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3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3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6.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6.xml"/><Relationship Id="rId4" Type="http://schemas.microsoft.com/office/2007/relationships/hdphoto" Target="../media/image11.wdp"/></Relationships>
</file>

<file path=ppt/slideLayouts/_rels/slideLayout3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3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3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39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39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39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7.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0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4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4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4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7.xml"/></Relationships>
</file>

<file path=ppt/slideLayouts/_rels/slideLayout4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4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7.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4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4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7.xml"/></Relationships>
</file>

<file path=ppt/slideLayouts/_rels/slideLayout4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4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4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7.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7.xml"/><Relationship Id="rId4" Type="http://schemas.microsoft.com/office/2007/relationships/hdphoto" Target="../media/image11.wdp"/></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4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4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8.xml"/></Relationships>
</file>

<file path=ppt/slideLayouts/_rels/slideLayout4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46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4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46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8.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4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4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8.xml"/></Relationships>
</file>

<file path=ppt/slideLayouts/_rels/slideLayout49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49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4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49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8.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0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0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5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5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5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8.xml"/></Relationships>
</file>

<file path=ppt/slideLayouts/_rels/slideLayout5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5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5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8.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8.xml"/><Relationship Id="rId4" Type="http://schemas.microsoft.com/office/2007/relationships/hdphoto" Target="../media/image11.wdp"/></Relationships>
</file>

<file path=ppt/slideLayouts/_rels/slideLayout5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5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5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5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5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5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5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5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5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5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9.xml"/></Relationships>
</file>

<file path=ppt/slideLayouts/_rels/slideLayout5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5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5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5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5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9.xml"/></Relationships>
</file>

<file path=ppt/slideLayouts/_rels/slideLayout59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59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59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59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9.xml"/><Relationship Id="rId4" Type="http://schemas.microsoft.com/office/2007/relationships/hdphoto" Target="../media/image11.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0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6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6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6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0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0.xml"/></Relationships>
</file>

<file path=ppt/slideLayouts/_rels/slideLayout6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6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6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6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0.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6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6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0.xml"/></Relationships>
</file>

<file path=ppt/slideLayouts/_rels/slideLayout6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6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6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6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0.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6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6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6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6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6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6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0.xml"/></Relationships>
</file>

<file path=ppt/slideLayouts/_rels/slideLayout6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6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6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0.xml"/></Relationships>
</file>

<file path=ppt/slideLayouts/_rels/slideLayout6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0.xml"/><Relationship Id="rId4" Type="http://schemas.microsoft.com/office/2007/relationships/hdphoto" Target="../media/image11.wdp"/></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4"/>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2_4 Steps">
    <p:spTree>
      <p:nvGrpSpPr>
        <p:cNvPr id="1" name=""/>
        <p:cNvGrpSpPr/>
        <p:nvPr/>
      </p:nvGrpSpPr>
      <p:grpSpPr>
        <a:xfrm>
          <a:off x="0" y="0"/>
          <a:ext cx="0" cy="0"/>
          <a:chOff x="0" y="0"/>
          <a:chExt cx="0" cy="0"/>
        </a:xfrm>
      </p:grpSpPr>
      <p:sp>
        <p:nvSpPr>
          <p:cNvPr id="5" name="Rectangle 4"/>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8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6"/>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9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3"/>
            <a:ext cx="4038600" cy="5059363"/>
          </a:xfrm>
          <a:prstGeom prst="rect">
            <a:avLst/>
          </a:prstGeom>
        </p:spPr>
        <p:txBody>
          <a:bodyPr lIns="114062" tIns="57031" rIns="114062" bIns="57031">
            <a:normAutofit/>
          </a:bodyPr>
          <a:lstStyle>
            <a:lvl1pPr marL="320675" indent="-320675">
              <a:buFont typeface="Wingdings 2" panose="05020102010507070707" pitchFamily="18" charset="2"/>
              <a:buChar char=""/>
              <a:defRPr sz="1650" b="1">
                <a:latin typeface="Arial" panose="020B0704020202020204" pitchFamily="34" charset="0"/>
                <a:cs typeface="Arial" panose="020B0704020202020204" pitchFamily="34" charset="0"/>
              </a:defRPr>
            </a:lvl1pPr>
            <a:lvl2pPr marL="695325" indent="-267335">
              <a:buFont typeface="Wingdings" panose="05000000000000000000" pitchFamily="2" charset="2"/>
              <a:buChar char="§"/>
              <a:defRPr sz="1275">
                <a:solidFill>
                  <a:schemeClr val="tx1">
                    <a:lumMod val="75000"/>
                    <a:lumOff val="25000"/>
                  </a:schemeClr>
                </a:solidFill>
                <a:latin typeface="Arial" panose="020B0704020202020204" pitchFamily="34" charset="0"/>
                <a:cs typeface="Arial" panose="020B0704020202020204" pitchFamily="34" charset="0"/>
              </a:defRPr>
            </a:lvl2pPr>
            <a:lvl3pPr>
              <a:defRPr sz="1200">
                <a:latin typeface="Arial" panose="020B0704020202020204" pitchFamily="34" charset="0"/>
                <a:cs typeface="Arial" panose="020B0704020202020204" pitchFamily="34" charset="0"/>
              </a:defRPr>
            </a:lvl3pPr>
            <a:lvl4pPr>
              <a:defRPr sz="1125">
                <a:latin typeface="Arial" panose="020B0704020202020204" pitchFamily="34" charset="0"/>
                <a:cs typeface="Arial" panose="020B0704020202020204" pitchFamily="34" charset="0"/>
              </a:defRPr>
            </a:lvl4pPr>
            <a:lvl5pPr>
              <a:defRPr sz="1125">
                <a:latin typeface="Arial" panose="020B0704020202020204" pitchFamily="34" charset="0"/>
                <a:cs typeface="Arial" panose="020B0704020202020204" pitchFamily="34" charset="0"/>
              </a:defRPr>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0" y="1066803"/>
            <a:ext cx="4038600" cy="5059363"/>
          </a:xfrm>
          <a:prstGeom prst="rect">
            <a:avLst/>
          </a:prstGeom>
        </p:spPr>
        <p:txBody>
          <a:bodyPr lIns="114062" tIns="57031" rIns="114062" bIns="57031">
            <a:normAutofit/>
          </a:bodyPr>
          <a:lstStyle>
            <a:lvl1pPr marL="320675" indent="-320675" algn="l" defTabSz="855345" rtl="0" eaLnBrk="1" latinLnBrk="0" hangingPunct="1">
              <a:spcBef>
                <a:spcPct val="20000"/>
              </a:spcBef>
              <a:buFont typeface="Wingdings 2" panose="05020102010507070707" pitchFamily="18" charset="2"/>
              <a:buChar char=""/>
              <a:defRPr lang="en-US" sz="1650" b="1" kern="1200" dirty="0" smtClean="0">
                <a:solidFill>
                  <a:schemeClr val="tx1"/>
                </a:solidFill>
                <a:latin typeface="Arial" panose="020B0704020202020204" pitchFamily="34" charset="0"/>
                <a:ea typeface="+mn-ea"/>
                <a:cs typeface="Arial" panose="020B0704020202020204" pitchFamily="34" charset="0"/>
              </a:defRPr>
            </a:lvl1pPr>
            <a:lvl2pPr marL="695325" indent="-267335" algn="l" defTabSz="855345" rtl="0" eaLnBrk="1" latinLnBrk="0" hangingPunct="1">
              <a:spcBef>
                <a:spcPct val="20000"/>
              </a:spcBef>
              <a:buFont typeface="Wingdings" panose="05000000000000000000" pitchFamily="2" charset="2"/>
              <a:buChar char="§"/>
              <a:defRPr lang="en-US" sz="1275" b="0" kern="1200" dirty="0" smtClean="0">
                <a:solidFill>
                  <a:schemeClr val="tx1">
                    <a:lumMod val="75000"/>
                    <a:lumOff val="25000"/>
                  </a:schemeClr>
                </a:solidFill>
                <a:latin typeface="Arial" panose="020B0704020202020204" pitchFamily="34" charset="0"/>
                <a:ea typeface="+mn-ea"/>
                <a:cs typeface="Arial" panose="020B0704020202020204" pitchFamily="34" charset="0"/>
              </a:defRPr>
            </a:lvl2pPr>
            <a:lvl3pPr algn="l" defTabSz="855345" rtl="0" eaLnBrk="1" latinLnBrk="0" hangingPunct="1">
              <a:spcBef>
                <a:spcPct val="20000"/>
              </a:spcBef>
              <a:defRPr lang="en-US" sz="1200" b="0" kern="1200" dirty="0" smtClean="0">
                <a:solidFill>
                  <a:schemeClr val="tx1"/>
                </a:solidFill>
                <a:latin typeface="Arial" panose="020B0704020202020204" pitchFamily="34" charset="0"/>
                <a:ea typeface="+mn-ea"/>
                <a:cs typeface="Arial" panose="020B0704020202020204" pitchFamily="34" charset="0"/>
              </a:defRPr>
            </a:lvl3pPr>
            <a:lvl4pPr>
              <a:defRPr sz="1650"/>
            </a:lvl4pPr>
            <a:lvl5pPr>
              <a:defRPr sz="1650"/>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Date Placeholder 3"/>
          <p:cNvSpPr txBox="1"/>
          <p:nvPr userDrawn="1"/>
        </p:nvSpPr>
        <p:spPr>
          <a:xfrm>
            <a:off x="457200" y="6356352"/>
            <a:ext cx="2133600" cy="365125"/>
          </a:xfrm>
          <a:prstGeom prst="rect">
            <a:avLst/>
          </a:prstGeom>
        </p:spPr>
        <p:txBody>
          <a:bodyPr vert="horz" lIns="85547" tIns="42773" rIns="85547" bIns="42773"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z="900" smtClean="0">
                <a:solidFill>
                  <a:prstClr val="black">
                    <a:tint val="75000"/>
                  </a:prstClr>
                </a:solidFill>
              </a:rPr>
              <a:pPr/>
              <a:t>2/22/2022</a:t>
            </a:fld>
            <a:endParaRPr lang="en-US" sz="900" dirty="0">
              <a:solidFill>
                <a:prstClr val="black">
                  <a:tint val="75000"/>
                </a:prstClr>
              </a:solidFill>
            </a:endParaRPr>
          </a:p>
        </p:txBody>
      </p:sp>
      <p:sp>
        <p:nvSpPr>
          <p:cNvPr id="9" name="Slide Number Placeholder 5"/>
          <p:cNvSpPr txBox="1"/>
          <p:nvPr userDrawn="1"/>
        </p:nvSpPr>
        <p:spPr>
          <a:xfrm>
            <a:off x="6553202" y="6356352"/>
            <a:ext cx="2133600" cy="365125"/>
          </a:xfrm>
          <a:prstGeom prst="rect">
            <a:avLst/>
          </a:prstGeom>
        </p:spPr>
        <p:txBody>
          <a:bodyPr vert="horz" lIns="85547" tIns="42773" rIns="85547" bIns="4277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z="900" smtClean="0">
                <a:solidFill>
                  <a:prstClr val="black">
                    <a:tint val="75000"/>
                  </a:prstClr>
                </a:solidFill>
              </a:rPr>
              <a:pPr/>
              <a:t>‹#›</a:t>
            </a:fld>
            <a:endParaRPr lang="en-US" sz="900" dirty="0">
              <a:solidFill>
                <a:prstClr val="black">
                  <a:tint val="75000"/>
                </a:prstClr>
              </a:solidFill>
            </a:endParaRPr>
          </a:p>
        </p:txBody>
      </p:sp>
      <p:sp>
        <p:nvSpPr>
          <p:cNvPr id="10" name="Rectangle 9"/>
          <p:cNvSpPr/>
          <p:nvPr userDrawn="1"/>
        </p:nvSpPr>
        <p:spPr>
          <a:xfrm>
            <a:off x="1" y="6201787"/>
            <a:ext cx="9142802"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47" tIns="42773" rIns="85547" bIns="42773" rtlCol="0" anchor="ctr"/>
          <a:lstStyle/>
          <a:p>
            <a:pPr algn="ctr" defTabSz="855345"/>
            <a:endParaRPr lang="en-US" sz="2625" b="1" spc="561" dirty="0" smtClean="0">
              <a:solidFill>
                <a:srgbClr val="0070C0"/>
              </a:solidFill>
              <a:latin typeface="Arial Narrow" panose="020B0606020202030204" pitchFamily="34" charset="0"/>
            </a:endParaRPr>
          </a:p>
        </p:txBody>
      </p:sp>
      <p:sp>
        <p:nvSpPr>
          <p:cNvPr id="11" name="Text Box 4"/>
          <p:cNvSpPr txBox="1">
            <a:spLocks noChangeArrowheads="1"/>
          </p:cNvSpPr>
          <p:nvPr userDrawn="1"/>
        </p:nvSpPr>
        <p:spPr bwMode="auto">
          <a:xfrm>
            <a:off x="6639374" y="6201788"/>
            <a:ext cx="1371600" cy="550088"/>
          </a:xfrm>
          <a:prstGeom prst="rect">
            <a:avLst/>
          </a:prstGeom>
          <a:noFill/>
          <a:ln w="9525">
            <a:noFill/>
            <a:round/>
          </a:ln>
        </p:spPr>
        <p:txBody>
          <a:bodyPr lIns="84200" tIns="43784" rIns="84200" bIns="43784">
            <a:spAutoFit/>
          </a:bodyPr>
          <a:lstStyle/>
          <a:p>
            <a:pPr algn="r" defTabSz="855345">
              <a:buFont typeface="Trebuchet MS" panose="020B0703020202090204" pitchFamily="34" charset="0"/>
              <a:buNone/>
              <a:tabLst>
                <a:tab pos="0" algn="l"/>
                <a:tab pos="427355" algn="l"/>
                <a:tab pos="855345" algn="l"/>
                <a:tab pos="1282700" algn="l"/>
                <a:tab pos="1710690" algn="l"/>
                <a:tab pos="2138045" algn="l"/>
                <a:tab pos="2566035" algn="l"/>
                <a:tab pos="2994025" algn="l"/>
                <a:tab pos="3421380" algn="l"/>
                <a:tab pos="3849370" algn="l"/>
                <a:tab pos="4276725" algn="l"/>
                <a:tab pos="4704715" algn="l"/>
                <a:tab pos="5132705" algn="l"/>
                <a:tab pos="5560060" algn="l"/>
                <a:tab pos="5988050" algn="l"/>
                <a:tab pos="6415405" algn="l"/>
                <a:tab pos="6843395" algn="l"/>
                <a:tab pos="7271385" algn="l"/>
                <a:tab pos="7698740" algn="l"/>
                <a:tab pos="8126730" algn="l"/>
                <a:tab pos="8554085" algn="l"/>
              </a:tabLst>
              <a:defRPr/>
            </a:pPr>
            <a:r>
              <a:rPr lang="en-GB" sz="750" dirty="0">
                <a:solidFill>
                  <a:prstClr val="black">
                    <a:lumMod val="65000"/>
                    <a:lumOff val="35000"/>
                  </a:prstClr>
                </a:solidFill>
                <a:latin typeface="Helvetica LT Std Cond"/>
                <a:cs typeface="Arial" panose="020B0704020202020204" pitchFamily="34" charset="0"/>
              </a:rPr>
              <a:t>INDIA</a:t>
            </a:r>
          </a:p>
          <a:p>
            <a:pPr algn="r" defTabSz="855345">
              <a:buFont typeface="Trebuchet MS" panose="020B0703020202090204" pitchFamily="34" charset="0"/>
              <a:buNone/>
              <a:tabLst>
                <a:tab pos="0" algn="l"/>
                <a:tab pos="427355" algn="l"/>
                <a:tab pos="855345" algn="l"/>
                <a:tab pos="1282700" algn="l"/>
                <a:tab pos="1710690" algn="l"/>
                <a:tab pos="2138045" algn="l"/>
                <a:tab pos="2566035" algn="l"/>
                <a:tab pos="2994025" algn="l"/>
                <a:tab pos="3421380" algn="l"/>
                <a:tab pos="3849370" algn="l"/>
                <a:tab pos="4276725" algn="l"/>
                <a:tab pos="4704715" algn="l"/>
                <a:tab pos="5132705" algn="l"/>
                <a:tab pos="5560060" algn="l"/>
                <a:tab pos="5988050" algn="l"/>
                <a:tab pos="6415405" algn="l"/>
                <a:tab pos="6843395" algn="l"/>
                <a:tab pos="7271385" algn="l"/>
                <a:tab pos="7698740" algn="l"/>
                <a:tab pos="8126730" algn="l"/>
                <a:tab pos="8554085" algn="l"/>
              </a:tabLst>
              <a:defRPr/>
            </a:pPr>
            <a:r>
              <a:rPr lang="en-GB" sz="750" dirty="0">
                <a:solidFill>
                  <a:prstClr val="black">
                    <a:lumMod val="65000"/>
                    <a:lumOff val="35000"/>
                  </a:prstClr>
                </a:solidFill>
                <a:latin typeface="Helvetica LT Std Cond"/>
                <a:cs typeface="Arial" panose="020B0704020202020204" pitchFamily="34" charset="0"/>
              </a:rPr>
              <a:t>USA</a:t>
            </a:r>
          </a:p>
          <a:p>
            <a:pPr algn="r" defTabSz="855345">
              <a:buFont typeface="Trebuchet MS" panose="020B0703020202090204" pitchFamily="34" charset="0"/>
              <a:buNone/>
              <a:tabLst>
                <a:tab pos="0" algn="l"/>
                <a:tab pos="427355" algn="l"/>
                <a:tab pos="855345" algn="l"/>
                <a:tab pos="1282700" algn="l"/>
                <a:tab pos="1710690" algn="l"/>
                <a:tab pos="2138045" algn="l"/>
                <a:tab pos="2566035" algn="l"/>
                <a:tab pos="2994025" algn="l"/>
                <a:tab pos="3421380" algn="l"/>
                <a:tab pos="3849370" algn="l"/>
                <a:tab pos="4276725" algn="l"/>
                <a:tab pos="4704715" algn="l"/>
                <a:tab pos="5132705" algn="l"/>
                <a:tab pos="5560060" algn="l"/>
                <a:tab pos="5988050" algn="l"/>
                <a:tab pos="6415405" algn="l"/>
                <a:tab pos="6843395" algn="l"/>
                <a:tab pos="7271385" algn="l"/>
                <a:tab pos="7698740" algn="l"/>
                <a:tab pos="8126730" algn="l"/>
                <a:tab pos="8554085" algn="l"/>
              </a:tabLst>
              <a:defRPr/>
            </a:pPr>
            <a:r>
              <a:rPr lang="en-GB" sz="750" dirty="0">
                <a:solidFill>
                  <a:prstClr val="black">
                    <a:lumMod val="65000"/>
                    <a:lumOff val="35000"/>
                  </a:prstClr>
                </a:solidFill>
                <a:latin typeface="Helvetica LT Std Cond"/>
                <a:cs typeface="Arial" panose="020B0704020202020204" pitchFamily="34" charset="0"/>
              </a:rPr>
              <a:t>CHINA </a:t>
            </a:r>
          </a:p>
          <a:p>
            <a:pPr algn="r" defTabSz="855345">
              <a:buFont typeface="Trebuchet MS" panose="020B0703020202090204" pitchFamily="34" charset="0"/>
              <a:buNone/>
              <a:tabLst>
                <a:tab pos="0" algn="l"/>
                <a:tab pos="427355" algn="l"/>
                <a:tab pos="855345" algn="l"/>
                <a:tab pos="1282700" algn="l"/>
                <a:tab pos="1710690" algn="l"/>
                <a:tab pos="2138045" algn="l"/>
                <a:tab pos="2566035" algn="l"/>
                <a:tab pos="2994025" algn="l"/>
                <a:tab pos="3421380" algn="l"/>
                <a:tab pos="3849370" algn="l"/>
                <a:tab pos="4276725" algn="l"/>
                <a:tab pos="4704715" algn="l"/>
                <a:tab pos="5132705" algn="l"/>
                <a:tab pos="5560060" algn="l"/>
                <a:tab pos="5988050" algn="l"/>
                <a:tab pos="6415405" algn="l"/>
                <a:tab pos="6843395" algn="l"/>
                <a:tab pos="7271385" algn="l"/>
                <a:tab pos="7698740" algn="l"/>
                <a:tab pos="8126730" algn="l"/>
                <a:tab pos="8554085" algn="l"/>
              </a:tabLst>
              <a:defRPr/>
            </a:pPr>
            <a:r>
              <a:rPr lang="en-GB" sz="750" dirty="0">
                <a:solidFill>
                  <a:prstClr val="black">
                    <a:lumMod val="65000"/>
                    <a:lumOff val="35000"/>
                  </a:prstClr>
                </a:solidFill>
                <a:latin typeface="Helvetica LT Std Cond"/>
                <a:cs typeface="Arial" panose="020B0704020202020204" pitchFamily="34" charset="0"/>
              </a:rPr>
              <a:t>SINGAPORE</a:t>
            </a:r>
          </a:p>
        </p:txBody>
      </p:sp>
      <p:sp>
        <p:nvSpPr>
          <p:cNvPr id="12" name="TextBox 11"/>
          <p:cNvSpPr txBox="1"/>
          <p:nvPr userDrawn="1"/>
        </p:nvSpPr>
        <p:spPr>
          <a:xfrm>
            <a:off x="-26855" y="6503416"/>
            <a:ext cx="2187740" cy="340297"/>
          </a:xfrm>
          <a:prstGeom prst="rect">
            <a:avLst/>
          </a:prstGeom>
          <a:noFill/>
        </p:spPr>
        <p:txBody>
          <a:bodyPr wrap="none" lIns="85547" tIns="42773" rIns="85547" bIns="42773" rtlCol="0">
            <a:spAutoFit/>
          </a:bodyPr>
          <a:lstStyle/>
          <a:p>
            <a:pPr defTabSz="855345"/>
            <a:endParaRPr lang="en-US" sz="825" dirty="0" smtClean="0">
              <a:solidFill>
                <a:prstClr val="black"/>
              </a:solidFill>
              <a:latin typeface="Arial" panose="020B0704020202020204" pitchFamily="34" charset="0"/>
              <a:cs typeface="Arial" panose="020B0704020202020204" pitchFamily="34" charset="0"/>
            </a:endParaRPr>
          </a:p>
          <a:p>
            <a:pPr defTabSz="855345"/>
            <a:r>
              <a:rPr lang="en-US" sz="825" dirty="0" smtClean="0">
                <a:solidFill>
                  <a:prstClr val="black"/>
                </a:solidFill>
                <a:latin typeface="Arial" panose="020B0704020202020204" pitchFamily="34" charset="0"/>
                <a:cs typeface="Arial" panose="020B0704020202020204" pitchFamily="34" charset="0"/>
              </a:rPr>
              <a:t>© QAI Global Institute. All Rights Reserved</a:t>
            </a:r>
            <a:endParaRPr lang="en-US" sz="825" dirty="0">
              <a:solidFill>
                <a:prstClr val="black"/>
              </a:solidFill>
              <a:latin typeface="Arial" panose="020B0704020202020204" pitchFamily="34" charset="0"/>
              <a:cs typeface="Arial" panose="020B0704020202020204" pitchFamily="34" charset="0"/>
            </a:endParaRPr>
          </a:p>
        </p:txBody>
      </p:sp>
      <p:sp>
        <p:nvSpPr>
          <p:cNvPr id="13" name="TextBox 12"/>
          <p:cNvSpPr txBox="1"/>
          <p:nvPr userDrawn="1"/>
        </p:nvSpPr>
        <p:spPr>
          <a:xfrm>
            <a:off x="65164" y="6354326"/>
            <a:ext cx="337875" cy="247964"/>
          </a:xfrm>
          <a:prstGeom prst="rect">
            <a:avLst/>
          </a:prstGeom>
          <a:noFill/>
        </p:spPr>
        <p:txBody>
          <a:bodyPr wrap="none" lIns="85547" tIns="42773" rIns="85547" bIns="42773" rtlCol="0">
            <a:spAutoFit/>
          </a:bodyPr>
          <a:lstStyle/>
          <a:p>
            <a:pPr defTabSz="855345"/>
            <a:fld id="{A17113E1-F9B3-4076-950E-E1D5BD615771}" type="slidenum">
              <a:rPr lang="en-US" sz="1050" b="1" smtClean="0">
                <a:solidFill>
                  <a:srgbClr val="0070C0"/>
                </a:solidFill>
                <a:latin typeface="Arial" panose="020B0704020202020204" pitchFamily="34" charset="0"/>
                <a:cs typeface="Arial" panose="020B0704020202020204" pitchFamily="34" charset="0"/>
              </a:rPr>
              <a:pPr defTabSz="855345"/>
              <a:t>‹#›</a:t>
            </a:fld>
            <a:endParaRPr lang="en-US" sz="1050" b="1" dirty="0">
              <a:solidFill>
                <a:srgbClr val="0070C0"/>
              </a:solidFill>
              <a:latin typeface="Arial" panose="020B0704020202020204" pitchFamily="34" charset="0"/>
              <a:cs typeface="Arial" panose="020B0704020202020204"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12019" t="13992" b="8233"/>
          <a:stretch>
            <a:fillRect/>
          </a:stretch>
        </p:blipFill>
        <p:spPr bwMode="auto">
          <a:xfrm>
            <a:off x="8088453" y="6247617"/>
            <a:ext cx="1005703" cy="55738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 name="Straight Connector 14"/>
          <p:cNvCxnSpPr/>
          <p:nvPr userDrawn="1"/>
        </p:nvCxnSpPr>
        <p:spPr>
          <a:xfrm>
            <a:off x="8010974" y="6248429"/>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 xmlns:a14="http://schemas.microsoft.com/office/drawing/2010/main">
                  <a14:imgLayer r:embed="rId4">
                    <a14:imgEffect>
                      <a14:sharpenSoften amount="25000"/>
                    </a14:imgEffect>
                  </a14:imgLayer>
                </a14:imgProps>
              </a:ext>
              <a:ext uri="{28A0092B-C50C-407E-A947-70E740481C1C}">
                <a14:useLocalDpi xmlns="" xmlns:a14="http://schemas.microsoft.com/office/drawing/2010/main" val="0"/>
              </a:ext>
            </a:extLst>
          </a:blip>
          <a:srcRect t="43489" r="10869" b="40225"/>
          <a:stretch>
            <a:fillRect/>
          </a:stretch>
        </p:blipFill>
        <p:spPr bwMode="auto">
          <a:xfrm>
            <a:off x="2" y="-4482"/>
            <a:ext cx="9144000" cy="900953"/>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Rectangle 16"/>
          <p:cNvSpPr/>
          <p:nvPr userDrawn="1"/>
        </p:nvSpPr>
        <p:spPr>
          <a:xfrm>
            <a:off x="-1" y="4919"/>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47" tIns="42773" rIns="85547" bIns="42773" rtlCol="0" anchor="ctr"/>
          <a:lstStyle/>
          <a:p>
            <a:pPr algn="ctr" defTabSz="855345"/>
            <a:endParaRPr lang="en-US" sz="1650" dirty="0">
              <a:solidFill>
                <a:prstClr val="white"/>
              </a:solidFill>
            </a:endParaRPr>
          </a:p>
        </p:txBody>
      </p:sp>
      <p:sp>
        <p:nvSpPr>
          <p:cNvPr id="18" name="Title 1"/>
          <p:cNvSpPr>
            <a:spLocks noGrp="1"/>
          </p:cNvSpPr>
          <p:nvPr>
            <p:ph type="title" hasCustomPrompt="1"/>
          </p:nvPr>
        </p:nvSpPr>
        <p:spPr>
          <a:xfrm>
            <a:off x="443754" y="152400"/>
            <a:ext cx="8229601" cy="685800"/>
          </a:xfrm>
          <a:prstGeom prst="rect">
            <a:avLst/>
          </a:prstGeom>
        </p:spPr>
        <p:txBody>
          <a:bodyPr lIns="114062" tIns="57031" rIns="114062" bIns="57031">
            <a:normAutofit/>
          </a:bodyPr>
          <a:lstStyle>
            <a:lvl1pPr algn="l">
              <a:defRPr sz="1650" b="1" spc="281">
                <a:latin typeface="Arial Narrow" panose="020B0606020202030204" pitchFamily="34" charset="0"/>
              </a:defRPr>
            </a:lvl1pPr>
          </a:lstStyle>
          <a:p>
            <a:r>
              <a:rPr lang="en-US" dirty="0" smtClean="0"/>
              <a:t>CLICK TO EDIT MASTER TITLE STYLE</a:t>
            </a:r>
            <a:endParaRPr lang="en-US" dirty="0"/>
          </a:p>
        </p:txBody>
      </p:sp>
    </p:spTree>
  </p:cSld>
  <p:clrMapOvr>
    <a:masterClrMapping/>
  </p:clrMapOvr>
  <p:transition advClick="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4"/>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3" y="6576308"/>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8" name="Picture 7"/>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9" name="TextBox 8"/>
          <p:cNvSpPr txBox="1"/>
          <p:nvPr userDrawn="1"/>
        </p:nvSpPr>
        <p:spPr>
          <a:xfrm>
            <a:off x="6935183" y="6576308"/>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userDrawn="1"/>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hf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10" name="TextBox 9"/>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1" name="TextBox 10"/>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4" cy="507831"/>
          </a:xfrm>
          <a:prstGeom prst="rect">
            <a:avLst/>
          </a:prstGeom>
          <a:noFill/>
        </p:spPr>
        <p:txBody>
          <a:bodyPr wrap="square" rtlCol="0">
            <a:spAutoFit/>
          </a:bodyPr>
          <a:lstStyle/>
          <a:p>
            <a:r>
              <a:rPr lang="en-IN" sz="2700" b="1" dirty="0">
                <a:solidFill>
                  <a:srgbClr val="02918B"/>
                </a:solidFill>
                <a:cs typeface="Arial" panose="020B0704020202020204" pitchFamily="34" charset="0"/>
              </a:rPr>
              <a:t>CONCEPT</a:t>
            </a: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userDrawn="1"/>
        </p:nvSpPr>
        <p:spPr>
          <a:xfrm>
            <a:off x="4981975" y="2788864"/>
            <a:ext cx="3593024" cy="507831"/>
          </a:xfrm>
          <a:prstGeom prst="rect">
            <a:avLst/>
          </a:prstGeom>
          <a:noFill/>
        </p:spPr>
        <p:txBody>
          <a:bodyPr wrap="square" rtlCol="0">
            <a:spAutoFit/>
          </a:bodyPr>
          <a:lstStyle/>
          <a:p>
            <a:r>
              <a:rPr lang="en-IN" sz="2700" b="1" dirty="0">
                <a:solidFill>
                  <a:srgbClr val="02918B"/>
                </a:solidFill>
                <a:cs typeface="Arial" panose="020B0704020202020204" pitchFamily="34" charset="0"/>
              </a:rPr>
              <a:t>CONCEPT</a:t>
            </a: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4" cy="923330"/>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5" name="TextBox 4"/>
          <p:cNvSpPr txBox="1"/>
          <p:nvPr userDrawn="1"/>
        </p:nvSpPr>
        <p:spPr>
          <a:xfrm>
            <a:off x="4981975" y="2788864"/>
            <a:ext cx="3593024" cy="923330"/>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6" name="Oval 5"/>
          <p:cNvSpPr/>
          <p:nvPr userDrawn="1"/>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 xmlns:a14="http://schemas.microsoft.com/office/drawing/2010/main" val="0"/>
              </a:ext>
            </a:extLst>
          </a:blip>
          <a:srcRect t="18625"/>
          <a:stretch>
            <a:fillRect/>
          </a:stretch>
        </p:blipFill>
        <p:spPr>
          <a:xfrm flipH="1">
            <a:off x="5810550" y="3546507"/>
            <a:ext cx="3333450" cy="2908084"/>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415"/>
          </a:xfrm>
          <a:prstGeom prst="rect">
            <a:avLst/>
          </a:prstGeom>
          <a:noFill/>
        </p:spPr>
        <p:txBody>
          <a:bodyPr wrap="square" rtlCol="0">
            <a:spAutoFit/>
          </a:bodyPr>
          <a:lstStyle/>
          <a:p>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5"/>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7" name="Pictur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flipH="1">
            <a:off x="5810550" y="1968392"/>
            <a:ext cx="3333450" cy="3573711"/>
          </a:xfrm>
          <a:prstGeom prst="rect">
            <a:avLst/>
          </a:prstGeom>
        </p:spPr>
      </p:pic>
      <p:sp>
        <p:nvSpPr>
          <p:cNvPr id="11" name="TextBox 10"/>
          <p:cNvSpPr txBox="1"/>
          <p:nvPr userDrawn="1"/>
        </p:nvSpPr>
        <p:spPr>
          <a:xfrm>
            <a:off x="396266" y="1711914"/>
            <a:ext cx="4641518" cy="392415"/>
          </a:xfrm>
          <a:prstGeom prst="rect">
            <a:avLst/>
          </a:prstGeom>
          <a:noFill/>
        </p:spPr>
        <p:txBody>
          <a:bodyPr wrap="square" rtlCol="0">
            <a:spAutoFit/>
          </a:bodyPr>
          <a:lstStyle/>
          <a:p>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userDrawn="1"/>
        </p:nvSpPr>
        <p:spPr>
          <a:xfrm>
            <a:off x="262216" y="875715"/>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4" name="TextBox 13"/>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15" y="921641"/>
            <a:ext cx="7269480"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6" name="TextBox 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2" name="Rectangle 1"/>
          <p:cNvSpPr/>
          <p:nvPr userDrawn="1"/>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7" y="2812643"/>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7" name="TextBox 6"/>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7" name="TextBox 6"/>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7200900"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5" name="TextBox 4"/>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7" y="2812643"/>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7" name="Rectangle 6"/>
          <p:cNvSpPr/>
          <p:nvPr userDrawn="1"/>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5" y="1742499"/>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3"/>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7" name="Rectangle 6"/>
          <p:cNvSpPr/>
          <p:nvPr userDrawn="1"/>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6" name="TextBox 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5" y="921641"/>
            <a:ext cx="6858000"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4" y="2112122"/>
            <a:ext cx="4025197" cy="3910606"/>
          </a:xfrm>
          <a:prstGeom prst="rect">
            <a:avLst/>
          </a:prstGeom>
        </p:spPr>
      </p:pic>
      <p:sp>
        <p:nvSpPr>
          <p:cNvPr id="3" name="Content Placeholder 2"/>
          <p:cNvSpPr>
            <a:spLocks noGrp="1"/>
          </p:cNvSpPr>
          <p:nvPr>
            <p:ph sz="half" idx="1" hasCustomPrompt="1"/>
          </p:nvPr>
        </p:nvSpPr>
        <p:spPr>
          <a:xfrm>
            <a:off x="824956"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7" name="Pictur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062574" y="2112122"/>
            <a:ext cx="4025197" cy="3910606"/>
          </a:xfrm>
          <a:prstGeom prst="rect">
            <a:avLst/>
          </a:prstGeom>
        </p:spPr>
      </p:pic>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4" y="2112122"/>
            <a:ext cx="4025197" cy="3910605"/>
          </a:xfrm>
          <a:prstGeom prst="rect">
            <a:avLst/>
          </a:prstGeom>
        </p:spPr>
      </p:pic>
      <p:sp>
        <p:nvSpPr>
          <p:cNvPr id="3" name="Content Placeholder 2"/>
          <p:cNvSpPr>
            <a:spLocks noGrp="1"/>
          </p:cNvSpPr>
          <p:nvPr>
            <p:ph sz="half" idx="1" hasCustomPrompt="1"/>
          </p:nvPr>
        </p:nvSpPr>
        <p:spPr>
          <a:xfrm>
            <a:off x="831029" y="3550024"/>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7" name="Pictur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062574" y="2112122"/>
            <a:ext cx="4025197" cy="3910605"/>
          </a:xfrm>
          <a:prstGeom prst="rect">
            <a:avLst/>
          </a:prstGeom>
        </p:spPr>
      </p:pic>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4" y="2112122"/>
            <a:ext cx="4025197"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062574" y="2112122"/>
            <a:ext cx="4025197" cy="3910605"/>
          </a:xfrm>
          <a:prstGeom prst="rect">
            <a:avLst/>
          </a:prstGeom>
        </p:spPr>
      </p:pic>
      <p:sp>
        <p:nvSpPr>
          <p:cNvPr id="7" name="TextBox 6"/>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2" name="Rectangle 1"/>
          <p:cNvSpPr/>
          <p:nvPr userDrawn="1"/>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5" y="1742499"/>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3"/>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userDrawn="1"/>
        </p:nvSpPr>
        <p:spPr>
          <a:xfrm>
            <a:off x="4981975" y="278886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lang="en-IN" sz="1500" kern="1200" baseline="0" dirty="0">
                <a:solidFill>
                  <a:srgbClr val="02918B"/>
                </a:solidFill>
                <a:latin typeface="Helvetica LT Std Cond Light" panose="020B0406020202030204" pitchFamily="34" charset="0"/>
                <a:ea typeface="+mn-ea"/>
                <a:cs typeface="+mn-cs"/>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p>
          <a:p>
            <a:pPr lvl="1"/>
            <a:endParaRPr lang="en-IN" dirty="0"/>
          </a:p>
        </p:txBody>
      </p:sp>
      <p:sp>
        <p:nvSpPr>
          <p:cNvPr id="12" name="TextBox 11"/>
          <p:cNvSpPr txBox="1"/>
          <p:nvPr/>
        </p:nvSpPr>
        <p:spPr>
          <a:xfrm>
            <a:off x="262216" y="875714"/>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7" name="TextBox 6"/>
          <p:cNvSpPr txBox="1"/>
          <p:nvPr userDrawn="1"/>
        </p:nvSpPr>
        <p:spPr>
          <a:xfrm>
            <a:off x="262216" y="875714"/>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8" name="Picture 7"/>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7" y="1577012"/>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7" y="288897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7" y="4200944"/>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7" y="539728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21" name="Rectangle 20"/>
          <p:cNvSpPr/>
          <p:nvPr userDrawn="1"/>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userDrawn="1"/>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24" name="Rectangle 23"/>
          <p:cNvSpPr/>
          <p:nvPr userDrawn="1"/>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userDrawn="1"/>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26" name="Rectangle 25"/>
          <p:cNvSpPr/>
          <p:nvPr userDrawn="1"/>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userDrawn="1"/>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28" name="Rectangle 27"/>
          <p:cNvSpPr/>
          <p:nvPr userDrawn="1"/>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userDrawn="1"/>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30" name="TextBox 2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5" y="921641"/>
            <a:ext cx="7200900"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Tree>
  </p:cSld>
  <p:clrMapOvr>
    <a:masterClrMapping/>
  </p:clrMapOvr>
  <p:timing>
    <p:tnLst>
      <p:par>
        <p:cTn id="1" dur="indefinite" restart="never" nodeType="tmRoot"/>
      </p:par>
    </p:tnLst>
  </p:timing>
  <p:hf hdr="0" dt="0"/>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2"/>
            <a:ext cx="7514035" cy="1752599"/>
          </a:xfrm>
          <a:prstGeom prst="rect">
            <a:avLst/>
          </a:prstGeom>
        </p:spPr>
        <p:txBody>
          <a:bodyPr lIns="79178" tIns="39589" rIns="79178" bIns="39589"/>
          <a:lstStyle/>
          <a:p>
            <a:r>
              <a:rPr lang="en-US" smtClean="0"/>
              <a:t>Click to edit Master title style</a:t>
            </a:r>
            <a:endParaRPr lang="en-US" dirty="0"/>
          </a:p>
        </p:txBody>
      </p:sp>
      <p:sp>
        <p:nvSpPr>
          <p:cNvPr id="3" name="Content Placeholder 2"/>
          <p:cNvSpPr>
            <a:spLocks noGrp="1"/>
          </p:cNvSpPr>
          <p:nvPr>
            <p:ph idx="1"/>
          </p:nvPr>
        </p:nvSpPr>
        <p:spPr>
          <a:xfrm>
            <a:off x="1113234" y="2667000"/>
            <a:ext cx="7514035" cy="3124201"/>
          </a:xfrm>
          <a:prstGeom prst="rect">
            <a:avLst/>
          </a:prstGeom>
        </p:spPr>
        <p:txBody>
          <a:bodyPr lIns="79178" tIns="39589" rIns="79178" bIns="39589"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99493" y="5883277"/>
            <a:ext cx="857250" cy="365125"/>
          </a:xfrm>
          <a:prstGeom prst="rect">
            <a:avLst/>
          </a:prstGeom>
        </p:spPr>
        <p:txBody>
          <a:bodyPr lIns="79178" tIns="39589" rIns="79178" bIns="39589"/>
          <a:lstStyle/>
          <a:p>
            <a:pPr>
              <a:defRPr/>
            </a:pPr>
            <a:fld id="{9202DF3B-903E-4671-A103-A8AC5999810E}" type="datetime1">
              <a:rPr lang="en-US" smtClean="0">
                <a:solidFill>
                  <a:prstClr val="black"/>
                </a:solidFill>
              </a:rPr>
              <a:pPr>
                <a:defRPr/>
              </a:pPr>
              <a:t>2/22/2022</a:t>
            </a:fld>
            <a:endParaRPr lang="en-US" dirty="0">
              <a:solidFill>
                <a:prstClr val="black"/>
              </a:solidFill>
            </a:endParaRPr>
          </a:p>
        </p:txBody>
      </p:sp>
      <p:sp>
        <p:nvSpPr>
          <p:cNvPr id="5" name="Footer Placeholder 4"/>
          <p:cNvSpPr>
            <a:spLocks noGrp="1"/>
          </p:cNvSpPr>
          <p:nvPr>
            <p:ph type="ftr" sz="quarter" idx="11"/>
          </p:nvPr>
        </p:nvSpPr>
        <p:spPr>
          <a:xfrm>
            <a:off x="1929210" y="5883277"/>
            <a:ext cx="5313133" cy="365125"/>
          </a:xfrm>
          <a:prstGeom prst="rect">
            <a:avLst/>
          </a:prstGeom>
        </p:spPr>
        <p:txBody>
          <a:bodyPr lIns="79178" tIns="39589" rIns="79178" bIns="39589"/>
          <a:lstStyle/>
          <a:p>
            <a:pPr>
              <a:defRPr/>
            </a:pPr>
            <a:endParaRPr lang="en-US">
              <a:solidFill>
                <a:prstClr val="black"/>
              </a:solidFill>
            </a:endParaRPr>
          </a:p>
        </p:txBody>
      </p:sp>
      <p:sp>
        <p:nvSpPr>
          <p:cNvPr id="6" name="Slide Number Placeholder 5"/>
          <p:cNvSpPr>
            <a:spLocks noGrp="1"/>
          </p:cNvSpPr>
          <p:nvPr>
            <p:ph type="sldNum" sz="quarter" idx="12"/>
          </p:nvPr>
        </p:nvSpPr>
        <p:spPr>
          <a:xfrm>
            <a:off x="8213893" y="5867133"/>
            <a:ext cx="413375" cy="365125"/>
          </a:xfrm>
          <a:prstGeom prst="rect">
            <a:avLst/>
          </a:prstGeom>
        </p:spPr>
        <p:txBody>
          <a:bodyPr/>
          <a:lstStyle/>
          <a:p>
            <a:pPr>
              <a:defRPr/>
            </a:pPr>
            <a:fld id="{5CEB79E3-E07C-4A24-9642-9B3EECAFE735}" type="slidenum">
              <a:rPr lang="en-US" smtClean="0">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cSld name="7_Title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29"/>
            <a:ext cx="9144000" cy="6857742"/>
          </a:xfrm>
          <a:prstGeom prst="rect">
            <a:avLst/>
          </a:prstGeom>
        </p:spPr>
      </p:pic>
    </p:spTree>
  </p:cSld>
  <p:clrMapOvr>
    <a:masterClrMapping/>
  </p:clrMapOvr>
  <p:timing>
    <p:tnLst>
      <p:par>
        <p:cTn id="1" dur="indefinite" restart="never" nodeType="tmRoot"/>
      </p:par>
    </p:tnLst>
  </p:timing>
  <p:hf hdr="0" dt="0"/>
</p:sldLayout>
</file>

<file path=ppt/slideLayouts/slideLayout1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3"/>
            <a:ext cx="8839200" cy="512763"/>
          </a:xfrm>
          <a:prstGeom prst="rect">
            <a:avLst/>
          </a:prstGeom>
        </p:spPr>
        <p:txBody>
          <a:bodyPr lIns="79178" tIns="39589" rIns="79178" bIns="39589"/>
          <a:lstStyle/>
          <a:p>
            <a:r>
              <a:rPr lang="en-US" smtClean="0"/>
              <a:t>Click to edit Master title style</a:t>
            </a:r>
            <a:endParaRPr lang="en-US"/>
          </a:p>
        </p:txBody>
      </p:sp>
      <p:sp>
        <p:nvSpPr>
          <p:cNvPr id="3" name="Text Placeholder 2"/>
          <p:cNvSpPr>
            <a:spLocks noGrp="1"/>
          </p:cNvSpPr>
          <p:nvPr>
            <p:ph type="body" sz="half" idx="1"/>
          </p:nvPr>
        </p:nvSpPr>
        <p:spPr>
          <a:xfrm>
            <a:off x="304801" y="968378"/>
            <a:ext cx="4191000" cy="5051425"/>
          </a:xfrm>
          <a:prstGeom prst="rect">
            <a:avLst/>
          </a:prstGeom>
        </p:spPr>
        <p:txBody>
          <a:bodyPr lIns="79178" tIns="39589" rIns="79178" bIns="3958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68378"/>
            <a:ext cx="4191000" cy="5051425"/>
          </a:xfrm>
          <a:prstGeom prst="rect">
            <a:avLst/>
          </a:prstGeom>
        </p:spPr>
        <p:txBody>
          <a:bodyPr lIns="79178" tIns="39589" rIns="79178" bIns="3958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hdr="0" dt="0"/>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5563"/>
          </a:xfrm>
          <a:prstGeom prst="rect">
            <a:avLst/>
          </a:prstGeom>
        </p:spPr>
        <p:txBody>
          <a:bodyPr lIns="79178" tIns="39589" rIns="79178" bIns="39589"/>
          <a:lstStyle/>
          <a:p>
            <a:r>
              <a:rPr lang="en-US" smtClean="0"/>
              <a:t>Click to edit Master title style</a:t>
            </a:r>
            <a:endParaRPr lang="en-US"/>
          </a:p>
        </p:txBody>
      </p:sp>
      <p:sp>
        <p:nvSpPr>
          <p:cNvPr id="3" name="Date Placeholder 2"/>
          <p:cNvSpPr>
            <a:spLocks noGrp="1"/>
          </p:cNvSpPr>
          <p:nvPr>
            <p:ph type="dt" sz="half" idx="10"/>
          </p:nvPr>
        </p:nvSpPr>
        <p:spPr>
          <a:xfrm>
            <a:off x="628650" y="6356352"/>
            <a:ext cx="2057400" cy="365125"/>
          </a:xfrm>
          <a:prstGeom prst="rect">
            <a:avLst/>
          </a:prstGeom>
        </p:spPr>
        <p:txBody>
          <a:bodyPr lIns="79178" tIns="39589" rIns="79178" bIns="39589"/>
          <a:lstStyle/>
          <a:p>
            <a:fld id="{D0AB128A-91E4-4788-ABFE-4AEC06130B2A}" type="datetimeFigureOut">
              <a:rPr lang="en-US" smtClean="0">
                <a:solidFill>
                  <a:prstClr val="black"/>
                </a:solidFill>
              </a:rPr>
              <a:pPr/>
              <a:t>2/22/2022</a:t>
            </a:fld>
            <a:endParaRPr lang="en-US" dirty="0">
              <a:solidFill>
                <a:prstClr val="black"/>
              </a:solidFill>
            </a:endParaRPr>
          </a:p>
        </p:txBody>
      </p:sp>
      <p:sp>
        <p:nvSpPr>
          <p:cNvPr id="4" name="Footer Placeholder 3"/>
          <p:cNvSpPr>
            <a:spLocks noGrp="1"/>
          </p:cNvSpPr>
          <p:nvPr>
            <p:ph type="ftr" sz="quarter" idx="11"/>
          </p:nvPr>
        </p:nvSpPr>
        <p:spPr>
          <a:xfrm>
            <a:off x="3028950" y="6356352"/>
            <a:ext cx="3086100" cy="365125"/>
          </a:xfrm>
          <a:prstGeom prst="rect">
            <a:avLst/>
          </a:prstGeom>
        </p:spPr>
        <p:txBody>
          <a:bodyPr lIns="79178" tIns="39589" rIns="79178" bIns="39589"/>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B729AF28-B3FD-4E05-A84A-A64CA3A6DD02}" type="slidenum">
              <a:rPr lang="en-IN" smtClean="0">
                <a:solidFill>
                  <a:prstClr val="black">
                    <a:tint val="75000"/>
                  </a:prstClr>
                </a:solidFill>
              </a:rPr>
              <a:pPr/>
              <a:t>‹#›</a:t>
            </a:fld>
            <a:endParaRPr lang="en-IN">
              <a:solidFill>
                <a:prstClr val="black">
                  <a:tint val="75000"/>
                </a:prstClr>
              </a:solidFill>
            </a:endParaRPr>
          </a:p>
        </p:txBody>
      </p:sp>
    </p:spTree>
  </p:cSld>
  <p:clrMapOvr>
    <a:masterClrMapping/>
  </p:clrMapOvr>
  <p:timing>
    <p:tnLst>
      <p:par>
        <p:cTn id="1" dur="indefinite" restart="never" nodeType="tmRoot"/>
      </p:par>
    </p:tnLst>
  </p:timing>
  <p:hf hd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99493" y="5883277"/>
            <a:ext cx="857250" cy="365125"/>
          </a:xfrm>
          <a:prstGeom prst="rect">
            <a:avLst/>
          </a:prstGeom>
        </p:spPr>
        <p:txBody>
          <a:bodyPr/>
          <a:lstStyle/>
          <a:p>
            <a:fld id="{2791A117-95C6-498C-8BE2-DC832553942E}" type="datetimeFigureOut">
              <a:rPr lang="en-IN" smtClean="0">
                <a:solidFill>
                  <a:prstClr val="black"/>
                </a:solidFill>
              </a:rPr>
              <a:pPr/>
              <a:t>22-02-2022</a:t>
            </a:fld>
            <a:endParaRPr lang="en-IN" dirty="0">
              <a:solidFill>
                <a:prstClr val="black"/>
              </a:solidFill>
            </a:endParaRPr>
          </a:p>
        </p:txBody>
      </p:sp>
      <p:sp>
        <p:nvSpPr>
          <p:cNvPr id="3" name="Footer Placeholder 2"/>
          <p:cNvSpPr>
            <a:spLocks noGrp="1"/>
          </p:cNvSpPr>
          <p:nvPr>
            <p:ph type="ftr" sz="quarter" idx="11"/>
          </p:nvPr>
        </p:nvSpPr>
        <p:spPr>
          <a:xfrm>
            <a:off x="1929210" y="5883277"/>
            <a:ext cx="5313133" cy="365125"/>
          </a:xfrm>
          <a:prstGeom prst="rect">
            <a:avLst/>
          </a:prstGeom>
        </p:spPr>
        <p:txBody>
          <a:bodyPr/>
          <a:lstStyle/>
          <a:p>
            <a:endParaRPr lang="en-IN" dirty="0">
              <a:solidFill>
                <a:prstClr val="black"/>
              </a:solidFill>
            </a:endParaRPr>
          </a:p>
        </p:txBody>
      </p:sp>
      <p:sp>
        <p:nvSpPr>
          <p:cNvPr id="4" name="Slide Number Placeholder 3"/>
          <p:cNvSpPr>
            <a:spLocks noGrp="1"/>
          </p:cNvSpPr>
          <p:nvPr>
            <p:ph type="sldNum" sz="quarter" idx="12"/>
          </p:nvPr>
        </p:nvSpPr>
        <p:spPr>
          <a:xfrm>
            <a:off x="8213893" y="5883277"/>
            <a:ext cx="413375" cy="365125"/>
          </a:xfrm>
          <a:prstGeom prst="rect">
            <a:avLst/>
          </a:prstGeom>
        </p:spPr>
        <p:txBody>
          <a:bodyPr/>
          <a:lstStyle/>
          <a:p>
            <a:fld id="{B729AF28-B3FD-4E05-A84A-A64CA3A6DD02}" type="slidenum">
              <a:rPr lang="en-IN" smtClean="0">
                <a:solidFill>
                  <a:prstClr val="black">
                    <a:tint val="75000"/>
                  </a:prstClr>
                </a:solidFill>
              </a:rPr>
              <a:pPr/>
              <a:t>‹#›</a:t>
            </a:fld>
            <a:endParaRPr lang="en-IN">
              <a:solidFill>
                <a:prstClr val="black">
                  <a:tint val="75000"/>
                </a:prstClr>
              </a:solidFill>
            </a:endParaRPr>
          </a:p>
        </p:txBody>
      </p:sp>
    </p:spTree>
  </p:cSld>
  <p:clrMapOvr>
    <a:masterClrMapping/>
  </p:clrMapOvr>
  <p:hf hd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Course Titl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4"/>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userDrawn="1"/>
        </p:nvSpPr>
        <p:spPr>
          <a:xfrm>
            <a:off x="6935183" y="6576308"/>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userDrawn="1"/>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userDrawn="1"/>
        </p:nvSpPr>
        <p:spPr>
          <a:xfrm>
            <a:off x="4981975" y="2788864"/>
            <a:ext cx="3593024" cy="507831"/>
          </a:xfrm>
          <a:prstGeom prst="rect">
            <a:avLst/>
          </a:prstGeom>
          <a:noFill/>
        </p:spPr>
        <p:txBody>
          <a:bodyPr wrap="square" rtlCol="0">
            <a:spAutoFit/>
          </a:bodyPr>
          <a:lstStyle/>
          <a:p>
            <a:r>
              <a:rPr lang="en-IN" sz="2700" b="1" dirty="0">
                <a:solidFill>
                  <a:srgbClr val="02918B"/>
                </a:solidFill>
                <a:cs typeface="Arial" panose="020B0704020202020204" pitchFamily="34" charset="0"/>
              </a:rPr>
              <a:t>CONCEPT</a:t>
            </a: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Check Your Understanding">
    <p:spTree>
      <p:nvGrpSpPr>
        <p:cNvPr id="1" name=""/>
        <p:cNvGrpSpPr/>
        <p:nvPr/>
      </p:nvGrpSpPr>
      <p:grpSpPr>
        <a:xfrm>
          <a:off x="0" y="0"/>
          <a:ext cx="0" cy="0"/>
          <a:chOff x="0" y="0"/>
          <a:chExt cx="0" cy="0"/>
        </a:xfrm>
      </p:grpSpPr>
      <p:sp>
        <p:nvSpPr>
          <p:cNvPr id="13" name="TextBox 12"/>
          <p:cNvSpPr txBox="1"/>
          <p:nvPr userDrawn="1"/>
        </p:nvSpPr>
        <p:spPr>
          <a:xfrm>
            <a:off x="4981975" y="2788864"/>
            <a:ext cx="3593024" cy="923330"/>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userDrawn="1"/>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_Objectiv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flipH="1">
            <a:off x="5810550" y="1968392"/>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userDrawn="1"/>
        </p:nvSpPr>
        <p:spPr>
          <a:xfrm>
            <a:off x="396266" y="1711914"/>
            <a:ext cx="4641518" cy="392415"/>
          </a:xfrm>
          <a:prstGeom prst="rect">
            <a:avLst/>
          </a:prstGeom>
          <a:noFill/>
        </p:spPr>
        <p:txBody>
          <a:bodyPr wrap="square" rtlCol="0">
            <a:spAutoFit/>
          </a:bodyPr>
          <a:lstStyle/>
          <a:p>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userDrawn="1"/>
        </p:nvSpPr>
        <p:spPr>
          <a:xfrm>
            <a:off x="262216" y="875715"/>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Code Bottom">
    <p:spTree>
      <p:nvGrpSpPr>
        <p:cNvPr id="1" name=""/>
        <p:cNvGrpSpPr/>
        <p:nvPr/>
      </p:nvGrpSpPr>
      <p:grpSpPr>
        <a:xfrm>
          <a:off x="0" y="0"/>
          <a:ext cx="0" cy="0"/>
          <a:chOff x="0" y="0"/>
          <a:chExt cx="0" cy="0"/>
        </a:xfrm>
      </p:grpSpPr>
      <p:sp>
        <p:nvSpPr>
          <p:cNvPr id="2" name="Rectangle 1"/>
          <p:cNvSpPr/>
          <p:nvPr userDrawn="1"/>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7" y="2812643"/>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Code Right">
    <p:spTree>
      <p:nvGrpSpPr>
        <p:cNvPr id="1" name=""/>
        <p:cNvGrpSpPr/>
        <p:nvPr/>
      </p:nvGrpSpPr>
      <p:grpSpPr>
        <a:xfrm>
          <a:off x="0" y="0"/>
          <a:ext cx="0" cy="0"/>
          <a:chOff x="0" y="0"/>
          <a:chExt cx="0" cy="0"/>
        </a:xfrm>
      </p:grpSpPr>
      <p:sp>
        <p:nvSpPr>
          <p:cNvPr id="2" name="Rectangle 1"/>
          <p:cNvSpPr/>
          <p:nvPr userDrawn="1"/>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5" y="1742499"/>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3"/>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CYU Questi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062574" y="2112122"/>
            <a:ext cx="4025197"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CYU Question Lon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062574" y="2112122"/>
            <a:ext cx="4025197" cy="3910605"/>
          </a:xfrm>
          <a:prstGeom prst="rect">
            <a:avLst/>
          </a:prstGeom>
        </p:spPr>
      </p:pic>
      <p:sp>
        <p:nvSpPr>
          <p:cNvPr id="3" name="Content Placeholder 2"/>
          <p:cNvSpPr>
            <a:spLocks noGrp="1"/>
          </p:cNvSpPr>
          <p:nvPr>
            <p:ph sz="half" idx="1" hasCustomPrompt="1"/>
          </p:nvPr>
        </p:nvSpPr>
        <p:spPr>
          <a:xfrm>
            <a:off x="831029" y="3550024"/>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CYU Custom">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062574" y="2112122"/>
            <a:ext cx="4025197"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userDrawn="1"/>
        </p:nvSpPr>
        <p:spPr>
          <a:xfrm>
            <a:off x="4981975" y="278886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userDrawn="1"/>
        </p:nvSpPr>
        <p:spPr>
          <a:xfrm>
            <a:off x="3953432" y="1711914"/>
            <a:ext cx="4641518" cy="392415"/>
          </a:xfrm>
          <a:prstGeom prst="rect">
            <a:avLst/>
          </a:prstGeom>
          <a:noFill/>
        </p:spPr>
        <p:txBody>
          <a:bodyPr wrap="square" rtlCol="0">
            <a:spAutoFit/>
          </a:bodyPr>
          <a:lstStyle/>
          <a:p>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2" name="TextBox 11"/>
          <p:cNvSpPr txBox="1"/>
          <p:nvPr userDrawn="1"/>
        </p:nvSpPr>
        <p:spPr>
          <a:xfrm>
            <a:off x="262216" y="875714"/>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4 Steps">
    <p:spTree>
      <p:nvGrpSpPr>
        <p:cNvPr id="1" name=""/>
        <p:cNvGrpSpPr/>
        <p:nvPr/>
      </p:nvGrpSpPr>
      <p:grpSpPr>
        <a:xfrm>
          <a:off x="0" y="0"/>
          <a:ext cx="0" cy="0"/>
          <a:chOff x="0" y="0"/>
          <a:chExt cx="0" cy="0"/>
        </a:xfrm>
      </p:grpSpPr>
      <p:sp>
        <p:nvSpPr>
          <p:cNvPr id="5" name="Rectangle 4"/>
          <p:cNvSpPr/>
          <p:nvPr userDrawn="1"/>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userDrawn="1"/>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7" y="1577012"/>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userDrawn="1"/>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userDrawn="1"/>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7" y="288897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userDrawn="1"/>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userDrawn="1"/>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7" y="4200944"/>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userDrawn="1"/>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userDrawn="1"/>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7" y="539728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YU Questi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062574" y="2112122"/>
            <a:ext cx="4025197"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9" name="TextBox 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2" name="TextBox 11"/>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12" name="TextBox 11"/>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hf hd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10" name="TextBox 9"/>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2" name="Picture 1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13" name="TextBox 12"/>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hf hd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5" name="TextBox 4"/>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6" name="Oval 5"/>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0" name="TextBox 9"/>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11" name="Oval 10"/>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hf hd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11" name="TextBox 10"/>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5" name="Picture 1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16" name="TextBox 15"/>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7" name="TextBox 16"/>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71587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YU Question Lon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062574" y="2112122"/>
            <a:ext cx="4025197" cy="3910605"/>
          </a:xfrm>
          <a:prstGeom prst="rect">
            <a:avLst/>
          </a:prstGeom>
        </p:spPr>
      </p:pic>
      <p:sp>
        <p:nvSpPr>
          <p:cNvPr id="3" name="Content Placeholder 2"/>
          <p:cNvSpPr>
            <a:spLocks noGrp="1"/>
          </p:cNvSpPr>
          <p:nvPr>
            <p:ph sz="half" idx="1" hasCustomPrompt="1"/>
          </p:nvPr>
        </p:nvSpPr>
        <p:spPr>
          <a:xfrm>
            <a:off x="831029" y="3550024"/>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Rectangle 6"/>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Rectangle 10"/>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Rectangle 6"/>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Rectangle 10"/>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37469" y="1983758"/>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9" name="TextBox 8"/>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3" name="TextBox 12"/>
          <p:cNvSpPr txBox="1"/>
          <p:nvPr/>
        </p:nvSpPr>
        <p:spPr>
          <a:xfrm>
            <a:off x="3953432" y="1711914"/>
            <a:ext cx="4641518" cy="392543"/>
          </a:xfrm>
          <a:prstGeom prst="rect">
            <a:avLst/>
          </a:prstGeom>
          <a:noFill/>
        </p:spPr>
        <p:txBody>
          <a:bodyPr wrap="square" rtlCol="0">
            <a:spAutoFit/>
          </a:bodyPr>
          <a:lstStyle/>
          <a:p>
            <a:pPr defTabSz="855345"/>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4" name="TextBox 13"/>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7" name="Picture 16"/>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21" name="Rectangle 2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4" name="Rectangle 23"/>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6" name="Rectangle 25"/>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8" name="Rectangle 27"/>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0" name="TextBox 2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31" name="Rectangle 3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32" name="Rectangle 31"/>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3" name="Rectangle 32"/>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34" name="Rectangle 33"/>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5" name="Rectangle 34"/>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36" name="Rectangle 35"/>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7" name="Rectangle 3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38" name="Rectangle 3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9" name="TextBox 3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YU Custom">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062574" y="2112122"/>
            <a:ext cx="4025197"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40"/>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7" y="4589465"/>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7"/>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7F6CF134-35D3-4F9F-A651-25C9F574A8A2}" type="datetime1">
              <a:rPr lang="en-US" sz="1650" smtClean="0">
                <a:solidFill>
                  <a:prstClr val="black"/>
                </a:solidFill>
              </a:rPr>
              <a:pPr defTabSz="855345"/>
              <a:t>2/22/2022</a:t>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7"/>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DAEBAD27-248A-4192-9EA6-9CCF42892474}" type="datetime1">
              <a:rPr lang="en-US" sz="1650" smtClean="0">
                <a:solidFill>
                  <a:prstClr val="black"/>
                </a:solidFill>
              </a:rPr>
              <a:pPr defTabSz="855345"/>
              <a:t>2/22/2022</a:t>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AA6FE39A-402B-4A08-8CDB-522CBE580663}"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DE3CA29F-A548-4093-8F2F-672A233EA88D}"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77.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24697" y="2542135"/>
            <a:ext cx="4316875" cy="512000"/>
          </a:xfrm>
          <a:prstGeom prst="rect">
            <a:avLst/>
          </a:prstGeom>
        </p:spPr>
        <p:txBody>
          <a:bodyPr wrap="square">
            <a:spAutoFit/>
          </a:bodyPr>
          <a:lstStyle>
            <a:lvl1pPr marL="515620" indent="-297180">
              <a:buClr>
                <a:schemeClr val="tx1"/>
              </a:buClr>
              <a:buSzPct val="110000"/>
              <a:buFont typeface="Wingdings" panose="05000000000000000000" pitchFamily="2" charset="2"/>
              <a:buChar char="Ø"/>
              <a:defRPr lang="en-US" sz="1820" smtClean="0">
                <a:latin typeface="Helvetica LT Std Cond" panose="020B0506020202030204" pitchFamily="34" charset="0"/>
              </a:defRPr>
            </a:lvl1pPr>
            <a:lvl2pPr marL="485775" indent="-297180">
              <a:buFont typeface="Wingdings" panose="05000000000000000000" pitchFamily="2" charset="2"/>
              <a:buChar char="Ø"/>
              <a:defRPr lang="en-US" sz="2080" b="1" smtClean="0">
                <a:solidFill>
                  <a:srgbClr val="0066CC"/>
                </a:solidFill>
                <a:latin typeface="Helvetica LT Std Cond" panose="020B0506020202030204" pitchFamily="34" charset="0"/>
              </a:defRPr>
            </a:lvl2pPr>
            <a:lvl3pPr marL="890905" indent="-297180">
              <a:buFont typeface="+mj-lt"/>
              <a:buAutoNum type="arabicPeriod"/>
              <a:defRPr lang="en-US" sz="1625" smtClean="0"/>
            </a:lvl3pPr>
            <a:lvl4pPr marL="1299210" indent="-297180">
              <a:buFont typeface="+mj-lt"/>
              <a:buAutoNum type="arabicPeriod"/>
              <a:defRPr lang="en-US" sz="1625" smtClean="0"/>
            </a:lvl4pPr>
            <a:lvl5pPr marL="1707515" indent="-297180">
              <a:buFont typeface="+mj-lt"/>
              <a:buAutoNum type="arabicPeriod"/>
              <a:defRPr lang="en-US" sz="1625"/>
            </a:lvl5pPr>
          </a:lstStyle>
          <a:p>
            <a:pPr marL="0" lvl="0" defTabSz="815975">
              <a:lnSpc>
                <a:spcPct val="150000"/>
              </a:lnSpc>
            </a:pPr>
            <a:r>
              <a:rPr lang="en-US" smtClean="0"/>
              <a:t>Click to edit Master text styles</a:t>
            </a:r>
          </a:p>
        </p:txBody>
      </p:sp>
      <p:sp>
        <p:nvSpPr>
          <p:cNvPr id="6" name="Title 1"/>
          <p:cNvSpPr>
            <a:spLocks noGrp="1"/>
          </p:cNvSpPr>
          <p:nvPr>
            <p:ph type="title" hasCustomPrompt="1"/>
          </p:nvPr>
        </p:nvSpPr>
        <p:spPr>
          <a:xfrm>
            <a:off x="112821" y="712750"/>
            <a:ext cx="7232399" cy="372213"/>
          </a:xfrm>
          <a:prstGeom prst="rect">
            <a:avLst/>
          </a:prstGeom>
        </p:spPr>
        <p:txBody>
          <a:bodyPr vert="horz" lIns="91440" tIns="45720" rIns="91440" bIns="45720" rtlCol="0" anchor="ctr">
            <a:noAutofit/>
          </a:bodyPr>
          <a:lstStyle>
            <a:lvl1pPr algn="l">
              <a:defRPr lang="en-US" sz="1560" b="1" cap="all" baseline="0">
                <a:solidFill>
                  <a:sysClr val="windowText" lastClr="000000"/>
                </a:solidFill>
                <a:latin typeface="Helvetica LT Std Cond" panose="020B0506020202030204" pitchFamily="34" charset="0"/>
              </a:defRPr>
            </a:lvl1pPr>
          </a:lstStyle>
          <a:p>
            <a:pPr marL="0" lvl="0" algn="l" defTabSz="593725">
              <a:lnSpc>
                <a:spcPct val="90000"/>
              </a:lnSpc>
            </a:pPr>
            <a:r>
              <a:rPr lang="en-US" smtClean="0"/>
              <a:t>CLICK TO EDIT MASTER TITLE STYLE</a:t>
            </a:r>
            <a:endParaRPr lang="en-US"/>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80220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4" y="1556264"/>
            <a:ext cx="7514035" cy="4234936"/>
          </a:xfrm>
          <a:prstGeom prst="rect">
            <a:avLst/>
          </a:prstGeom>
        </p:spPr>
        <p:txBody>
          <a:bodyPr anchor="t"/>
          <a:lstStyle>
            <a:lvl1pPr>
              <a:defRPr>
                <a:latin typeface="Helvetica LT Std Cond"/>
              </a:defRPr>
            </a:lvl1pPr>
            <a:lvl2pPr>
              <a:defRPr>
                <a:latin typeface="Helvetica LT Std Cond"/>
              </a:defRPr>
            </a:lvl2pPr>
            <a:lvl3pPr>
              <a:defRPr>
                <a:latin typeface="Helvetica LT Std Cond"/>
              </a:defRPr>
            </a:lvl3pPr>
            <a:lvl4pPr>
              <a:defRPr>
                <a:latin typeface="Helvetica LT Std Cond"/>
              </a:defRPr>
            </a:lvl4pPr>
            <a:lvl5pPr>
              <a:defRPr>
                <a:latin typeface="Helvetica LT Std Con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99493" y="5883278"/>
            <a:ext cx="857250" cy="365125"/>
          </a:xfrm>
          <a:prstGeom prst="rect">
            <a:avLst/>
          </a:prstGeom>
        </p:spPr>
        <p:txBody>
          <a:bodyPr/>
          <a:lstStyle/>
          <a:p>
            <a:pPr defTabSz="855345"/>
            <a:fld id="{B5F9CF39-E959-47E3-ACF1-7469765E1E78}"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1929210" y="5883278"/>
            <a:ext cx="5313133"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8213894" y="5867134"/>
            <a:ext cx="413375"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1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userDrawn="1"/>
        </p:nvSpPr>
        <p:spPr>
          <a:xfrm>
            <a:off x="4981975" y="278886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userDrawn="1"/>
        </p:nvSpPr>
        <p:spPr>
          <a:xfrm>
            <a:off x="3953432" y="1711914"/>
            <a:ext cx="4641518" cy="392415"/>
          </a:xfrm>
          <a:prstGeom prst="rect">
            <a:avLst/>
          </a:prstGeom>
          <a:noFill/>
        </p:spPr>
        <p:txBody>
          <a:bodyPr wrap="square" rtlCol="0">
            <a:spAutoFit/>
          </a:bodyPr>
          <a:lstStyle/>
          <a:p>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2" name="TextBox 11"/>
          <p:cNvSpPr txBox="1"/>
          <p:nvPr userDrawn="1"/>
        </p:nvSpPr>
        <p:spPr>
          <a:xfrm>
            <a:off x="262216" y="875714"/>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5" name="Rectangle 4"/>
          <p:cNvSpPr/>
          <p:nvPr userDrawn="1"/>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userDrawn="1"/>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7" y="1577012"/>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userDrawn="1"/>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userDrawn="1"/>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7" y="288897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userDrawn="1"/>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userDrawn="1"/>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7" y="4200944"/>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userDrawn="1"/>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userDrawn="1"/>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7" y="539728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2235"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5BB9B6C2-3388-44A5-AD82-6845F33CF5B5}" type="datetimeFigureOut">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3028950" y="6356352"/>
            <a:ext cx="3086100"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hf hdr="0" dt="0"/>
</p:sldLayout>
</file>

<file path=ppt/slideLayouts/slideLayout201.xml><?xml version="1.0" encoding="utf-8"?>
<p:sldLayout xmlns:a="http://schemas.openxmlformats.org/drawingml/2006/main" xmlns:r="http://schemas.openxmlformats.org/officeDocument/2006/relationships" xmlns:p="http://schemas.openxmlformats.org/presentationml/2006/main">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GUIDED ACTIVITY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 xmlns:a14="http://schemas.microsoft.com/office/drawing/2010/main" val="0"/>
              </a:ext>
            </a:extLst>
          </a:blip>
          <a:stretch>
            <a:fillRect/>
          </a:stretch>
        </p:blipFill>
        <p:spPr>
          <a:xfrm>
            <a:off x="4346091" y="2761908"/>
            <a:ext cx="589338" cy="1079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dt="0"/>
</p:sldLayout>
</file>

<file path=ppt/slideLayouts/slideLayout202.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2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2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2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2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2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2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2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2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22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2"/>
            <a:ext cx="4038600" cy="5059363"/>
          </a:xfrm>
          <a:prstGeom prst="rect">
            <a:avLst/>
          </a:prstGeom>
        </p:spPr>
        <p:txBody>
          <a:bodyPr lIns="114062" tIns="57031" rIns="114062" bIns="57031">
            <a:normAutofit/>
          </a:bodyPr>
          <a:lstStyle>
            <a:lvl1pPr marL="320675" indent="-320675">
              <a:buFont typeface="Wingdings 2" panose="05020102010507070707" pitchFamily="18" charset="2"/>
              <a:buChar char=""/>
              <a:defRPr sz="1650" b="1">
                <a:latin typeface="Arial" panose="020B0704020202020204" pitchFamily="34" charset="0"/>
                <a:cs typeface="Arial" panose="020B0704020202020204" pitchFamily="34" charset="0"/>
              </a:defRPr>
            </a:lvl1pPr>
            <a:lvl2pPr marL="695325" indent="-267335">
              <a:buFont typeface="Wingdings" panose="05000000000000000000" pitchFamily="2" charset="2"/>
              <a:buChar char="§"/>
              <a:defRPr sz="1275">
                <a:solidFill>
                  <a:schemeClr val="tx1">
                    <a:lumMod val="75000"/>
                    <a:lumOff val="25000"/>
                  </a:schemeClr>
                </a:solidFill>
                <a:latin typeface="Arial" panose="020B0704020202020204" pitchFamily="34" charset="0"/>
                <a:cs typeface="Arial" panose="020B0704020202020204" pitchFamily="34" charset="0"/>
              </a:defRPr>
            </a:lvl2pPr>
            <a:lvl3pPr>
              <a:defRPr sz="1200">
                <a:latin typeface="Arial" panose="020B0704020202020204" pitchFamily="34" charset="0"/>
                <a:cs typeface="Arial" panose="020B0704020202020204" pitchFamily="34" charset="0"/>
              </a:defRPr>
            </a:lvl3pPr>
            <a:lvl4pPr>
              <a:defRPr sz="1125">
                <a:latin typeface="Arial" panose="020B0704020202020204" pitchFamily="34" charset="0"/>
                <a:cs typeface="Arial" panose="020B0704020202020204" pitchFamily="34" charset="0"/>
              </a:defRPr>
            </a:lvl4pPr>
            <a:lvl5pPr>
              <a:defRPr sz="1125">
                <a:latin typeface="Arial" panose="020B0704020202020204" pitchFamily="34" charset="0"/>
                <a:cs typeface="Arial" panose="020B0704020202020204" pitchFamily="34" charset="0"/>
              </a:defRPr>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0" y="1066802"/>
            <a:ext cx="4038600" cy="5059363"/>
          </a:xfrm>
          <a:prstGeom prst="rect">
            <a:avLst/>
          </a:prstGeom>
        </p:spPr>
        <p:txBody>
          <a:bodyPr lIns="114062" tIns="57031" rIns="114062" bIns="57031">
            <a:normAutofit/>
          </a:bodyPr>
          <a:lstStyle>
            <a:lvl1pPr marL="320675" indent="-320675" algn="l" defTabSz="855345" rtl="0" eaLnBrk="1" latinLnBrk="0" hangingPunct="1">
              <a:spcBef>
                <a:spcPct val="20000"/>
              </a:spcBef>
              <a:buFont typeface="Wingdings 2" panose="05020102010507070707" pitchFamily="18" charset="2"/>
              <a:buChar char=""/>
              <a:defRPr lang="en-US" sz="1650" b="1" kern="1200" dirty="0" smtClean="0">
                <a:solidFill>
                  <a:schemeClr val="tx1"/>
                </a:solidFill>
                <a:latin typeface="Arial" panose="020B0704020202020204" pitchFamily="34" charset="0"/>
                <a:ea typeface="+mn-ea"/>
                <a:cs typeface="Arial" panose="020B0704020202020204" pitchFamily="34" charset="0"/>
              </a:defRPr>
            </a:lvl1pPr>
            <a:lvl2pPr marL="695325" indent="-267335" algn="l" defTabSz="855345" rtl="0" eaLnBrk="1" latinLnBrk="0" hangingPunct="1">
              <a:spcBef>
                <a:spcPct val="20000"/>
              </a:spcBef>
              <a:buFont typeface="Wingdings" panose="05000000000000000000" pitchFamily="2" charset="2"/>
              <a:buChar char="§"/>
              <a:defRPr lang="en-US" sz="1275" b="0" kern="1200" dirty="0" smtClean="0">
                <a:solidFill>
                  <a:schemeClr val="tx1">
                    <a:lumMod val="75000"/>
                    <a:lumOff val="25000"/>
                  </a:schemeClr>
                </a:solidFill>
                <a:latin typeface="Arial" panose="020B0704020202020204" pitchFamily="34" charset="0"/>
                <a:ea typeface="+mn-ea"/>
                <a:cs typeface="Arial" panose="020B0704020202020204" pitchFamily="34" charset="0"/>
              </a:defRPr>
            </a:lvl2pPr>
            <a:lvl3pPr algn="l" defTabSz="855345" rtl="0" eaLnBrk="1" latinLnBrk="0" hangingPunct="1">
              <a:spcBef>
                <a:spcPct val="20000"/>
              </a:spcBef>
              <a:defRPr lang="en-US" sz="1200" b="0" kern="1200" dirty="0" smtClean="0">
                <a:solidFill>
                  <a:schemeClr val="tx1"/>
                </a:solidFill>
                <a:latin typeface="Arial" panose="020B0704020202020204" pitchFamily="34" charset="0"/>
                <a:ea typeface="+mn-ea"/>
                <a:cs typeface="Arial" panose="020B0704020202020204" pitchFamily="34" charset="0"/>
              </a:defRPr>
            </a:lvl3pPr>
            <a:lvl4pPr>
              <a:defRPr sz="1650"/>
            </a:lvl4pPr>
            <a:lvl5pPr>
              <a:defRPr sz="1650"/>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Date Placeholder 3"/>
          <p:cNvSpPr txBox="1"/>
          <p:nvPr userDrawn="1"/>
        </p:nvSpPr>
        <p:spPr>
          <a:xfrm>
            <a:off x="457200" y="6356351"/>
            <a:ext cx="2133600" cy="365125"/>
          </a:xfrm>
          <a:prstGeom prst="rect">
            <a:avLst/>
          </a:prstGeom>
        </p:spPr>
        <p:txBody>
          <a:bodyPr vert="horz" lIns="85569" tIns="42784" rIns="85569" bIns="42784"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z="900" smtClean="0">
                <a:solidFill>
                  <a:prstClr val="black">
                    <a:tint val="75000"/>
                  </a:prstClr>
                </a:solidFill>
              </a:rPr>
              <a:pPr/>
              <a:t>2/22/2022</a:t>
            </a:fld>
            <a:endParaRPr lang="en-US" sz="900" dirty="0">
              <a:solidFill>
                <a:prstClr val="black">
                  <a:tint val="75000"/>
                </a:prstClr>
              </a:solidFill>
            </a:endParaRPr>
          </a:p>
        </p:txBody>
      </p:sp>
      <p:sp>
        <p:nvSpPr>
          <p:cNvPr id="9" name="Slide Number Placeholder 5"/>
          <p:cNvSpPr txBox="1"/>
          <p:nvPr userDrawn="1"/>
        </p:nvSpPr>
        <p:spPr>
          <a:xfrm>
            <a:off x="6553201" y="6356351"/>
            <a:ext cx="2133600" cy="365125"/>
          </a:xfrm>
          <a:prstGeom prst="rect">
            <a:avLst/>
          </a:prstGeom>
        </p:spPr>
        <p:txBody>
          <a:bodyPr vert="horz" lIns="85569" tIns="42784" rIns="85569" bIns="4278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z="900" smtClean="0">
                <a:solidFill>
                  <a:prstClr val="black">
                    <a:tint val="75000"/>
                  </a:prstClr>
                </a:solidFill>
              </a:rPr>
              <a:pPr/>
              <a:t>‹#›</a:t>
            </a:fld>
            <a:endParaRPr lang="en-US" sz="900" dirty="0">
              <a:solidFill>
                <a:prstClr val="black">
                  <a:tint val="75000"/>
                </a:prstClr>
              </a:solidFill>
            </a:endParaRPr>
          </a:p>
        </p:txBody>
      </p:sp>
      <p:sp>
        <p:nvSpPr>
          <p:cNvPr id="10" name="Rectangle 9"/>
          <p:cNvSpPr/>
          <p:nvPr userDrawn="1"/>
        </p:nvSpPr>
        <p:spPr>
          <a:xfrm>
            <a:off x="2" y="6201786"/>
            <a:ext cx="9142801"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2625" b="1" spc="561" dirty="0" smtClean="0">
              <a:solidFill>
                <a:srgbClr val="0070C0"/>
              </a:solidFill>
              <a:latin typeface="Arial Narrow" panose="020B0606020202030204" pitchFamily="34" charset="0"/>
            </a:endParaRPr>
          </a:p>
        </p:txBody>
      </p:sp>
      <p:sp>
        <p:nvSpPr>
          <p:cNvPr id="11" name="Text Box 4"/>
          <p:cNvSpPr txBox="1">
            <a:spLocks noChangeArrowheads="1"/>
          </p:cNvSpPr>
          <p:nvPr userDrawn="1"/>
        </p:nvSpPr>
        <p:spPr bwMode="auto">
          <a:xfrm>
            <a:off x="6639374" y="6201787"/>
            <a:ext cx="1371600" cy="550110"/>
          </a:xfrm>
          <a:prstGeom prst="rect">
            <a:avLst/>
          </a:prstGeom>
          <a:noFill/>
          <a:ln w="9525">
            <a:noFill/>
            <a:round/>
          </a:ln>
        </p:spPr>
        <p:txBody>
          <a:bodyPr lIns="84221" tIns="43795" rIns="84221" bIns="43795">
            <a:spAutoFit/>
          </a:bodyPr>
          <a:lstStyle/>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INDIA</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USA</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CHINA </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SINGAPORE</a:t>
            </a:r>
          </a:p>
        </p:txBody>
      </p:sp>
      <p:sp>
        <p:nvSpPr>
          <p:cNvPr id="12" name="TextBox 11"/>
          <p:cNvSpPr txBox="1"/>
          <p:nvPr userDrawn="1"/>
        </p:nvSpPr>
        <p:spPr>
          <a:xfrm>
            <a:off x="-26855" y="6503416"/>
            <a:ext cx="2187784" cy="340319"/>
          </a:xfrm>
          <a:prstGeom prst="rect">
            <a:avLst/>
          </a:prstGeom>
          <a:noFill/>
        </p:spPr>
        <p:txBody>
          <a:bodyPr wrap="none" lIns="85569" tIns="42784" rIns="85569" bIns="42784" rtlCol="0">
            <a:spAutoFit/>
          </a:bodyPr>
          <a:lstStyle/>
          <a:p>
            <a:pPr defTabSz="855345"/>
            <a:endParaRPr lang="en-US" sz="825" dirty="0" smtClean="0">
              <a:solidFill>
                <a:prstClr val="black"/>
              </a:solidFill>
              <a:latin typeface="Arial" panose="020B0704020202020204" pitchFamily="34" charset="0"/>
              <a:cs typeface="Arial" panose="020B0704020202020204" pitchFamily="34" charset="0"/>
            </a:endParaRPr>
          </a:p>
          <a:p>
            <a:pPr defTabSz="855345"/>
            <a:r>
              <a:rPr lang="en-US" sz="825" dirty="0" smtClean="0">
                <a:solidFill>
                  <a:prstClr val="black"/>
                </a:solidFill>
                <a:latin typeface="Arial" panose="020B0704020202020204" pitchFamily="34" charset="0"/>
                <a:cs typeface="Arial" panose="020B0704020202020204" pitchFamily="34" charset="0"/>
              </a:rPr>
              <a:t>© QAI Global Institute. All Rights Reserved</a:t>
            </a:r>
            <a:endParaRPr lang="en-US" sz="825" dirty="0">
              <a:solidFill>
                <a:prstClr val="black"/>
              </a:solidFill>
              <a:latin typeface="Arial" panose="020B0704020202020204" pitchFamily="34" charset="0"/>
              <a:cs typeface="Arial" panose="020B0704020202020204" pitchFamily="34" charset="0"/>
            </a:endParaRPr>
          </a:p>
        </p:txBody>
      </p:sp>
      <p:sp>
        <p:nvSpPr>
          <p:cNvPr id="13" name="TextBox 12"/>
          <p:cNvSpPr txBox="1"/>
          <p:nvPr userDrawn="1"/>
        </p:nvSpPr>
        <p:spPr>
          <a:xfrm>
            <a:off x="65164" y="6354325"/>
            <a:ext cx="337919" cy="247986"/>
          </a:xfrm>
          <a:prstGeom prst="rect">
            <a:avLst/>
          </a:prstGeom>
          <a:noFill/>
        </p:spPr>
        <p:txBody>
          <a:bodyPr wrap="none" lIns="85569" tIns="42784" rIns="85569" bIns="42784" rtlCol="0">
            <a:spAutoFit/>
          </a:bodyPr>
          <a:lstStyle/>
          <a:p>
            <a:pPr defTabSz="855345"/>
            <a:fld id="{A17113E1-F9B3-4076-950E-E1D5BD615771}" type="slidenum">
              <a:rPr lang="en-US" sz="1050" b="1" smtClean="0">
                <a:solidFill>
                  <a:srgbClr val="0070C0"/>
                </a:solidFill>
                <a:latin typeface="Arial" panose="020B0704020202020204" pitchFamily="34" charset="0"/>
                <a:cs typeface="Arial" panose="020B0704020202020204" pitchFamily="34" charset="0"/>
              </a:rPr>
              <a:pPr defTabSz="855345"/>
              <a:t>‹#›</a:t>
            </a:fld>
            <a:endParaRPr lang="en-US" sz="1050" b="1" dirty="0">
              <a:solidFill>
                <a:srgbClr val="0070C0"/>
              </a:solidFill>
              <a:latin typeface="Arial" panose="020B0704020202020204" pitchFamily="34" charset="0"/>
              <a:cs typeface="Arial" panose="020B0704020202020204"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12019" t="13992" b="8233"/>
          <a:stretch>
            <a:fillRect/>
          </a:stretch>
        </p:blipFill>
        <p:spPr bwMode="auto">
          <a:xfrm>
            <a:off x="8088452" y="6247617"/>
            <a:ext cx="1005703" cy="55738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 name="Straight Connector 14"/>
          <p:cNvCxnSpPr/>
          <p:nvPr userDrawn="1"/>
        </p:nvCxnSpPr>
        <p:spPr>
          <a:xfrm>
            <a:off x="8010974" y="6248429"/>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 xmlns:a14="http://schemas.microsoft.com/office/drawing/2010/main">
                  <a14:imgLayer r:embed="rId4">
                    <a14:imgEffect>
                      <a14:sharpenSoften amount="25000"/>
                    </a14:imgEffect>
                  </a14:imgLayer>
                </a14:imgProps>
              </a:ext>
              <a:ext uri="{28A0092B-C50C-407E-A947-70E740481C1C}">
                <a14:useLocalDpi xmlns="" xmlns:a14="http://schemas.microsoft.com/office/drawing/2010/main" val="0"/>
              </a:ext>
            </a:extLst>
          </a:blip>
          <a:srcRect t="43489" r="10869" b="40225"/>
          <a:stretch>
            <a:fillRect/>
          </a:stretch>
        </p:blipFill>
        <p:spPr bwMode="auto">
          <a:xfrm>
            <a:off x="2" y="-4482"/>
            <a:ext cx="9144000" cy="900953"/>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Rectangle 16"/>
          <p:cNvSpPr/>
          <p:nvPr userDrawn="1"/>
        </p:nvSpPr>
        <p:spPr>
          <a:xfrm>
            <a:off x="-1" y="4918"/>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1650" dirty="0">
              <a:solidFill>
                <a:prstClr val="white"/>
              </a:solidFill>
            </a:endParaRPr>
          </a:p>
        </p:txBody>
      </p:sp>
      <p:sp>
        <p:nvSpPr>
          <p:cNvPr id="18" name="Title 1"/>
          <p:cNvSpPr>
            <a:spLocks noGrp="1"/>
          </p:cNvSpPr>
          <p:nvPr>
            <p:ph type="title" hasCustomPrompt="1"/>
          </p:nvPr>
        </p:nvSpPr>
        <p:spPr>
          <a:xfrm>
            <a:off x="443754" y="152400"/>
            <a:ext cx="8229600" cy="685800"/>
          </a:xfrm>
          <a:prstGeom prst="rect">
            <a:avLst/>
          </a:prstGeom>
        </p:spPr>
        <p:txBody>
          <a:bodyPr lIns="114062" tIns="57031" rIns="114062" bIns="57031">
            <a:normAutofit/>
          </a:bodyPr>
          <a:lstStyle>
            <a:lvl1pPr algn="l">
              <a:defRPr sz="1650" b="1" spc="281">
                <a:latin typeface="Arial Narrow" panose="020B0606020202030204" pitchFamily="34" charset="0"/>
              </a:defRPr>
            </a:lvl1pPr>
          </a:lstStyle>
          <a:p>
            <a:r>
              <a:rPr lang="en-US" dirty="0" smtClean="0"/>
              <a:t>CLICK TO EDIT MASTER TITLE STYLE</a:t>
            </a:r>
            <a:endParaRPr lang="en-US" dirty="0"/>
          </a:p>
        </p:txBody>
      </p:sp>
    </p:spTree>
  </p:cSld>
  <p:clrMapOvr>
    <a:masterClrMapping/>
  </p:clrMapOvr>
  <p:transition advClick="0"/>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9" name="TextBox 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2" name="TextBox 11"/>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12" name="TextBox 11"/>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hf hdr="0" dt="0"/>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10" name="TextBox 9"/>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2" name="Picture 1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13" name="TextBox 12"/>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hf hdr="0" dt="0"/>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5" name="TextBox 4"/>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6" name="Oval 5"/>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0" name="TextBox 9"/>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11" name="Oval 10"/>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IN">
              <a:solidFill>
                <a:prstClr val="black"/>
              </a:solidFill>
            </a:endParaRPr>
          </a:p>
        </p:txBody>
      </p:sp>
      <p:sp>
        <p:nvSpPr>
          <p:cNvPr id="6" name="Footer Placeholder 5"/>
          <p:cNvSpPr>
            <a:spLocks noGrp="1"/>
          </p:cNvSpPr>
          <p:nvPr>
            <p:ph type="ftr" sz="quarter" idx="11"/>
          </p:nvPr>
        </p:nvSpPr>
        <p:spPr>
          <a:xfrm>
            <a:off x="6778487" y="6593181"/>
            <a:ext cx="2365510" cy="260127"/>
          </a:xfrm>
          <a:prstGeom prst="rect">
            <a:avLst/>
          </a:prstGeom>
        </p:spPr>
        <p:txBody>
          <a:bodyPr/>
          <a:lstStyle/>
          <a:p>
            <a:endParaRPr lang="en-IN">
              <a:solidFill>
                <a:prstClr val="black"/>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A8A4EF8-DC0A-4598-AB6C-CF7BDEF52719}" type="slidenum">
              <a:rPr lang="en-IN" smtClean="0">
                <a:solidFill>
                  <a:prstClr val="black">
                    <a:tint val="75000"/>
                  </a:prstClr>
                </a:solidFill>
              </a:rPr>
              <a:pPr/>
              <a:t>‹#›</a:t>
            </a:fld>
            <a:endParaRPr lang="en-IN">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11" name="TextBox 10"/>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5" name="Picture 1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16" name="TextBox 15"/>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7" name="TextBox 16"/>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71587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Rectangle 6"/>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Rectangle 10"/>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Rectangle 6"/>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Rectangle 10"/>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IN">
              <a:solidFill>
                <a:prstClr val="black"/>
              </a:solidFill>
            </a:endParaRPr>
          </a:p>
        </p:txBody>
      </p:sp>
      <p:sp>
        <p:nvSpPr>
          <p:cNvPr id="6" name="Footer Placeholder 5"/>
          <p:cNvSpPr>
            <a:spLocks noGrp="1"/>
          </p:cNvSpPr>
          <p:nvPr>
            <p:ph type="ftr" sz="quarter" idx="11"/>
          </p:nvPr>
        </p:nvSpPr>
        <p:spPr>
          <a:xfrm>
            <a:off x="6778487" y="6593181"/>
            <a:ext cx="2365510" cy="260127"/>
          </a:xfrm>
          <a:prstGeom prst="rect">
            <a:avLst/>
          </a:prstGeom>
        </p:spPr>
        <p:txBody>
          <a:bodyPr/>
          <a:lstStyle/>
          <a:p>
            <a:endParaRPr lang="en-IN">
              <a:solidFill>
                <a:prstClr val="black"/>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A8A4EF8-DC0A-4598-AB6C-CF7BDEF52719}" type="slidenum">
              <a:rPr lang="en-IN" smtClean="0">
                <a:solidFill>
                  <a:prstClr val="black">
                    <a:tint val="75000"/>
                  </a:prstClr>
                </a:solidFill>
              </a:rPr>
              <a:pPr/>
              <a:t>‹#›</a:t>
            </a:fld>
            <a:endParaRPr lang="en-IN">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37469" y="1983758"/>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9" name="TextBox 8"/>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3" name="TextBox 12"/>
          <p:cNvSpPr txBox="1"/>
          <p:nvPr/>
        </p:nvSpPr>
        <p:spPr>
          <a:xfrm>
            <a:off x="3953432" y="1711914"/>
            <a:ext cx="4641518" cy="392543"/>
          </a:xfrm>
          <a:prstGeom prst="rect">
            <a:avLst/>
          </a:prstGeom>
          <a:noFill/>
        </p:spPr>
        <p:txBody>
          <a:bodyPr wrap="square" rtlCol="0">
            <a:spAutoFit/>
          </a:bodyPr>
          <a:lstStyle/>
          <a:p>
            <a:pPr defTabSz="855345"/>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4" name="TextBox 13"/>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7" name="Picture 16"/>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21" name="Rectangle 2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4" name="Rectangle 23"/>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6" name="Rectangle 25"/>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8" name="Rectangle 27"/>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0" name="TextBox 2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31" name="Rectangle 3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32" name="Rectangle 31"/>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3" name="Rectangle 32"/>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34" name="Rectangle 33"/>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5" name="Rectangle 34"/>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36" name="Rectangle 35"/>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7" name="Rectangle 3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38" name="Rectangle 3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9" name="TextBox 3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40"/>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7" y="4589465"/>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7"/>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7F6CF134-35D3-4F9F-A651-25C9F574A8A2}" type="datetime1">
              <a:rPr lang="en-US" sz="1650" smtClean="0">
                <a:solidFill>
                  <a:prstClr val="black"/>
                </a:solidFill>
              </a:rPr>
              <a:pPr defTabSz="855345"/>
              <a:t>2/22/2022</a:t>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7"/>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DAEBAD27-248A-4192-9EA6-9CCF42892474}" type="datetime1">
              <a:rPr lang="en-US" sz="1650" smtClean="0">
                <a:solidFill>
                  <a:prstClr val="black"/>
                </a:solidFill>
              </a:rPr>
              <a:pPr defTabSz="855345"/>
              <a:t>2/22/2022</a:t>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AA6FE39A-402B-4A08-8CDB-522CBE580663}"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IN">
              <a:solidFill>
                <a:prstClr val="black"/>
              </a:solidFill>
            </a:endParaRPr>
          </a:p>
        </p:txBody>
      </p:sp>
      <p:sp>
        <p:nvSpPr>
          <p:cNvPr id="5" name="Footer Placeholder 4"/>
          <p:cNvSpPr>
            <a:spLocks noGrp="1"/>
          </p:cNvSpPr>
          <p:nvPr>
            <p:ph type="ftr" sz="quarter" idx="11"/>
          </p:nvPr>
        </p:nvSpPr>
        <p:spPr>
          <a:xfrm>
            <a:off x="6778487" y="6593181"/>
            <a:ext cx="2365510" cy="260127"/>
          </a:xfrm>
          <a:prstGeom prst="rect">
            <a:avLst/>
          </a:prstGeom>
        </p:spPr>
        <p:txBody>
          <a:bodyPr/>
          <a:lstStyle/>
          <a:p>
            <a:endParaRPr lang="en-IN">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A8A4EF8-DC0A-4598-AB6C-CF7BDEF52719}" type="slidenum">
              <a:rPr lang="en-IN" smtClean="0">
                <a:solidFill>
                  <a:prstClr val="black">
                    <a:tint val="75000"/>
                  </a:prstClr>
                </a:solidFill>
              </a:rPr>
              <a:pPr/>
              <a:t>‹#›</a:t>
            </a:fld>
            <a:endParaRPr lang="en-IN">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DE3CA29F-A548-4093-8F2F-672A233EA88D}"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52.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24697" y="2542135"/>
            <a:ext cx="4316875" cy="512000"/>
          </a:xfrm>
          <a:prstGeom prst="rect">
            <a:avLst/>
          </a:prstGeom>
        </p:spPr>
        <p:txBody>
          <a:bodyPr wrap="square">
            <a:spAutoFit/>
          </a:bodyPr>
          <a:lstStyle>
            <a:lvl1pPr marL="515620" indent="-297180">
              <a:buClr>
                <a:schemeClr val="tx1"/>
              </a:buClr>
              <a:buSzPct val="110000"/>
              <a:buFont typeface="Wingdings" panose="05000000000000000000" pitchFamily="2" charset="2"/>
              <a:buChar char="Ø"/>
              <a:defRPr lang="en-US" sz="1820" smtClean="0">
                <a:latin typeface="Helvetica LT Std Cond" panose="020B0506020202030204" pitchFamily="34" charset="0"/>
              </a:defRPr>
            </a:lvl1pPr>
            <a:lvl2pPr marL="485775" indent="-297180">
              <a:buFont typeface="Wingdings" panose="05000000000000000000" pitchFamily="2" charset="2"/>
              <a:buChar char="Ø"/>
              <a:defRPr lang="en-US" sz="2080" b="1" smtClean="0">
                <a:solidFill>
                  <a:srgbClr val="0066CC"/>
                </a:solidFill>
                <a:latin typeface="Helvetica LT Std Cond" panose="020B0506020202030204" pitchFamily="34" charset="0"/>
              </a:defRPr>
            </a:lvl2pPr>
            <a:lvl3pPr marL="890905" indent="-297180">
              <a:buFont typeface="+mj-lt"/>
              <a:buAutoNum type="arabicPeriod"/>
              <a:defRPr lang="en-US" sz="1625" smtClean="0"/>
            </a:lvl3pPr>
            <a:lvl4pPr marL="1299210" indent="-297180">
              <a:buFont typeface="+mj-lt"/>
              <a:buAutoNum type="arabicPeriod"/>
              <a:defRPr lang="en-US" sz="1625" smtClean="0"/>
            </a:lvl4pPr>
            <a:lvl5pPr marL="1707515" indent="-297180">
              <a:buFont typeface="+mj-lt"/>
              <a:buAutoNum type="arabicPeriod"/>
              <a:defRPr lang="en-US" sz="1625"/>
            </a:lvl5pPr>
          </a:lstStyle>
          <a:p>
            <a:pPr marL="0" lvl="0" defTabSz="815975">
              <a:lnSpc>
                <a:spcPct val="150000"/>
              </a:lnSpc>
            </a:pPr>
            <a:r>
              <a:rPr lang="en-US" smtClean="0"/>
              <a:t>Click to edit Master text styles</a:t>
            </a:r>
          </a:p>
        </p:txBody>
      </p:sp>
      <p:sp>
        <p:nvSpPr>
          <p:cNvPr id="6" name="Title 1"/>
          <p:cNvSpPr>
            <a:spLocks noGrp="1"/>
          </p:cNvSpPr>
          <p:nvPr>
            <p:ph type="title" hasCustomPrompt="1"/>
          </p:nvPr>
        </p:nvSpPr>
        <p:spPr>
          <a:xfrm>
            <a:off x="112821" y="712750"/>
            <a:ext cx="7232399" cy="372213"/>
          </a:xfrm>
          <a:prstGeom prst="rect">
            <a:avLst/>
          </a:prstGeom>
        </p:spPr>
        <p:txBody>
          <a:bodyPr vert="horz" lIns="91440" tIns="45720" rIns="91440" bIns="45720" rtlCol="0" anchor="ctr">
            <a:noAutofit/>
          </a:bodyPr>
          <a:lstStyle>
            <a:lvl1pPr algn="l">
              <a:defRPr lang="en-US" sz="1560" b="1" cap="all" baseline="0">
                <a:solidFill>
                  <a:sysClr val="windowText" lastClr="000000"/>
                </a:solidFill>
                <a:latin typeface="Helvetica LT Std Cond" panose="020B0506020202030204" pitchFamily="34" charset="0"/>
              </a:defRPr>
            </a:lvl1pPr>
          </a:lstStyle>
          <a:p>
            <a:pPr marL="0" lvl="0" algn="l" defTabSz="593725">
              <a:lnSpc>
                <a:spcPct val="90000"/>
              </a:lnSpc>
            </a:pPr>
            <a:r>
              <a:rPr lang="en-US" smtClean="0"/>
              <a:t>CLICK TO EDIT MASTER TITLE STYLE</a:t>
            </a:r>
            <a:endParaRPr lang="en-US"/>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25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80220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4" y="1556264"/>
            <a:ext cx="7514035" cy="4234936"/>
          </a:xfrm>
          <a:prstGeom prst="rect">
            <a:avLst/>
          </a:prstGeom>
        </p:spPr>
        <p:txBody>
          <a:bodyPr anchor="t"/>
          <a:lstStyle>
            <a:lvl1pPr>
              <a:defRPr>
                <a:latin typeface="Helvetica LT Std Cond"/>
              </a:defRPr>
            </a:lvl1pPr>
            <a:lvl2pPr>
              <a:defRPr>
                <a:latin typeface="Helvetica LT Std Cond"/>
              </a:defRPr>
            </a:lvl2pPr>
            <a:lvl3pPr>
              <a:defRPr>
                <a:latin typeface="Helvetica LT Std Cond"/>
              </a:defRPr>
            </a:lvl3pPr>
            <a:lvl4pPr>
              <a:defRPr>
                <a:latin typeface="Helvetica LT Std Cond"/>
              </a:defRPr>
            </a:lvl4pPr>
            <a:lvl5pPr>
              <a:defRPr>
                <a:latin typeface="Helvetica LT Std Con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99493" y="5883278"/>
            <a:ext cx="857250" cy="365125"/>
          </a:xfrm>
          <a:prstGeom prst="rect">
            <a:avLst/>
          </a:prstGeom>
        </p:spPr>
        <p:txBody>
          <a:bodyPr/>
          <a:lstStyle/>
          <a:p>
            <a:pPr defTabSz="855345"/>
            <a:fld id="{B5F9CF39-E959-47E3-ACF1-7469765E1E78}"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1929210" y="5883278"/>
            <a:ext cx="5313133"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8213894" y="5867134"/>
            <a:ext cx="413375"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1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IN">
              <a:solidFill>
                <a:prstClr val="black"/>
              </a:solidFill>
            </a:endParaRPr>
          </a:p>
        </p:txBody>
      </p:sp>
      <p:sp>
        <p:nvSpPr>
          <p:cNvPr id="5" name="Footer Placeholder 4"/>
          <p:cNvSpPr>
            <a:spLocks noGrp="1"/>
          </p:cNvSpPr>
          <p:nvPr>
            <p:ph type="ftr" sz="quarter" idx="11"/>
          </p:nvPr>
        </p:nvSpPr>
        <p:spPr>
          <a:xfrm>
            <a:off x="6778487" y="6593181"/>
            <a:ext cx="2365510" cy="260127"/>
          </a:xfrm>
          <a:prstGeom prst="rect">
            <a:avLst/>
          </a:prstGeom>
        </p:spPr>
        <p:txBody>
          <a:bodyPr/>
          <a:lstStyle/>
          <a:p>
            <a:endParaRPr lang="en-IN">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A8A4EF8-DC0A-4598-AB6C-CF7BDEF52719}" type="slidenum">
              <a:rPr lang="en-IN" smtClean="0">
                <a:solidFill>
                  <a:prstClr val="black">
                    <a:tint val="75000"/>
                  </a:prstClr>
                </a:solidFill>
              </a:rPr>
              <a:pPr/>
              <a:t>‹#›</a:t>
            </a:fld>
            <a:endParaRPr lang="en-IN">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a:prstGeom prst="rect">
            <a:avLst/>
          </a:prstGeo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1435608" y="1447800"/>
            <a:ext cx="7498080" cy="480060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3581400" y="6305550"/>
            <a:ext cx="2133600" cy="476250"/>
          </a:xfrm>
          <a:prstGeom prst="rect">
            <a:avLst/>
          </a:prstGeom>
        </p:spPr>
        <p:txBody>
          <a:bodyPr/>
          <a:lstStyle/>
          <a:p>
            <a:fld id="{77E99D01-17C6-4595-A0A8-E957381E5CF1}" type="datetime1">
              <a:rPr lang="en-US" smtClean="0">
                <a:solidFill>
                  <a:prstClr val="black"/>
                </a:solidFill>
              </a:rPr>
              <a:pPr/>
              <a:t>2/22/2022</a:t>
            </a:fld>
            <a:endParaRPr lang="en-US" dirty="0">
              <a:solidFill>
                <a:prstClr val="black"/>
              </a:solidFill>
            </a:endParaRPr>
          </a:p>
        </p:txBody>
      </p:sp>
      <p:sp>
        <p:nvSpPr>
          <p:cNvPr id="5" name="Footer Placeholder 4"/>
          <p:cNvSpPr>
            <a:spLocks noGrp="1"/>
          </p:cNvSpPr>
          <p:nvPr>
            <p:ph type="ftr" sz="quarter" idx="11"/>
          </p:nvPr>
        </p:nvSpPr>
        <p:spPr>
          <a:xfrm>
            <a:off x="5715000" y="6305550"/>
            <a:ext cx="2895600" cy="476250"/>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27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2235"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5BB9B6C2-3388-44A5-AD82-6845F33CF5B5}" type="datetimeFigureOut">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3028950" y="6356352"/>
            <a:ext cx="3086100"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hf hdr="0" dt="0"/>
</p:sldLayout>
</file>

<file path=ppt/slideLayouts/slideLayout276.xml><?xml version="1.0" encoding="utf-8"?>
<p:sldLayout xmlns:a="http://schemas.openxmlformats.org/drawingml/2006/main" xmlns:r="http://schemas.openxmlformats.org/officeDocument/2006/relationships" xmlns:p="http://schemas.openxmlformats.org/presentationml/2006/main">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GUIDED ACTIVITY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 xmlns:a14="http://schemas.microsoft.com/office/drawing/2010/main" val="0"/>
              </a:ext>
            </a:extLst>
          </a:blip>
          <a:stretch>
            <a:fillRect/>
          </a:stretch>
        </p:blipFill>
        <p:spPr>
          <a:xfrm>
            <a:off x="4346091" y="2761908"/>
            <a:ext cx="589338" cy="1079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dt="0"/>
</p:sldLayout>
</file>

<file path=ppt/slideLayouts/slideLayout277.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2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6"/>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0"/>
            <a:ext cx="9144000" cy="6858000"/>
          </a:xfrm>
          <a:prstGeom prst="rect">
            <a:avLst/>
          </a:prstGeom>
        </p:spPr>
      </p:pic>
      <p:sp>
        <p:nvSpPr>
          <p:cNvPr id="9" name="TextBox 8"/>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0"/>
            <a:ext cx="9144000" cy="6858000"/>
          </a:xfrm>
          <a:prstGeom prst="rect">
            <a:avLst/>
          </a:prstGeom>
        </p:spPr>
      </p:pic>
    </p:spTree>
  </p:cSld>
  <p:clrMapOvr>
    <a:masterClrMapping/>
  </p:clrMapOvr>
  <p:timing>
    <p:tnLst>
      <p:par>
        <p:cTn id="1" dur="indefinite" restart="never" nodeType="tmRoot"/>
      </p:par>
    </p:tnLst>
  </p:timing>
  <p:hf hdr="0" dt="0"/>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2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p:cSld name="2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p:cSld name="2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12" name="TextBox 11"/>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3" name="TextBox 12"/>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hf hdr="0" dt="0"/>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p:cSld name="2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p:cSld name="2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p:cSld name="2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p:cSld name="2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299.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2"/>
            <a:ext cx="4038600" cy="5059363"/>
          </a:xfrm>
          <a:prstGeom prst="rect">
            <a:avLst/>
          </a:prstGeom>
        </p:spPr>
        <p:txBody>
          <a:bodyPr lIns="114062" tIns="57031" rIns="114062" bIns="57031">
            <a:normAutofit/>
          </a:bodyPr>
          <a:lstStyle>
            <a:lvl1pPr marL="320675" indent="-320675">
              <a:buFont typeface="Wingdings 2" panose="05020102010507070707" pitchFamily="18" charset="2"/>
              <a:buChar char=""/>
              <a:defRPr sz="1650" b="1">
                <a:latin typeface="Arial" panose="020B0704020202020204" pitchFamily="34" charset="0"/>
                <a:cs typeface="Arial" panose="020B0704020202020204" pitchFamily="34" charset="0"/>
              </a:defRPr>
            </a:lvl1pPr>
            <a:lvl2pPr marL="695325" indent="-267335">
              <a:buFont typeface="Wingdings" panose="05000000000000000000" pitchFamily="2" charset="2"/>
              <a:buChar char="§"/>
              <a:defRPr sz="1275">
                <a:solidFill>
                  <a:schemeClr val="tx1">
                    <a:lumMod val="75000"/>
                    <a:lumOff val="25000"/>
                  </a:schemeClr>
                </a:solidFill>
                <a:latin typeface="Arial" panose="020B0704020202020204" pitchFamily="34" charset="0"/>
                <a:cs typeface="Arial" panose="020B0704020202020204" pitchFamily="34" charset="0"/>
              </a:defRPr>
            </a:lvl2pPr>
            <a:lvl3pPr>
              <a:defRPr sz="1200">
                <a:latin typeface="Arial" panose="020B0704020202020204" pitchFamily="34" charset="0"/>
                <a:cs typeface="Arial" panose="020B0704020202020204" pitchFamily="34" charset="0"/>
              </a:defRPr>
            </a:lvl3pPr>
            <a:lvl4pPr>
              <a:defRPr sz="1125">
                <a:latin typeface="Arial" panose="020B0704020202020204" pitchFamily="34" charset="0"/>
                <a:cs typeface="Arial" panose="020B0704020202020204" pitchFamily="34" charset="0"/>
              </a:defRPr>
            </a:lvl4pPr>
            <a:lvl5pPr>
              <a:defRPr sz="1125">
                <a:latin typeface="Arial" panose="020B0704020202020204" pitchFamily="34" charset="0"/>
                <a:cs typeface="Arial" panose="020B0704020202020204" pitchFamily="34" charset="0"/>
              </a:defRPr>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0" y="1066802"/>
            <a:ext cx="4038600" cy="5059363"/>
          </a:xfrm>
          <a:prstGeom prst="rect">
            <a:avLst/>
          </a:prstGeom>
        </p:spPr>
        <p:txBody>
          <a:bodyPr lIns="114062" tIns="57031" rIns="114062" bIns="57031">
            <a:normAutofit/>
          </a:bodyPr>
          <a:lstStyle>
            <a:lvl1pPr marL="320675" indent="-320675" algn="l" defTabSz="855345" rtl="0" eaLnBrk="1" latinLnBrk="0" hangingPunct="1">
              <a:spcBef>
                <a:spcPct val="20000"/>
              </a:spcBef>
              <a:buFont typeface="Wingdings 2" panose="05020102010507070707" pitchFamily="18" charset="2"/>
              <a:buChar char=""/>
              <a:defRPr lang="en-US" sz="1650" b="1" kern="1200" dirty="0" smtClean="0">
                <a:solidFill>
                  <a:schemeClr val="tx1"/>
                </a:solidFill>
                <a:latin typeface="Arial" panose="020B0704020202020204" pitchFamily="34" charset="0"/>
                <a:ea typeface="+mn-ea"/>
                <a:cs typeface="Arial" panose="020B0704020202020204" pitchFamily="34" charset="0"/>
              </a:defRPr>
            </a:lvl1pPr>
            <a:lvl2pPr marL="695325" indent="-267335" algn="l" defTabSz="855345" rtl="0" eaLnBrk="1" latinLnBrk="0" hangingPunct="1">
              <a:spcBef>
                <a:spcPct val="20000"/>
              </a:spcBef>
              <a:buFont typeface="Wingdings" panose="05000000000000000000" pitchFamily="2" charset="2"/>
              <a:buChar char="§"/>
              <a:defRPr lang="en-US" sz="1275" b="0" kern="1200" dirty="0" smtClean="0">
                <a:solidFill>
                  <a:schemeClr val="tx1">
                    <a:lumMod val="75000"/>
                    <a:lumOff val="25000"/>
                  </a:schemeClr>
                </a:solidFill>
                <a:latin typeface="Arial" panose="020B0704020202020204" pitchFamily="34" charset="0"/>
                <a:ea typeface="+mn-ea"/>
                <a:cs typeface="Arial" panose="020B0704020202020204" pitchFamily="34" charset="0"/>
              </a:defRPr>
            </a:lvl2pPr>
            <a:lvl3pPr algn="l" defTabSz="855345" rtl="0" eaLnBrk="1" latinLnBrk="0" hangingPunct="1">
              <a:spcBef>
                <a:spcPct val="20000"/>
              </a:spcBef>
              <a:defRPr lang="en-US" sz="1200" b="0" kern="1200" dirty="0" smtClean="0">
                <a:solidFill>
                  <a:schemeClr val="tx1"/>
                </a:solidFill>
                <a:latin typeface="Arial" panose="020B0704020202020204" pitchFamily="34" charset="0"/>
                <a:ea typeface="+mn-ea"/>
                <a:cs typeface="Arial" panose="020B0704020202020204" pitchFamily="34" charset="0"/>
              </a:defRPr>
            </a:lvl3pPr>
            <a:lvl4pPr>
              <a:defRPr sz="1650"/>
            </a:lvl4pPr>
            <a:lvl5pPr>
              <a:defRPr sz="1650"/>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Date Placeholder 3"/>
          <p:cNvSpPr txBox="1"/>
          <p:nvPr userDrawn="1"/>
        </p:nvSpPr>
        <p:spPr>
          <a:xfrm>
            <a:off x="457200" y="6356351"/>
            <a:ext cx="2133600" cy="365125"/>
          </a:xfrm>
          <a:prstGeom prst="rect">
            <a:avLst/>
          </a:prstGeom>
        </p:spPr>
        <p:txBody>
          <a:bodyPr vert="horz" lIns="85569" tIns="42784" rIns="85569" bIns="42784"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z="900" smtClean="0">
                <a:solidFill>
                  <a:prstClr val="black">
                    <a:tint val="75000"/>
                  </a:prstClr>
                </a:solidFill>
              </a:rPr>
              <a:pPr/>
              <a:t>2/22/2022</a:t>
            </a:fld>
            <a:endParaRPr lang="en-US" sz="900" dirty="0">
              <a:solidFill>
                <a:prstClr val="black">
                  <a:tint val="75000"/>
                </a:prstClr>
              </a:solidFill>
            </a:endParaRPr>
          </a:p>
        </p:txBody>
      </p:sp>
      <p:sp>
        <p:nvSpPr>
          <p:cNvPr id="9" name="Slide Number Placeholder 5"/>
          <p:cNvSpPr txBox="1"/>
          <p:nvPr userDrawn="1"/>
        </p:nvSpPr>
        <p:spPr>
          <a:xfrm>
            <a:off x="6553201" y="6356351"/>
            <a:ext cx="2133600" cy="365125"/>
          </a:xfrm>
          <a:prstGeom prst="rect">
            <a:avLst/>
          </a:prstGeom>
        </p:spPr>
        <p:txBody>
          <a:bodyPr vert="horz" lIns="85569" tIns="42784" rIns="85569" bIns="4278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z="900" smtClean="0">
                <a:solidFill>
                  <a:prstClr val="black">
                    <a:tint val="75000"/>
                  </a:prstClr>
                </a:solidFill>
              </a:rPr>
              <a:pPr/>
              <a:t>‹#›</a:t>
            </a:fld>
            <a:endParaRPr lang="en-US" sz="900" dirty="0">
              <a:solidFill>
                <a:prstClr val="black">
                  <a:tint val="75000"/>
                </a:prstClr>
              </a:solidFill>
            </a:endParaRPr>
          </a:p>
        </p:txBody>
      </p:sp>
      <p:sp>
        <p:nvSpPr>
          <p:cNvPr id="10" name="Rectangle 9"/>
          <p:cNvSpPr/>
          <p:nvPr userDrawn="1"/>
        </p:nvSpPr>
        <p:spPr>
          <a:xfrm>
            <a:off x="2" y="6201786"/>
            <a:ext cx="9142801"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2625" b="1" spc="561" dirty="0" smtClean="0">
              <a:solidFill>
                <a:srgbClr val="0070C0"/>
              </a:solidFill>
              <a:latin typeface="Arial Narrow" panose="020B0606020202030204" pitchFamily="34" charset="0"/>
            </a:endParaRPr>
          </a:p>
        </p:txBody>
      </p:sp>
      <p:sp>
        <p:nvSpPr>
          <p:cNvPr id="11" name="Text Box 4"/>
          <p:cNvSpPr txBox="1">
            <a:spLocks noChangeArrowheads="1"/>
          </p:cNvSpPr>
          <p:nvPr userDrawn="1"/>
        </p:nvSpPr>
        <p:spPr bwMode="auto">
          <a:xfrm>
            <a:off x="6639374" y="6201787"/>
            <a:ext cx="1371600" cy="550110"/>
          </a:xfrm>
          <a:prstGeom prst="rect">
            <a:avLst/>
          </a:prstGeom>
          <a:noFill/>
          <a:ln w="9525">
            <a:noFill/>
            <a:round/>
          </a:ln>
        </p:spPr>
        <p:txBody>
          <a:bodyPr lIns="84221" tIns="43795" rIns="84221" bIns="43795">
            <a:spAutoFit/>
          </a:bodyPr>
          <a:lstStyle/>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INDIA</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USA</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CHINA </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SINGAPORE</a:t>
            </a:r>
          </a:p>
        </p:txBody>
      </p:sp>
      <p:sp>
        <p:nvSpPr>
          <p:cNvPr id="12" name="TextBox 11"/>
          <p:cNvSpPr txBox="1"/>
          <p:nvPr userDrawn="1"/>
        </p:nvSpPr>
        <p:spPr>
          <a:xfrm>
            <a:off x="-26855" y="6503416"/>
            <a:ext cx="2187784" cy="340319"/>
          </a:xfrm>
          <a:prstGeom prst="rect">
            <a:avLst/>
          </a:prstGeom>
          <a:noFill/>
        </p:spPr>
        <p:txBody>
          <a:bodyPr wrap="none" lIns="85569" tIns="42784" rIns="85569" bIns="42784" rtlCol="0">
            <a:spAutoFit/>
          </a:bodyPr>
          <a:lstStyle/>
          <a:p>
            <a:pPr defTabSz="855345"/>
            <a:endParaRPr lang="en-US" sz="825" dirty="0" smtClean="0">
              <a:solidFill>
                <a:prstClr val="black"/>
              </a:solidFill>
              <a:latin typeface="Arial" panose="020B0704020202020204" pitchFamily="34" charset="0"/>
              <a:cs typeface="Arial" panose="020B0704020202020204" pitchFamily="34" charset="0"/>
            </a:endParaRPr>
          </a:p>
          <a:p>
            <a:pPr defTabSz="855345"/>
            <a:r>
              <a:rPr lang="en-US" sz="825" dirty="0" smtClean="0">
                <a:solidFill>
                  <a:prstClr val="black"/>
                </a:solidFill>
                <a:latin typeface="Arial" panose="020B0704020202020204" pitchFamily="34" charset="0"/>
                <a:cs typeface="Arial" panose="020B0704020202020204" pitchFamily="34" charset="0"/>
              </a:rPr>
              <a:t>© QAI Global Institute. All Rights Reserved</a:t>
            </a:r>
            <a:endParaRPr lang="en-US" sz="825" dirty="0">
              <a:solidFill>
                <a:prstClr val="black"/>
              </a:solidFill>
              <a:latin typeface="Arial" panose="020B0704020202020204" pitchFamily="34" charset="0"/>
              <a:cs typeface="Arial" panose="020B0704020202020204" pitchFamily="34" charset="0"/>
            </a:endParaRPr>
          </a:p>
        </p:txBody>
      </p:sp>
      <p:sp>
        <p:nvSpPr>
          <p:cNvPr id="13" name="TextBox 12"/>
          <p:cNvSpPr txBox="1"/>
          <p:nvPr userDrawn="1"/>
        </p:nvSpPr>
        <p:spPr>
          <a:xfrm>
            <a:off x="65164" y="6354325"/>
            <a:ext cx="337919" cy="247986"/>
          </a:xfrm>
          <a:prstGeom prst="rect">
            <a:avLst/>
          </a:prstGeom>
          <a:noFill/>
        </p:spPr>
        <p:txBody>
          <a:bodyPr wrap="none" lIns="85569" tIns="42784" rIns="85569" bIns="42784" rtlCol="0">
            <a:spAutoFit/>
          </a:bodyPr>
          <a:lstStyle/>
          <a:p>
            <a:pPr defTabSz="855345"/>
            <a:fld id="{A17113E1-F9B3-4076-950E-E1D5BD615771}" type="slidenum">
              <a:rPr lang="en-US" sz="1050" b="1" smtClean="0">
                <a:solidFill>
                  <a:srgbClr val="0070C0"/>
                </a:solidFill>
                <a:latin typeface="Arial" panose="020B0704020202020204" pitchFamily="34" charset="0"/>
                <a:cs typeface="Arial" panose="020B0704020202020204" pitchFamily="34" charset="0"/>
              </a:rPr>
              <a:pPr defTabSz="855345"/>
              <a:t>‹#›</a:t>
            </a:fld>
            <a:endParaRPr lang="en-US" sz="1050" b="1" dirty="0">
              <a:solidFill>
                <a:srgbClr val="0070C0"/>
              </a:solidFill>
              <a:latin typeface="Arial" panose="020B0704020202020204" pitchFamily="34" charset="0"/>
              <a:cs typeface="Arial" panose="020B0704020202020204"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12019" t="13992" b="8233"/>
          <a:stretch>
            <a:fillRect/>
          </a:stretch>
        </p:blipFill>
        <p:spPr bwMode="auto">
          <a:xfrm>
            <a:off x="8088452" y="6247617"/>
            <a:ext cx="1005703" cy="55738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 name="Straight Connector 14"/>
          <p:cNvCxnSpPr/>
          <p:nvPr userDrawn="1"/>
        </p:nvCxnSpPr>
        <p:spPr>
          <a:xfrm>
            <a:off x="8010974" y="6248429"/>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 xmlns:a14="http://schemas.microsoft.com/office/drawing/2010/main">
                  <a14:imgLayer r:embed="rId4">
                    <a14:imgEffect>
                      <a14:sharpenSoften amount="25000"/>
                    </a14:imgEffect>
                  </a14:imgLayer>
                </a14:imgProps>
              </a:ext>
              <a:ext uri="{28A0092B-C50C-407E-A947-70E740481C1C}">
                <a14:useLocalDpi xmlns="" xmlns:a14="http://schemas.microsoft.com/office/drawing/2010/main" val="0"/>
              </a:ext>
            </a:extLst>
          </a:blip>
          <a:srcRect t="43489" r="10869" b="40225"/>
          <a:stretch>
            <a:fillRect/>
          </a:stretch>
        </p:blipFill>
        <p:spPr bwMode="auto">
          <a:xfrm>
            <a:off x="2" y="-4482"/>
            <a:ext cx="9144000" cy="900953"/>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Rectangle 16"/>
          <p:cNvSpPr/>
          <p:nvPr userDrawn="1"/>
        </p:nvSpPr>
        <p:spPr>
          <a:xfrm>
            <a:off x="-1" y="4918"/>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1650" dirty="0">
              <a:solidFill>
                <a:prstClr val="white"/>
              </a:solidFill>
            </a:endParaRPr>
          </a:p>
        </p:txBody>
      </p:sp>
      <p:sp>
        <p:nvSpPr>
          <p:cNvPr id="18" name="Title 1"/>
          <p:cNvSpPr>
            <a:spLocks noGrp="1"/>
          </p:cNvSpPr>
          <p:nvPr>
            <p:ph type="title" hasCustomPrompt="1"/>
          </p:nvPr>
        </p:nvSpPr>
        <p:spPr>
          <a:xfrm>
            <a:off x="443754" y="152400"/>
            <a:ext cx="8229600" cy="685800"/>
          </a:xfrm>
          <a:prstGeom prst="rect">
            <a:avLst/>
          </a:prstGeom>
        </p:spPr>
        <p:txBody>
          <a:bodyPr lIns="114062" tIns="57031" rIns="114062" bIns="57031">
            <a:normAutofit/>
          </a:bodyPr>
          <a:lstStyle>
            <a:lvl1pPr algn="l">
              <a:defRPr sz="1650" b="1" spc="281">
                <a:latin typeface="Arial Narrow" panose="020B0606020202030204" pitchFamily="34" charset="0"/>
              </a:defRPr>
            </a:lvl1pPr>
          </a:lstStyle>
          <a:p>
            <a:r>
              <a:rPr lang="en-US" dirty="0" smtClean="0"/>
              <a:t>CLICK TO EDIT MASTER TITLE STYLE</a:t>
            </a:r>
            <a:endParaRPr lang="en-US" dirty="0"/>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1" y="2743603"/>
            <a:ext cx="680399"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1" y="2743603"/>
            <a:ext cx="680399" cy="898036"/>
          </a:xfrm>
          <a:prstGeom prst="rect">
            <a:avLst/>
          </a:prstGeom>
        </p:spPr>
      </p:pic>
      <p:sp>
        <p:nvSpPr>
          <p:cNvPr id="10" name="TextBox 9"/>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2" name="Picture 1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1" y="2743603"/>
            <a:ext cx="680399" cy="898036"/>
          </a:xfrm>
          <a:prstGeom prst="rect">
            <a:avLst/>
          </a:prstGeom>
        </p:spPr>
      </p:pic>
      <p:sp>
        <p:nvSpPr>
          <p:cNvPr id="13" name="TextBox 12"/>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4" name="TextBox 13"/>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hf hdr="0" dt="0"/>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9" name="TextBox 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2" name="TextBox 11"/>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12" name="TextBox 11"/>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hf hdr="0" dt="0"/>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10" name="TextBox 9"/>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2" name="Picture 1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13" name="TextBox 12"/>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hf hdr="0" dt="0"/>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5" name="TextBox 4"/>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6" name="Oval 5"/>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0" name="TextBox 9"/>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11" name="Oval 10"/>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hf hdr="0" dt="0"/>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11" name="TextBox 10"/>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5" name="Picture 1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16" name="TextBox 15"/>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7" name="TextBox 16"/>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71587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p:nvSpPr>
        <p:spPr>
          <a:xfrm>
            <a:off x="4981975" y="2788866"/>
            <a:ext cx="3593024" cy="507831"/>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2" name="TextBox 11"/>
          <p:cNvSpPr txBox="1"/>
          <p:nvPr/>
        </p:nvSpPr>
        <p:spPr>
          <a:xfrm>
            <a:off x="4981975" y="2788866"/>
            <a:ext cx="3593024" cy="507831"/>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14" name="TextBox 13"/>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Rectangle 6"/>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Rectangle 10"/>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Rectangle 6"/>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Rectangle 10"/>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37469" y="1983758"/>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9" name="TextBox 8"/>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3" name="TextBox 12"/>
          <p:cNvSpPr txBox="1"/>
          <p:nvPr/>
        </p:nvSpPr>
        <p:spPr>
          <a:xfrm>
            <a:off x="3953432" y="1711914"/>
            <a:ext cx="4641518" cy="392543"/>
          </a:xfrm>
          <a:prstGeom prst="rect">
            <a:avLst/>
          </a:prstGeom>
          <a:noFill/>
        </p:spPr>
        <p:txBody>
          <a:bodyPr wrap="square" rtlCol="0">
            <a:spAutoFit/>
          </a:bodyPr>
          <a:lstStyle/>
          <a:p>
            <a:pPr defTabSz="855345"/>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4" name="TextBox 13"/>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7" name="Picture 16"/>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21" name="Rectangle 2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4" name="Rectangle 23"/>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6" name="Rectangle 25"/>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8" name="Rectangle 27"/>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0" name="TextBox 2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31" name="Rectangle 3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32" name="Rectangle 31"/>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3" name="Rectangle 32"/>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34" name="Rectangle 33"/>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5" name="Rectangle 34"/>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36" name="Rectangle 35"/>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7" name="Rectangle 3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38" name="Rectangle 3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9" name="TextBox 3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6"/>
            <a:ext cx="3593024" cy="92333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5" name="TextBox 4"/>
          <p:cNvSpPr txBox="1"/>
          <p:nvPr/>
        </p:nvSpPr>
        <p:spPr>
          <a:xfrm>
            <a:off x="4981975" y="2788866"/>
            <a:ext cx="3593024" cy="92333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6" name="Oval 5"/>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0" name="TextBox 9"/>
          <p:cNvSpPr txBox="1"/>
          <p:nvPr/>
        </p:nvSpPr>
        <p:spPr>
          <a:xfrm>
            <a:off x="4981975" y="2788866"/>
            <a:ext cx="3593024" cy="92333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11" name="Oval 10"/>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12" name="TextBox 1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hf hdr="0" dt="0"/>
</p:sldLayout>
</file>

<file path=ppt/slideLayouts/slideLayout32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40"/>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7" y="4589465"/>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7"/>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7F6CF134-35D3-4F9F-A651-25C9F574A8A2}" type="datetime1">
              <a:rPr lang="en-US" sz="1650" smtClean="0">
                <a:solidFill>
                  <a:prstClr val="black"/>
                </a:solidFill>
              </a:rPr>
              <a:pPr defTabSz="855345"/>
              <a:t>2/22/2022</a:t>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3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7"/>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DAEBAD27-248A-4192-9EA6-9CCF42892474}" type="datetime1">
              <a:rPr lang="en-US" sz="1650" smtClean="0">
                <a:solidFill>
                  <a:prstClr val="black"/>
                </a:solidFill>
              </a:rPr>
              <a:pPr defTabSz="855345"/>
              <a:t>2/22/2022</a:t>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3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AA6FE39A-402B-4A08-8CDB-522CBE580663}"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3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DE3CA29F-A548-4093-8F2F-672A233EA88D}"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326.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27.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24697" y="2542135"/>
            <a:ext cx="4316875" cy="512000"/>
          </a:xfrm>
          <a:prstGeom prst="rect">
            <a:avLst/>
          </a:prstGeom>
        </p:spPr>
        <p:txBody>
          <a:bodyPr wrap="square">
            <a:spAutoFit/>
          </a:bodyPr>
          <a:lstStyle>
            <a:lvl1pPr marL="515620" indent="-297180">
              <a:buClr>
                <a:schemeClr val="tx1"/>
              </a:buClr>
              <a:buSzPct val="110000"/>
              <a:buFont typeface="Wingdings" panose="05000000000000000000" pitchFamily="2" charset="2"/>
              <a:buChar char="Ø"/>
              <a:defRPr lang="en-US" sz="1820" smtClean="0">
                <a:latin typeface="Helvetica LT Std Cond" panose="020B0506020202030204" pitchFamily="34" charset="0"/>
              </a:defRPr>
            </a:lvl1pPr>
            <a:lvl2pPr marL="485775" indent="-297180">
              <a:buFont typeface="Wingdings" panose="05000000000000000000" pitchFamily="2" charset="2"/>
              <a:buChar char="Ø"/>
              <a:defRPr lang="en-US" sz="2080" b="1" smtClean="0">
                <a:solidFill>
                  <a:srgbClr val="0066CC"/>
                </a:solidFill>
                <a:latin typeface="Helvetica LT Std Cond" panose="020B0506020202030204" pitchFamily="34" charset="0"/>
              </a:defRPr>
            </a:lvl2pPr>
            <a:lvl3pPr marL="890905" indent="-297180">
              <a:buFont typeface="+mj-lt"/>
              <a:buAutoNum type="arabicPeriod"/>
              <a:defRPr lang="en-US" sz="1625" smtClean="0"/>
            </a:lvl3pPr>
            <a:lvl4pPr marL="1299210" indent="-297180">
              <a:buFont typeface="+mj-lt"/>
              <a:buAutoNum type="arabicPeriod"/>
              <a:defRPr lang="en-US" sz="1625" smtClean="0"/>
            </a:lvl4pPr>
            <a:lvl5pPr marL="1707515" indent="-297180">
              <a:buFont typeface="+mj-lt"/>
              <a:buAutoNum type="arabicPeriod"/>
              <a:defRPr lang="en-US" sz="1625"/>
            </a:lvl5pPr>
          </a:lstStyle>
          <a:p>
            <a:pPr marL="0" lvl="0" defTabSz="815975">
              <a:lnSpc>
                <a:spcPct val="150000"/>
              </a:lnSpc>
            </a:pPr>
            <a:r>
              <a:rPr lang="en-US" smtClean="0"/>
              <a:t>Click to edit Master text styles</a:t>
            </a:r>
          </a:p>
        </p:txBody>
      </p:sp>
      <p:sp>
        <p:nvSpPr>
          <p:cNvPr id="6" name="Title 1"/>
          <p:cNvSpPr>
            <a:spLocks noGrp="1"/>
          </p:cNvSpPr>
          <p:nvPr>
            <p:ph type="title" hasCustomPrompt="1"/>
          </p:nvPr>
        </p:nvSpPr>
        <p:spPr>
          <a:xfrm>
            <a:off x="112821" y="712750"/>
            <a:ext cx="7232399" cy="372213"/>
          </a:xfrm>
          <a:prstGeom prst="rect">
            <a:avLst/>
          </a:prstGeom>
        </p:spPr>
        <p:txBody>
          <a:bodyPr vert="horz" lIns="91440" tIns="45720" rIns="91440" bIns="45720" rtlCol="0" anchor="ctr">
            <a:noAutofit/>
          </a:bodyPr>
          <a:lstStyle>
            <a:lvl1pPr algn="l">
              <a:defRPr lang="en-US" sz="1560" b="1" cap="all" baseline="0">
                <a:solidFill>
                  <a:sysClr val="windowText" lastClr="000000"/>
                </a:solidFill>
                <a:latin typeface="Helvetica LT Std Cond" panose="020B0506020202030204" pitchFamily="34" charset="0"/>
              </a:defRPr>
            </a:lvl1pPr>
          </a:lstStyle>
          <a:p>
            <a:pPr marL="0" lvl="0" algn="l" defTabSz="593725">
              <a:lnSpc>
                <a:spcPct val="90000"/>
              </a:lnSpc>
            </a:pPr>
            <a:r>
              <a:rPr lang="en-US" smtClean="0"/>
              <a:t>CLICK TO EDIT MASTER TITLE STYLE</a:t>
            </a:r>
            <a:endParaRPr lang="en-US"/>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3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80220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4" y="1556264"/>
            <a:ext cx="7514035" cy="4234936"/>
          </a:xfrm>
          <a:prstGeom prst="rect">
            <a:avLst/>
          </a:prstGeom>
        </p:spPr>
        <p:txBody>
          <a:bodyPr anchor="t"/>
          <a:lstStyle>
            <a:lvl1pPr>
              <a:defRPr>
                <a:latin typeface="Helvetica LT Std Cond"/>
              </a:defRPr>
            </a:lvl1pPr>
            <a:lvl2pPr>
              <a:defRPr>
                <a:latin typeface="Helvetica LT Std Cond"/>
              </a:defRPr>
            </a:lvl2pPr>
            <a:lvl3pPr>
              <a:defRPr>
                <a:latin typeface="Helvetica LT Std Cond"/>
              </a:defRPr>
            </a:lvl3pPr>
            <a:lvl4pPr>
              <a:defRPr>
                <a:latin typeface="Helvetica LT Std Cond"/>
              </a:defRPr>
            </a:lvl4pPr>
            <a:lvl5pPr>
              <a:defRPr>
                <a:latin typeface="Helvetica LT Std Con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99493" y="5883278"/>
            <a:ext cx="857250" cy="365125"/>
          </a:xfrm>
          <a:prstGeom prst="rect">
            <a:avLst/>
          </a:prstGeom>
        </p:spPr>
        <p:txBody>
          <a:bodyPr/>
          <a:lstStyle/>
          <a:p>
            <a:pPr defTabSz="855345"/>
            <a:fld id="{B5F9CF39-E959-47E3-ACF1-7469765E1E78}"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1929210" y="5883278"/>
            <a:ext cx="5313133"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8213894" y="5867134"/>
            <a:ext cx="413375"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p:cSld name="1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415"/>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7"/>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11" name="TextBox 10"/>
          <p:cNvSpPr txBox="1"/>
          <p:nvPr/>
        </p:nvSpPr>
        <p:spPr>
          <a:xfrm>
            <a:off x="396267" y="1711914"/>
            <a:ext cx="4641518" cy="392415"/>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p:nvSpPr>
        <p:spPr>
          <a:xfrm>
            <a:off x="262216" y="875717"/>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4" name="TextBox 13"/>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5" name="Picture 1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16" name="TextBox 15"/>
          <p:cNvSpPr txBox="1"/>
          <p:nvPr/>
        </p:nvSpPr>
        <p:spPr>
          <a:xfrm>
            <a:off x="396267" y="1711914"/>
            <a:ext cx="4641518" cy="392415"/>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7" name="TextBox 16"/>
          <p:cNvSpPr txBox="1"/>
          <p:nvPr/>
        </p:nvSpPr>
        <p:spPr>
          <a:xfrm>
            <a:off x="262216" y="875717"/>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8" name="TextBox 1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7"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6"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41.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45.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347.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348.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8"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5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2235"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5BB9B6C2-3388-44A5-AD82-6845F33CF5B5}" type="datetimeFigureOut">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3028950" y="6356352"/>
            <a:ext cx="3086100"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hf hdr="0" dt="0"/>
</p:sldLayout>
</file>

<file path=ppt/slideLayouts/slideLayout351.xml><?xml version="1.0" encoding="utf-8"?>
<p:sldLayout xmlns:a="http://schemas.openxmlformats.org/drawingml/2006/main" xmlns:r="http://schemas.openxmlformats.org/officeDocument/2006/relationships" xmlns:p="http://schemas.openxmlformats.org/presentationml/2006/main">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GUIDED ACTIVITY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 xmlns:a14="http://schemas.microsoft.com/office/drawing/2010/main" val="0"/>
              </a:ext>
            </a:extLst>
          </a:blip>
          <a:stretch>
            <a:fillRect/>
          </a:stretch>
        </p:blipFill>
        <p:spPr>
          <a:xfrm>
            <a:off x="4346091" y="2761908"/>
            <a:ext cx="589338" cy="1079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dt="0"/>
</p:sldLayout>
</file>

<file path=ppt/slideLayouts/slideLayout352.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p:cSld name="2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p:cSld name="2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358.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359.xml><?xml version="1.0" encoding="utf-8"?>
<p:sldLayout xmlns:a="http://schemas.openxmlformats.org/drawingml/2006/main" xmlns:r="http://schemas.openxmlformats.org/officeDocument/2006/relationships" xmlns:p="http://schemas.openxmlformats.org/presentationml/2006/main" preserve="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61.xml><?xml version="1.0" encoding="utf-8"?>
<p:sldLayout xmlns:a="http://schemas.openxmlformats.org/drawingml/2006/main" xmlns:r="http://schemas.openxmlformats.org/officeDocument/2006/relationships" xmlns:p="http://schemas.openxmlformats.org/presentationml/2006/main" preserve="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62.xml><?xml version="1.0" encoding="utf-8"?>
<p:sldLayout xmlns:a="http://schemas.openxmlformats.org/drawingml/2006/main" xmlns:r="http://schemas.openxmlformats.org/officeDocument/2006/relationships" xmlns:p="http://schemas.openxmlformats.org/presentationml/2006/main" preserve="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p:cSld name="2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p:cSld name="2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65.xml><?xml version="1.0" encoding="utf-8"?>
<p:sldLayout xmlns:a="http://schemas.openxmlformats.org/drawingml/2006/main" xmlns:r="http://schemas.openxmlformats.org/officeDocument/2006/relationships" xmlns:p="http://schemas.openxmlformats.org/presentationml/2006/main" preserve="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p:cSld name="2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68.xml><?xml version="1.0" encoding="utf-8"?>
<p:sldLayout xmlns:a="http://schemas.openxmlformats.org/drawingml/2006/main" xmlns:r="http://schemas.openxmlformats.org/officeDocument/2006/relationships" xmlns:p="http://schemas.openxmlformats.org/presentationml/2006/main" preserve="1">
  <p:cSld name="2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69.xml><?xml version="1.0" encoding="utf-8"?>
<p:sldLayout xmlns:a="http://schemas.openxmlformats.org/drawingml/2006/main" xmlns:r="http://schemas.openxmlformats.org/officeDocument/2006/relationships" xmlns:p="http://schemas.openxmlformats.org/presentationml/2006/main" preserve="1">
  <p:cSld name="2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71587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5" name="TextBox 4"/>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p:cSld name="2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37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2"/>
            <a:ext cx="4038600" cy="5059363"/>
          </a:xfrm>
          <a:prstGeom prst="rect">
            <a:avLst/>
          </a:prstGeom>
        </p:spPr>
        <p:txBody>
          <a:bodyPr lIns="114062" tIns="57031" rIns="114062" bIns="57031">
            <a:normAutofit/>
          </a:bodyPr>
          <a:lstStyle>
            <a:lvl1pPr marL="320675" indent="-320675">
              <a:buFont typeface="Wingdings 2" panose="05020102010507070707" pitchFamily="18" charset="2"/>
              <a:buChar char=""/>
              <a:defRPr sz="1650" b="1">
                <a:latin typeface="Arial" panose="020B0704020202020204" pitchFamily="34" charset="0"/>
                <a:cs typeface="Arial" panose="020B0704020202020204" pitchFamily="34" charset="0"/>
              </a:defRPr>
            </a:lvl1pPr>
            <a:lvl2pPr marL="695325" indent="-267335">
              <a:buFont typeface="Wingdings" panose="05000000000000000000" pitchFamily="2" charset="2"/>
              <a:buChar char="§"/>
              <a:defRPr sz="1275">
                <a:solidFill>
                  <a:schemeClr val="tx1">
                    <a:lumMod val="75000"/>
                    <a:lumOff val="25000"/>
                  </a:schemeClr>
                </a:solidFill>
                <a:latin typeface="Arial" panose="020B0704020202020204" pitchFamily="34" charset="0"/>
                <a:cs typeface="Arial" panose="020B0704020202020204" pitchFamily="34" charset="0"/>
              </a:defRPr>
            </a:lvl2pPr>
            <a:lvl3pPr>
              <a:defRPr sz="1200">
                <a:latin typeface="Arial" panose="020B0704020202020204" pitchFamily="34" charset="0"/>
                <a:cs typeface="Arial" panose="020B0704020202020204" pitchFamily="34" charset="0"/>
              </a:defRPr>
            </a:lvl3pPr>
            <a:lvl4pPr>
              <a:defRPr sz="1125">
                <a:latin typeface="Arial" panose="020B0704020202020204" pitchFamily="34" charset="0"/>
                <a:cs typeface="Arial" panose="020B0704020202020204" pitchFamily="34" charset="0"/>
              </a:defRPr>
            </a:lvl4pPr>
            <a:lvl5pPr>
              <a:defRPr sz="1125">
                <a:latin typeface="Arial" panose="020B0704020202020204" pitchFamily="34" charset="0"/>
                <a:cs typeface="Arial" panose="020B0704020202020204" pitchFamily="34" charset="0"/>
              </a:defRPr>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0" y="1066802"/>
            <a:ext cx="4038600" cy="5059363"/>
          </a:xfrm>
          <a:prstGeom prst="rect">
            <a:avLst/>
          </a:prstGeom>
        </p:spPr>
        <p:txBody>
          <a:bodyPr lIns="114062" tIns="57031" rIns="114062" bIns="57031">
            <a:normAutofit/>
          </a:bodyPr>
          <a:lstStyle>
            <a:lvl1pPr marL="320675" indent="-320675" algn="l" defTabSz="855345" rtl="0" eaLnBrk="1" latinLnBrk="0" hangingPunct="1">
              <a:spcBef>
                <a:spcPct val="20000"/>
              </a:spcBef>
              <a:buFont typeface="Wingdings 2" panose="05020102010507070707" pitchFamily="18" charset="2"/>
              <a:buChar char=""/>
              <a:defRPr lang="en-US" sz="1650" b="1" kern="1200" dirty="0" smtClean="0">
                <a:solidFill>
                  <a:schemeClr val="tx1"/>
                </a:solidFill>
                <a:latin typeface="Arial" panose="020B0704020202020204" pitchFamily="34" charset="0"/>
                <a:ea typeface="+mn-ea"/>
                <a:cs typeface="Arial" panose="020B0704020202020204" pitchFamily="34" charset="0"/>
              </a:defRPr>
            </a:lvl1pPr>
            <a:lvl2pPr marL="695325" indent="-267335" algn="l" defTabSz="855345" rtl="0" eaLnBrk="1" latinLnBrk="0" hangingPunct="1">
              <a:spcBef>
                <a:spcPct val="20000"/>
              </a:spcBef>
              <a:buFont typeface="Wingdings" panose="05000000000000000000" pitchFamily="2" charset="2"/>
              <a:buChar char="§"/>
              <a:defRPr lang="en-US" sz="1275" b="0" kern="1200" dirty="0" smtClean="0">
                <a:solidFill>
                  <a:schemeClr val="tx1">
                    <a:lumMod val="75000"/>
                    <a:lumOff val="25000"/>
                  </a:schemeClr>
                </a:solidFill>
                <a:latin typeface="Arial" panose="020B0704020202020204" pitchFamily="34" charset="0"/>
                <a:ea typeface="+mn-ea"/>
                <a:cs typeface="Arial" panose="020B0704020202020204" pitchFamily="34" charset="0"/>
              </a:defRPr>
            </a:lvl2pPr>
            <a:lvl3pPr algn="l" defTabSz="855345" rtl="0" eaLnBrk="1" latinLnBrk="0" hangingPunct="1">
              <a:spcBef>
                <a:spcPct val="20000"/>
              </a:spcBef>
              <a:defRPr lang="en-US" sz="1200" b="0" kern="1200" dirty="0" smtClean="0">
                <a:solidFill>
                  <a:schemeClr val="tx1"/>
                </a:solidFill>
                <a:latin typeface="Arial" panose="020B0704020202020204" pitchFamily="34" charset="0"/>
                <a:ea typeface="+mn-ea"/>
                <a:cs typeface="Arial" panose="020B0704020202020204" pitchFamily="34" charset="0"/>
              </a:defRPr>
            </a:lvl3pPr>
            <a:lvl4pPr>
              <a:defRPr sz="1650"/>
            </a:lvl4pPr>
            <a:lvl5pPr>
              <a:defRPr sz="1650"/>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Date Placeholder 3"/>
          <p:cNvSpPr txBox="1"/>
          <p:nvPr userDrawn="1"/>
        </p:nvSpPr>
        <p:spPr>
          <a:xfrm>
            <a:off x="457200" y="6356351"/>
            <a:ext cx="2133600" cy="365125"/>
          </a:xfrm>
          <a:prstGeom prst="rect">
            <a:avLst/>
          </a:prstGeom>
        </p:spPr>
        <p:txBody>
          <a:bodyPr vert="horz" lIns="85569" tIns="42784" rIns="85569" bIns="42784"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z="900" smtClean="0">
                <a:solidFill>
                  <a:prstClr val="black">
                    <a:tint val="75000"/>
                  </a:prstClr>
                </a:solidFill>
              </a:rPr>
              <a:pPr/>
              <a:t>2/22/2022</a:t>
            </a:fld>
            <a:endParaRPr lang="en-US" sz="900" dirty="0">
              <a:solidFill>
                <a:prstClr val="black">
                  <a:tint val="75000"/>
                </a:prstClr>
              </a:solidFill>
            </a:endParaRPr>
          </a:p>
        </p:txBody>
      </p:sp>
      <p:sp>
        <p:nvSpPr>
          <p:cNvPr id="9" name="Slide Number Placeholder 5"/>
          <p:cNvSpPr txBox="1"/>
          <p:nvPr userDrawn="1"/>
        </p:nvSpPr>
        <p:spPr>
          <a:xfrm>
            <a:off x="6553201" y="6356351"/>
            <a:ext cx="2133600" cy="365125"/>
          </a:xfrm>
          <a:prstGeom prst="rect">
            <a:avLst/>
          </a:prstGeom>
        </p:spPr>
        <p:txBody>
          <a:bodyPr vert="horz" lIns="85569" tIns="42784" rIns="85569" bIns="4278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z="900" smtClean="0">
                <a:solidFill>
                  <a:prstClr val="black">
                    <a:tint val="75000"/>
                  </a:prstClr>
                </a:solidFill>
              </a:rPr>
              <a:pPr/>
              <a:t>‹#›</a:t>
            </a:fld>
            <a:endParaRPr lang="en-US" sz="900" dirty="0">
              <a:solidFill>
                <a:prstClr val="black">
                  <a:tint val="75000"/>
                </a:prstClr>
              </a:solidFill>
            </a:endParaRPr>
          </a:p>
        </p:txBody>
      </p:sp>
      <p:sp>
        <p:nvSpPr>
          <p:cNvPr id="10" name="Rectangle 9"/>
          <p:cNvSpPr/>
          <p:nvPr userDrawn="1"/>
        </p:nvSpPr>
        <p:spPr>
          <a:xfrm>
            <a:off x="2" y="6201786"/>
            <a:ext cx="9142801"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2625" b="1" spc="561" dirty="0" smtClean="0">
              <a:solidFill>
                <a:srgbClr val="0070C0"/>
              </a:solidFill>
              <a:latin typeface="Arial Narrow" panose="020B0606020202030204" pitchFamily="34" charset="0"/>
            </a:endParaRPr>
          </a:p>
        </p:txBody>
      </p:sp>
      <p:sp>
        <p:nvSpPr>
          <p:cNvPr id="11" name="Text Box 4"/>
          <p:cNvSpPr txBox="1">
            <a:spLocks noChangeArrowheads="1"/>
          </p:cNvSpPr>
          <p:nvPr userDrawn="1"/>
        </p:nvSpPr>
        <p:spPr bwMode="auto">
          <a:xfrm>
            <a:off x="6639374" y="6201787"/>
            <a:ext cx="1371600" cy="550110"/>
          </a:xfrm>
          <a:prstGeom prst="rect">
            <a:avLst/>
          </a:prstGeom>
          <a:noFill/>
          <a:ln w="9525">
            <a:noFill/>
            <a:round/>
          </a:ln>
        </p:spPr>
        <p:txBody>
          <a:bodyPr lIns="84221" tIns="43795" rIns="84221" bIns="43795">
            <a:spAutoFit/>
          </a:bodyPr>
          <a:lstStyle/>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INDIA</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USA</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CHINA </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SINGAPORE</a:t>
            </a:r>
          </a:p>
        </p:txBody>
      </p:sp>
      <p:sp>
        <p:nvSpPr>
          <p:cNvPr id="12" name="TextBox 11"/>
          <p:cNvSpPr txBox="1"/>
          <p:nvPr userDrawn="1"/>
        </p:nvSpPr>
        <p:spPr>
          <a:xfrm>
            <a:off x="-26855" y="6503416"/>
            <a:ext cx="2187784" cy="340319"/>
          </a:xfrm>
          <a:prstGeom prst="rect">
            <a:avLst/>
          </a:prstGeom>
          <a:noFill/>
        </p:spPr>
        <p:txBody>
          <a:bodyPr wrap="none" lIns="85569" tIns="42784" rIns="85569" bIns="42784" rtlCol="0">
            <a:spAutoFit/>
          </a:bodyPr>
          <a:lstStyle/>
          <a:p>
            <a:pPr defTabSz="855345"/>
            <a:endParaRPr lang="en-US" sz="825" dirty="0" smtClean="0">
              <a:solidFill>
                <a:prstClr val="black"/>
              </a:solidFill>
              <a:latin typeface="Arial" panose="020B0704020202020204" pitchFamily="34" charset="0"/>
              <a:cs typeface="Arial" panose="020B0704020202020204" pitchFamily="34" charset="0"/>
            </a:endParaRPr>
          </a:p>
          <a:p>
            <a:pPr defTabSz="855345"/>
            <a:r>
              <a:rPr lang="en-US" sz="825" dirty="0" smtClean="0">
                <a:solidFill>
                  <a:prstClr val="black"/>
                </a:solidFill>
                <a:latin typeface="Arial" panose="020B0704020202020204" pitchFamily="34" charset="0"/>
                <a:cs typeface="Arial" panose="020B0704020202020204" pitchFamily="34" charset="0"/>
              </a:rPr>
              <a:t>© QAI Global Institute. All Rights Reserved</a:t>
            </a:r>
            <a:endParaRPr lang="en-US" sz="825" dirty="0">
              <a:solidFill>
                <a:prstClr val="black"/>
              </a:solidFill>
              <a:latin typeface="Arial" panose="020B0704020202020204" pitchFamily="34" charset="0"/>
              <a:cs typeface="Arial" panose="020B0704020202020204" pitchFamily="34" charset="0"/>
            </a:endParaRPr>
          </a:p>
        </p:txBody>
      </p:sp>
      <p:sp>
        <p:nvSpPr>
          <p:cNvPr id="13" name="TextBox 12"/>
          <p:cNvSpPr txBox="1"/>
          <p:nvPr userDrawn="1"/>
        </p:nvSpPr>
        <p:spPr>
          <a:xfrm>
            <a:off x="65164" y="6354325"/>
            <a:ext cx="337919" cy="247986"/>
          </a:xfrm>
          <a:prstGeom prst="rect">
            <a:avLst/>
          </a:prstGeom>
          <a:noFill/>
        </p:spPr>
        <p:txBody>
          <a:bodyPr wrap="none" lIns="85569" tIns="42784" rIns="85569" bIns="42784" rtlCol="0">
            <a:spAutoFit/>
          </a:bodyPr>
          <a:lstStyle/>
          <a:p>
            <a:pPr defTabSz="855345"/>
            <a:fld id="{A17113E1-F9B3-4076-950E-E1D5BD615771}" type="slidenum">
              <a:rPr lang="en-US" sz="1050" b="1" smtClean="0">
                <a:solidFill>
                  <a:srgbClr val="0070C0"/>
                </a:solidFill>
                <a:latin typeface="Arial" panose="020B0704020202020204" pitchFamily="34" charset="0"/>
                <a:cs typeface="Arial" panose="020B0704020202020204" pitchFamily="34" charset="0"/>
              </a:rPr>
              <a:pPr defTabSz="855345"/>
              <a:t>‹#›</a:t>
            </a:fld>
            <a:endParaRPr lang="en-US" sz="1050" b="1" dirty="0">
              <a:solidFill>
                <a:srgbClr val="0070C0"/>
              </a:solidFill>
              <a:latin typeface="Arial" panose="020B0704020202020204" pitchFamily="34" charset="0"/>
              <a:cs typeface="Arial" panose="020B0704020202020204"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12019" t="13992" b="8233"/>
          <a:stretch>
            <a:fillRect/>
          </a:stretch>
        </p:blipFill>
        <p:spPr bwMode="auto">
          <a:xfrm>
            <a:off x="8088452" y="6247617"/>
            <a:ext cx="1005703" cy="55738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 name="Straight Connector 14"/>
          <p:cNvCxnSpPr/>
          <p:nvPr userDrawn="1"/>
        </p:nvCxnSpPr>
        <p:spPr>
          <a:xfrm>
            <a:off x="8010974" y="6248429"/>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 xmlns:a14="http://schemas.microsoft.com/office/drawing/2010/main">
                  <a14:imgLayer r:embed="rId4">
                    <a14:imgEffect>
                      <a14:sharpenSoften amount="25000"/>
                    </a14:imgEffect>
                  </a14:imgLayer>
                </a14:imgProps>
              </a:ext>
              <a:ext uri="{28A0092B-C50C-407E-A947-70E740481C1C}">
                <a14:useLocalDpi xmlns="" xmlns:a14="http://schemas.microsoft.com/office/drawing/2010/main" val="0"/>
              </a:ext>
            </a:extLst>
          </a:blip>
          <a:srcRect t="43489" r="10869" b="40225"/>
          <a:stretch>
            <a:fillRect/>
          </a:stretch>
        </p:blipFill>
        <p:spPr bwMode="auto">
          <a:xfrm>
            <a:off x="2" y="-4482"/>
            <a:ext cx="9144000" cy="900953"/>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Rectangle 16"/>
          <p:cNvSpPr/>
          <p:nvPr userDrawn="1"/>
        </p:nvSpPr>
        <p:spPr>
          <a:xfrm>
            <a:off x="-1" y="4918"/>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1650" dirty="0">
              <a:solidFill>
                <a:prstClr val="white"/>
              </a:solidFill>
            </a:endParaRPr>
          </a:p>
        </p:txBody>
      </p:sp>
      <p:sp>
        <p:nvSpPr>
          <p:cNvPr id="18" name="Title 1"/>
          <p:cNvSpPr>
            <a:spLocks noGrp="1"/>
          </p:cNvSpPr>
          <p:nvPr>
            <p:ph type="title" hasCustomPrompt="1"/>
          </p:nvPr>
        </p:nvSpPr>
        <p:spPr>
          <a:xfrm>
            <a:off x="443754" y="152400"/>
            <a:ext cx="8229600" cy="685800"/>
          </a:xfrm>
          <a:prstGeom prst="rect">
            <a:avLst/>
          </a:prstGeom>
        </p:spPr>
        <p:txBody>
          <a:bodyPr lIns="114062" tIns="57031" rIns="114062" bIns="57031">
            <a:normAutofit/>
          </a:bodyPr>
          <a:lstStyle>
            <a:lvl1pPr algn="l">
              <a:defRPr sz="1650" b="1" spc="281">
                <a:latin typeface="Arial Narrow" panose="020B0606020202030204" pitchFamily="34" charset="0"/>
              </a:defRPr>
            </a:lvl1pPr>
          </a:lstStyle>
          <a:p>
            <a:r>
              <a:rPr lang="en-US" dirty="0" smtClean="0"/>
              <a:t>CLICK TO EDIT MASTER TITLE STYLE</a:t>
            </a:r>
            <a:endParaRPr lang="en-US" dirty="0"/>
          </a:p>
        </p:txBody>
      </p:sp>
    </p:spTree>
  </p:cSld>
  <p:clrMapOvr>
    <a:masterClrMapping/>
  </p:clrMapOvr>
  <p:transition advClick="0"/>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9" name="TextBox 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2" name="TextBox 11"/>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12" name="TextBox 11"/>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hf hdr="0" dt="0"/>
</p:sldLayout>
</file>

<file path=ppt/slideLayouts/slideLayout377.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10" name="TextBox 9"/>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2" name="Picture 1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13" name="TextBox 12"/>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hf hdr="0" dt="0"/>
</p:sldLayout>
</file>

<file path=ppt/slideLayouts/slideLayout378.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379.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5" name="TextBox 4"/>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6" name="Oval 5"/>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0" name="TextBox 9"/>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11" name="Oval 10"/>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5"/>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Rectangle 6"/>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Rectangle 10"/>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11" name="TextBox 10"/>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5" name="Picture 1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16" name="TextBox 15"/>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7" name="TextBox 16"/>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381.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82.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83.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84.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71587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85.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Rectangle 6"/>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Rectangle 10"/>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Rectangle 6"/>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Rectangle 10"/>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389.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1"/>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5" y="1842055"/>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Rectangle 6"/>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Rectangle 10"/>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91.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92.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393.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37469" y="1983758"/>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9" name="TextBox 8"/>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3" name="TextBox 12"/>
          <p:cNvSpPr txBox="1"/>
          <p:nvPr/>
        </p:nvSpPr>
        <p:spPr>
          <a:xfrm>
            <a:off x="3953432" y="1711914"/>
            <a:ext cx="4641518" cy="392543"/>
          </a:xfrm>
          <a:prstGeom prst="rect">
            <a:avLst/>
          </a:prstGeom>
          <a:noFill/>
        </p:spPr>
        <p:txBody>
          <a:bodyPr wrap="square" rtlCol="0">
            <a:spAutoFit/>
          </a:bodyPr>
          <a:lstStyle/>
          <a:p>
            <a:pPr defTabSz="855345"/>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4" name="TextBox 13"/>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7" name="Picture 16"/>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394.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21" name="Rectangle 2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4" name="Rectangle 23"/>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6" name="Rectangle 25"/>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8" name="Rectangle 27"/>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0" name="TextBox 2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31" name="Rectangle 3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32" name="Rectangle 31"/>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3" name="Rectangle 32"/>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34" name="Rectangle 33"/>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5" name="Rectangle 34"/>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36" name="Rectangle 35"/>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7" name="Rectangle 3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38" name="Rectangle 3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9" name="TextBox 3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9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40"/>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7" y="4589465"/>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9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7"/>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7F6CF134-35D3-4F9F-A651-25C9F574A8A2}" type="datetime1">
              <a:rPr lang="en-US" sz="1650" smtClean="0">
                <a:solidFill>
                  <a:prstClr val="black"/>
                </a:solidFill>
              </a:rPr>
              <a:pPr defTabSz="855345"/>
              <a:t>2/22/2022</a:t>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3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7"/>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DAEBAD27-248A-4192-9EA6-9CCF42892474}" type="datetime1">
              <a:rPr lang="en-US" sz="1650" smtClean="0">
                <a:solidFill>
                  <a:prstClr val="black"/>
                </a:solidFill>
              </a:rPr>
              <a:pPr defTabSz="855345"/>
              <a:t>2/22/2022</a:t>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3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AA6FE39A-402B-4A08-8CDB-522CBE580663}"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userDrawn="1"/>
        </p:nvSpPr>
        <p:spPr>
          <a:xfrm>
            <a:off x="4981975" y="2788864"/>
            <a:ext cx="3593024" cy="507831"/>
          </a:xfrm>
          <a:prstGeom prst="rect">
            <a:avLst/>
          </a:prstGeom>
          <a:noFill/>
        </p:spPr>
        <p:txBody>
          <a:bodyPr wrap="square" rtlCol="0">
            <a:spAutoFit/>
          </a:bodyPr>
          <a:lstStyle/>
          <a:p>
            <a:r>
              <a:rPr lang="en-IN" sz="2700" b="1" dirty="0">
                <a:solidFill>
                  <a:srgbClr val="02918B"/>
                </a:solidFill>
                <a:cs typeface="Arial" panose="020B0704020202020204" pitchFamily="34" charset="0"/>
              </a:rPr>
              <a:t>CONCEPT</a:t>
            </a: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DE3CA29F-A548-4093-8F2F-672A233EA88D}"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401.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02.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24697" y="2542135"/>
            <a:ext cx="4316875" cy="512000"/>
          </a:xfrm>
          <a:prstGeom prst="rect">
            <a:avLst/>
          </a:prstGeom>
        </p:spPr>
        <p:txBody>
          <a:bodyPr wrap="square">
            <a:spAutoFit/>
          </a:bodyPr>
          <a:lstStyle>
            <a:lvl1pPr marL="515620" indent="-297180">
              <a:buClr>
                <a:schemeClr val="tx1"/>
              </a:buClr>
              <a:buSzPct val="110000"/>
              <a:buFont typeface="Wingdings" panose="05000000000000000000" pitchFamily="2" charset="2"/>
              <a:buChar char="Ø"/>
              <a:defRPr lang="en-US" sz="1820" smtClean="0">
                <a:latin typeface="Helvetica LT Std Cond" panose="020B0506020202030204" pitchFamily="34" charset="0"/>
              </a:defRPr>
            </a:lvl1pPr>
            <a:lvl2pPr marL="485775" indent="-297180">
              <a:buFont typeface="Wingdings" panose="05000000000000000000" pitchFamily="2" charset="2"/>
              <a:buChar char="Ø"/>
              <a:defRPr lang="en-US" sz="2080" b="1" smtClean="0">
                <a:solidFill>
                  <a:srgbClr val="0066CC"/>
                </a:solidFill>
                <a:latin typeface="Helvetica LT Std Cond" panose="020B0506020202030204" pitchFamily="34" charset="0"/>
              </a:defRPr>
            </a:lvl2pPr>
            <a:lvl3pPr marL="890905" indent="-297180">
              <a:buFont typeface="+mj-lt"/>
              <a:buAutoNum type="arabicPeriod"/>
              <a:defRPr lang="en-US" sz="1625" smtClean="0"/>
            </a:lvl3pPr>
            <a:lvl4pPr marL="1299210" indent="-297180">
              <a:buFont typeface="+mj-lt"/>
              <a:buAutoNum type="arabicPeriod"/>
              <a:defRPr lang="en-US" sz="1625" smtClean="0"/>
            </a:lvl4pPr>
            <a:lvl5pPr marL="1707515" indent="-297180">
              <a:buFont typeface="+mj-lt"/>
              <a:buAutoNum type="arabicPeriod"/>
              <a:defRPr lang="en-US" sz="1625"/>
            </a:lvl5pPr>
          </a:lstStyle>
          <a:p>
            <a:pPr marL="0" lvl="0" defTabSz="815975">
              <a:lnSpc>
                <a:spcPct val="150000"/>
              </a:lnSpc>
            </a:pPr>
            <a:r>
              <a:rPr lang="en-US" smtClean="0"/>
              <a:t>Click to edit Master text styles</a:t>
            </a:r>
          </a:p>
        </p:txBody>
      </p:sp>
      <p:sp>
        <p:nvSpPr>
          <p:cNvPr id="6" name="Title 1"/>
          <p:cNvSpPr>
            <a:spLocks noGrp="1"/>
          </p:cNvSpPr>
          <p:nvPr>
            <p:ph type="title" hasCustomPrompt="1"/>
          </p:nvPr>
        </p:nvSpPr>
        <p:spPr>
          <a:xfrm>
            <a:off x="112821" y="712750"/>
            <a:ext cx="7232399" cy="372213"/>
          </a:xfrm>
          <a:prstGeom prst="rect">
            <a:avLst/>
          </a:prstGeom>
        </p:spPr>
        <p:txBody>
          <a:bodyPr vert="horz" lIns="91440" tIns="45720" rIns="91440" bIns="45720" rtlCol="0" anchor="ctr">
            <a:noAutofit/>
          </a:bodyPr>
          <a:lstStyle>
            <a:lvl1pPr algn="l">
              <a:defRPr lang="en-US" sz="1560" b="1" cap="all" baseline="0">
                <a:solidFill>
                  <a:sysClr val="windowText" lastClr="000000"/>
                </a:solidFill>
                <a:latin typeface="Helvetica LT Std Cond" panose="020B0506020202030204" pitchFamily="34" charset="0"/>
              </a:defRPr>
            </a:lvl1pPr>
          </a:lstStyle>
          <a:p>
            <a:pPr marL="0" lvl="0" algn="l" defTabSz="593725">
              <a:lnSpc>
                <a:spcPct val="90000"/>
              </a:lnSpc>
            </a:pPr>
            <a:r>
              <a:rPr lang="en-US" smtClean="0"/>
              <a:t>CLICK TO EDIT MASTER TITLE STYLE</a:t>
            </a:r>
            <a:endParaRPr lang="en-US"/>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40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80220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4" y="1556264"/>
            <a:ext cx="7514035" cy="4234936"/>
          </a:xfrm>
          <a:prstGeom prst="rect">
            <a:avLst/>
          </a:prstGeom>
        </p:spPr>
        <p:txBody>
          <a:bodyPr anchor="t"/>
          <a:lstStyle>
            <a:lvl1pPr>
              <a:defRPr>
                <a:latin typeface="Helvetica LT Std Cond"/>
              </a:defRPr>
            </a:lvl1pPr>
            <a:lvl2pPr>
              <a:defRPr>
                <a:latin typeface="Helvetica LT Std Cond"/>
              </a:defRPr>
            </a:lvl2pPr>
            <a:lvl3pPr>
              <a:defRPr>
                <a:latin typeface="Helvetica LT Std Cond"/>
              </a:defRPr>
            </a:lvl3pPr>
            <a:lvl4pPr>
              <a:defRPr>
                <a:latin typeface="Helvetica LT Std Cond"/>
              </a:defRPr>
            </a:lvl4pPr>
            <a:lvl5pPr>
              <a:defRPr>
                <a:latin typeface="Helvetica LT Std Con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99493" y="5883278"/>
            <a:ext cx="857250" cy="365125"/>
          </a:xfrm>
          <a:prstGeom prst="rect">
            <a:avLst/>
          </a:prstGeom>
        </p:spPr>
        <p:txBody>
          <a:bodyPr/>
          <a:lstStyle/>
          <a:p>
            <a:pPr defTabSz="855345"/>
            <a:fld id="{B5F9CF39-E959-47E3-ACF1-7469765E1E78}"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1929210" y="5883278"/>
            <a:ext cx="5313133"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8213894" y="5867134"/>
            <a:ext cx="413375"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preserve="1">
  <p:cSld name="1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405.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406.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407.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408.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409.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4"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11.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13.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14.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15.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18.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19.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7" cy="3910606"/>
          </a:xfrm>
          <a:prstGeom prst="rect">
            <a:avLst/>
          </a:prstGeom>
        </p:spPr>
      </p:pic>
      <p:sp>
        <p:nvSpPr>
          <p:cNvPr id="3" name="Content Placeholder 2"/>
          <p:cNvSpPr>
            <a:spLocks noGrp="1"/>
          </p:cNvSpPr>
          <p:nvPr>
            <p:ph sz="half" idx="1" hasCustomPrompt="1"/>
          </p:nvPr>
        </p:nvSpPr>
        <p:spPr>
          <a:xfrm>
            <a:off x="824957"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7" cy="3910606"/>
          </a:xfrm>
          <a:prstGeom prst="rect">
            <a:avLst/>
          </a:prstGeom>
        </p:spPr>
      </p:pic>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7" cy="3910606"/>
          </a:xfrm>
          <a:prstGeom prst="rect">
            <a:avLst/>
          </a:prstGeom>
        </p:spPr>
      </p:pic>
      <p:sp>
        <p:nvSpPr>
          <p:cNvPr id="12" name="TextBox 1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20.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21.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422.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423.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2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4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2235"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5BB9B6C2-3388-44A5-AD82-6845F33CF5B5}" type="datetimeFigureOut">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3028950" y="6356352"/>
            <a:ext cx="3086100"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hf hdr="0" dt="0"/>
</p:sldLayout>
</file>

<file path=ppt/slideLayouts/slideLayout426.xml><?xml version="1.0" encoding="utf-8"?>
<p:sldLayout xmlns:a="http://schemas.openxmlformats.org/drawingml/2006/main" xmlns:r="http://schemas.openxmlformats.org/officeDocument/2006/relationships" xmlns:p="http://schemas.openxmlformats.org/presentationml/2006/main">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GUIDED ACTIVITY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 xmlns:a14="http://schemas.microsoft.com/office/drawing/2010/main" val="0"/>
              </a:ext>
            </a:extLst>
          </a:blip>
          <a:stretch>
            <a:fillRect/>
          </a:stretch>
        </p:blipFill>
        <p:spPr>
          <a:xfrm>
            <a:off x="4346091" y="2761908"/>
            <a:ext cx="589338" cy="1079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dt="0"/>
</p:sldLayout>
</file>

<file path=ppt/slideLayouts/slideLayout427.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428.xml><?xml version="1.0" encoding="utf-8"?>
<p:sldLayout xmlns:a="http://schemas.openxmlformats.org/drawingml/2006/main" xmlns:r="http://schemas.openxmlformats.org/officeDocument/2006/relationships" xmlns:p="http://schemas.openxmlformats.org/presentationml/2006/main" preserve="1">
  <p:cSld name="2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429.xml><?xml version="1.0" encoding="utf-8"?>
<p:sldLayout xmlns:a="http://schemas.openxmlformats.org/drawingml/2006/main" xmlns:r="http://schemas.openxmlformats.org/officeDocument/2006/relationships" xmlns:p="http://schemas.openxmlformats.org/presentationml/2006/main" preserve="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7" cy="3910605"/>
          </a:xfrm>
          <a:prstGeom prst="rect">
            <a:avLst/>
          </a:prstGeom>
        </p:spPr>
      </p:pic>
      <p:sp>
        <p:nvSpPr>
          <p:cNvPr id="3" name="Content Placeholder 2"/>
          <p:cNvSpPr>
            <a:spLocks noGrp="1"/>
          </p:cNvSpPr>
          <p:nvPr>
            <p:ph sz="half" idx="1" hasCustomPrompt="1"/>
          </p:nvPr>
        </p:nvSpPr>
        <p:spPr>
          <a:xfrm>
            <a:off x="831029" y="3550026"/>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7" y="1721065"/>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7" cy="3910605"/>
          </a:xfrm>
          <a:prstGeom prst="rect">
            <a:avLst/>
          </a:prstGeom>
        </p:spPr>
      </p:pic>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7" cy="3910605"/>
          </a:xfrm>
          <a:prstGeom prst="rect">
            <a:avLst/>
          </a:prstGeom>
        </p:spPr>
      </p:pic>
      <p:sp>
        <p:nvSpPr>
          <p:cNvPr id="12" name="TextBox 1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30.xml><?xml version="1.0" encoding="utf-8"?>
<p:sldLayout xmlns:a="http://schemas.openxmlformats.org/drawingml/2006/main" xmlns:r="http://schemas.openxmlformats.org/officeDocument/2006/relationships" xmlns:p="http://schemas.openxmlformats.org/presentationml/2006/main" preserve="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431.xml><?xml version="1.0" encoding="utf-8"?>
<p:sldLayout xmlns:a="http://schemas.openxmlformats.org/drawingml/2006/main" xmlns:r="http://schemas.openxmlformats.org/officeDocument/2006/relationships" xmlns:p="http://schemas.openxmlformats.org/presentationml/2006/main" preserve="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432.xml><?xml version="1.0" encoding="utf-8"?>
<p:sldLayout xmlns:a="http://schemas.openxmlformats.org/drawingml/2006/main" xmlns:r="http://schemas.openxmlformats.org/officeDocument/2006/relationships" xmlns:p="http://schemas.openxmlformats.org/presentationml/2006/main" preserve="1">
  <p:cSld name="2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433.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434.xml><?xml version="1.0" encoding="utf-8"?>
<p:sldLayout xmlns:a="http://schemas.openxmlformats.org/drawingml/2006/main" xmlns:r="http://schemas.openxmlformats.org/officeDocument/2006/relationships" xmlns:p="http://schemas.openxmlformats.org/presentationml/2006/main" preserve="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35.xml><?xml version="1.0" encoding="utf-8"?>
<p:sldLayout xmlns:a="http://schemas.openxmlformats.org/drawingml/2006/main" xmlns:r="http://schemas.openxmlformats.org/officeDocument/2006/relationships" xmlns:p="http://schemas.openxmlformats.org/presentationml/2006/main" preserve="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36.xml><?xml version="1.0" encoding="utf-8"?>
<p:sldLayout xmlns:a="http://schemas.openxmlformats.org/drawingml/2006/main" xmlns:r="http://schemas.openxmlformats.org/officeDocument/2006/relationships" xmlns:p="http://schemas.openxmlformats.org/presentationml/2006/main" preserve="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37.xml><?xml version="1.0" encoding="utf-8"?>
<p:sldLayout xmlns:a="http://schemas.openxmlformats.org/drawingml/2006/main" xmlns:r="http://schemas.openxmlformats.org/officeDocument/2006/relationships" xmlns:p="http://schemas.openxmlformats.org/presentationml/2006/main" preserve="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38.xml><?xml version="1.0" encoding="utf-8"?>
<p:sldLayout xmlns:a="http://schemas.openxmlformats.org/drawingml/2006/main" xmlns:r="http://schemas.openxmlformats.org/officeDocument/2006/relationships" xmlns:p="http://schemas.openxmlformats.org/presentationml/2006/main" preserve="1">
  <p:cSld name="2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39.xml><?xml version="1.0" encoding="utf-8"?>
<p:sldLayout xmlns:a="http://schemas.openxmlformats.org/drawingml/2006/main" xmlns:r="http://schemas.openxmlformats.org/officeDocument/2006/relationships" xmlns:p="http://schemas.openxmlformats.org/presentationml/2006/main" preserve="1">
  <p:cSld name="2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7" cy="3910605"/>
          </a:xfrm>
          <a:prstGeom prst="rect">
            <a:avLst/>
          </a:prstGeom>
        </p:spPr>
      </p:pic>
      <p:sp>
        <p:nvSpPr>
          <p:cNvPr id="14" name="Content Placeholder 2"/>
          <p:cNvSpPr>
            <a:spLocks noGrp="1"/>
          </p:cNvSpPr>
          <p:nvPr>
            <p:ph sz="half" idx="13" hasCustomPrompt="1"/>
          </p:nvPr>
        </p:nvSpPr>
        <p:spPr>
          <a:xfrm>
            <a:off x="396667"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7" cy="3910605"/>
          </a:xfrm>
          <a:prstGeom prst="rect">
            <a:avLst/>
          </a:prstGeom>
        </p:spPr>
      </p:pic>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7" cy="3910605"/>
          </a:xfrm>
          <a:prstGeom prst="rect">
            <a:avLst/>
          </a:prstGeom>
        </p:spPr>
      </p:pic>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40.xml><?xml version="1.0" encoding="utf-8"?>
<p:sldLayout xmlns:a="http://schemas.openxmlformats.org/drawingml/2006/main" xmlns:r="http://schemas.openxmlformats.org/officeDocument/2006/relationships" xmlns:p="http://schemas.openxmlformats.org/presentationml/2006/main" preserve="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41.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42.xml><?xml version="1.0" encoding="utf-8"?>
<p:sldLayout xmlns:a="http://schemas.openxmlformats.org/drawingml/2006/main" xmlns:r="http://schemas.openxmlformats.org/officeDocument/2006/relationships" xmlns:p="http://schemas.openxmlformats.org/presentationml/2006/main" preserve="1">
  <p:cSld name="2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43.xml><?xml version="1.0" encoding="utf-8"?>
<p:sldLayout xmlns:a="http://schemas.openxmlformats.org/drawingml/2006/main" xmlns:r="http://schemas.openxmlformats.org/officeDocument/2006/relationships" xmlns:p="http://schemas.openxmlformats.org/presentationml/2006/main" preserve="1">
  <p:cSld name="2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44.xml><?xml version="1.0" encoding="utf-8"?>
<p:sldLayout xmlns:a="http://schemas.openxmlformats.org/drawingml/2006/main" xmlns:r="http://schemas.openxmlformats.org/officeDocument/2006/relationships" xmlns:p="http://schemas.openxmlformats.org/presentationml/2006/main" preserve="1">
  <p:cSld name="2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45.xml><?xml version="1.0" encoding="utf-8"?>
<p:sldLayout xmlns:a="http://schemas.openxmlformats.org/drawingml/2006/main" xmlns:r="http://schemas.openxmlformats.org/officeDocument/2006/relationships" xmlns:p="http://schemas.openxmlformats.org/presentationml/2006/main" preserve="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446.xml><?xml version="1.0" encoding="utf-8"?>
<p:sldLayout xmlns:a="http://schemas.openxmlformats.org/drawingml/2006/main" xmlns:r="http://schemas.openxmlformats.org/officeDocument/2006/relationships" xmlns:p="http://schemas.openxmlformats.org/presentationml/2006/main" preserve="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447.xml><?xml version="1.0" encoding="utf-8"?>
<p:sldLayout xmlns:a="http://schemas.openxmlformats.org/drawingml/2006/main" xmlns:r="http://schemas.openxmlformats.org/officeDocument/2006/relationships" xmlns:p="http://schemas.openxmlformats.org/presentationml/2006/main" preserve="1">
  <p:cSld name="2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48.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449.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2"/>
            <a:ext cx="4038600" cy="5059363"/>
          </a:xfrm>
          <a:prstGeom prst="rect">
            <a:avLst/>
          </a:prstGeom>
        </p:spPr>
        <p:txBody>
          <a:bodyPr lIns="114062" tIns="57031" rIns="114062" bIns="57031">
            <a:normAutofit/>
          </a:bodyPr>
          <a:lstStyle>
            <a:lvl1pPr marL="320675" indent="-320675">
              <a:buFont typeface="Wingdings 2" panose="05020102010507070707" pitchFamily="18" charset="2"/>
              <a:buChar char=""/>
              <a:defRPr sz="1650" b="1">
                <a:latin typeface="Arial" panose="020B0704020202020204" pitchFamily="34" charset="0"/>
                <a:cs typeface="Arial" panose="020B0704020202020204" pitchFamily="34" charset="0"/>
              </a:defRPr>
            </a:lvl1pPr>
            <a:lvl2pPr marL="695325" indent="-267335">
              <a:buFont typeface="Wingdings" panose="05000000000000000000" pitchFamily="2" charset="2"/>
              <a:buChar char="§"/>
              <a:defRPr sz="1275">
                <a:solidFill>
                  <a:schemeClr val="tx1">
                    <a:lumMod val="75000"/>
                    <a:lumOff val="25000"/>
                  </a:schemeClr>
                </a:solidFill>
                <a:latin typeface="Arial" panose="020B0704020202020204" pitchFamily="34" charset="0"/>
                <a:cs typeface="Arial" panose="020B0704020202020204" pitchFamily="34" charset="0"/>
              </a:defRPr>
            </a:lvl2pPr>
            <a:lvl3pPr>
              <a:defRPr sz="1200">
                <a:latin typeface="Arial" panose="020B0704020202020204" pitchFamily="34" charset="0"/>
                <a:cs typeface="Arial" panose="020B0704020202020204" pitchFamily="34" charset="0"/>
              </a:defRPr>
            </a:lvl3pPr>
            <a:lvl4pPr>
              <a:defRPr sz="1125">
                <a:latin typeface="Arial" panose="020B0704020202020204" pitchFamily="34" charset="0"/>
                <a:cs typeface="Arial" panose="020B0704020202020204" pitchFamily="34" charset="0"/>
              </a:defRPr>
            </a:lvl4pPr>
            <a:lvl5pPr>
              <a:defRPr sz="1125">
                <a:latin typeface="Arial" panose="020B0704020202020204" pitchFamily="34" charset="0"/>
                <a:cs typeface="Arial" panose="020B0704020202020204" pitchFamily="34" charset="0"/>
              </a:defRPr>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0" y="1066802"/>
            <a:ext cx="4038600" cy="5059363"/>
          </a:xfrm>
          <a:prstGeom prst="rect">
            <a:avLst/>
          </a:prstGeom>
        </p:spPr>
        <p:txBody>
          <a:bodyPr lIns="114062" tIns="57031" rIns="114062" bIns="57031">
            <a:normAutofit/>
          </a:bodyPr>
          <a:lstStyle>
            <a:lvl1pPr marL="320675" indent="-320675" algn="l" defTabSz="855345" rtl="0" eaLnBrk="1" latinLnBrk="0" hangingPunct="1">
              <a:spcBef>
                <a:spcPct val="20000"/>
              </a:spcBef>
              <a:buFont typeface="Wingdings 2" panose="05020102010507070707" pitchFamily="18" charset="2"/>
              <a:buChar char=""/>
              <a:defRPr lang="en-US" sz="1650" b="1" kern="1200" dirty="0" smtClean="0">
                <a:solidFill>
                  <a:schemeClr val="tx1"/>
                </a:solidFill>
                <a:latin typeface="Arial" panose="020B0704020202020204" pitchFamily="34" charset="0"/>
                <a:ea typeface="+mn-ea"/>
                <a:cs typeface="Arial" panose="020B0704020202020204" pitchFamily="34" charset="0"/>
              </a:defRPr>
            </a:lvl1pPr>
            <a:lvl2pPr marL="695325" indent="-267335" algn="l" defTabSz="855345" rtl="0" eaLnBrk="1" latinLnBrk="0" hangingPunct="1">
              <a:spcBef>
                <a:spcPct val="20000"/>
              </a:spcBef>
              <a:buFont typeface="Wingdings" panose="05000000000000000000" pitchFamily="2" charset="2"/>
              <a:buChar char="§"/>
              <a:defRPr lang="en-US" sz="1275" b="0" kern="1200" dirty="0" smtClean="0">
                <a:solidFill>
                  <a:schemeClr val="tx1">
                    <a:lumMod val="75000"/>
                    <a:lumOff val="25000"/>
                  </a:schemeClr>
                </a:solidFill>
                <a:latin typeface="Arial" panose="020B0704020202020204" pitchFamily="34" charset="0"/>
                <a:ea typeface="+mn-ea"/>
                <a:cs typeface="Arial" panose="020B0704020202020204" pitchFamily="34" charset="0"/>
              </a:defRPr>
            </a:lvl2pPr>
            <a:lvl3pPr algn="l" defTabSz="855345" rtl="0" eaLnBrk="1" latinLnBrk="0" hangingPunct="1">
              <a:spcBef>
                <a:spcPct val="20000"/>
              </a:spcBef>
              <a:defRPr lang="en-US" sz="1200" b="0" kern="1200" dirty="0" smtClean="0">
                <a:solidFill>
                  <a:schemeClr val="tx1"/>
                </a:solidFill>
                <a:latin typeface="Arial" panose="020B0704020202020204" pitchFamily="34" charset="0"/>
                <a:ea typeface="+mn-ea"/>
                <a:cs typeface="Arial" panose="020B0704020202020204" pitchFamily="34" charset="0"/>
              </a:defRPr>
            </a:lvl3pPr>
            <a:lvl4pPr>
              <a:defRPr sz="1650"/>
            </a:lvl4pPr>
            <a:lvl5pPr>
              <a:defRPr sz="1650"/>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Date Placeholder 3"/>
          <p:cNvSpPr txBox="1"/>
          <p:nvPr userDrawn="1"/>
        </p:nvSpPr>
        <p:spPr>
          <a:xfrm>
            <a:off x="457200" y="6356351"/>
            <a:ext cx="2133600" cy="365125"/>
          </a:xfrm>
          <a:prstGeom prst="rect">
            <a:avLst/>
          </a:prstGeom>
        </p:spPr>
        <p:txBody>
          <a:bodyPr vert="horz" lIns="85569" tIns="42784" rIns="85569" bIns="42784"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z="900" smtClean="0">
                <a:solidFill>
                  <a:prstClr val="black">
                    <a:tint val="75000"/>
                  </a:prstClr>
                </a:solidFill>
              </a:rPr>
              <a:pPr/>
              <a:t>2/22/2022</a:t>
            </a:fld>
            <a:endParaRPr lang="en-US" sz="900" dirty="0">
              <a:solidFill>
                <a:prstClr val="black">
                  <a:tint val="75000"/>
                </a:prstClr>
              </a:solidFill>
            </a:endParaRPr>
          </a:p>
        </p:txBody>
      </p:sp>
      <p:sp>
        <p:nvSpPr>
          <p:cNvPr id="9" name="Slide Number Placeholder 5"/>
          <p:cNvSpPr txBox="1"/>
          <p:nvPr userDrawn="1"/>
        </p:nvSpPr>
        <p:spPr>
          <a:xfrm>
            <a:off x="6553201" y="6356351"/>
            <a:ext cx="2133600" cy="365125"/>
          </a:xfrm>
          <a:prstGeom prst="rect">
            <a:avLst/>
          </a:prstGeom>
        </p:spPr>
        <p:txBody>
          <a:bodyPr vert="horz" lIns="85569" tIns="42784" rIns="85569" bIns="4278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z="900" smtClean="0">
                <a:solidFill>
                  <a:prstClr val="black">
                    <a:tint val="75000"/>
                  </a:prstClr>
                </a:solidFill>
              </a:rPr>
              <a:pPr/>
              <a:t>‹#›</a:t>
            </a:fld>
            <a:endParaRPr lang="en-US" sz="900" dirty="0">
              <a:solidFill>
                <a:prstClr val="black">
                  <a:tint val="75000"/>
                </a:prstClr>
              </a:solidFill>
            </a:endParaRPr>
          </a:p>
        </p:txBody>
      </p:sp>
      <p:sp>
        <p:nvSpPr>
          <p:cNvPr id="10" name="Rectangle 9"/>
          <p:cNvSpPr/>
          <p:nvPr userDrawn="1"/>
        </p:nvSpPr>
        <p:spPr>
          <a:xfrm>
            <a:off x="2" y="6201786"/>
            <a:ext cx="9142801"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2625" b="1" spc="561" dirty="0" smtClean="0">
              <a:solidFill>
                <a:srgbClr val="0070C0"/>
              </a:solidFill>
              <a:latin typeface="Arial Narrow" panose="020B0606020202030204" pitchFamily="34" charset="0"/>
            </a:endParaRPr>
          </a:p>
        </p:txBody>
      </p:sp>
      <p:sp>
        <p:nvSpPr>
          <p:cNvPr id="11" name="Text Box 4"/>
          <p:cNvSpPr txBox="1">
            <a:spLocks noChangeArrowheads="1"/>
          </p:cNvSpPr>
          <p:nvPr userDrawn="1"/>
        </p:nvSpPr>
        <p:spPr bwMode="auto">
          <a:xfrm>
            <a:off x="6639374" y="6201787"/>
            <a:ext cx="1371600" cy="550110"/>
          </a:xfrm>
          <a:prstGeom prst="rect">
            <a:avLst/>
          </a:prstGeom>
          <a:noFill/>
          <a:ln w="9525">
            <a:noFill/>
            <a:round/>
          </a:ln>
        </p:spPr>
        <p:txBody>
          <a:bodyPr lIns="84221" tIns="43795" rIns="84221" bIns="43795">
            <a:spAutoFit/>
          </a:bodyPr>
          <a:lstStyle/>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INDIA</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USA</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CHINA </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SINGAPORE</a:t>
            </a:r>
          </a:p>
        </p:txBody>
      </p:sp>
      <p:sp>
        <p:nvSpPr>
          <p:cNvPr id="12" name="TextBox 11"/>
          <p:cNvSpPr txBox="1"/>
          <p:nvPr userDrawn="1"/>
        </p:nvSpPr>
        <p:spPr>
          <a:xfrm>
            <a:off x="-26855" y="6503416"/>
            <a:ext cx="2187784" cy="340319"/>
          </a:xfrm>
          <a:prstGeom prst="rect">
            <a:avLst/>
          </a:prstGeom>
          <a:noFill/>
        </p:spPr>
        <p:txBody>
          <a:bodyPr wrap="none" lIns="85569" tIns="42784" rIns="85569" bIns="42784" rtlCol="0">
            <a:spAutoFit/>
          </a:bodyPr>
          <a:lstStyle/>
          <a:p>
            <a:pPr defTabSz="855345"/>
            <a:endParaRPr lang="en-US" sz="825" dirty="0" smtClean="0">
              <a:solidFill>
                <a:prstClr val="black"/>
              </a:solidFill>
              <a:latin typeface="Arial" panose="020B0704020202020204" pitchFamily="34" charset="0"/>
              <a:cs typeface="Arial" panose="020B0704020202020204" pitchFamily="34" charset="0"/>
            </a:endParaRPr>
          </a:p>
          <a:p>
            <a:pPr defTabSz="855345"/>
            <a:r>
              <a:rPr lang="en-US" sz="825" dirty="0" smtClean="0">
                <a:solidFill>
                  <a:prstClr val="black"/>
                </a:solidFill>
                <a:latin typeface="Arial" panose="020B0704020202020204" pitchFamily="34" charset="0"/>
                <a:cs typeface="Arial" panose="020B0704020202020204" pitchFamily="34" charset="0"/>
              </a:rPr>
              <a:t>© QAI Global Institute. All Rights Reserved</a:t>
            </a:r>
            <a:endParaRPr lang="en-US" sz="825" dirty="0">
              <a:solidFill>
                <a:prstClr val="black"/>
              </a:solidFill>
              <a:latin typeface="Arial" panose="020B0704020202020204" pitchFamily="34" charset="0"/>
              <a:cs typeface="Arial" panose="020B0704020202020204" pitchFamily="34" charset="0"/>
            </a:endParaRPr>
          </a:p>
        </p:txBody>
      </p:sp>
      <p:sp>
        <p:nvSpPr>
          <p:cNvPr id="13" name="TextBox 12"/>
          <p:cNvSpPr txBox="1"/>
          <p:nvPr userDrawn="1"/>
        </p:nvSpPr>
        <p:spPr>
          <a:xfrm>
            <a:off x="65164" y="6354325"/>
            <a:ext cx="337919" cy="247986"/>
          </a:xfrm>
          <a:prstGeom prst="rect">
            <a:avLst/>
          </a:prstGeom>
          <a:noFill/>
        </p:spPr>
        <p:txBody>
          <a:bodyPr wrap="none" lIns="85569" tIns="42784" rIns="85569" bIns="42784" rtlCol="0">
            <a:spAutoFit/>
          </a:bodyPr>
          <a:lstStyle/>
          <a:p>
            <a:pPr defTabSz="855345"/>
            <a:fld id="{A17113E1-F9B3-4076-950E-E1D5BD615771}" type="slidenum">
              <a:rPr lang="en-US" sz="1050" b="1" smtClean="0">
                <a:solidFill>
                  <a:srgbClr val="0070C0"/>
                </a:solidFill>
                <a:latin typeface="Arial" panose="020B0704020202020204" pitchFamily="34" charset="0"/>
                <a:cs typeface="Arial" panose="020B0704020202020204" pitchFamily="34" charset="0"/>
              </a:rPr>
              <a:pPr defTabSz="855345"/>
              <a:t>‹#›</a:t>
            </a:fld>
            <a:endParaRPr lang="en-US" sz="1050" b="1" dirty="0">
              <a:solidFill>
                <a:srgbClr val="0070C0"/>
              </a:solidFill>
              <a:latin typeface="Arial" panose="020B0704020202020204" pitchFamily="34" charset="0"/>
              <a:cs typeface="Arial" panose="020B0704020202020204"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12019" t="13992" b="8233"/>
          <a:stretch>
            <a:fillRect/>
          </a:stretch>
        </p:blipFill>
        <p:spPr bwMode="auto">
          <a:xfrm>
            <a:off x="8088452" y="6247617"/>
            <a:ext cx="1005703" cy="55738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 name="Straight Connector 14"/>
          <p:cNvCxnSpPr/>
          <p:nvPr userDrawn="1"/>
        </p:nvCxnSpPr>
        <p:spPr>
          <a:xfrm>
            <a:off x="8010974" y="6248429"/>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 xmlns:a14="http://schemas.microsoft.com/office/drawing/2010/main">
                  <a14:imgLayer r:embed="rId4">
                    <a14:imgEffect>
                      <a14:sharpenSoften amount="25000"/>
                    </a14:imgEffect>
                  </a14:imgLayer>
                </a14:imgProps>
              </a:ext>
              <a:ext uri="{28A0092B-C50C-407E-A947-70E740481C1C}">
                <a14:useLocalDpi xmlns="" xmlns:a14="http://schemas.microsoft.com/office/drawing/2010/main" val="0"/>
              </a:ext>
            </a:extLst>
          </a:blip>
          <a:srcRect t="43489" r="10869" b="40225"/>
          <a:stretch>
            <a:fillRect/>
          </a:stretch>
        </p:blipFill>
        <p:spPr bwMode="auto">
          <a:xfrm>
            <a:off x="2" y="-4482"/>
            <a:ext cx="9144000" cy="900953"/>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Rectangle 16"/>
          <p:cNvSpPr/>
          <p:nvPr userDrawn="1"/>
        </p:nvSpPr>
        <p:spPr>
          <a:xfrm>
            <a:off x="-1" y="4918"/>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1650" dirty="0">
              <a:solidFill>
                <a:prstClr val="white"/>
              </a:solidFill>
            </a:endParaRPr>
          </a:p>
        </p:txBody>
      </p:sp>
      <p:sp>
        <p:nvSpPr>
          <p:cNvPr id="18" name="Title 1"/>
          <p:cNvSpPr>
            <a:spLocks noGrp="1"/>
          </p:cNvSpPr>
          <p:nvPr>
            <p:ph type="title" hasCustomPrompt="1"/>
          </p:nvPr>
        </p:nvSpPr>
        <p:spPr>
          <a:xfrm>
            <a:off x="443754" y="152400"/>
            <a:ext cx="8229600" cy="685800"/>
          </a:xfrm>
          <a:prstGeom prst="rect">
            <a:avLst/>
          </a:prstGeom>
        </p:spPr>
        <p:txBody>
          <a:bodyPr lIns="114062" tIns="57031" rIns="114062" bIns="57031">
            <a:normAutofit/>
          </a:bodyPr>
          <a:lstStyle>
            <a:lvl1pPr algn="l">
              <a:defRPr sz="1650" b="1" spc="281">
                <a:latin typeface="Arial Narrow" panose="020B0606020202030204" pitchFamily="34" charset="0"/>
              </a:defRPr>
            </a:lvl1pPr>
          </a:lstStyle>
          <a:p>
            <a:r>
              <a:rPr lang="en-US" dirty="0" smtClean="0"/>
              <a:t>CLICK TO EDIT MASTER TITLE STYLE</a:t>
            </a:r>
            <a:endParaRPr lang="en-US" dirty="0"/>
          </a:p>
        </p:txBody>
      </p:sp>
    </p:spTree>
  </p:cSld>
  <p:clrMapOvr>
    <a:masterClrMapping/>
  </p:clrMapOvr>
  <p:transition advClick="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p:nvSpPr>
        <p:spPr>
          <a:xfrm>
            <a:off x="4981975" y="278886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2" name="TextBox 11"/>
          <p:cNvSpPr txBox="1"/>
          <p:nvPr/>
        </p:nvSpPr>
        <p:spPr>
          <a:xfrm>
            <a:off x="4981975" y="278886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14" name="TextBox 13"/>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450.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9" name="TextBox 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2" name="TextBox 11"/>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451.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12" name="TextBox 11"/>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hf hdr="0" dt="0"/>
</p:sldLayout>
</file>

<file path=ppt/slideLayouts/slideLayout452.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10" name="TextBox 9"/>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2" name="Picture 1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13" name="TextBox 12"/>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hf hdr="0" dt="0"/>
</p:sldLayout>
</file>

<file path=ppt/slideLayouts/slideLayout453.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454.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5" name="TextBox 4"/>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6" name="Oval 5"/>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0" name="TextBox 9"/>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11" name="Oval 10"/>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hf hdr="0" dt="0"/>
</p:sldLayout>
</file>

<file path=ppt/slideLayouts/slideLayout455.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11" name="TextBox 10"/>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5" name="Picture 1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16" name="TextBox 15"/>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7" name="TextBox 16"/>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456.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57.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58.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59.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71587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37469" y="1983758"/>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6"/>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9" name="TextBox 8"/>
          <p:cNvSpPr txBox="1"/>
          <p:nvPr/>
        </p:nvSpPr>
        <p:spPr>
          <a:xfrm>
            <a:off x="262216" y="875716"/>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3" name="TextBox 12"/>
          <p:cNvSpPr txBox="1"/>
          <p:nvPr/>
        </p:nvSpPr>
        <p:spPr>
          <a:xfrm>
            <a:off x="3953433" y="1711914"/>
            <a:ext cx="4641518" cy="392415"/>
          </a:xfrm>
          <a:prstGeom prst="rect">
            <a:avLst/>
          </a:prstGeom>
          <a:noFill/>
        </p:spPr>
        <p:txBody>
          <a:bodyPr wrap="square" rtlCol="0">
            <a:spAutoFit/>
          </a:bodyPr>
          <a:lstStyle/>
          <a:p>
            <a:pPr defTabSz="855345"/>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4" name="TextBox 13"/>
          <p:cNvSpPr txBox="1"/>
          <p:nvPr/>
        </p:nvSpPr>
        <p:spPr>
          <a:xfrm>
            <a:off x="262216" y="875716"/>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7" name="Picture 16"/>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8" name="TextBox 1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460.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Rectangle 6"/>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Rectangle 10"/>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61.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Rectangle 6"/>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Rectangle 10"/>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62.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6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464.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65.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66.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67.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468.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37469" y="1983758"/>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9" name="TextBox 8"/>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3" name="TextBox 12"/>
          <p:cNvSpPr txBox="1"/>
          <p:nvPr/>
        </p:nvSpPr>
        <p:spPr>
          <a:xfrm>
            <a:off x="3953432" y="1711914"/>
            <a:ext cx="4641518" cy="392543"/>
          </a:xfrm>
          <a:prstGeom prst="rect">
            <a:avLst/>
          </a:prstGeom>
          <a:noFill/>
        </p:spPr>
        <p:txBody>
          <a:bodyPr wrap="square" rtlCol="0">
            <a:spAutoFit/>
          </a:bodyPr>
          <a:lstStyle/>
          <a:p>
            <a:pPr defTabSz="855345"/>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4" name="TextBox 13"/>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7" name="Picture 16"/>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469.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21" name="Rectangle 2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4" name="Rectangle 23"/>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6" name="Rectangle 25"/>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8" name="Rectangle 27"/>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0" name="TextBox 2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31" name="Rectangle 3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32" name="Rectangle 31"/>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3" name="Rectangle 32"/>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34" name="Rectangle 33"/>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5" name="Rectangle 34"/>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36" name="Rectangle 35"/>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7" name="Rectangle 3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38" name="Rectangle 3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9" name="TextBox 3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8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6"/>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9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21" name="Rectangle 20"/>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4" name="Rectangle 23"/>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6" name="Rectangle 25"/>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8" name="Rectangle 27"/>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0" name="TextBox 2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31" name="Rectangle 30"/>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32" name="Rectangle 31"/>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3" name="Rectangle 32"/>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34" name="Rectangle 33"/>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5" name="Rectangle 34"/>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36" name="Rectangle 35"/>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7" name="Rectangle 36"/>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38" name="Rectangle 37"/>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9" name="TextBox 3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7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40"/>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7" y="4589465"/>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7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7"/>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7F6CF134-35D3-4F9F-A651-25C9F574A8A2}" type="datetime1">
              <a:rPr lang="en-US" sz="1650" smtClean="0">
                <a:solidFill>
                  <a:prstClr val="black"/>
                </a:solidFill>
              </a:rPr>
              <a:pPr defTabSz="855345"/>
              <a:t>2/22/2022</a:t>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4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7"/>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DAEBAD27-248A-4192-9EA6-9CCF42892474}" type="datetime1">
              <a:rPr lang="en-US" sz="1650" smtClean="0">
                <a:solidFill>
                  <a:prstClr val="black"/>
                </a:solidFill>
              </a:rPr>
              <a:pPr defTabSz="855345"/>
              <a:t>2/22/2022</a:t>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4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AA6FE39A-402B-4A08-8CDB-522CBE580663}"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4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DE3CA29F-A548-4093-8F2F-672A233EA88D}"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476.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77.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24697" y="2542135"/>
            <a:ext cx="4316875" cy="512000"/>
          </a:xfrm>
          <a:prstGeom prst="rect">
            <a:avLst/>
          </a:prstGeom>
        </p:spPr>
        <p:txBody>
          <a:bodyPr wrap="square">
            <a:spAutoFit/>
          </a:bodyPr>
          <a:lstStyle>
            <a:lvl1pPr marL="515620" indent="-297180">
              <a:buClr>
                <a:schemeClr val="tx1"/>
              </a:buClr>
              <a:buSzPct val="110000"/>
              <a:buFont typeface="Wingdings" panose="05000000000000000000" pitchFamily="2" charset="2"/>
              <a:buChar char="Ø"/>
              <a:defRPr lang="en-US" sz="1820" smtClean="0">
                <a:latin typeface="Helvetica LT Std Cond" panose="020B0506020202030204" pitchFamily="34" charset="0"/>
              </a:defRPr>
            </a:lvl1pPr>
            <a:lvl2pPr marL="485775" indent="-297180">
              <a:buFont typeface="Wingdings" panose="05000000000000000000" pitchFamily="2" charset="2"/>
              <a:buChar char="Ø"/>
              <a:defRPr lang="en-US" sz="2080" b="1" smtClean="0">
                <a:solidFill>
                  <a:srgbClr val="0066CC"/>
                </a:solidFill>
                <a:latin typeface="Helvetica LT Std Cond" panose="020B0506020202030204" pitchFamily="34" charset="0"/>
              </a:defRPr>
            </a:lvl2pPr>
            <a:lvl3pPr marL="890905" indent="-297180">
              <a:buFont typeface="+mj-lt"/>
              <a:buAutoNum type="arabicPeriod"/>
              <a:defRPr lang="en-US" sz="1625" smtClean="0"/>
            </a:lvl3pPr>
            <a:lvl4pPr marL="1299210" indent="-297180">
              <a:buFont typeface="+mj-lt"/>
              <a:buAutoNum type="arabicPeriod"/>
              <a:defRPr lang="en-US" sz="1625" smtClean="0"/>
            </a:lvl4pPr>
            <a:lvl5pPr marL="1707515" indent="-297180">
              <a:buFont typeface="+mj-lt"/>
              <a:buAutoNum type="arabicPeriod"/>
              <a:defRPr lang="en-US" sz="1625"/>
            </a:lvl5pPr>
          </a:lstStyle>
          <a:p>
            <a:pPr marL="0" lvl="0" defTabSz="815975">
              <a:lnSpc>
                <a:spcPct val="150000"/>
              </a:lnSpc>
            </a:pPr>
            <a:r>
              <a:rPr lang="en-US" smtClean="0"/>
              <a:t>Click to edit Master text styles</a:t>
            </a:r>
          </a:p>
        </p:txBody>
      </p:sp>
      <p:sp>
        <p:nvSpPr>
          <p:cNvPr id="6" name="Title 1"/>
          <p:cNvSpPr>
            <a:spLocks noGrp="1"/>
          </p:cNvSpPr>
          <p:nvPr>
            <p:ph type="title" hasCustomPrompt="1"/>
          </p:nvPr>
        </p:nvSpPr>
        <p:spPr>
          <a:xfrm>
            <a:off x="112821" y="712750"/>
            <a:ext cx="7232399" cy="372213"/>
          </a:xfrm>
          <a:prstGeom prst="rect">
            <a:avLst/>
          </a:prstGeom>
        </p:spPr>
        <p:txBody>
          <a:bodyPr vert="horz" lIns="91440" tIns="45720" rIns="91440" bIns="45720" rtlCol="0" anchor="ctr">
            <a:noAutofit/>
          </a:bodyPr>
          <a:lstStyle>
            <a:lvl1pPr algn="l">
              <a:defRPr lang="en-US" sz="1560" b="1" cap="all" baseline="0">
                <a:solidFill>
                  <a:sysClr val="windowText" lastClr="000000"/>
                </a:solidFill>
                <a:latin typeface="Helvetica LT Std Cond" panose="020B0506020202030204" pitchFamily="34" charset="0"/>
              </a:defRPr>
            </a:lvl1pPr>
          </a:lstStyle>
          <a:p>
            <a:pPr marL="0" lvl="0" algn="l" defTabSz="593725">
              <a:lnSpc>
                <a:spcPct val="90000"/>
              </a:lnSpc>
            </a:pPr>
            <a:r>
              <a:rPr lang="en-US" smtClean="0"/>
              <a:t>CLICK TO EDIT MASTER TITLE STYLE</a:t>
            </a:r>
            <a:endParaRPr lang="en-US"/>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47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80220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4" y="1556264"/>
            <a:ext cx="7514035" cy="4234936"/>
          </a:xfrm>
          <a:prstGeom prst="rect">
            <a:avLst/>
          </a:prstGeom>
        </p:spPr>
        <p:txBody>
          <a:bodyPr anchor="t"/>
          <a:lstStyle>
            <a:lvl1pPr>
              <a:defRPr>
                <a:latin typeface="Helvetica LT Std Cond"/>
              </a:defRPr>
            </a:lvl1pPr>
            <a:lvl2pPr>
              <a:defRPr>
                <a:latin typeface="Helvetica LT Std Cond"/>
              </a:defRPr>
            </a:lvl2pPr>
            <a:lvl3pPr>
              <a:defRPr>
                <a:latin typeface="Helvetica LT Std Cond"/>
              </a:defRPr>
            </a:lvl3pPr>
            <a:lvl4pPr>
              <a:defRPr>
                <a:latin typeface="Helvetica LT Std Cond"/>
              </a:defRPr>
            </a:lvl4pPr>
            <a:lvl5pPr>
              <a:defRPr>
                <a:latin typeface="Helvetica LT Std Con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99493" y="5883278"/>
            <a:ext cx="857250" cy="365125"/>
          </a:xfrm>
          <a:prstGeom prst="rect">
            <a:avLst/>
          </a:prstGeom>
        </p:spPr>
        <p:txBody>
          <a:bodyPr/>
          <a:lstStyle/>
          <a:p>
            <a:pPr defTabSz="855345"/>
            <a:fld id="{B5F9CF39-E959-47E3-ACF1-7469765E1E78}"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1929210" y="5883278"/>
            <a:ext cx="5313133"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8213894" y="5867134"/>
            <a:ext cx="413375"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preserve="1">
  <p:cSld name="1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6"/>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TextBox 3"/>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80.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481.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482.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483.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484.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485.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86.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87.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88.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89.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90.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91.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92.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93.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94.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95.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96.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497.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498.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9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eck Your Understanding">
    <p:spTree>
      <p:nvGrpSpPr>
        <p:cNvPr id="1" name=""/>
        <p:cNvGrpSpPr/>
        <p:nvPr/>
      </p:nvGrpSpPr>
      <p:grpSpPr>
        <a:xfrm>
          <a:off x="0" y="0"/>
          <a:ext cx="0" cy="0"/>
          <a:chOff x="0" y="0"/>
          <a:chExt cx="0" cy="0"/>
        </a:xfrm>
      </p:grpSpPr>
      <p:sp>
        <p:nvSpPr>
          <p:cNvPr id="13" name="TextBox 12"/>
          <p:cNvSpPr txBox="1"/>
          <p:nvPr userDrawn="1"/>
        </p:nvSpPr>
        <p:spPr>
          <a:xfrm>
            <a:off x="4981975" y="2788864"/>
            <a:ext cx="3593024" cy="923330"/>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userDrawn="1"/>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8"/>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pPr defTabSz="855345"/>
            <a:fld id="{7F6CF134-35D3-4F9F-A651-25C9F574A8A2}" type="datetime1">
              <a:rPr lang="en-US" sz="1650" smtClean="0">
                <a:solidFill>
                  <a:prstClr val="black"/>
                </a:solidFill>
              </a:rPr>
              <a:pPr defTabSz="855345"/>
              <a:t>2/22/2022</a:t>
            </a:fld>
            <a:endParaRPr lang="en-US" sz="1650" dirty="0">
              <a:solidFill>
                <a:prstClr val="black"/>
              </a:solidFill>
            </a:endParaRPr>
          </a:p>
        </p:txBody>
      </p:sp>
      <p:sp>
        <p:nvSpPr>
          <p:cNvPr id="6" name="Footer Placeholder 5"/>
          <p:cNvSpPr>
            <a:spLocks noGrp="1"/>
          </p:cNvSpPr>
          <p:nvPr>
            <p:ph type="ftr" sz="quarter" idx="11"/>
          </p:nvPr>
        </p:nvSpPr>
        <p:spPr>
          <a:xfrm>
            <a:off x="6778488" y="6593183"/>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0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2235"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5BB9B6C2-3388-44A5-AD82-6845F33CF5B5}" type="datetimeFigureOut">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3028950" y="6356352"/>
            <a:ext cx="3086100"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hf hdr="0" dt="0"/>
</p:sldLayout>
</file>

<file path=ppt/slideLayouts/slideLayout501.xml><?xml version="1.0" encoding="utf-8"?>
<p:sldLayout xmlns:a="http://schemas.openxmlformats.org/drawingml/2006/main" xmlns:r="http://schemas.openxmlformats.org/officeDocument/2006/relationships" xmlns:p="http://schemas.openxmlformats.org/presentationml/2006/main">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GUIDED ACTIVITY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 xmlns:a14="http://schemas.microsoft.com/office/drawing/2010/main" val="0"/>
              </a:ext>
            </a:extLst>
          </a:blip>
          <a:stretch>
            <a:fillRect/>
          </a:stretch>
        </p:blipFill>
        <p:spPr>
          <a:xfrm>
            <a:off x="4346091" y="2761908"/>
            <a:ext cx="589338" cy="1079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dt="0"/>
</p:sldLayout>
</file>

<file path=ppt/slideLayouts/slideLayout502.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503.xml><?xml version="1.0" encoding="utf-8"?>
<p:sldLayout xmlns:a="http://schemas.openxmlformats.org/drawingml/2006/main" xmlns:r="http://schemas.openxmlformats.org/officeDocument/2006/relationships" xmlns:p="http://schemas.openxmlformats.org/presentationml/2006/main" preserve="1">
  <p:cSld name="2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504.xml><?xml version="1.0" encoding="utf-8"?>
<p:sldLayout xmlns:a="http://schemas.openxmlformats.org/drawingml/2006/main" xmlns:r="http://schemas.openxmlformats.org/officeDocument/2006/relationships" xmlns:p="http://schemas.openxmlformats.org/presentationml/2006/main" preserve="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505.xml><?xml version="1.0" encoding="utf-8"?>
<p:sldLayout xmlns:a="http://schemas.openxmlformats.org/drawingml/2006/main" xmlns:r="http://schemas.openxmlformats.org/officeDocument/2006/relationships" xmlns:p="http://schemas.openxmlformats.org/presentationml/2006/main" preserve="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506.xml><?xml version="1.0" encoding="utf-8"?>
<p:sldLayout xmlns:a="http://schemas.openxmlformats.org/drawingml/2006/main" xmlns:r="http://schemas.openxmlformats.org/officeDocument/2006/relationships" xmlns:p="http://schemas.openxmlformats.org/presentationml/2006/main" preserve="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507.xml><?xml version="1.0" encoding="utf-8"?>
<p:sldLayout xmlns:a="http://schemas.openxmlformats.org/drawingml/2006/main" xmlns:r="http://schemas.openxmlformats.org/officeDocument/2006/relationships" xmlns:p="http://schemas.openxmlformats.org/presentationml/2006/main" preserve="1">
  <p:cSld name="2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508.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509.xml><?xml version="1.0" encoding="utf-8"?>
<p:sldLayout xmlns:a="http://schemas.openxmlformats.org/drawingml/2006/main" xmlns:r="http://schemas.openxmlformats.org/officeDocument/2006/relationships" xmlns:p="http://schemas.openxmlformats.org/presentationml/2006/main" preserve="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8"/>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pPr defTabSz="855345"/>
            <a:fld id="{DAEBAD27-248A-4192-9EA6-9CCF42892474}" type="datetime1">
              <a:rPr lang="en-US" sz="1650" smtClean="0">
                <a:solidFill>
                  <a:prstClr val="black"/>
                </a:solidFill>
              </a:rPr>
              <a:pPr defTabSz="855345"/>
              <a:t>2/22/2022</a:t>
            </a:fld>
            <a:endParaRPr lang="en-US" sz="1650" dirty="0">
              <a:solidFill>
                <a:prstClr val="black"/>
              </a:solidFill>
            </a:endParaRPr>
          </a:p>
        </p:txBody>
      </p:sp>
      <p:sp>
        <p:nvSpPr>
          <p:cNvPr id="6" name="Footer Placeholder 5"/>
          <p:cNvSpPr>
            <a:spLocks noGrp="1"/>
          </p:cNvSpPr>
          <p:nvPr>
            <p:ph type="ftr" sz="quarter" idx="11"/>
          </p:nvPr>
        </p:nvSpPr>
        <p:spPr>
          <a:xfrm>
            <a:off x="6778488" y="6593183"/>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10.xml><?xml version="1.0" encoding="utf-8"?>
<p:sldLayout xmlns:a="http://schemas.openxmlformats.org/drawingml/2006/main" xmlns:r="http://schemas.openxmlformats.org/officeDocument/2006/relationships" xmlns:p="http://schemas.openxmlformats.org/presentationml/2006/main" preserve="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11.xml><?xml version="1.0" encoding="utf-8"?>
<p:sldLayout xmlns:a="http://schemas.openxmlformats.org/drawingml/2006/main" xmlns:r="http://schemas.openxmlformats.org/officeDocument/2006/relationships" xmlns:p="http://schemas.openxmlformats.org/presentationml/2006/main" preserve="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12.xml><?xml version="1.0" encoding="utf-8"?>
<p:sldLayout xmlns:a="http://schemas.openxmlformats.org/drawingml/2006/main" xmlns:r="http://schemas.openxmlformats.org/officeDocument/2006/relationships" xmlns:p="http://schemas.openxmlformats.org/presentationml/2006/main" preserve="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13.xml><?xml version="1.0" encoding="utf-8"?>
<p:sldLayout xmlns:a="http://schemas.openxmlformats.org/drawingml/2006/main" xmlns:r="http://schemas.openxmlformats.org/officeDocument/2006/relationships" xmlns:p="http://schemas.openxmlformats.org/presentationml/2006/main" preserve="1">
  <p:cSld name="2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14.xml><?xml version="1.0" encoding="utf-8"?>
<p:sldLayout xmlns:a="http://schemas.openxmlformats.org/drawingml/2006/main" xmlns:r="http://schemas.openxmlformats.org/officeDocument/2006/relationships" xmlns:p="http://schemas.openxmlformats.org/presentationml/2006/main" preserve="1">
  <p:cSld name="2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15.xml><?xml version="1.0" encoding="utf-8"?>
<p:sldLayout xmlns:a="http://schemas.openxmlformats.org/drawingml/2006/main" xmlns:r="http://schemas.openxmlformats.org/officeDocument/2006/relationships" xmlns:p="http://schemas.openxmlformats.org/presentationml/2006/main" preserve="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16.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17.xml><?xml version="1.0" encoding="utf-8"?>
<p:sldLayout xmlns:a="http://schemas.openxmlformats.org/drawingml/2006/main" xmlns:r="http://schemas.openxmlformats.org/officeDocument/2006/relationships" xmlns:p="http://schemas.openxmlformats.org/presentationml/2006/main" preserve="1">
  <p:cSld name="2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18.xml><?xml version="1.0" encoding="utf-8"?>
<p:sldLayout xmlns:a="http://schemas.openxmlformats.org/drawingml/2006/main" xmlns:r="http://schemas.openxmlformats.org/officeDocument/2006/relationships" xmlns:p="http://schemas.openxmlformats.org/presentationml/2006/main" preserve="1">
  <p:cSld name="2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19.xml><?xml version="1.0" encoding="utf-8"?>
<p:sldLayout xmlns:a="http://schemas.openxmlformats.org/drawingml/2006/main" xmlns:r="http://schemas.openxmlformats.org/officeDocument/2006/relationships" xmlns:p="http://schemas.openxmlformats.org/presentationml/2006/main" preserve="1">
  <p:cSld name="2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1" y="365128"/>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1"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3"/>
            <a:ext cx="2057400" cy="365125"/>
          </a:xfrm>
          <a:prstGeom prst="rect">
            <a:avLst/>
          </a:prstGeom>
        </p:spPr>
        <p:txBody>
          <a:bodyPr/>
          <a:lstStyle/>
          <a:p>
            <a:pPr defTabSz="855345"/>
            <a:fld id="{AA6FE39A-402B-4A08-8CDB-522CBE580663}"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6778488" y="6593183"/>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20.xml><?xml version="1.0" encoding="utf-8"?>
<p:sldLayout xmlns:a="http://schemas.openxmlformats.org/drawingml/2006/main" xmlns:r="http://schemas.openxmlformats.org/officeDocument/2006/relationships" xmlns:p="http://schemas.openxmlformats.org/presentationml/2006/main" preserve="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521.xml><?xml version="1.0" encoding="utf-8"?>
<p:sldLayout xmlns:a="http://schemas.openxmlformats.org/drawingml/2006/main" xmlns:r="http://schemas.openxmlformats.org/officeDocument/2006/relationships" xmlns:p="http://schemas.openxmlformats.org/presentationml/2006/main" preserve="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522.xml><?xml version="1.0" encoding="utf-8"?>
<p:sldLayout xmlns:a="http://schemas.openxmlformats.org/drawingml/2006/main" xmlns:r="http://schemas.openxmlformats.org/officeDocument/2006/relationships" xmlns:p="http://schemas.openxmlformats.org/presentationml/2006/main" preserve="1">
  <p:cSld name="2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23.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52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2"/>
            <a:ext cx="4038600" cy="5059363"/>
          </a:xfrm>
          <a:prstGeom prst="rect">
            <a:avLst/>
          </a:prstGeom>
        </p:spPr>
        <p:txBody>
          <a:bodyPr lIns="114062" tIns="57031" rIns="114062" bIns="57031">
            <a:normAutofit/>
          </a:bodyPr>
          <a:lstStyle>
            <a:lvl1pPr marL="320675" indent="-320675">
              <a:buFont typeface="Wingdings 2" panose="05020102010507070707" pitchFamily="18" charset="2"/>
              <a:buChar char=""/>
              <a:defRPr sz="1650" b="1">
                <a:latin typeface="Arial" panose="020B0704020202020204" pitchFamily="34" charset="0"/>
                <a:cs typeface="Arial" panose="020B0704020202020204" pitchFamily="34" charset="0"/>
              </a:defRPr>
            </a:lvl1pPr>
            <a:lvl2pPr marL="695325" indent="-267335">
              <a:buFont typeface="Wingdings" panose="05000000000000000000" pitchFamily="2" charset="2"/>
              <a:buChar char="§"/>
              <a:defRPr sz="1275">
                <a:solidFill>
                  <a:schemeClr val="tx1">
                    <a:lumMod val="75000"/>
                    <a:lumOff val="25000"/>
                  </a:schemeClr>
                </a:solidFill>
                <a:latin typeface="Arial" panose="020B0704020202020204" pitchFamily="34" charset="0"/>
                <a:cs typeface="Arial" panose="020B0704020202020204" pitchFamily="34" charset="0"/>
              </a:defRPr>
            </a:lvl2pPr>
            <a:lvl3pPr>
              <a:defRPr sz="1200">
                <a:latin typeface="Arial" panose="020B0704020202020204" pitchFamily="34" charset="0"/>
                <a:cs typeface="Arial" panose="020B0704020202020204" pitchFamily="34" charset="0"/>
              </a:defRPr>
            </a:lvl3pPr>
            <a:lvl4pPr>
              <a:defRPr sz="1125">
                <a:latin typeface="Arial" panose="020B0704020202020204" pitchFamily="34" charset="0"/>
                <a:cs typeface="Arial" panose="020B0704020202020204" pitchFamily="34" charset="0"/>
              </a:defRPr>
            </a:lvl4pPr>
            <a:lvl5pPr>
              <a:defRPr sz="1125">
                <a:latin typeface="Arial" panose="020B0704020202020204" pitchFamily="34" charset="0"/>
                <a:cs typeface="Arial" panose="020B0704020202020204" pitchFamily="34" charset="0"/>
              </a:defRPr>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0" y="1066802"/>
            <a:ext cx="4038600" cy="5059363"/>
          </a:xfrm>
          <a:prstGeom prst="rect">
            <a:avLst/>
          </a:prstGeom>
        </p:spPr>
        <p:txBody>
          <a:bodyPr lIns="114062" tIns="57031" rIns="114062" bIns="57031">
            <a:normAutofit/>
          </a:bodyPr>
          <a:lstStyle>
            <a:lvl1pPr marL="320675" indent="-320675" algn="l" defTabSz="855345" rtl="0" eaLnBrk="1" latinLnBrk="0" hangingPunct="1">
              <a:spcBef>
                <a:spcPct val="20000"/>
              </a:spcBef>
              <a:buFont typeface="Wingdings 2" panose="05020102010507070707" pitchFamily="18" charset="2"/>
              <a:buChar char=""/>
              <a:defRPr lang="en-US" sz="1650" b="1" kern="1200" dirty="0" smtClean="0">
                <a:solidFill>
                  <a:schemeClr val="tx1"/>
                </a:solidFill>
                <a:latin typeface="Arial" panose="020B0704020202020204" pitchFamily="34" charset="0"/>
                <a:ea typeface="+mn-ea"/>
                <a:cs typeface="Arial" panose="020B0704020202020204" pitchFamily="34" charset="0"/>
              </a:defRPr>
            </a:lvl1pPr>
            <a:lvl2pPr marL="695325" indent="-267335" algn="l" defTabSz="855345" rtl="0" eaLnBrk="1" latinLnBrk="0" hangingPunct="1">
              <a:spcBef>
                <a:spcPct val="20000"/>
              </a:spcBef>
              <a:buFont typeface="Wingdings" panose="05000000000000000000" pitchFamily="2" charset="2"/>
              <a:buChar char="§"/>
              <a:defRPr lang="en-US" sz="1275" b="0" kern="1200" dirty="0" smtClean="0">
                <a:solidFill>
                  <a:schemeClr val="tx1">
                    <a:lumMod val="75000"/>
                    <a:lumOff val="25000"/>
                  </a:schemeClr>
                </a:solidFill>
                <a:latin typeface="Arial" panose="020B0704020202020204" pitchFamily="34" charset="0"/>
                <a:ea typeface="+mn-ea"/>
                <a:cs typeface="Arial" panose="020B0704020202020204" pitchFamily="34" charset="0"/>
              </a:defRPr>
            </a:lvl2pPr>
            <a:lvl3pPr algn="l" defTabSz="855345" rtl="0" eaLnBrk="1" latinLnBrk="0" hangingPunct="1">
              <a:spcBef>
                <a:spcPct val="20000"/>
              </a:spcBef>
              <a:defRPr lang="en-US" sz="1200" b="0" kern="1200" dirty="0" smtClean="0">
                <a:solidFill>
                  <a:schemeClr val="tx1"/>
                </a:solidFill>
                <a:latin typeface="Arial" panose="020B0704020202020204" pitchFamily="34" charset="0"/>
                <a:ea typeface="+mn-ea"/>
                <a:cs typeface="Arial" panose="020B0704020202020204" pitchFamily="34" charset="0"/>
              </a:defRPr>
            </a:lvl3pPr>
            <a:lvl4pPr>
              <a:defRPr sz="1650"/>
            </a:lvl4pPr>
            <a:lvl5pPr>
              <a:defRPr sz="1650"/>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Date Placeholder 3"/>
          <p:cNvSpPr txBox="1"/>
          <p:nvPr userDrawn="1"/>
        </p:nvSpPr>
        <p:spPr>
          <a:xfrm>
            <a:off x="457200" y="6356351"/>
            <a:ext cx="2133600" cy="365125"/>
          </a:xfrm>
          <a:prstGeom prst="rect">
            <a:avLst/>
          </a:prstGeom>
        </p:spPr>
        <p:txBody>
          <a:bodyPr vert="horz" lIns="85569" tIns="42784" rIns="85569" bIns="42784"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z="900" smtClean="0">
                <a:solidFill>
                  <a:prstClr val="black">
                    <a:tint val="75000"/>
                  </a:prstClr>
                </a:solidFill>
              </a:rPr>
              <a:pPr/>
              <a:t>2/22/2022</a:t>
            </a:fld>
            <a:endParaRPr lang="en-US" sz="900" dirty="0">
              <a:solidFill>
                <a:prstClr val="black">
                  <a:tint val="75000"/>
                </a:prstClr>
              </a:solidFill>
            </a:endParaRPr>
          </a:p>
        </p:txBody>
      </p:sp>
      <p:sp>
        <p:nvSpPr>
          <p:cNvPr id="9" name="Slide Number Placeholder 5"/>
          <p:cNvSpPr txBox="1"/>
          <p:nvPr userDrawn="1"/>
        </p:nvSpPr>
        <p:spPr>
          <a:xfrm>
            <a:off x="6553201" y="6356351"/>
            <a:ext cx="2133600" cy="365125"/>
          </a:xfrm>
          <a:prstGeom prst="rect">
            <a:avLst/>
          </a:prstGeom>
        </p:spPr>
        <p:txBody>
          <a:bodyPr vert="horz" lIns="85569" tIns="42784" rIns="85569" bIns="4278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z="900" smtClean="0">
                <a:solidFill>
                  <a:prstClr val="black">
                    <a:tint val="75000"/>
                  </a:prstClr>
                </a:solidFill>
              </a:rPr>
              <a:pPr/>
              <a:t>‹#›</a:t>
            </a:fld>
            <a:endParaRPr lang="en-US" sz="900" dirty="0">
              <a:solidFill>
                <a:prstClr val="black">
                  <a:tint val="75000"/>
                </a:prstClr>
              </a:solidFill>
            </a:endParaRPr>
          </a:p>
        </p:txBody>
      </p:sp>
      <p:sp>
        <p:nvSpPr>
          <p:cNvPr id="10" name="Rectangle 9"/>
          <p:cNvSpPr/>
          <p:nvPr userDrawn="1"/>
        </p:nvSpPr>
        <p:spPr>
          <a:xfrm>
            <a:off x="2" y="6201786"/>
            <a:ext cx="9142801"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2625" b="1" spc="561" dirty="0" smtClean="0">
              <a:solidFill>
                <a:srgbClr val="0070C0"/>
              </a:solidFill>
              <a:latin typeface="Arial Narrow" panose="020B0606020202030204" pitchFamily="34" charset="0"/>
            </a:endParaRPr>
          </a:p>
        </p:txBody>
      </p:sp>
      <p:sp>
        <p:nvSpPr>
          <p:cNvPr id="11" name="Text Box 4"/>
          <p:cNvSpPr txBox="1">
            <a:spLocks noChangeArrowheads="1"/>
          </p:cNvSpPr>
          <p:nvPr userDrawn="1"/>
        </p:nvSpPr>
        <p:spPr bwMode="auto">
          <a:xfrm>
            <a:off x="6639374" y="6201787"/>
            <a:ext cx="1371600" cy="550110"/>
          </a:xfrm>
          <a:prstGeom prst="rect">
            <a:avLst/>
          </a:prstGeom>
          <a:noFill/>
          <a:ln w="9525">
            <a:noFill/>
            <a:round/>
          </a:ln>
        </p:spPr>
        <p:txBody>
          <a:bodyPr lIns="84221" tIns="43795" rIns="84221" bIns="43795">
            <a:spAutoFit/>
          </a:bodyPr>
          <a:lstStyle/>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INDIA</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USA</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CHINA </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SINGAPORE</a:t>
            </a:r>
          </a:p>
        </p:txBody>
      </p:sp>
      <p:sp>
        <p:nvSpPr>
          <p:cNvPr id="12" name="TextBox 11"/>
          <p:cNvSpPr txBox="1"/>
          <p:nvPr userDrawn="1"/>
        </p:nvSpPr>
        <p:spPr>
          <a:xfrm>
            <a:off x="-26855" y="6503416"/>
            <a:ext cx="2187784" cy="340319"/>
          </a:xfrm>
          <a:prstGeom prst="rect">
            <a:avLst/>
          </a:prstGeom>
          <a:noFill/>
        </p:spPr>
        <p:txBody>
          <a:bodyPr wrap="none" lIns="85569" tIns="42784" rIns="85569" bIns="42784" rtlCol="0">
            <a:spAutoFit/>
          </a:bodyPr>
          <a:lstStyle/>
          <a:p>
            <a:pPr defTabSz="855345"/>
            <a:endParaRPr lang="en-US" sz="825" dirty="0" smtClean="0">
              <a:solidFill>
                <a:prstClr val="black"/>
              </a:solidFill>
              <a:latin typeface="Arial" panose="020B0704020202020204" pitchFamily="34" charset="0"/>
              <a:cs typeface="Arial" panose="020B0704020202020204" pitchFamily="34" charset="0"/>
            </a:endParaRPr>
          </a:p>
          <a:p>
            <a:pPr defTabSz="855345"/>
            <a:r>
              <a:rPr lang="en-US" sz="825" dirty="0" smtClean="0">
                <a:solidFill>
                  <a:prstClr val="black"/>
                </a:solidFill>
                <a:latin typeface="Arial" panose="020B0704020202020204" pitchFamily="34" charset="0"/>
                <a:cs typeface="Arial" panose="020B0704020202020204" pitchFamily="34" charset="0"/>
              </a:rPr>
              <a:t>© QAI Global Institute. All Rights Reserved</a:t>
            </a:r>
            <a:endParaRPr lang="en-US" sz="825" dirty="0">
              <a:solidFill>
                <a:prstClr val="black"/>
              </a:solidFill>
              <a:latin typeface="Arial" panose="020B0704020202020204" pitchFamily="34" charset="0"/>
              <a:cs typeface="Arial" panose="020B0704020202020204" pitchFamily="34" charset="0"/>
            </a:endParaRPr>
          </a:p>
        </p:txBody>
      </p:sp>
      <p:sp>
        <p:nvSpPr>
          <p:cNvPr id="13" name="TextBox 12"/>
          <p:cNvSpPr txBox="1"/>
          <p:nvPr userDrawn="1"/>
        </p:nvSpPr>
        <p:spPr>
          <a:xfrm>
            <a:off x="65164" y="6354325"/>
            <a:ext cx="337919" cy="247986"/>
          </a:xfrm>
          <a:prstGeom prst="rect">
            <a:avLst/>
          </a:prstGeom>
          <a:noFill/>
        </p:spPr>
        <p:txBody>
          <a:bodyPr wrap="none" lIns="85569" tIns="42784" rIns="85569" bIns="42784" rtlCol="0">
            <a:spAutoFit/>
          </a:bodyPr>
          <a:lstStyle/>
          <a:p>
            <a:pPr defTabSz="855345"/>
            <a:fld id="{A17113E1-F9B3-4076-950E-E1D5BD615771}" type="slidenum">
              <a:rPr lang="en-US" sz="1050" b="1" smtClean="0">
                <a:solidFill>
                  <a:srgbClr val="0070C0"/>
                </a:solidFill>
                <a:latin typeface="Arial" panose="020B0704020202020204" pitchFamily="34" charset="0"/>
                <a:cs typeface="Arial" panose="020B0704020202020204" pitchFamily="34" charset="0"/>
              </a:rPr>
              <a:pPr defTabSz="855345"/>
              <a:t>‹#›</a:t>
            </a:fld>
            <a:endParaRPr lang="en-US" sz="1050" b="1" dirty="0">
              <a:solidFill>
                <a:srgbClr val="0070C0"/>
              </a:solidFill>
              <a:latin typeface="Arial" panose="020B0704020202020204" pitchFamily="34" charset="0"/>
              <a:cs typeface="Arial" panose="020B0704020202020204"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12019" t="13992" b="8233"/>
          <a:stretch>
            <a:fillRect/>
          </a:stretch>
        </p:blipFill>
        <p:spPr bwMode="auto">
          <a:xfrm>
            <a:off x="8088452" y="6247617"/>
            <a:ext cx="1005703" cy="55738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 name="Straight Connector 14"/>
          <p:cNvCxnSpPr/>
          <p:nvPr userDrawn="1"/>
        </p:nvCxnSpPr>
        <p:spPr>
          <a:xfrm>
            <a:off x="8010974" y="6248429"/>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 xmlns:a14="http://schemas.microsoft.com/office/drawing/2010/main">
                  <a14:imgLayer r:embed="rId4">
                    <a14:imgEffect>
                      <a14:sharpenSoften amount="25000"/>
                    </a14:imgEffect>
                  </a14:imgLayer>
                </a14:imgProps>
              </a:ext>
              <a:ext uri="{28A0092B-C50C-407E-A947-70E740481C1C}">
                <a14:useLocalDpi xmlns="" xmlns:a14="http://schemas.microsoft.com/office/drawing/2010/main" val="0"/>
              </a:ext>
            </a:extLst>
          </a:blip>
          <a:srcRect t="43489" r="10869" b="40225"/>
          <a:stretch>
            <a:fillRect/>
          </a:stretch>
        </p:blipFill>
        <p:spPr bwMode="auto">
          <a:xfrm>
            <a:off x="2" y="-4482"/>
            <a:ext cx="9144000" cy="900953"/>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Rectangle 16"/>
          <p:cNvSpPr/>
          <p:nvPr userDrawn="1"/>
        </p:nvSpPr>
        <p:spPr>
          <a:xfrm>
            <a:off x="-1" y="4918"/>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1650" dirty="0">
              <a:solidFill>
                <a:prstClr val="white"/>
              </a:solidFill>
            </a:endParaRPr>
          </a:p>
        </p:txBody>
      </p:sp>
      <p:sp>
        <p:nvSpPr>
          <p:cNvPr id="18" name="Title 1"/>
          <p:cNvSpPr>
            <a:spLocks noGrp="1"/>
          </p:cNvSpPr>
          <p:nvPr>
            <p:ph type="title" hasCustomPrompt="1"/>
          </p:nvPr>
        </p:nvSpPr>
        <p:spPr>
          <a:xfrm>
            <a:off x="443754" y="152400"/>
            <a:ext cx="8229600" cy="685800"/>
          </a:xfrm>
          <a:prstGeom prst="rect">
            <a:avLst/>
          </a:prstGeom>
        </p:spPr>
        <p:txBody>
          <a:bodyPr lIns="114062" tIns="57031" rIns="114062" bIns="57031">
            <a:normAutofit/>
          </a:bodyPr>
          <a:lstStyle>
            <a:lvl1pPr algn="l">
              <a:defRPr sz="1650" b="1" spc="281">
                <a:latin typeface="Arial Narrow" panose="020B0606020202030204" pitchFamily="34" charset="0"/>
              </a:defRPr>
            </a:lvl1pPr>
          </a:lstStyle>
          <a:p>
            <a:r>
              <a:rPr lang="en-US" dirty="0" smtClean="0"/>
              <a:t>CLICK TO EDIT MASTER TITLE STYLE</a:t>
            </a:r>
            <a:endParaRPr lang="en-US" dirty="0"/>
          </a:p>
        </p:txBody>
      </p:sp>
    </p:spTree>
  </p:cSld>
  <p:clrMapOvr>
    <a:masterClrMapping/>
  </p:clrMapOvr>
  <p:transition advClick="0"/>
</p:sldLayout>
</file>

<file path=ppt/slideLayouts/slideLayout525.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9" name="TextBox 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2" name="TextBox 11"/>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526.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12" name="TextBox 11"/>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hf hdr="0" dt="0"/>
</p:sldLayout>
</file>

<file path=ppt/slideLayouts/slideLayout527.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10" name="TextBox 9"/>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2" name="Picture 1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13" name="TextBox 12"/>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hf hdr="0" dt="0"/>
</p:sldLayout>
</file>

<file path=ppt/slideLayouts/slideLayout528.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529.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5" name="TextBox 4"/>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6" name="Oval 5"/>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0" name="TextBox 9"/>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11" name="Oval 10"/>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hf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3"/>
            <a:ext cx="2057400" cy="365125"/>
          </a:xfrm>
          <a:prstGeom prst="rect">
            <a:avLst/>
          </a:prstGeom>
        </p:spPr>
        <p:txBody>
          <a:bodyPr/>
          <a:lstStyle/>
          <a:p>
            <a:pPr defTabSz="855345"/>
            <a:fld id="{DE3CA29F-A548-4093-8F2F-672A233EA88D}"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6778488" y="6593183"/>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30.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11" name="TextBox 10"/>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5" name="Picture 1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16" name="TextBox 15"/>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7" name="TextBox 16"/>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531.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32.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33.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34.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71587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35.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Rectangle 6"/>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Rectangle 10"/>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36.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Rectangle 6"/>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Rectangle 10"/>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37.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539.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40.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41.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42.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543.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37469" y="1983758"/>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9" name="TextBox 8"/>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3" name="TextBox 12"/>
          <p:cNvSpPr txBox="1"/>
          <p:nvPr/>
        </p:nvSpPr>
        <p:spPr>
          <a:xfrm>
            <a:off x="3953432" y="1711914"/>
            <a:ext cx="4641518" cy="392543"/>
          </a:xfrm>
          <a:prstGeom prst="rect">
            <a:avLst/>
          </a:prstGeom>
          <a:noFill/>
        </p:spPr>
        <p:txBody>
          <a:bodyPr wrap="square" rtlCol="0">
            <a:spAutoFit/>
          </a:bodyPr>
          <a:lstStyle/>
          <a:p>
            <a:pPr defTabSz="855345"/>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4" name="TextBox 13"/>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7" name="Picture 16"/>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544.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21" name="Rectangle 2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4" name="Rectangle 23"/>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6" name="Rectangle 25"/>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8" name="Rectangle 27"/>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0" name="TextBox 2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31" name="Rectangle 3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32" name="Rectangle 31"/>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3" name="Rectangle 32"/>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34" name="Rectangle 33"/>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5" name="Rectangle 34"/>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36" name="Rectangle 35"/>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7" name="Rectangle 3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38" name="Rectangle 3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9" name="TextBox 3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4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40"/>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7" y="4589465"/>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4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7"/>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7F6CF134-35D3-4F9F-A651-25C9F574A8A2}" type="datetime1">
              <a:rPr lang="en-US" sz="1650" smtClean="0">
                <a:solidFill>
                  <a:prstClr val="black"/>
                </a:solidFill>
              </a:rPr>
              <a:pPr defTabSz="855345"/>
              <a:t>2/22/2022</a:t>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7"/>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DAEBAD27-248A-4192-9EA6-9CCF42892474}" type="datetime1">
              <a:rPr lang="en-US" sz="1650" smtClean="0">
                <a:solidFill>
                  <a:prstClr val="black"/>
                </a:solidFill>
              </a:rPr>
              <a:pPr defTabSz="855345"/>
              <a:t>2/22/2022</a:t>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AA6FE39A-402B-4A08-8CDB-522CBE580663}"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24697" y="2542135"/>
            <a:ext cx="4316876" cy="512000"/>
          </a:xfrm>
          <a:prstGeom prst="rect">
            <a:avLst/>
          </a:prstGeom>
        </p:spPr>
        <p:txBody>
          <a:bodyPr wrap="square">
            <a:spAutoFit/>
          </a:bodyPr>
          <a:lstStyle>
            <a:lvl1pPr marL="515620" indent="-297180">
              <a:buClr>
                <a:schemeClr val="tx1"/>
              </a:buClr>
              <a:buSzPct val="110000"/>
              <a:buFont typeface="Wingdings" panose="05000000000000000000" pitchFamily="2" charset="2"/>
              <a:buChar char="Ø"/>
              <a:defRPr lang="en-US" sz="1820" smtClean="0">
                <a:latin typeface="Helvetica LT Std Cond" panose="020B0506020202030204" pitchFamily="34" charset="0"/>
              </a:defRPr>
            </a:lvl1pPr>
            <a:lvl2pPr marL="485775" indent="-297180">
              <a:buFont typeface="Wingdings" panose="05000000000000000000" pitchFamily="2" charset="2"/>
              <a:buChar char="Ø"/>
              <a:defRPr lang="en-US" sz="2080" b="1" smtClean="0">
                <a:solidFill>
                  <a:srgbClr val="0066CC"/>
                </a:solidFill>
                <a:latin typeface="Helvetica LT Std Cond" panose="020B0506020202030204" pitchFamily="34" charset="0"/>
              </a:defRPr>
            </a:lvl2pPr>
            <a:lvl3pPr marL="890270" indent="-297180">
              <a:buFont typeface="+mj-lt"/>
              <a:buAutoNum type="arabicPeriod"/>
              <a:defRPr lang="en-US" sz="1625" smtClean="0"/>
            </a:lvl3pPr>
            <a:lvl4pPr marL="1298575" indent="-297180">
              <a:buFont typeface="+mj-lt"/>
              <a:buAutoNum type="arabicPeriod"/>
              <a:defRPr lang="en-US" sz="1625" smtClean="0"/>
            </a:lvl4pPr>
            <a:lvl5pPr marL="1706880" indent="-297180">
              <a:buFont typeface="+mj-lt"/>
              <a:buAutoNum type="arabicPeriod"/>
              <a:defRPr lang="en-US" sz="1625"/>
            </a:lvl5pPr>
          </a:lstStyle>
          <a:p>
            <a:pPr marL="0" lvl="0" defTabSz="815975">
              <a:lnSpc>
                <a:spcPct val="150000"/>
              </a:lnSpc>
            </a:pPr>
            <a:r>
              <a:rPr lang="en-US" smtClean="0"/>
              <a:t>Click to edit Master text styles</a:t>
            </a:r>
          </a:p>
        </p:txBody>
      </p:sp>
      <p:sp>
        <p:nvSpPr>
          <p:cNvPr id="6" name="Title 1"/>
          <p:cNvSpPr>
            <a:spLocks noGrp="1"/>
          </p:cNvSpPr>
          <p:nvPr>
            <p:ph type="title" hasCustomPrompt="1"/>
          </p:nvPr>
        </p:nvSpPr>
        <p:spPr>
          <a:xfrm>
            <a:off x="112822" y="712750"/>
            <a:ext cx="7232399" cy="372213"/>
          </a:xfrm>
          <a:prstGeom prst="rect">
            <a:avLst/>
          </a:prstGeom>
        </p:spPr>
        <p:txBody>
          <a:bodyPr vert="horz" lIns="91440" tIns="45720" rIns="91440" bIns="45720" rtlCol="0" anchor="ctr">
            <a:noAutofit/>
          </a:bodyPr>
          <a:lstStyle>
            <a:lvl1pPr algn="l">
              <a:defRPr lang="en-US" sz="1560" b="1" cap="all" baseline="0">
                <a:solidFill>
                  <a:sysClr val="windowText" lastClr="000000"/>
                </a:solidFill>
                <a:latin typeface="Helvetica LT Std Cond" panose="020B0506020202030204" pitchFamily="34" charset="0"/>
              </a:defRPr>
            </a:lvl1pPr>
          </a:lstStyle>
          <a:p>
            <a:pPr marL="0" lvl="0" algn="l" defTabSz="593725">
              <a:lnSpc>
                <a:spcPct val="90000"/>
              </a:lnSpc>
            </a:pPr>
            <a:r>
              <a:rPr lang="en-US" smtClean="0"/>
              <a:t>CLICK TO EDIT MASTER TITLE STYLE</a:t>
            </a:r>
            <a:endParaRPr lang="en-US"/>
          </a:p>
        </p:txBody>
      </p:sp>
      <p:sp>
        <p:nvSpPr>
          <p:cNvPr id="5" name="TextBox 4"/>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DE3CA29F-A548-4093-8F2F-672A233EA88D}"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51.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52.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24697" y="2542135"/>
            <a:ext cx="4316875" cy="512000"/>
          </a:xfrm>
          <a:prstGeom prst="rect">
            <a:avLst/>
          </a:prstGeom>
        </p:spPr>
        <p:txBody>
          <a:bodyPr wrap="square">
            <a:spAutoFit/>
          </a:bodyPr>
          <a:lstStyle>
            <a:lvl1pPr marL="515620" indent="-297180">
              <a:buClr>
                <a:schemeClr val="tx1"/>
              </a:buClr>
              <a:buSzPct val="110000"/>
              <a:buFont typeface="Wingdings" panose="05000000000000000000" pitchFamily="2" charset="2"/>
              <a:buChar char="Ø"/>
              <a:defRPr lang="en-US" sz="1820" smtClean="0">
                <a:latin typeface="Helvetica LT Std Cond" panose="020B0506020202030204" pitchFamily="34" charset="0"/>
              </a:defRPr>
            </a:lvl1pPr>
            <a:lvl2pPr marL="485775" indent="-297180">
              <a:buFont typeface="Wingdings" panose="05000000000000000000" pitchFamily="2" charset="2"/>
              <a:buChar char="Ø"/>
              <a:defRPr lang="en-US" sz="2080" b="1" smtClean="0">
                <a:solidFill>
                  <a:srgbClr val="0066CC"/>
                </a:solidFill>
                <a:latin typeface="Helvetica LT Std Cond" panose="020B0506020202030204" pitchFamily="34" charset="0"/>
              </a:defRPr>
            </a:lvl2pPr>
            <a:lvl3pPr marL="890905" indent="-297180">
              <a:buFont typeface="+mj-lt"/>
              <a:buAutoNum type="arabicPeriod"/>
              <a:defRPr lang="en-US" sz="1625" smtClean="0"/>
            </a:lvl3pPr>
            <a:lvl4pPr marL="1299210" indent="-297180">
              <a:buFont typeface="+mj-lt"/>
              <a:buAutoNum type="arabicPeriod"/>
              <a:defRPr lang="en-US" sz="1625" smtClean="0"/>
            </a:lvl4pPr>
            <a:lvl5pPr marL="1707515" indent="-297180">
              <a:buFont typeface="+mj-lt"/>
              <a:buAutoNum type="arabicPeriod"/>
              <a:defRPr lang="en-US" sz="1625"/>
            </a:lvl5pPr>
          </a:lstStyle>
          <a:p>
            <a:pPr marL="0" lvl="0" defTabSz="815975">
              <a:lnSpc>
                <a:spcPct val="150000"/>
              </a:lnSpc>
            </a:pPr>
            <a:r>
              <a:rPr lang="en-US" smtClean="0"/>
              <a:t>Click to edit Master text styles</a:t>
            </a:r>
          </a:p>
        </p:txBody>
      </p:sp>
      <p:sp>
        <p:nvSpPr>
          <p:cNvPr id="6" name="Title 1"/>
          <p:cNvSpPr>
            <a:spLocks noGrp="1"/>
          </p:cNvSpPr>
          <p:nvPr>
            <p:ph type="title" hasCustomPrompt="1"/>
          </p:nvPr>
        </p:nvSpPr>
        <p:spPr>
          <a:xfrm>
            <a:off x="112821" y="712750"/>
            <a:ext cx="7232399" cy="372213"/>
          </a:xfrm>
          <a:prstGeom prst="rect">
            <a:avLst/>
          </a:prstGeom>
        </p:spPr>
        <p:txBody>
          <a:bodyPr vert="horz" lIns="91440" tIns="45720" rIns="91440" bIns="45720" rtlCol="0" anchor="ctr">
            <a:noAutofit/>
          </a:bodyPr>
          <a:lstStyle>
            <a:lvl1pPr algn="l">
              <a:defRPr lang="en-US" sz="1560" b="1" cap="all" baseline="0">
                <a:solidFill>
                  <a:sysClr val="windowText" lastClr="000000"/>
                </a:solidFill>
                <a:latin typeface="Helvetica LT Std Cond" panose="020B0506020202030204" pitchFamily="34" charset="0"/>
              </a:defRPr>
            </a:lvl1pPr>
          </a:lstStyle>
          <a:p>
            <a:pPr marL="0" lvl="0" algn="l" defTabSz="593725">
              <a:lnSpc>
                <a:spcPct val="90000"/>
              </a:lnSpc>
            </a:pPr>
            <a:r>
              <a:rPr lang="en-US" smtClean="0"/>
              <a:t>CLICK TO EDIT MASTER TITLE STYLE</a:t>
            </a:r>
            <a:endParaRPr lang="en-US"/>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55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80220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4" y="1556264"/>
            <a:ext cx="7514035" cy="4234936"/>
          </a:xfrm>
          <a:prstGeom prst="rect">
            <a:avLst/>
          </a:prstGeom>
        </p:spPr>
        <p:txBody>
          <a:bodyPr anchor="t"/>
          <a:lstStyle>
            <a:lvl1pPr>
              <a:defRPr>
                <a:latin typeface="Helvetica LT Std Cond"/>
              </a:defRPr>
            </a:lvl1pPr>
            <a:lvl2pPr>
              <a:defRPr>
                <a:latin typeface="Helvetica LT Std Cond"/>
              </a:defRPr>
            </a:lvl2pPr>
            <a:lvl3pPr>
              <a:defRPr>
                <a:latin typeface="Helvetica LT Std Cond"/>
              </a:defRPr>
            </a:lvl3pPr>
            <a:lvl4pPr>
              <a:defRPr>
                <a:latin typeface="Helvetica LT Std Cond"/>
              </a:defRPr>
            </a:lvl4pPr>
            <a:lvl5pPr>
              <a:defRPr>
                <a:latin typeface="Helvetica LT Std Con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99493" y="5883278"/>
            <a:ext cx="857250" cy="365125"/>
          </a:xfrm>
          <a:prstGeom prst="rect">
            <a:avLst/>
          </a:prstGeom>
        </p:spPr>
        <p:txBody>
          <a:bodyPr/>
          <a:lstStyle/>
          <a:p>
            <a:pPr defTabSz="855345"/>
            <a:fld id="{B5F9CF39-E959-47E3-ACF1-7469765E1E78}"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1929210" y="5883278"/>
            <a:ext cx="5313133"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8213894" y="5867134"/>
            <a:ext cx="413375"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preserve="1">
  <p:cSld name="1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555.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556.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557.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558.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559.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80220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4" y="1556264"/>
            <a:ext cx="7514035" cy="4234936"/>
          </a:xfrm>
          <a:prstGeom prst="rect">
            <a:avLst/>
          </a:prstGeom>
        </p:spPr>
        <p:txBody>
          <a:bodyPr anchor="t"/>
          <a:lstStyle>
            <a:lvl1pPr>
              <a:defRPr>
                <a:latin typeface="Helvetica LT Std Cond"/>
              </a:defRPr>
            </a:lvl1pPr>
            <a:lvl2pPr>
              <a:defRPr>
                <a:latin typeface="Helvetica LT Std Cond"/>
              </a:defRPr>
            </a:lvl2pPr>
            <a:lvl3pPr>
              <a:defRPr>
                <a:latin typeface="Helvetica LT Std Cond"/>
              </a:defRPr>
            </a:lvl3pPr>
            <a:lvl4pPr>
              <a:defRPr>
                <a:latin typeface="Helvetica LT Std Cond"/>
              </a:defRPr>
            </a:lvl4pPr>
            <a:lvl5pPr>
              <a:defRPr>
                <a:latin typeface="Helvetica LT Std Con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99493" y="5883279"/>
            <a:ext cx="857250" cy="365125"/>
          </a:xfrm>
          <a:prstGeom prst="rect">
            <a:avLst/>
          </a:prstGeom>
        </p:spPr>
        <p:txBody>
          <a:bodyPr/>
          <a:lstStyle/>
          <a:p>
            <a:pPr defTabSz="855345"/>
            <a:fld id="{B5F9CF39-E959-47E3-ACF1-7469765E1E78}"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1929211" y="5883279"/>
            <a:ext cx="5313133"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8213894" y="5867135"/>
            <a:ext cx="413375"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61.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62.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63.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64.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65.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66.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67.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68.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69.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6"/>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spTree>
  </p:cSld>
  <p:clrMapOvr>
    <a:masterClrMapping/>
  </p:clrMapOvr>
  <p:timing>
    <p:tnLst>
      <p:par>
        <p:cTn id="1" dur="indefinite" restart="never" nodeType="tmRoot"/>
      </p:par>
    </p:tnLst>
  </p:timing>
  <p:hf hdr="0" dt="0"/>
</p:sldLayout>
</file>

<file path=ppt/slideLayouts/slideLayout570.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71.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572.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573.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7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57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2235"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5BB9B6C2-3388-44A5-AD82-6845F33CF5B5}" type="datetimeFigureOut">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3028950" y="6356352"/>
            <a:ext cx="3086100"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hf hdr="0" dt="0"/>
</p:sldLayout>
</file>

<file path=ppt/slideLayouts/slideLayout576.xml><?xml version="1.0" encoding="utf-8"?>
<p:sldLayout xmlns:a="http://schemas.openxmlformats.org/drawingml/2006/main" xmlns:r="http://schemas.openxmlformats.org/officeDocument/2006/relationships" xmlns:p="http://schemas.openxmlformats.org/presentationml/2006/main">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GUIDED ACTIVITY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 xmlns:a14="http://schemas.microsoft.com/office/drawing/2010/main" val="0"/>
              </a:ext>
            </a:extLst>
          </a:blip>
          <a:stretch>
            <a:fillRect/>
          </a:stretch>
        </p:blipFill>
        <p:spPr>
          <a:xfrm>
            <a:off x="4346091" y="2761908"/>
            <a:ext cx="589338" cy="1079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dt="0"/>
</p:sldLayout>
</file>

<file path=ppt/slideLayouts/slideLayout577.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578.xml><?xml version="1.0" encoding="utf-8"?>
<p:sldLayout xmlns:a="http://schemas.openxmlformats.org/drawingml/2006/main" xmlns:r="http://schemas.openxmlformats.org/officeDocument/2006/relationships" xmlns:p="http://schemas.openxmlformats.org/presentationml/2006/main" preserve="1">
  <p:cSld name="2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579.xml><?xml version="1.0" encoding="utf-8"?>
<p:sldLayout xmlns:a="http://schemas.openxmlformats.org/drawingml/2006/main" xmlns:r="http://schemas.openxmlformats.org/officeDocument/2006/relationships" xmlns:p="http://schemas.openxmlformats.org/presentationml/2006/main" preserve="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580.xml><?xml version="1.0" encoding="utf-8"?>
<p:sldLayout xmlns:a="http://schemas.openxmlformats.org/drawingml/2006/main" xmlns:r="http://schemas.openxmlformats.org/officeDocument/2006/relationships" xmlns:p="http://schemas.openxmlformats.org/presentationml/2006/main" preserve="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581.xml><?xml version="1.0" encoding="utf-8"?>
<p:sldLayout xmlns:a="http://schemas.openxmlformats.org/drawingml/2006/main" xmlns:r="http://schemas.openxmlformats.org/officeDocument/2006/relationships" xmlns:p="http://schemas.openxmlformats.org/presentationml/2006/main" preserve="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582.xml><?xml version="1.0" encoding="utf-8"?>
<p:sldLayout xmlns:a="http://schemas.openxmlformats.org/drawingml/2006/main" xmlns:r="http://schemas.openxmlformats.org/officeDocument/2006/relationships" xmlns:p="http://schemas.openxmlformats.org/presentationml/2006/main" preserve="1">
  <p:cSld name="2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583.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584.xml><?xml version="1.0" encoding="utf-8"?>
<p:sldLayout xmlns:a="http://schemas.openxmlformats.org/drawingml/2006/main" xmlns:r="http://schemas.openxmlformats.org/officeDocument/2006/relationships" xmlns:p="http://schemas.openxmlformats.org/presentationml/2006/main" preserve="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85.xml><?xml version="1.0" encoding="utf-8"?>
<p:sldLayout xmlns:a="http://schemas.openxmlformats.org/drawingml/2006/main" xmlns:r="http://schemas.openxmlformats.org/officeDocument/2006/relationships" xmlns:p="http://schemas.openxmlformats.org/presentationml/2006/main" preserve="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86.xml><?xml version="1.0" encoding="utf-8"?>
<p:sldLayout xmlns:a="http://schemas.openxmlformats.org/drawingml/2006/main" xmlns:r="http://schemas.openxmlformats.org/officeDocument/2006/relationships" xmlns:p="http://schemas.openxmlformats.org/presentationml/2006/main" preserve="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87.xml><?xml version="1.0" encoding="utf-8"?>
<p:sldLayout xmlns:a="http://schemas.openxmlformats.org/drawingml/2006/main" xmlns:r="http://schemas.openxmlformats.org/officeDocument/2006/relationships" xmlns:p="http://schemas.openxmlformats.org/presentationml/2006/main" preserve="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88.xml><?xml version="1.0" encoding="utf-8"?>
<p:sldLayout xmlns:a="http://schemas.openxmlformats.org/drawingml/2006/main" xmlns:r="http://schemas.openxmlformats.org/officeDocument/2006/relationships" xmlns:p="http://schemas.openxmlformats.org/presentationml/2006/main" preserve="1">
  <p:cSld name="2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89.xml><?xml version="1.0" encoding="utf-8"?>
<p:sldLayout xmlns:a="http://schemas.openxmlformats.org/drawingml/2006/main" xmlns:r="http://schemas.openxmlformats.org/officeDocument/2006/relationships" xmlns:p="http://schemas.openxmlformats.org/presentationml/2006/main" preserve="1">
  <p:cSld name="2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1" y="2743603"/>
            <a:ext cx="680399"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590.xml><?xml version="1.0" encoding="utf-8"?>
<p:sldLayout xmlns:a="http://schemas.openxmlformats.org/drawingml/2006/main" xmlns:r="http://schemas.openxmlformats.org/officeDocument/2006/relationships" xmlns:p="http://schemas.openxmlformats.org/presentationml/2006/main" preserve="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91.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92.xml><?xml version="1.0" encoding="utf-8"?>
<p:sldLayout xmlns:a="http://schemas.openxmlformats.org/drawingml/2006/main" xmlns:r="http://schemas.openxmlformats.org/officeDocument/2006/relationships" xmlns:p="http://schemas.openxmlformats.org/presentationml/2006/main" preserve="1">
  <p:cSld name="2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93.xml><?xml version="1.0" encoding="utf-8"?>
<p:sldLayout xmlns:a="http://schemas.openxmlformats.org/drawingml/2006/main" xmlns:r="http://schemas.openxmlformats.org/officeDocument/2006/relationships" xmlns:p="http://schemas.openxmlformats.org/presentationml/2006/main" preserve="1">
  <p:cSld name="2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94.xml><?xml version="1.0" encoding="utf-8"?>
<p:sldLayout xmlns:a="http://schemas.openxmlformats.org/drawingml/2006/main" xmlns:r="http://schemas.openxmlformats.org/officeDocument/2006/relationships" xmlns:p="http://schemas.openxmlformats.org/presentationml/2006/main" preserve="1">
  <p:cSld name="2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95.xml><?xml version="1.0" encoding="utf-8"?>
<p:sldLayout xmlns:a="http://schemas.openxmlformats.org/drawingml/2006/main" xmlns:r="http://schemas.openxmlformats.org/officeDocument/2006/relationships" xmlns:p="http://schemas.openxmlformats.org/presentationml/2006/main" preserve="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596.xml><?xml version="1.0" encoding="utf-8"?>
<p:sldLayout xmlns:a="http://schemas.openxmlformats.org/drawingml/2006/main" xmlns:r="http://schemas.openxmlformats.org/officeDocument/2006/relationships" xmlns:p="http://schemas.openxmlformats.org/presentationml/2006/main" preserve="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597.xml><?xml version="1.0" encoding="utf-8"?>
<p:sldLayout xmlns:a="http://schemas.openxmlformats.org/drawingml/2006/main" xmlns:r="http://schemas.openxmlformats.org/officeDocument/2006/relationships" xmlns:p="http://schemas.openxmlformats.org/presentationml/2006/main" preserve="1">
  <p:cSld name="2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98.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599.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2"/>
            <a:ext cx="4038600" cy="5059363"/>
          </a:xfrm>
          <a:prstGeom prst="rect">
            <a:avLst/>
          </a:prstGeom>
        </p:spPr>
        <p:txBody>
          <a:bodyPr lIns="114062" tIns="57031" rIns="114062" bIns="57031">
            <a:normAutofit/>
          </a:bodyPr>
          <a:lstStyle>
            <a:lvl1pPr marL="320675" indent="-320675">
              <a:buFont typeface="Wingdings 2" panose="05020102010507070707" pitchFamily="18" charset="2"/>
              <a:buChar char=""/>
              <a:defRPr sz="1650" b="1">
                <a:latin typeface="Arial" panose="020B0704020202020204" pitchFamily="34" charset="0"/>
                <a:cs typeface="Arial" panose="020B0704020202020204" pitchFamily="34" charset="0"/>
              </a:defRPr>
            </a:lvl1pPr>
            <a:lvl2pPr marL="695325" indent="-267335">
              <a:buFont typeface="Wingdings" panose="05000000000000000000" pitchFamily="2" charset="2"/>
              <a:buChar char="§"/>
              <a:defRPr sz="1275">
                <a:solidFill>
                  <a:schemeClr val="tx1">
                    <a:lumMod val="75000"/>
                    <a:lumOff val="25000"/>
                  </a:schemeClr>
                </a:solidFill>
                <a:latin typeface="Arial" panose="020B0704020202020204" pitchFamily="34" charset="0"/>
                <a:cs typeface="Arial" panose="020B0704020202020204" pitchFamily="34" charset="0"/>
              </a:defRPr>
            </a:lvl2pPr>
            <a:lvl3pPr>
              <a:defRPr sz="1200">
                <a:latin typeface="Arial" panose="020B0704020202020204" pitchFamily="34" charset="0"/>
                <a:cs typeface="Arial" panose="020B0704020202020204" pitchFamily="34" charset="0"/>
              </a:defRPr>
            </a:lvl3pPr>
            <a:lvl4pPr>
              <a:defRPr sz="1125">
                <a:latin typeface="Arial" panose="020B0704020202020204" pitchFamily="34" charset="0"/>
                <a:cs typeface="Arial" panose="020B0704020202020204" pitchFamily="34" charset="0"/>
              </a:defRPr>
            </a:lvl4pPr>
            <a:lvl5pPr>
              <a:defRPr sz="1125">
                <a:latin typeface="Arial" panose="020B0704020202020204" pitchFamily="34" charset="0"/>
                <a:cs typeface="Arial" panose="020B0704020202020204" pitchFamily="34" charset="0"/>
              </a:defRPr>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0" y="1066802"/>
            <a:ext cx="4038600" cy="5059363"/>
          </a:xfrm>
          <a:prstGeom prst="rect">
            <a:avLst/>
          </a:prstGeom>
        </p:spPr>
        <p:txBody>
          <a:bodyPr lIns="114062" tIns="57031" rIns="114062" bIns="57031">
            <a:normAutofit/>
          </a:bodyPr>
          <a:lstStyle>
            <a:lvl1pPr marL="320675" indent="-320675" algn="l" defTabSz="855345" rtl="0" eaLnBrk="1" latinLnBrk="0" hangingPunct="1">
              <a:spcBef>
                <a:spcPct val="20000"/>
              </a:spcBef>
              <a:buFont typeface="Wingdings 2" panose="05020102010507070707" pitchFamily="18" charset="2"/>
              <a:buChar char=""/>
              <a:defRPr lang="en-US" sz="1650" b="1" kern="1200" dirty="0" smtClean="0">
                <a:solidFill>
                  <a:schemeClr val="tx1"/>
                </a:solidFill>
                <a:latin typeface="Arial" panose="020B0704020202020204" pitchFamily="34" charset="0"/>
                <a:ea typeface="+mn-ea"/>
                <a:cs typeface="Arial" panose="020B0704020202020204" pitchFamily="34" charset="0"/>
              </a:defRPr>
            </a:lvl1pPr>
            <a:lvl2pPr marL="695325" indent="-267335" algn="l" defTabSz="855345" rtl="0" eaLnBrk="1" latinLnBrk="0" hangingPunct="1">
              <a:spcBef>
                <a:spcPct val="20000"/>
              </a:spcBef>
              <a:buFont typeface="Wingdings" panose="05000000000000000000" pitchFamily="2" charset="2"/>
              <a:buChar char="§"/>
              <a:defRPr lang="en-US" sz="1275" b="0" kern="1200" dirty="0" smtClean="0">
                <a:solidFill>
                  <a:schemeClr val="tx1">
                    <a:lumMod val="75000"/>
                    <a:lumOff val="25000"/>
                  </a:schemeClr>
                </a:solidFill>
                <a:latin typeface="Arial" panose="020B0704020202020204" pitchFamily="34" charset="0"/>
                <a:ea typeface="+mn-ea"/>
                <a:cs typeface="Arial" panose="020B0704020202020204" pitchFamily="34" charset="0"/>
              </a:defRPr>
            </a:lvl2pPr>
            <a:lvl3pPr algn="l" defTabSz="855345" rtl="0" eaLnBrk="1" latinLnBrk="0" hangingPunct="1">
              <a:spcBef>
                <a:spcPct val="20000"/>
              </a:spcBef>
              <a:defRPr lang="en-US" sz="1200" b="0" kern="1200" dirty="0" smtClean="0">
                <a:solidFill>
                  <a:schemeClr val="tx1"/>
                </a:solidFill>
                <a:latin typeface="Arial" panose="020B0704020202020204" pitchFamily="34" charset="0"/>
                <a:ea typeface="+mn-ea"/>
                <a:cs typeface="Arial" panose="020B0704020202020204" pitchFamily="34" charset="0"/>
              </a:defRPr>
            </a:lvl3pPr>
            <a:lvl4pPr>
              <a:defRPr sz="1650"/>
            </a:lvl4pPr>
            <a:lvl5pPr>
              <a:defRPr sz="1650"/>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Date Placeholder 3"/>
          <p:cNvSpPr txBox="1"/>
          <p:nvPr userDrawn="1"/>
        </p:nvSpPr>
        <p:spPr>
          <a:xfrm>
            <a:off x="457200" y="6356351"/>
            <a:ext cx="2133600" cy="365125"/>
          </a:xfrm>
          <a:prstGeom prst="rect">
            <a:avLst/>
          </a:prstGeom>
        </p:spPr>
        <p:txBody>
          <a:bodyPr vert="horz" lIns="85569" tIns="42784" rIns="85569" bIns="42784"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z="900" smtClean="0">
                <a:solidFill>
                  <a:prstClr val="black">
                    <a:tint val="75000"/>
                  </a:prstClr>
                </a:solidFill>
              </a:rPr>
              <a:pPr/>
              <a:t>2/22/2022</a:t>
            </a:fld>
            <a:endParaRPr lang="en-US" sz="900" dirty="0">
              <a:solidFill>
                <a:prstClr val="black">
                  <a:tint val="75000"/>
                </a:prstClr>
              </a:solidFill>
            </a:endParaRPr>
          </a:p>
        </p:txBody>
      </p:sp>
      <p:sp>
        <p:nvSpPr>
          <p:cNvPr id="9" name="Slide Number Placeholder 5"/>
          <p:cNvSpPr txBox="1"/>
          <p:nvPr userDrawn="1"/>
        </p:nvSpPr>
        <p:spPr>
          <a:xfrm>
            <a:off x="6553201" y="6356351"/>
            <a:ext cx="2133600" cy="365125"/>
          </a:xfrm>
          <a:prstGeom prst="rect">
            <a:avLst/>
          </a:prstGeom>
        </p:spPr>
        <p:txBody>
          <a:bodyPr vert="horz" lIns="85569" tIns="42784" rIns="85569" bIns="4278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z="900" smtClean="0">
                <a:solidFill>
                  <a:prstClr val="black">
                    <a:tint val="75000"/>
                  </a:prstClr>
                </a:solidFill>
              </a:rPr>
              <a:pPr/>
              <a:t>‹#›</a:t>
            </a:fld>
            <a:endParaRPr lang="en-US" sz="900" dirty="0">
              <a:solidFill>
                <a:prstClr val="black">
                  <a:tint val="75000"/>
                </a:prstClr>
              </a:solidFill>
            </a:endParaRPr>
          </a:p>
        </p:txBody>
      </p:sp>
      <p:sp>
        <p:nvSpPr>
          <p:cNvPr id="10" name="Rectangle 9"/>
          <p:cNvSpPr/>
          <p:nvPr userDrawn="1"/>
        </p:nvSpPr>
        <p:spPr>
          <a:xfrm>
            <a:off x="2" y="6201786"/>
            <a:ext cx="9142801"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2625" b="1" spc="561" dirty="0" smtClean="0">
              <a:solidFill>
                <a:srgbClr val="0070C0"/>
              </a:solidFill>
              <a:latin typeface="Arial Narrow" panose="020B0606020202030204" pitchFamily="34" charset="0"/>
            </a:endParaRPr>
          </a:p>
        </p:txBody>
      </p:sp>
      <p:sp>
        <p:nvSpPr>
          <p:cNvPr id="11" name="Text Box 4"/>
          <p:cNvSpPr txBox="1">
            <a:spLocks noChangeArrowheads="1"/>
          </p:cNvSpPr>
          <p:nvPr userDrawn="1"/>
        </p:nvSpPr>
        <p:spPr bwMode="auto">
          <a:xfrm>
            <a:off x="6639374" y="6201787"/>
            <a:ext cx="1371600" cy="550110"/>
          </a:xfrm>
          <a:prstGeom prst="rect">
            <a:avLst/>
          </a:prstGeom>
          <a:noFill/>
          <a:ln w="9525">
            <a:noFill/>
            <a:round/>
          </a:ln>
        </p:spPr>
        <p:txBody>
          <a:bodyPr lIns="84221" tIns="43795" rIns="84221" bIns="43795">
            <a:spAutoFit/>
          </a:bodyPr>
          <a:lstStyle/>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INDIA</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USA</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CHINA </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SINGAPORE</a:t>
            </a:r>
          </a:p>
        </p:txBody>
      </p:sp>
      <p:sp>
        <p:nvSpPr>
          <p:cNvPr id="12" name="TextBox 11"/>
          <p:cNvSpPr txBox="1"/>
          <p:nvPr userDrawn="1"/>
        </p:nvSpPr>
        <p:spPr>
          <a:xfrm>
            <a:off x="-26855" y="6503416"/>
            <a:ext cx="2187784" cy="340319"/>
          </a:xfrm>
          <a:prstGeom prst="rect">
            <a:avLst/>
          </a:prstGeom>
          <a:noFill/>
        </p:spPr>
        <p:txBody>
          <a:bodyPr wrap="none" lIns="85569" tIns="42784" rIns="85569" bIns="42784" rtlCol="0">
            <a:spAutoFit/>
          </a:bodyPr>
          <a:lstStyle/>
          <a:p>
            <a:pPr defTabSz="855345"/>
            <a:endParaRPr lang="en-US" sz="825" dirty="0" smtClean="0">
              <a:solidFill>
                <a:prstClr val="black"/>
              </a:solidFill>
              <a:latin typeface="Arial" panose="020B0704020202020204" pitchFamily="34" charset="0"/>
              <a:cs typeface="Arial" panose="020B0704020202020204" pitchFamily="34" charset="0"/>
            </a:endParaRPr>
          </a:p>
          <a:p>
            <a:pPr defTabSz="855345"/>
            <a:r>
              <a:rPr lang="en-US" sz="825" dirty="0" smtClean="0">
                <a:solidFill>
                  <a:prstClr val="black"/>
                </a:solidFill>
                <a:latin typeface="Arial" panose="020B0704020202020204" pitchFamily="34" charset="0"/>
                <a:cs typeface="Arial" panose="020B0704020202020204" pitchFamily="34" charset="0"/>
              </a:rPr>
              <a:t>© QAI Global Institute. All Rights Reserved</a:t>
            </a:r>
            <a:endParaRPr lang="en-US" sz="825" dirty="0">
              <a:solidFill>
                <a:prstClr val="black"/>
              </a:solidFill>
              <a:latin typeface="Arial" panose="020B0704020202020204" pitchFamily="34" charset="0"/>
              <a:cs typeface="Arial" panose="020B0704020202020204" pitchFamily="34" charset="0"/>
            </a:endParaRPr>
          </a:p>
        </p:txBody>
      </p:sp>
      <p:sp>
        <p:nvSpPr>
          <p:cNvPr id="13" name="TextBox 12"/>
          <p:cNvSpPr txBox="1"/>
          <p:nvPr userDrawn="1"/>
        </p:nvSpPr>
        <p:spPr>
          <a:xfrm>
            <a:off x="65164" y="6354325"/>
            <a:ext cx="337919" cy="247986"/>
          </a:xfrm>
          <a:prstGeom prst="rect">
            <a:avLst/>
          </a:prstGeom>
          <a:noFill/>
        </p:spPr>
        <p:txBody>
          <a:bodyPr wrap="none" lIns="85569" tIns="42784" rIns="85569" bIns="42784" rtlCol="0">
            <a:spAutoFit/>
          </a:bodyPr>
          <a:lstStyle/>
          <a:p>
            <a:pPr defTabSz="855345"/>
            <a:fld id="{A17113E1-F9B3-4076-950E-E1D5BD615771}" type="slidenum">
              <a:rPr lang="en-US" sz="1050" b="1" smtClean="0">
                <a:solidFill>
                  <a:srgbClr val="0070C0"/>
                </a:solidFill>
                <a:latin typeface="Arial" panose="020B0704020202020204" pitchFamily="34" charset="0"/>
                <a:cs typeface="Arial" panose="020B0704020202020204" pitchFamily="34" charset="0"/>
              </a:rPr>
              <a:pPr defTabSz="855345"/>
              <a:t>‹#›</a:t>
            </a:fld>
            <a:endParaRPr lang="en-US" sz="1050" b="1" dirty="0">
              <a:solidFill>
                <a:srgbClr val="0070C0"/>
              </a:solidFill>
              <a:latin typeface="Arial" panose="020B0704020202020204" pitchFamily="34" charset="0"/>
              <a:cs typeface="Arial" panose="020B0704020202020204"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12019" t="13992" b="8233"/>
          <a:stretch>
            <a:fillRect/>
          </a:stretch>
        </p:blipFill>
        <p:spPr bwMode="auto">
          <a:xfrm>
            <a:off x="8088452" y="6247617"/>
            <a:ext cx="1005703" cy="55738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 name="Straight Connector 14"/>
          <p:cNvCxnSpPr/>
          <p:nvPr userDrawn="1"/>
        </p:nvCxnSpPr>
        <p:spPr>
          <a:xfrm>
            <a:off x="8010974" y="6248429"/>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 xmlns:a14="http://schemas.microsoft.com/office/drawing/2010/main">
                  <a14:imgLayer r:embed="rId4">
                    <a14:imgEffect>
                      <a14:sharpenSoften amount="25000"/>
                    </a14:imgEffect>
                  </a14:imgLayer>
                </a14:imgProps>
              </a:ext>
              <a:ext uri="{28A0092B-C50C-407E-A947-70E740481C1C}">
                <a14:useLocalDpi xmlns="" xmlns:a14="http://schemas.microsoft.com/office/drawing/2010/main" val="0"/>
              </a:ext>
            </a:extLst>
          </a:blip>
          <a:srcRect t="43489" r="10869" b="40225"/>
          <a:stretch>
            <a:fillRect/>
          </a:stretch>
        </p:blipFill>
        <p:spPr bwMode="auto">
          <a:xfrm>
            <a:off x="2" y="-4482"/>
            <a:ext cx="9144000" cy="900953"/>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Rectangle 16"/>
          <p:cNvSpPr/>
          <p:nvPr userDrawn="1"/>
        </p:nvSpPr>
        <p:spPr>
          <a:xfrm>
            <a:off x="-1" y="4918"/>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1650" dirty="0">
              <a:solidFill>
                <a:prstClr val="white"/>
              </a:solidFill>
            </a:endParaRPr>
          </a:p>
        </p:txBody>
      </p:sp>
      <p:sp>
        <p:nvSpPr>
          <p:cNvPr id="18" name="Title 1"/>
          <p:cNvSpPr>
            <a:spLocks noGrp="1"/>
          </p:cNvSpPr>
          <p:nvPr>
            <p:ph type="title" hasCustomPrompt="1"/>
          </p:nvPr>
        </p:nvSpPr>
        <p:spPr>
          <a:xfrm>
            <a:off x="443754" y="152400"/>
            <a:ext cx="8229600" cy="685800"/>
          </a:xfrm>
          <a:prstGeom prst="rect">
            <a:avLst/>
          </a:prstGeom>
        </p:spPr>
        <p:txBody>
          <a:bodyPr lIns="114062" tIns="57031" rIns="114062" bIns="57031">
            <a:normAutofit/>
          </a:bodyPr>
          <a:lstStyle>
            <a:lvl1pPr algn="l">
              <a:defRPr sz="1650" b="1" spc="281">
                <a:latin typeface="Arial Narrow" panose="020B0606020202030204" pitchFamily="34" charset="0"/>
              </a:defRPr>
            </a:lvl1pPr>
          </a:lstStyle>
          <a:p>
            <a:r>
              <a:rPr lang="en-US" dirty="0" smtClean="0"/>
              <a:t>CLICK TO EDIT MASTER TITLE STYLE</a:t>
            </a:r>
            <a:endParaRPr lang="en-US" dirty="0"/>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flipH="1">
            <a:off x="5810550" y="1968392"/>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userDrawn="1"/>
        </p:nvSpPr>
        <p:spPr>
          <a:xfrm>
            <a:off x="396266" y="1711914"/>
            <a:ext cx="4641518" cy="392415"/>
          </a:xfrm>
          <a:prstGeom prst="rect">
            <a:avLst/>
          </a:prstGeom>
          <a:noFill/>
        </p:spPr>
        <p:txBody>
          <a:bodyPr wrap="square" rtlCol="0">
            <a:spAutoFit/>
          </a:bodyPr>
          <a:lstStyle/>
          <a:p>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userDrawn="1"/>
        </p:nvSpPr>
        <p:spPr>
          <a:xfrm>
            <a:off x="262216" y="875715"/>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00.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9" name="TextBox 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2" name="TextBox 11"/>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601.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12" name="TextBox 11"/>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hf hdr="0" dt="0"/>
</p:sldLayout>
</file>

<file path=ppt/slideLayouts/slideLayout602.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10" name="TextBox 9"/>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2" name="Picture 1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13" name="TextBox 12"/>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hf hdr="0" dt="0"/>
</p:sldLayout>
</file>

<file path=ppt/slideLayouts/slideLayout603.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604.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5" name="TextBox 4"/>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6" name="Oval 5"/>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0" name="TextBox 9"/>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11" name="Oval 10"/>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hf hdr="0" dt="0"/>
</p:sldLayout>
</file>

<file path=ppt/slideLayouts/slideLayout605.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11" name="TextBox 10"/>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5" name="Picture 1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16" name="TextBox 15"/>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7" name="TextBox 16"/>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606.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07.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08.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09.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71587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4981975" y="2788866"/>
            <a:ext cx="3593024" cy="92333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10.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Rectangle 6"/>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Rectangle 10"/>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Rectangle 6"/>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Rectangle 10"/>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12.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614.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15.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16.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17.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618.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37469" y="1983758"/>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9" name="TextBox 8"/>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3" name="TextBox 12"/>
          <p:cNvSpPr txBox="1"/>
          <p:nvPr/>
        </p:nvSpPr>
        <p:spPr>
          <a:xfrm>
            <a:off x="3953432" y="1711914"/>
            <a:ext cx="4641518" cy="392543"/>
          </a:xfrm>
          <a:prstGeom prst="rect">
            <a:avLst/>
          </a:prstGeom>
          <a:noFill/>
        </p:spPr>
        <p:txBody>
          <a:bodyPr wrap="square" rtlCol="0">
            <a:spAutoFit/>
          </a:bodyPr>
          <a:lstStyle/>
          <a:p>
            <a:pPr defTabSz="855345"/>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4" name="TextBox 13"/>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7" name="Picture 16"/>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619.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21" name="Rectangle 2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4" name="Rectangle 23"/>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6" name="Rectangle 25"/>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8" name="Rectangle 27"/>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0" name="TextBox 2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31" name="Rectangle 3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32" name="Rectangle 31"/>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3" name="Rectangle 32"/>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34" name="Rectangle 33"/>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5" name="Rectangle 34"/>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36" name="Rectangle 35"/>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7" name="Rectangle 3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38" name="Rectangle 3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9" name="TextBox 3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7" y="1711914"/>
            <a:ext cx="4641518" cy="392415"/>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7"/>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62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40"/>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7" y="4589465"/>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2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7"/>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7F6CF134-35D3-4F9F-A651-25C9F574A8A2}" type="datetime1">
              <a:rPr lang="en-US" sz="1650" smtClean="0">
                <a:solidFill>
                  <a:prstClr val="black"/>
                </a:solidFill>
              </a:rPr>
              <a:pPr defTabSz="855345"/>
              <a:t>2/22/2022</a:t>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6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7"/>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DAEBAD27-248A-4192-9EA6-9CCF42892474}" type="datetime1">
              <a:rPr lang="en-US" sz="1650" smtClean="0">
                <a:solidFill>
                  <a:prstClr val="black"/>
                </a:solidFill>
              </a:rPr>
              <a:pPr defTabSz="855345"/>
              <a:t>2/22/2022</a:t>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6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AA6FE39A-402B-4A08-8CDB-522CBE580663}"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6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DE3CA29F-A548-4093-8F2F-672A233EA88D}"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626.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27.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24697" y="2542135"/>
            <a:ext cx="4316875" cy="512000"/>
          </a:xfrm>
          <a:prstGeom prst="rect">
            <a:avLst/>
          </a:prstGeom>
        </p:spPr>
        <p:txBody>
          <a:bodyPr wrap="square">
            <a:spAutoFit/>
          </a:bodyPr>
          <a:lstStyle>
            <a:lvl1pPr marL="515620" indent="-297180">
              <a:buClr>
                <a:schemeClr val="tx1"/>
              </a:buClr>
              <a:buSzPct val="110000"/>
              <a:buFont typeface="Wingdings" panose="05000000000000000000" pitchFamily="2" charset="2"/>
              <a:buChar char="Ø"/>
              <a:defRPr lang="en-US" sz="1820" smtClean="0">
                <a:latin typeface="Helvetica LT Std Cond" panose="020B0506020202030204" pitchFamily="34" charset="0"/>
              </a:defRPr>
            </a:lvl1pPr>
            <a:lvl2pPr marL="485775" indent="-297180">
              <a:buFont typeface="Wingdings" panose="05000000000000000000" pitchFamily="2" charset="2"/>
              <a:buChar char="Ø"/>
              <a:defRPr lang="en-US" sz="2080" b="1" smtClean="0">
                <a:solidFill>
                  <a:srgbClr val="0066CC"/>
                </a:solidFill>
                <a:latin typeface="Helvetica LT Std Cond" panose="020B0506020202030204" pitchFamily="34" charset="0"/>
              </a:defRPr>
            </a:lvl2pPr>
            <a:lvl3pPr marL="890905" indent="-297180">
              <a:buFont typeface="+mj-lt"/>
              <a:buAutoNum type="arabicPeriod"/>
              <a:defRPr lang="en-US" sz="1625" smtClean="0"/>
            </a:lvl3pPr>
            <a:lvl4pPr marL="1299210" indent="-297180">
              <a:buFont typeface="+mj-lt"/>
              <a:buAutoNum type="arabicPeriod"/>
              <a:defRPr lang="en-US" sz="1625" smtClean="0"/>
            </a:lvl4pPr>
            <a:lvl5pPr marL="1707515" indent="-297180">
              <a:buFont typeface="+mj-lt"/>
              <a:buAutoNum type="arabicPeriod"/>
              <a:defRPr lang="en-US" sz="1625"/>
            </a:lvl5pPr>
          </a:lstStyle>
          <a:p>
            <a:pPr marL="0" lvl="0" defTabSz="815975">
              <a:lnSpc>
                <a:spcPct val="150000"/>
              </a:lnSpc>
            </a:pPr>
            <a:r>
              <a:rPr lang="en-US" smtClean="0"/>
              <a:t>Click to edit Master text styles</a:t>
            </a:r>
          </a:p>
        </p:txBody>
      </p:sp>
      <p:sp>
        <p:nvSpPr>
          <p:cNvPr id="6" name="Title 1"/>
          <p:cNvSpPr>
            <a:spLocks noGrp="1"/>
          </p:cNvSpPr>
          <p:nvPr>
            <p:ph type="title" hasCustomPrompt="1"/>
          </p:nvPr>
        </p:nvSpPr>
        <p:spPr>
          <a:xfrm>
            <a:off x="112821" y="712750"/>
            <a:ext cx="7232399" cy="372213"/>
          </a:xfrm>
          <a:prstGeom prst="rect">
            <a:avLst/>
          </a:prstGeom>
        </p:spPr>
        <p:txBody>
          <a:bodyPr vert="horz" lIns="91440" tIns="45720" rIns="91440" bIns="45720" rtlCol="0" anchor="ctr">
            <a:noAutofit/>
          </a:bodyPr>
          <a:lstStyle>
            <a:lvl1pPr algn="l">
              <a:defRPr lang="en-US" sz="1560" b="1" cap="all" baseline="0">
                <a:solidFill>
                  <a:sysClr val="windowText" lastClr="000000"/>
                </a:solidFill>
                <a:latin typeface="Helvetica LT Std Cond" panose="020B0506020202030204" pitchFamily="34" charset="0"/>
              </a:defRPr>
            </a:lvl1pPr>
          </a:lstStyle>
          <a:p>
            <a:pPr marL="0" lvl="0" algn="l" defTabSz="593725">
              <a:lnSpc>
                <a:spcPct val="90000"/>
              </a:lnSpc>
            </a:pPr>
            <a:r>
              <a:rPr lang="en-US" smtClean="0"/>
              <a:t>CLICK TO EDIT MASTER TITLE STYLE</a:t>
            </a:r>
            <a:endParaRPr lang="en-US"/>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6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80220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4" y="1556264"/>
            <a:ext cx="7514035" cy="4234936"/>
          </a:xfrm>
          <a:prstGeom prst="rect">
            <a:avLst/>
          </a:prstGeom>
        </p:spPr>
        <p:txBody>
          <a:bodyPr anchor="t"/>
          <a:lstStyle>
            <a:lvl1pPr>
              <a:defRPr>
                <a:latin typeface="Helvetica LT Std Cond"/>
              </a:defRPr>
            </a:lvl1pPr>
            <a:lvl2pPr>
              <a:defRPr>
                <a:latin typeface="Helvetica LT Std Cond"/>
              </a:defRPr>
            </a:lvl2pPr>
            <a:lvl3pPr>
              <a:defRPr>
                <a:latin typeface="Helvetica LT Std Cond"/>
              </a:defRPr>
            </a:lvl3pPr>
            <a:lvl4pPr>
              <a:defRPr>
                <a:latin typeface="Helvetica LT Std Cond"/>
              </a:defRPr>
            </a:lvl4pPr>
            <a:lvl5pPr>
              <a:defRPr>
                <a:latin typeface="Helvetica LT Std Con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99493" y="5883278"/>
            <a:ext cx="857250" cy="365125"/>
          </a:xfrm>
          <a:prstGeom prst="rect">
            <a:avLst/>
          </a:prstGeom>
        </p:spPr>
        <p:txBody>
          <a:bodyPr/>
          <a:lstStyle/>
          <a:p>
            <a:pPr defTabSz="855345"/>
            <a:fld id="{B5F9CF39-E959-47E3-ACF1-7469765E1E78}" type="datetime1">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1929210" y="5883278"/>
            <a:ext cx="5313133"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8213894" y="5867134"/>
            <a:ext cx="413375"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preserve="1">
  <p:cSld name="1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7"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6"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30.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631.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632.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33.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34.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635.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36.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37.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38.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39.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8"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40.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41.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42.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43.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44.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45.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46.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47.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648.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4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5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2235"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5BB9B6C2-3388-44A5-AD82-6845F33CF5B5}" type="datetimeFigureOut">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3028950" y="6356352"/>
            <a:ext cx="3086100"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hf hdr="0" dt="0"/>
</p:sldLayout>
</file>

<file path=ppt/slideLayouts/slideLayout651.xml><?xml version="1.0" encoding="utf-8"?>
<p:sldLayout xmlns:a="http://schemas.openxmlformats.org/drawingml/2006/main" xmlns:r="http://schemas.openxmlformats.org/officeDocument/2006/relationships" xmlns:p="http://schemas.openxmlformats.org/presentationml/2006/main">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GUIDED ACTIVITY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 xmlns:a14="http://schemas.microsoft.com/office/drawing/2010/main" val="0"/>
              </a:ext>
            </a:extLst>
          </a:blip>
          <a:stretch>
            <a:fillRect/>
          </a:stretch>
        </p:blipFill>
        <p:spPr>
          <a:xfrm>
            <a:off x="4346091" y="2761908"/>
            <a:ext cx="589338" cy="1079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dt="0"/>
</p:sldLayout>
</file>

<file path=ppt/slideLayouts/slideLayout652.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653.xml><?xml version="1.0" encoding="utf-8"?>
<p:sldLayout xmlns:a="http://schemas.openxmlformats.org/drawingml/2006/main" xmlns:r="http://schemas.openxmlformats.org/officeDocument/2006/relationships" xmlns:p="http://schemas.openxmlformats.org/presentationml/2006/main" preserve="1">
  <p:cSld name="2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654.xml><?xml version="1.0" encoding="utf-8"?>
<p:sldLayout xmlns:a="http://schemas.openxmlformats.org/drawingml/2006/main" xmlns:r="http://schemas.openxmlformats.org/officeDocument/2006/relationships" xmlns:p="http://schemas.openxmlformats.org/presentationml/2006/main" preserve="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655.xml><?xml version="1.0" encoding="utf-8"?>
<p:sldLayout xmlns:a="http://schemas.openxmlformats.org/drawingml/2006/main" xmlns:r="http://schemas.openxmlformats.org/officeDocument/2006/relationships" xmlns:p="http://schemas.openxmlformats.org/presentationml/2006/main" preserve="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656.xml><?xml version="1.0" encoding="utf-8"?>
<p:sldLayout xmlns:a="http://schemas.openxmlformats.org/drawingml/2006/main" xmlns:r="http://schemas.openxmlformats.org/officeDocument/2006/relationships" xmlns:p="http://schemas.openxmlformats.org/presentationml/2006/main" preserve="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57.xml><?xml version="1.0" encoding="utf-8"?>
<p:sldLayout xmlns:a="http://schemas.openxmlformats.org/drawingml/2006/main" xmlns:r="http://schemas.openxmlformats.org/officeDocument/2006/relationships" xmlns:p="http://schemas.openxmlformats.org/presentationml/2006/main" preserve="1">
  <p:cSld name="2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58.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659.xml><?xml version="1.0" encoding="utf-8"?>
<p:sldLayout xmlns:a="http://schemas.openxmlformats.org/drawingml/2006/main" xmlns:r="http://schemas.openxmlformats.org/officeDocument/2006/relationships" xmlns:p="http://schemas.openxmlformats.org/presentationml/2006/main" preserve="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60.xml><?xml version="1.0" encoding="utf-8"?>
<p:sldLayout xmlns:a="http://schemas.openxmlformats.org/drawingml/2006/main" xmlns:r="http://schemas.openxmlformats.org/officeDocument/2006/relationships" xmlns:p="http://schemas.openxmlformats.org/presentationml/2006/main" preserve="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61.xml><?xml version="1.0" encoding="utf-8"?>
<p:sldLayout xmlns:a="http://schemas.openxmlformats.org/drawingml/2006/main" xmlns:r="http://schemas.openxmlformats.org/officeDocument/2006/relationships" xmlns:p="http://schemas.openxmlformats.org/presentationml/2006/main" preserve="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62.xml><?xml version="1.0" encoding="utf-8"?>
<p:sldLayout xmlns:a="http://schemas.openxmlformats.org/drawingml/2006/main" xmlns:r="http://schemas.openxmlformats.org/officeDocument/2006/relationships" xmlns:p="http://schemas.openxmlformats.org/presentationml/2006/main" preserve="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63.xml><?xml version="1.0" encoding="utf-8"?>
<p:sldLayout xmlns:a="http://schemas.openxmlformats.org/drawingml/2006/main" xmlns:r="http://schemas.openxmlformats.org/officeDocument/2006/relationships" xmlns:p="http://schemas.openxmlformats.org/presentationml/2006/main" preserve="1">
  <p:cSld name="2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64.xml><?xml version="1.0" encoding="utf-8"?>
<p:sldLayout xmlns:a="http://schemas.openxmlformats.org/drawingml/2006/main" xmlns:r="http://schemas.openxmlformats.org/officeDocument/2006/relationships" xmlns:p="http://schemas.openxmlformats.org/presentationml/2006/main" preserve="1">
  <p:cSld name="2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65.xml><?xml version="1.0" encoding="utf-8"?>
<p:sldLayout xmlns:a="http://schemas.openxmlformats.org/drawingml/2006/main" xmlns:r="http://schemas.openxmlformats.org/officeDocument/2006/relationships" xmlns:p="http://schemas.openxmlformats.org/presentationml/2006/main" preserve="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66.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67.xml><?xml version="1.0" encoding="utf-8"?>
<p:sldLayout xmlns:a="http://schemas.openxmlformats.org/drawingml/2006/main" xmlns:r="http://schemas.openxmlformats.org/officeDocument/2006/relationships" xmlns:p="http://schemas.openxmlformats.org/presentationml/2006/main" preserve="1">
  <p:cSld name="2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68.xml><?xml version="1.0" encoding="utf-8"?>
<p:sldLayout xmlns:a="http://schemas.openxmlformats.org/drawingml/2006/main" xmlns:r="http://schemas.openxmlformats.org/officeDocument/2006/relationships" xmlns:p="http://schemas.openxmlformats.org/presentationml/2006/main" preserve="1">
  <p:cSld name="2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69.xml><?xml version="1.0" encoding="utf-8"?>
<p:sldLayout xmlns:a="http://schemas.openxmlformats.org/drawingml/2006/main" xmlns:r="http://schemas.openxmlformats.org/officeDocument/2006/relationships" xmlns:p="http://schemas.openxmlformats.org/presentationml/2006/main" preserve="1">
  <p:cSld name="2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5"/>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70.xml><?xml version="1.0" encoding="utf-8"?>
<p:sldLayout xmlns:a="http://schemas.openxmlformats.org/drawingml/2006/main" xmlns:r="http://schemas.openxmlformats.org/officeDocument/2006/relationships" xmlns:p="http://schemas.openxmlformats.org/presentationml/2006/main" preserve="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71.xml><?xml version="1.0" encoding="utf-8"?>
<p:sldLayout xmlns:a="http://schemas.openxmlformats.org/drawingml/2006/main" xmlns:r="http://schemas.openxmlformats.org/officeDocument/2006/relationships" xmlns:p="http://schemas.openxmlformats.org/presentationml/2006/main" preserve="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672.xml><?xml version="1.0" encoding="utf-8"?>
<p:sldLayout xmlns:a="http://schemas.openxmlformats.org/drawingml/2006/main" xmlns:r="http://schemas.openxmlformats.org/officeDocument/2006/relationships" xmlns:p="http://schemas.openxmlformats.org/presentationml/2006/main" preserve="1">
  <p:cSld name="2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73.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67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2"/>
            <a:ext cx="4038600" cy="5059363"/>
          </a:xfrm>
          <a:prstGeom prst="rect">
            <a:avLst/>
          </a:prstGeom>
        </p:spPr>
        <p:txBody>
          <a:bodyPr lIns="114062" tIns="57031" rIns="114062" bIns="57031">
            <a:normAutofit/>
          </a:bodyPr>
          <a:lstStyle>
            <a:lvl1pPr marL="320675" indent="-320675">
              <a:buFont typeface="Wingdings 2" panose="05020102010507070707" pitchFamily="18" charset="2"/>
              <a:buChar char=""/>
              <a:defRPr sz="1650" b="1">
                <a:latin typeface="Arial" panose="020B0704020202020204" pitchFamily="34" charset="0"/>
                <a:cs typeface="Arial" panose="020B0704020202020204" pitchFamily="34" charset="0"/>
              </a:defRPr>
            </a:lvl1pPr>
            <a:lvl2pPr marL="695325" indent="-267335">
              <a:buFont typeface="Wingdings" panose="05000000000000000000" pitchFamily="2" charset="2"/>
              <a:buChar char="§"/>
              <a:defRPr sz="1275">
                <a:solidFill>
                  <a:schemeClr val="tx1">
                    <a:lumMod val="75000"/>
                    <a:lumOff val="25000"/>
                  </a:schemeClr>
                </a:solidFill>
                <a:latin typeface="Arial" panose="020B0704020202020204" pitchFamily="34" charset="0"/>
                <a:cs typeface="Arial" panose="020B0704020202020204" pitchFamily="34" charset="0"/>
              </a:defRPr>
            </a:lvl2pPr>
            <a:lvl3pPr>
              <a:defRPr sz="1200">
                <a:latin typeface="Arial" panose="020B0704020202020204" pitchFamily="34" charset="0"/>
                <a:cs typeface="Arial" panose="020B0704020202020204" pitchFamily="34" charset="0"/>
              </a:defRPr>
            </a:lvl3pPr>
            <a:lvl4pPr>
              <a:defRPr sz="1125">
                <a:latin typeface="Arial" panose="020B0704020202020204" pitchFamily="34" charset="0"/>
                <a:cs typeface="Arial" panose="020B0704020202020204" pitchFamily="34" charset="0"/>
              </a:defRPr>
            </a:lvl4pPr>
            <a:lvl5pPr>
              <a:defRPr sz="1125">
                <a:latin typeface="Arial" panose="020B0704020202020204" pitchFamily="34" charset="0"/>
                <a:cs typeface="Arial" panose="020B0704020202020204" pitchFamily="34" charset="0"/>
              </a:defRPr>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0" y="1066802"/>
            <a:ext cx="4038600" cy="5059363"/>
          </a:xfrm>
          <a:prstGeom prst="rect">
            <a:avLst/>
          </a:prstGeom>
        </p:spPr>
        <p:txBody>
          <a:bodyPr lIns="114062" tIns="57031" rIns="114062" bIns="57031">
            <a:normAutofit/>
          </a:bodyPr>
          <a:lstStyle>
            <a:lvl1pPr marL="320675" indent="-320675" algn="l" defTabSz="855345" rtl="0" eaLnBrk="1" latinLnBrk="0" hangingPunct="1">
              <a:spcBef>
                <a:spcPct val="20000"/>
              </a:spcBef>
              <a:buFont typeface="Wingdings 2" panose="05020102010507070707" pitchFamily="18" charset="2"/>
              <a:buChar char=""/>
              <a:defRPr lang="en-US" sz="1650" b="1" kern="1200" dirty="0" smtClean="0">
                <a:solidFill>
                  <a:schemeClr val="tx1"/>
                </a:solidFill>
                <a:latin typeface="Arial" panose="020B0704020202020204" pitchFamily="34" charset="0"/>
                <a:ea typeface="+mn-ea"/>
                <a:cs typeface="Arial" panose="020B0704020202020204" pitchFamily="34" charset="0"/>
              </a:defRPr>
            </a:lvl1pPr>
            <a:lvl2pPr marL="695325" indent="-267335" algn="l" defTabSz="855345" rtl="0" eaLnBrk="1" latinLnBrk="0" hangingPunct="1">
              <a:spcBef>
                <a:spcPct val="20000"/>
              </a:spcBef>
              <a:buFont typeface="Wingdings" panose="05000000000000000000" pitchFamily="2" charset="2"/>
              <a:buChar char="§"/>
              <a:defRPr lang="en-US" sz="1275" b="0" kern="1200" dirty="0" smtClean="0">
                <a:solidFill>
                  <a:schemeClr val="tx1">
                    <a:lumMod val="75000"/>
                    <a:lumOff val="25000"/>
                  </a:schemeClr>
                </a:solidFill>
                <a:latin typeface="Arial" panose="020B0704020202020204" pitchFamily="34" charset="0"/>
                <a:ea typeface="+mn-ea"/>
                <a:cs typeface="Arial" panose="020B0704020202020204" pitchFamily="34" charset="0"/>
              </a:defRPr>
            </a:lvl2pPr>
            <a:lvl3pPr algn="l" defTabSz="855345" rtl="0" eaLnBrk="1" latinLnBrk="0" hangingPunct="1">
              <a:spcBef>
                <a:spcPct val="20000"/>
              </a:spcBef>
              <a:defRPr lang="en-US" sz="1200" b="0" kern="1200" dirty="0" smtClean="0">
                <a:solidFill>
                  <a:schemeClr val="tx1"/>
                </a:solidFill>
                <a:latin typeface="Arial" panose="020B0704020202020204" pitchFamily="34" charset="0"/>
                <a:ea typeface="+mn-ea"/>
                <a:cs typeface="Arial" panose="020B0704020202020204" pitchFamily="34" charset="0"/>
              </a:defRPr>
            </a:lvl3pPr>
            <a:lvl4pPr>
              <a:defRPr sz="1650"/>
            </a:lvl4pPr>
            <a:lvl5pPr>
              <a:defRPr sz="1650"/>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Date Placeholder 3"/>
          <p:cNvSpPr txBox="1"/>
          <p:nvPr userDrawn="1"/>
        </p:nvSpPr>
        <p:spPr>
          <a:xfrm>
            <a:off x="457200" y="6356351"/>
            <a:ext cx="2133600" cy="365125"/>
          </a:xfrm>
          <a:prstGeom prst="rect">
            <a:avLst/>
          </a:prstGeom>
        </p:spPr>
        <p:txBody>
          <a:bodyPr vert="horz" lIns="85569" tIns="42784" rIns="85569" bIns="42784"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z="900" smtClean="0">
                <a:solidFill>
                  <a:prstClr val="black">
                    <a:tint val="75000"/>
                  </a:prstClr>
                </a:solidFill>
              </a:rPr>
              <a:pPr/>
              <a:t>2/22/2022</a:t>
            </a:fld>
            <a:endParaRPr lang="en-US" sz="900" dirty="0">
              <a:solidFill>
                <a:prstClr val="black">
                  <a:tint val="75000"/>
                </a:prstClr>
              </a:solidFill>
            </a:endParaRPr>
          </a:p>
        </p:txBody>
      </p:sp>
      <p:sp>
        <p:nvSpPr>
          <p:cNvPr id="9" name="Slide Number Placeholder 5"/>
          <p:cNvSpPr txBox="1"/>
          <p:nvPr userDrawn="1"/>
        </p:nvSpPr>
        <p:spPr>
          <a:xfrm>
            <a:off x="6553201" y="6356351"/>
            <a:ext cx="2133600" cy="365125"/>
          </a:xfrm>
          <a:prstGeom prst="rect">
            <a:avLst/>
          </a:prstGeom>
        </p:spPr>
        <p:txBody>
          <a:bodyPr vert="horz" lIns="85569" tIns="42784" rIns="85569" bIns="4278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z="900" smtClean="0">
                <a:solidFill>
                  <a:prstClr val="black">
                    <a:tint val="75000"/>
                  </a:prstClr>
                </a:solidFill>
              </a:rPr>
              <a:pPr/>
              <a:t>‹#›</a:t>
            </a:fld>
            <a:endParaRPr lang="en-US" sz="900" dirty="0">
              <a:solidFill>
                <a:prstClr val="black">
                  <a:tint val="75000"/>
                </a:prstClr>
              </a:solidFill>
            </a:endParaRPr>
          </a:p>
        </p:txBody>
      </p:sp>
      <p:sp>
        <p:nvSpPr>
          <p:cNvPr id="10" name="Rectangle 9"/>
          <p:cNvSpPr/>
          <p:nvPr userDrawn="1"/>
        </p:nvSpPr>
        <p:spPr>
          <a:xfrm>
            <a:off x="2" y="6201786"/>
            <a:ext cx="9142801"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2625" b="1" spc="561" dirty="0" smtClean="0">
              <a:solidFill>
                <a:srgbClr val="0070C0"/>
              </a:solidFill>
              <a:latin typeface="Arial Narrow" panose="020B0606020202030204" pitchFamily="34" charset="0"/>
            </a:endParaRPr>
          </a:p>
        </p:txBody>
      </p:sp>
      <p:sp>
        <p:nvSpPr>
          <p:cNvPr id="11" name="Text Box 4"/>
          <p:cNvSpPr txBox="1">
            <a:spLocks noChangeArrowheads="1"/>
          </p:cNvSpPr>
          <p:nvPr userDrawn="1"/>
        </p:nvSpPr>
        <p:spPr bwMode="auto">
          <a:xfrm>
            <a:off x="6639374" y="6201787"/>
            <a:ext cx="1371600" cy="550110"/>
          </a:xfrm>
          <a:prstGeom prst="rect">
            <a:avLst/>
          </a:prstGeom>
          <a:noFill/>
          <a:ln w="9525">
            <a:noFill/>
            <a:round/>
          </a:ln>
        </p:spPr>
        <p:txBody>
          <a:bodyPr lIns="84221" tIns="43795" rIns="84221" bIns="43795">
            <a:spAutoFit/>
          </a:bodyPr>
          <a:lstStyle/>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INDIA</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USA</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CHINA </a:t>
            </a: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SINGAPORE</a:t>
            </a:r>
          </a:p>
        </p:txBody>
      </p:sp>
      <p:sp>
        <p:nvSpPr>
          <p:cNvPr id="12" name="TextBox 11"/>
          <p:cNvSpPr txBox="1"/>
          <p:nvPr userDrawn="1"/>
        </p:nvSpPr>
        <p:spPr>
          <a:xfrm>
            <a:off x="-26855" y="6503416"/>
            <a:ext cx="2187784" cy="340319"/>
          </a:xfrm>
          <a:prstGeom prst="rect">
            <a:avLst/>
          </a:prstGeom>
          <a:noFill/>
        </p:spPr>
        <p:txBody>
          <a:bodyPr wrap="none" lIns="85569" tIns="42784" rIns="85569" bIns="42784" rtlCol="0">
            <a:spAutoFit/>
          </a:bodyPr>
          <a:lstStyle/>
          <a:p>
            <a:pPr defTabSz="855345"/>
            <a:endParaRPr lang="en-US" sz="825" dirty="0" smtClean="0">
              <a:solidFill>
                <a:prstClr val="black"/>
              </a:solidFill>
              <a:latin typeface="Arial" panose="020B0704020202020204" pitchFamily="34" charset="0"/>
              <a:cs typeface="Arial" panose="020B0704020202020204" pitchFamily="34" charset="0"/>
            </a:endParaRPr>
          </a:p>
          <a:p>
            <a:pPr defTabSz="855345"/>
            <a:r>
              <a:rPr lang="en-US" sz="825" dirty="0" smtClean="0">
                <a:solidFill>
                  <a:prstClr val="black"/>
                </a:solidFill>
                <a:latin typeface="Arial" panose="020B0704020202020204" pitchFamily="34" charset="0"/>
                <a:cs typeface="Arial" panose="020B0704020202020204" pitchFamily="34" charset="0"/>
              </a:rPr>
              <a:t>© QAI Global Institute. All Rights Reserved</a:t>
            </a:r>
            <a:endParaRPr lang="en-US" sz="825" dirty="0">
              <a:solidFill>
                <a:prstClr val="black"/>
              </a:solidFill>
              <a:latin typeface="Arial" panose="020B0704020202020204" pitchFamily="34" charset="0"/>
              <a:cs typeface="Arial" panose="020B0704020202020204" pitchFamily="34" charset="0"/>
            </a:endParaRPr>
          </a:p>
        </p:txBody>
      </p:sp>
      <p:sp>
        <p:nvSpPr>
          <p:cNvPr id="13" name="TextBox 12"/>
          <p:cNvSpPr txBox="1"/>
          <p:nvPr userDrawn="1"/>
        </p:nvSpPr>
        <p:spPr>
          <a:xfrm>
            <a:off x="65164" y="6354325"/>
            <a:ext cx="337919" cy="247986"/>
          </a:xfrm>
          <a:prstGeom prst="rect">
            <a:avLst/>
          </a:prstGeom>
          <a:noFill/>
        </p:spPr>
        <p:txBody>
          <a:bodyPr wrap="none" lIns="85569" tIns="42784" rIns="85569" bIns="42784" rtlCol="0">
            <a:spAutoFit/>
          </a:bodyPr>
          <a:lstStyle/>
          <a:p>
            <a:pPr defTabSz="855345"/>
            <a:fld id="{A17113E1-F9B3-4076-950E-E1D5BD615771}" type="slidenum">
              <a:rPr lang="en-US" sz="1050" b="1" smtClean="0">
                <a:solidFill>
                  <a:srgbClr val="0070C0"/>
                </a:solidFill>
                <a:latin typeface="Arial" panose="020B0704020202020204" pitchFamily="34" charset="0"/>
                <a:cs typeface="Arial" panose="020B0704020202020204" pitchFamily="34" charset="0"/>
              </a:rPr>
              <a:pPr defTabSz="855345"/>
              <a:t>‹#›</a:t>
            </a:fld>
            <a:endParaRPr lang="en-US" sz="1050" b="1" dirty="0">
              <a:solidFill>
                <a:srgbClr val="0070C0"/>
              </a:solidFill>
              <a:latin typeface="Arial" panose="020B0704020202020204" pitchFamily="34" charset="0"/>
              <a:cs typeface="Arial" panose="020B0704020202020204"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12019" t="13992" b="8233"/>
          <a:stretch>
            <a:fillRect/>
          </a:stretch>
        </p:blipFill>
        <p:spPr bwMode="auto">
          <a:xfrm>
            <a:off x="8088452" y="6247617"/>
            <a:ext cx="1005703" cy="55738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 name="Straight Connector 14"/>
          <p:cNvCxnSpPr/>
          <p:nvPr userDrawn="1"/>
        </p:nvCxnSpPr>
        <p:spPr>
          <a:xfrm>
            <a:off x="8010974" y="6248429"/>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 xmlns:a14="http://schemas.microsoft.com/office/drawing/2010/main">
                  <a14:imgLayer r:embed="rId4">
                    <a14:imgEffect>
                      <a14:sharpenSoften amount="25000"/>
                    </a14:imgEffect>
                  </a14:imgLayer>
                </a14:imgProps>
              </a:ext>
              <a:ext uri="{28A0092B-C50C-407E-A947-70E740481C1C}">
                <a14:useLocalDpi xmlns="" xmlns:a14="http://schemas.microsoft.com/office/drawing/2010/main" val="0"/>
              </a:ext>
            </a:extLst>
          </a:blip>
          <a:srcRect t="43489" r="10869" b="40225"/>
          <a:stretch>
            <a:fillRect/>
          </a:stretch>
        </p:blipFill>
        <p:spPr bwMode="auto">
          <a:xfrm>
            <a:off x="2" y="-4482"/>
            <a:ext cx="9144000" cy="900953"/>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Rectangle 16"/>
          <p:cNvSpPr/>
          <p:nvPr userDrawn="1"/>
        </p:nvSpPr>
        <p:spPr>
          <a:xfrm>
            <a:off x="-1" y="4918"/>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1650" dirty="0">
              <a:solidFill>
                <a:prstClr val="white"/>
              </a:solidFill>
            </a:endParaRPr>
          </a:p>
        </p:txBody>
      </p:sp>
      <p:sp>
        <p:nvSpPr>
          <p:cNvPr id="18" name="Title 1"/>
          <p:cNvSpPr>
            <a:spLocks noGrp="1"/>
          </p:cNvSpPr>
          <p:nvPr>
            <p:ph type="title" hasCustomPrompt="1"/>
          </p:nvPr>
        </p:nvSpPr>
        <p:spPr>
          <a:xfrm>
            <a:off x="443754" y="152400"/>
            <a:ext cx="8229600" cy="685800"/>
          </a:xfrm>
          <a:prstGeom prst="rect">
            <a:avLst/>
          </a:prstGeom>
        </p:spPr>
        <p:txBody>
          <a:bodyPr lIns="114062" tIns="57031" rIns="114062" bIns="57031">
            <a:normAutofit/>
          </a:bodyPr>
          <a:lstStyle>
            <a:lvl1pPr algn="l">
              <a:defRPr sz="1650" b="1" spc="281">
                <a:latin typeface="Arial Narrow" panose="020B0606020202030204" pitchFamily="34" charset="0"/>
              </a:defRPr>
            </a:lvl1pPr>
          </a:lstStyle>
          <a:p>
            <a:r>
              <a:rPr lang="en-US" dirty="0" smtClean="0"/>
              <a:t>CLICK TO EDIT MASTER TITLE STYLE</a:t>
            </a:r>
            <a:endParaRPr lang="en-US" dirty="0"/>
          </a:p>
        </p:txBody>
      </p:sp>
    </p:spTree>
  </p:cSld>
  <p:clrMapOvr>
    <a:masterClrMapping/>
  </p:clrMapOvr>
  <p:transition advClick="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1"/>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5" y="1842055"/>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4"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7" cy="3910606"/>
          </a:xfrm>
          <a:prstGeom prst="rect">
            <a:avLst/>
          </a:prstGeom>
        </p:spPr>
      </p:pic>
      <p:sp>
        <p:nvSpPr>
          <p:cNvPr id="3" name="Content Placeholder 2"/>
          <p:cNvSpPr>
            <a:spLocks noGrp="1"/>
          </p:cNvSpPr>
          <p:nvPr>
            <p:ph sz="half" idx="1" hasCustomPrompt="1"/>
          </p:nvPr>
        </p:nvSpPr>
        <p:spPr>
          <a:xfrm>
            <a:off x="824957"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7" cy="3910605"/>
          </a:xfrm>
          <a:prstGeom prst="rect">
            <a:avLst/>
          </a:prstGeom>
        </p:spPr>
      </p:pic>
      <p:sp>
        <p:nvSpPr>
          <p:cNvPr id="3" name="Content Placeholder 2"/>
          <p:cNvSpPr>
            <a:spLocks noGrp="1"/>
          </p:cNvSpPr>
          <p:nvPr>
            <p:ph sz="half" idx="1" hasCustomPrompt="1"/>
          </p:nvPr>
        </p:nvSpPr>
        <p:spPr>
          <a:xfrm>
            <a:off x="831029" y="3550026"/>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7" y="1721065"/>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7" cy="3910605"/>
          </a:xfrm>
          <a:prstGeom prst="rect">
            <a:avLst/>
          </a:prstGeom>
        </p:spPr>
      </p:pic>
      <p:sp>
        <p:nvSpPr>
          <p:cNvPr id="14" name="Content Placeholder 2"/>
          <p:cNvSpPr>
            <a:spLocks noGrp="1"/>
          </p:cNvSpPr>
          <p:nvPr>
            <p:ph sz="half" idx="13" hasCustomPrompt="1"/>
          </p:nvPr>
        </p:nvSpPr>
        <p:spPr>
          <a:xfrm>
            <a:off x="396667"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6"/>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8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6"/>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9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1"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1"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3"/>
            <a:ext cx="2057400" cy="365125"/>
          </a:xfrm>
          <a:prstGeom prst="rect">
            <a:avLst/>
          </a:prstGeom>
        </p:spPr>
        <p:txBody>
          <a:bodyPr/>
          <a:lstStyle/>
          <a:p>
            <a:pPr defTabSz="855345"/>
            <a:fld id="{5BB9B6C2-3388-44A5-AD82-6845F33CF5B5}" type="datetimeFigureOut">
              <a:rPr lang="en-US" sz="1650" smtClean="0">
                <a:solidFill>
                  <a:prstClr val="black"/>
                </a:solidFill>
              </a:rPr>
              <a:pPr defTabSz="855345"/>
              <a:t>2/22/2022</a:t>
            </a:fld>
            <a:endParaRPr lang="en-US" sz="1650" dirty="0">
              <a:solidFill>
                <a:prstClr val="black"/>
              </a:solidFill>
            </a:endParaRPr>
          </a:p>
        </p:txBody>
      </p:sp>
      <p:sp>
        <p:nvSpPr>
          <p:cNvPr id="5" name="Footer Placeholder 4"/>
          <p:cNvSpPr>
            <a:spLocks noGrp="1"/>
          </p:cNvSpPr>
          <p:nvPr>
            <p:ph type="ftr" sz="quarter" idx="11"/>
          </p:nvPr>
        </p:nvSpPr>
        <p:spPr>
          <a:xfrm>
            <a:off x="3028951" y="6356353"/>
            <a:ext cx="3086100"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hf hdr="0" dt="0"/>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GUIDED ACTIVITY</a:t>
            </a:r>
            <a:endParaRPr lang="en-IN" sz="2700" b="1" dirty="0">
              <a:solidFill>
                <a:srgbClr val="02918B"/>
              </a:solidFill>
              <a:cs typeface="Arial" panose="020B07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 xmlns:a14="http://schemas.microsoft.com/office/drawing/2010/main" val="0"/>
              </a:ext>
            </a:extLst>
          </a:blip>
          <a:stretch>
            <a:fillRect/>
          </a:stretch>
        </p:blipFill>
        <p:spPr>
          <a:xfrm>
            <a:off x="4346091" y="2761909"/>
            <a:ext cx="589339" cy="1079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2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6"/>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11" y="2743603"/>
            <a:ext cx="680399"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_Check Your Understanding">
    <p:spTree>
      <p:nvGrpSpPr>
        <p:cNvPr id="1" name=""/>
        <p:cNvGrpSpPr/>
        <p:nvPr/>
      </p:nvGrpSpPr>
      <p:grpSpPr>
        <a:xfrm>
          <a:off x="0" y="0"/>
          <a:ext cx="0" cy="0"/>
          <a:chOff x="0" y="0"/>
          <a:chExt cx="0" cy="0"/>
        </a:xfrm>
      </p:grpSpPr>
      <p:sp>
        <p:nvSpPr>
          <p:cNvPr id="13" name="TextBox 12"/>
          <p:cNvSpPr txBox="1"/>
          <p:nvPr/>
        </p:nvSpPr>
        <p:spPr>
          <a:xfrm>
            <a:off x="4981975" y="2788866"/>
            <a:ext cx="3593024" cy="92333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7" y="1711914"/>
            <a:ext cx="4641518" cy="392415"/>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7"/>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7"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6"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8"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2_Code Bottom">
    <p:spTree>
      <p:nvGrpSpPr>
        <p:cNvPr id="1" name=""/>
        <p:cNvGrpSpPr/>
        <p:nvPr/>
      </p:nvGrpSpPr>
      <p:grpSpPr>
        <a:xfrm>
          <a:off x="0" y="0"/>
          <a:ext cx="0" cy="0"/>
          <a:chOff x="0" y="0"/>
          <a:chExt cx="0" cy="0"/>
        </a:xfrm>
      </p:grpSpPr>
      <p:sp>
        <p:nvSpPr>
          <p:cNvPr id="2" name="Rectangle 1"/>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5"/>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1"/>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5" y="1842055"/>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4"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2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7" cy="3910606"/>
          </a:xfrm>
          <a:prstGeom prst="rect">
            <a:avLst/>
          </a:prstGeom>
        </p:spPr>
      </p:pic>
      <p:sp>
        <p:nvSpPr>
          <p:cNvPr id="3" name="Content Placeholder 2"/>
          <p:cNvSpPr>
            <a:spLocks noGrp="1"/>
          </p:cNvSpPr>
          <p:nvPr>
            <p:ph sz="half" idx="1" hasCustomPrompt="1"/>
          </p:nvPr>
        </p:nvSpPr>
        <p:spPr>
          <a:xfrm>
            <a:off x="824957"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7" cy="3910605"/>
          </a:xfrm>
          <a:prstGeom prst="rect">
            <a:avLst/>
          </a:prstGeom>
        </p:spPr>
      </p:pic>
      <p:sp>
        <p:nvSpPr>
          <p:cNvPr id="3" name="Content Placeholder 2"/>
          <p:cNvSpPr>
            <a:spLocks noGrp="1"/>
          </p:cNvSpPr>
          <p:nvPr>
            <p:ph sz="half" idx="1" hasCustomPrompt="1"/>
          </p:nvPr>
        </p:nvSpPr>
        <p:spPr>
          <a:xfrm>
            <a:off x="831029" y="3550026"/>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7" y="1721065"/>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2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62575" y="2112122"/>
            <a:ext cx="4025197" cy="3910605"/>
          </a:xfrm>
          <a:prstGeom prst="rect">
            <a:avLst/>
          </a:prstGeom>
        </p:spPr>
      </p:pic>
      <p:sp>
        <p:nvSpPr>
          <p:cNvPr id="14" name="Content Placeholder 2"/>
          <p:cNvSpPr>
            <a:spLocks noGrp="1"/>
          </p:cNvSpPr>
          <p:nvPr>
            <p:ph sz="half" idx="13" hasCustomPrompt="1"/>
          </p:nvPr>
        </p:nvSpPr>
        <p:spPr>
          <a:xfrm>
            <a:off x="396667"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6"/>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612.xml"/><Relationship Id="rId18" Type="http://schemas.openxmlformats.org/officeDocument/2006/relationships/slideLayout" Target="../slideLayouts/slideLayout617.xml"/><Relationship Id="rId26" Type="http://schemas.openxmlformats.org/officeDocument/2006/relationships/slideLayout" Target="../slideLayouts/slideLayout625.xml"/><Relationship Id="rId39" Type="http://schemas.openxmlformats.org/officeDocument/2006/relationships/slideLayout" Target="../slideLayouts/slideLayout638.xml"/><Relationship Id="rId21" Type="http://schemas.openxmlformats.org/officeDocument/2006/relationships/slideLayout" Target="../slideLayouts/slideLayout620.xml"/><Relationship Id="rId34" Type="http://schemas.openxmlformats.org/officeDocument/2006/relationships/slideLayout" Target="../slideLayouts/slideLayout633.xml"/><Relationship Id="rId42" Type="http://schemas.openxmlformats.org/officeDocument/2006/relationships/slideLayout" Target="../slideLayouts/slideLayout641.xml"/><Relationship Id="rId47" Type="http://schemas.openxmlformats.org/officeDocument/2006/relationships/slideLayout" Target="../slideLayouts/slideLayout646.xml"/><Relationship Id="rId50" Type="http://schemas.openxmlformats.org/officeDocument/2006/relationships/slideLayout" Target="../slideLayouts/slideLayout649.xml"/><Relationship Id="rId55" Type="http://schemas.openxmlformats.org/officeDocument/2006/relationships/slideLayout" Target="../slideLayouts/slideLayout654.xml"/><Relationship Id="rId63" Type="http://schemas.openxmlformats.org/officeDocument/2006/relationships/slideLayout" Target="../slideLayouts/slideLayout662.xml"/><Relationship Id="rId68" Type="http://schemas.openxmlformats.org/officeDocument/2006/relationships/slideLayout" Target="../slideLayouts/slideLayout667.xml"/><Relationship Id="rId76" Type="http://schemas.openxmlformats.org/officeDocument/2006/relationships/theme" Target="../theme/theme10.xml"/><Relationship Id="rId7" Type="http://schemas.openxmlformats.org/officeDocument/2006/relationships/slideLayout" Target="../slideLayouts/slideLayout606.xml"/><Relationship Id="rId71" Type="http://schemas.openxmlformats.org/officeDocument/2006/relationships/slideLayout" Target="../slideLayouts/slideLayout670.xml"/><Relationship Id="rId2" Type="http://schemas.openxmlformats.org/officeDocument/2006/relationships/slideLayout" Target="../slideLayouts/slideLayout601.xml"/><Relationship Id="rId16" Type="http://schemas.openxmlformats.org/officeDocument/2006/relationships/slideLayout" Target="../slideLayouts/slideLayout615.xml"/><Relationship Id="rId29" Type="http://schemas.openxmlformats.org/officeDocument/2006/relationships/slideLayout" Target="../slideLayouts/slideLayout628.xml"/><Relationship Id="rId11" Type="http://schemas.openxmlformats.org/officeDocument/2006/relationships/slideLayout" Target="../slideLayouts/slideLayout610.xml"/><Relationship Id="rId24" Type="http://schemas.openxmlformats.org/officeDocument/2006/relationships/slideLayout" Target="../slideLayouts/slideLayout623.xml"/><Relationship Id="rId32" Type="http://schemas.openxmlformats.org/officeDocument/2006/relationships/slideLayout" Target="../slideLayouts/slideLayout631.xml"/><Relationship Id="rId37" Type="http://schemas.openxmlformats.org/officeDocument/2006/relationships/slideLayout" Target="../slideLayouts/slideLayout636.xml"/><Relationship Id="rId40" Type="http://schemas.openxmlformats.org/officeDocument/2006/relationships/slideLayout" Target="../slideLayouts/slideLayout639.xml"/><Relationship Id="rId45" Type="http://schemas.openxmlformats.org/officeDocument/2006/relationships/slideLayout" Target="../slideLayouts/slideLayout644.xml"/><Relationship Id="rId53" Type="http://schemas.openxmlformats.org/officeDocument/2006/relationships/slideLayout" Target="../slideLayouts/slideLayout652.xml"/><Relationship Id="rId58" Type="http://schemas.openxmlformats.org/officeDocument/2006/relationships/slideLayout" Target="../slideLayouts/slideLayout657.xml"/><Relationship Id="rId66" Type="http://schemas.openxmlformats.org/officeDocument/2006/relationships/slideLayout" Target="../slideLayouts/slideLayout665.xml"/><Relationship Id="rId74" Type="http://schemas.openxmlformats.org/officeDocument/2006/relationships/slideLayout" Target="../slideLayouts/slideLayout673.xml"/><Relationship Id="rId79" Type="http://schemas.openxmlformats.org/officeDocument/2006/relationships/image" Target="../media/image10.png"/><Relationship Id="rId5" Type="http://schemas.openxmlformats.org/officeDocument/2006/relationships/slideLayout" Target="../slideLayouts/slideLayout604.xml"/><Relationship Id="rId61" Type="http://schemas.openxmlformats.org/officeDocument/2006/relationships/slideLayout" Target="../slideLayouts/slideLayout660.xml"/><Relationship Id="rId10" Type="http://schemas.openxmlformats.org/officeDocument/2006/relationships/slideLayout" Target="../slideLayouts/slideLayout609.xml"/><Relationship Id="rId19" Type="http://schemas.openxmlformats.org/officeDocument/2006/relationships/slideLayout" Target="../slideLayouts/slideLayout618.xml"/><Relationship Id="rId31" Type="http://schemas.openxmlformats.org/officeDocument/2006/relationships/slideLayout" Target="../slideLayouts/slideLayout630.xml"/><Relationship Id="rId44" Type="http://schemas.openxmlformats.org/officeDocument/2006/relationships/slideLayout" Target="../slideLayouts/slideLayout643.xml"/><Relationship Id="rId52" Type="http://schemas.openxmlformats.org/officeDocument/2006/relationships/slideLayout" Target="../slideLayouts/slideLayout651.xml"/><Relationship Id="rId60" Type="http://schemas.openxmlformats.org/officeDocument/2006/relationships/slideLayout" Target="../slideLayouts/slideLayout659.xml"/><Relationship Id="rId65" Type="http://schemas.openxmlformats.org/officeDocument/2006/relationships/slideLayout" Target="../slideLayouts/slideLayout664.xml"/><Relationship Id="rId73" Type="http://schemas.openxmlformats.org/officeDocument/2006/relationships/slideLayout" Target="../slideLayouts/slideLayout672.xml"/><Relationship Id="rId78" Type="http://schemas.openxmlformats.org/officeDocument/2006/relationships/image" Target="../media/image9.png"/><Relationship Id="rId4" Type="http://schemas.openxmlformats.org/officeDocument/2006/relationships/slideLayout" Target="../slideLayouts/slideLayout603.xml"/><Relationship Id="rId9" Type="http://schemas.openxmlformats.org/officeDocument/2006/relationships/slideLayout" Target="../slideLayouts/slideLayout608.xml"/><Relationship Id="rId14" Type="http://schemas.openxmlformats.org/officeDocument/2006/relationships/slideLayout" Target="../slideLayouts/slideLayout613.xml"/><Relationship Id="rId22" Type="http://schemas.openxmlformats.org/officeDocument/2006/relationships/slideLayout" Target="../slideLayouts/slideLayout621.xml"/><Relationship Id="rId27" Type="http://schemas.openxmlformats.org/officeDocument/2006/relationships/slideLayout" Target="../slideLayouts/slideLayout626.xml"/><Relationship Id="rId30" Type="http://schemas.openxmlformats.org/officeDocument/2006/relationships/slideLayout" Target="../slideLayouts/slideLayout629.xml"/><Relationship Id="rId35" Type="http://schemas.openxmlformats.org/officeDocument/2006/relationships/slideLayout" Target="../slideLayouts/slideLayout634.xml"/><Relationship Id="rId43" Type="http://schemas.openxmlformats.org/officeDocument/2006/relationships/slideLayout" Target="../slideLayouts/slideLayout642.xml"/><Relationship Id="rId48" Type="http://schemas.openxmlformats.org/officeDocument/2006/relationships/slideLayout" Target="../slideLayouts/slideLayout647.xml"/><Relationship Id="rId56" Type="http://schemas.openxmlformats.org/officeDocument/2006/relationships/slideLayout" Target="../slideLayouts/slideLayout655.xml"/><Relationship Id="rId64" Type="http://schemas.openxmlformats.org/officeDocument/2006/relationships/slideLayout" Target="../slideLayouts/slideLayout663.xml"/><Relationship Id="rId69" Type="http://schemas.openxmlformats.org/officeDocument/2006/relationships/slideLayout" Target="../slideLayouts/slideLayout668.xml"/><Relationship Id="rId77" Type="http://schemas.openxmlformats.org/officeDocument/2006/relationships/image" Target="../media/image17.png"/><Relationship Id="rId8" Type="http://schemas.openxmlformats.org/officeDocument/2006/relationships/slideLayout" Target="../slideLayouts/slideLayout607.xml"/><Relationship Id="rId51" Type="http://schemas.openxmlformats.org/officeDocument/2006/relationships/slideLayout" Target="../slideLayouts/slideLayout650.xml"/><Relationship Id="rId72" Type="http://schemas.openxmlformats.org/officeDocument/2006/relationships/slideLayout" Target="../slideLayouts/slideLayout671.xml"/><Relationship Id="rId3" Type="http://schemas.openxmlformats.org/officeDocument/2006/relationships/slideLayout" Target="../slideLayouts/slideLayout602.xml"/><Relationship Id="rId12" Type="http://schemas.openxmlformats.org/officeDocument/2006/relationships/slideLayout" Target="../slideLayouts/slideLayout611.xml"/><Relationship Id="rId17" Type="http://schemas.openxmlformats.org/officeDocument/2006/relationships/slideLayout" Target="../slideLayouts/slideLayout616.xml"/><Relationship Id="rId25" Type="http://schemas.openxmlformats.org/officeDocument/2006/relationships/slideLayout" Target="../slideLayouts/slideLayout624.xml"/><Relationship Id="rId33" Type="http://schemas.openxmlformats.org/officeDocument/2006/relationships/slideLayout" Target="../slideLayouts/slideLayout632.xml"/><Relationship Id="rId38" Type="http://schemas.openxmlformats.org/officeDocument/2006/relationships/slideLayout" Target="../slideLayouts/slideLayout637.xml"/><Relationship Id="rId46" Type="http://schemas.openxmlformats.org/officeDocument/2006/relationships/slideLayout" Target="../slideLayouts/slideLayout645.xml"/><Relationship Id="rId59" Type="http://schemas.openxmlformats.org/officeDocument/2006/relationships/slideLayout" Target="../slideLayouts/slideLayout658.xml"/><Relationship Id="rId67" Type="http://schemas.openxmlformats.org/officeDocument/2006/relationships/slideLayout" Target="../slideLayouts/slideLayout666.xml"/><Relationship Id="rId20" Type="http://schemas.openxmlformats.org/officeDocument/2006/relationships/slideLayout" Target="../slideLayouts/slideLayout619.xml"/><Relationship Id="rId41" Type="http://schemas.openxmlformats.org/officeDocument/2006/relationships/slideLayout" Target="../slideLayouts/slideLayout640.xml"/><Relationship Id="rId54" Type="http://schemas.openxmlformats.org/officeDocument/2006/relationships/slideLayout" Target="../slideLayouts/slideLayout653.xml"/><Relationship Id="rId62" Type="http://schemas.openxmlformats.org/officeDocument/2006/relationships/slideLayout" Target="../slideLayouts/slideLayout661.xml"/><Relationship Id="rId70" Type="http://schemas.openxmlformats.org/officeDocument/2006/relationships/slideLayout" Target="../slideLayouts/slideLayout669.xml"/><Relationship Id="rId75" Type="http://schemas.openxmlformats.org/officeDocument/2006/relationships/slideLayout" Target="../slideLayouts/slideLayout674.xml"/><Relationship Id="rId1" Type="http://schemas.openxmlformats.org/officeDocument/2006/relationships/slideLayout" Target="../slideLayouts/slideLayout600.xml"/><Relationship Id="rId6" Type="http://schemas.openxmlformats.org/officeDocument/2006/relationships/slideLayout" Target="../slideLayouts/slideLayout605.xml"/><Relationship Id="rId15" Type="http://schemas.openxmlformats.org/officeDocument/2006/relationships/slideLayout" Target="../slideLayouts/slideLayout614.xml"/><Relationship Id="rId23" Type="http://schemas.openxmlformats.org/officeDocument/2006/relationships/slideLayout" Target="../slideLayouts/slideLayout622.xml"/><Relationship Id="rId28" Type="http://schemas.openxmlformats.org/officeDocument/2006/relationships/slideLayout" Target="../slideLayouts/slideLayout627.xml"/><Relationship Id="rId36" Type="http://schemas.openxmlformats.org/officeDocument/2006/relationships/slideLayout" Target="../slideLayouts/slideLayout635.xml"/><Relationship Id="rId49" Type="http://schemas.openxmlformats.org/officeDocument/2006/relationships/slideLayout" Target="../slideLayouts/slideLayout648.xml"/><Relationship Id="rId57" Type="http://schemas.openxmlformats.org/officeDocument/2006/relationships/slideLayout" Target="../slideLayouts/slideLayout65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9" Type="http://schemas.openxmlformats.org/officeDocument/2006/relationships/slideLayout" Target="../slideLayouts/slideLayout66.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42" Type="http://schemas.openxmlformats.org/officeDocument/2006/relationships/slideLayout" Target="../slideLayouts/slideLayout69.xml"/><Relationship Id="rId47" Type="http://schemas.openxmlformats.org/officeDocument/2006/relationships/slideLayout" Target="../slideLayouts/slideLayout74.xml"/><Relationship Id="rId50" Type="http://schemas.openxmlformats.org/officeDocument/2006/relationships/slideLayout" Target="../slideLayouts/slideLayout77.xml"/><Relationship Id="rId55" Type="http://schemas.openxmlformats.org/officeDocument/2006/relationships/slideLayout" Target="../slideLayouts/slideLayout82.xml"/><Relationship Id="rId63" Type="http://schemas.openxmlformats.org/officeDocument/2006/relationships/slideLayout" Target="../slideLayouts/slideLayout90.xml"/><Relationship Id="rId68" Type="http://schemas.openxmlformats.org/officeDocument/2006/relationships/slideLayout" Target="../slideLayouts/slideLayout95.xml"/><Relationship Id="rId76" Type="http://schemas.openxmlformats.org/officeDocument/2006/relationships/theme" Target="../theme/theme2.xml"/><Relationship Id="rId7" Type="http://schemas.openxmlformats.org/officeDocument/2006/relationships/slideLayout" Target="../slideLayouts/slideLayout34.xml"/><Relationship Id="rId71" Type="http://schemas.openxmlformats.org/officeDocument/2006/relationships/slideLayout" Target="../slideLayouts/slideLayout98.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9" Type="http://schemas.openxmlformats.org/officeDocument/2006/relationships/slideLayout" Target="../slideLayouts/slideLayout56.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37" Type="http://schemas.openxmlformats.org/officeDocument/2006/relationships/slideLayout" Target="../slideLayouts/slideLayout64.xml"/><Relationship Id="rId40" Type="http://schemas.openxmlformats.org/officeDocument/2006/relationships/slideLayout" Target="../slideLayouts/slideLayout67.xml"/><Relationship Id="rId45" Type="http://schemas.openxmlformats.org/officeDocument/2006/relationships/slideLayout" Target="../slideLayouts/slideLayout72.xml"/><Relationship Id="rId53" Type="http://schemas.openxmlformats.org/officeDocument/2006/relationships/slideLayout" Target="../slideLayouts/slideLayout80.xml"/><Relationship Id="rId58" Type="http://schemas.openxmlformats.org/officeDocument/2006/relationships/slideLayout" Target="../slideLayouts/slideLayout85.xml"/><Relationship Id="rId66" Type="http://schemas.openxmlformats.org/officeDocument/2006/relationships/slideLayout" Target="../slideLayouts/slideLayout93.xml"/><Relationship Id="rId74" Type="http://schemas.openxmlformats.org/officeDocument/2006/relationships/slideLayout" Target="../slideLayouts/slideLayout10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36" Type="http://schemas.openxmlformats.org/officeDocument/2006/relationships/slideLayout" Target="../slideLayouts/slideLayout63.xml"/><Relationship Id="rId49" Type="http://schemas.openxmlformats.org/officeDocument/2006/relationships/slideLayout" Target="../slideLayouts/slideLayout76.xml"/><Relationship Id="rId57" Type="http://schemas.openxmlformats.org/officeDocument/2006/relationships/slideLayout" Target="../slideLayouts/slideLayout84.xml"/><Relationship Id="rId61" Type="http://schemas.openxmlformats.org/officeDocument/2006/relationships/slideLayout" Target="../slideLayouts/slideLayout88.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4" Type="http://schemas.openxmlformats.org/officeDocument/2006/relationships/slideLayout" Target="../slideLayouts/slideLayout71.xml"/><Relationship Id="rId52" Type="http://schemas.openxmlformats.org/officeDocument/2006/relationships/slideLayout" Target="../slideLayouts/slideLayout79.xml"/><Relationship Id="rId60" Type="http://schemas.openxmlformats.org/officeDocument/2006/relationships/slideLayout" Target="../slideLayouts/slideLayout87.xml"/><Relationship Id="rId65" Type="http://schemas.openxmlformats.org/officeDocument/2006/relationships/slideLayout" Target="../slideLayouts/slideLayout92.xml"/><Relationship Id="rId73" Type="http://schemas.openxmlformats.org/officeDocument/2006/relationships/slideLayout" Target="../slideLayouts/slideLayout100.xml"/><Relationship Id="rId78" Type="http://schemas.openxmlformats.org/officeDocument/2006/relationships/image" Target="../media/image10.pn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slideLayout" Target="../slideLayouts/slideLayout62.xml"/><Relationship Id="rId43" Type="http://schemas.openxmlformats.org/officeDocument/2006/relationships/slideLayout" Target="../slideLayouts/slideLayout70.xml"/><Relationship Id="rId48" Type="http://schemas.openxmlformats.org/officeDocument/2006/relationships/slideLayout" Target="../slideLayouts/slideLayout75.xml"/><Relationship Id="rId56" Type="http://schemas.openxmlformats.org/officeDocument/2006/relationships/slideLayout" Target="../slideLayouts/slideLayout83.xml"/><Relationship Id="rId64" Type="http://schemas.openxmlformats.org/officeDocument/2006/relationships/slideLayout" Target="../slideLayouts/slideLayout91.xml"/><Relationship Id="rId69" Type="http://schemas.openxmlformats.org/officeDocument/2006/relationships/slideLayout" Target="../slideLayouts/slideLayout96.xml"/><Relationship Id="rId77" Type="http://schemas.openxmlformats.org/officeDocument/2006/relationships/image" Target="../media/image9.png"/><Relationship Id="rId8" Type="http://schemas.openxmlformats.org/officeDocument/2006/relationships/slideLayout" Target="../slideLayouts/slideLayout35.xml"/><Relationship Id="rId51" Type="http://schemas.openxmlformats.org/officeDocument/2006/relationships/slideLayout" Target="../slideLayouts/slideLayout78.xml"/><Relationship Id="rId72" Type="http://schemas.openxmlformats.org/officeDocument/2006/relationships/slideLayout" Target="../slideLayouts/slideLayout99.xml"/><Relationship Id="rId3" Type="http://schemas.openxmlformats.org/officeDocument/2006/relationships/slideLayout" Target="../slideLayouts/slideLayout30.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38" Type="http://schemas.openxmlformats.org/officeDocument/2006/relationships/slideLayout" Target="../slideLayouts/slideLayout65.xml"/><Relationship Id="rId46" Type="http://schemas.openxmlformats.org/officeDocument/2006/relationships/slideLayout" Target="../slideLayouts/slideLayout73.xml"/><Relationship Id="rId59" Type="http://schemas.openxmlformats.org/officeDocument/2006/relationships/slideLayout" Target="../slideLayouts/slideLayout86.xml"/><Relationship Id="rId67" Type="http://schemas.openxmlformats.org/officeDocument/2006/relationships/slideLayout" Target="../slideLayouts/slideLayout94.xml"/><Relationship Id="rId20" Type="http://schemas.openxmlformats.org/officeDocument/2006/relationships/slideLayout" Target="../slideLayouts/slideLayout47.xml"/><Relationship Id="rId41" Type="http://schemas.openxmlformats.org/officeDocument/2006/relationships/slideLayout" Target="../slideLayouts/slideLayout68.xml"/><Relationship Id="rId54" Type="http://schemas.openxmlformats.org/officeDocument/2006/relationships/slideLayout" Target="../slideLayouts/slideLayout81.xml"/><Relationship Id="rId62" Type="http://schemas.openxmlformats.org/officeDocument/2006/relationships/slideLayout" Target="../slideLayouts/slideLayout89.xml"/><Relationship Id="rId70" Type="http://schemas.openxmlformats.org/officeDocument/2006/relationships/slideLayout" Target="../slideLayouts/slideLayout97.xml"/><Relationship Id="rId75" Type="http://schemas.openxmlformats.org/officeDocument/2006/relationships/slideLayout" Target="../slideLayouts/slideLayout102.xml"/><Relationship Id="rId1" Type="http://schemas.openxmlformats.org/officeDocument/2006/relationships/slideLayout" Target="../slideLayouts/slideLayout28.xml"/><Relationship Id="rId6"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47" Type="http://schemas.openxmlformats.org/officeDocument/2006/relationships/slideLayout" Target="../slideLayouts/slideLayout149.xml"/><Relationship Id="rId50" Type="http://schemas.openxmlformats.org/officeDocument/2006/relationships/image" Target="../media/image9.png"/><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46" Type="http://schemas.openxmlformats.org/officeDocument/2006/relationships/slideLayout" Target="../slideLayouts/slideLayout148.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45" Type="http://schemas.openxmlformats.org/officeDocument/2006/relationships/slideLayout" Target="../slideLayouts/slideLayout147.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49" Type="http://schemas.openxmlformats.org/officeDocument/2006/relationships/image" Target="../media/image17.png"/><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slideLayout" Target="../slideLayouts/slideLayout146.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slideLayout" Target="../slideLayouts/slideLayout145.xml"/><Relationship Id="rId48" Type="http://schemas.openxmlformats.org/officeDocument/2006/relationships/theme" Target="../theme/theme3.xml"/><Relationship Id="rId8" Type="http://schemas.openxmlformats.org/officeDocument/2006/relationships/slideLayout" Target="../slideLayouts/slideLayout11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62.xml"/><Relationship Id="rId18" Type="http://schemas.openxmlformats.org/officeDocument/2006/relationships/slideLayout" Target="../slideLayouts/slideLayout167.xml"/><Relationship Id="rId26" Type="http://schemas.openxmlformats.org/officeDocument/2006/relationships/slideLayout" Target="../slideLayouts/slideLayout175.xml"/><Relationship Id="rId39" Type="http://schemas.openxmlformats.org/officeDocument/2006/relationships/slideLayout" Target="../slideLayouts/slideLayout188.xml"/><Relationship Id="rId21" Type="http://schemas.openxmlformats.org/officeDocument/2006/relationships/slideLayout" Target="../slideLayouts/slideLayout170.xml"/><Relationship Id="rId34" Type="http://schemas.openxmlformats.org/officeDocument/2006/relationships/slideLayout" Target="../slideLayouts/slideLayout183.xml"/><Relationship Id="rId42" Type="http://schemas.openxmlformats.org/officeDocument/2006/relationships/slideLayout" Target="../slideLayouts/slideLayout191.xml"/><Relationship Id="rId47" Type="http://schemas.openxmlformats.org/officeDocument/2006/relationships/slideLayout" Target="../slideLayouts/slideLayout196.xml"/><Relationship Id="rId50" Type="http://schemas.openxmlformats.org/officeDocument/2006/relationships/slideLayout" Target="../slideLayouts/slideLayout199.xml"/><Relationship Id="rId55" Type="http://schemas.openxmlformats.org/officeDocument/2006/relationships/slideLayout" Target="../slideLayouts/slideLayout204.xml"/><Relationship Id="rId63" Type="http://schemas.openxmlformats.org/officeDocument/2006/relationships/slideLayout" Target="../slideLayouts/slideLayout212.xml"/><Relationship Id="rId68" Type="http://schemas.openxmlformats.org/officeDocument/2006/relationships/slideLayout" Target="../slideLayouts/slideLayout217.xml"/><Relationship Id="rId76" Type="http://schemas.openxmlformats.org/officeDocument/2006/relationships/theme" Target="../theme/theme4.xml"/><Relationship Id="rId7" Type="http://schemas.openxmlformats.org/officeDocument/2006/relationships/slideLayout" Target="../slideLayouts/slideLayout156.xml"/><Relationship Id="rId71" Type="http://schemas.openxmlformats.org/officeDocument/2006/relationships/slideLayout" Target="../slideLayouts/slideLayout220.xml"/><Relationship Id="rId2" Type="http://schemas.openxmlformats.org/officeDocument/2006/relationships/slideLayout" Target="../slideLayouts/slideLayout151.xml"/><Relationship Id="rId16" Type="http://schemas.openxmlformats.org/officeDocument/2006/relationships/slideLayout" Target="../slideLayouts/slideLayout165.xml"/><Relationship Id="rId29" Type="http://schemas.openxmlformats.org/officeDocument/2006/relationships/slideLayout" Target="../slideLayouts/slideLayout178.xml"/><Relationship Id="rId11" Type="http://schemas.openxmlformats.org/officeDocument/2006/relationships/slideLayout" Target="../slideLayouts/slideLayout160.xml"/><Relationship Id="rId24" Type="http://schemas.openxmlformats.org/officeDocument/2006/relationships/slideLayout" Target="../slideLayouts/slideLayout173.xml"/><Relationship Id="rId32" Type="http://schemas.openxmlformats.org/officeDocument/2006/relationships/slideLayout" Target="../slideLayouts/slideLayout181.xml"/><Relationship Id="rId37" Type="http://schemas.openxmlformats.org/officeDocument/2006/relationships/slideLayout" Target="../slideLayouts/slideLayout186.xml"/><Relationship Id="rId40" Type="http://schemas.openxmlformats.org/officeDocument/2006/relationships/slideLayout" Target="../slideLayouts/slideLayout189.xml"/><Relationship Id="rId45" Type="http://schemas.openxmlformats.org/officeDocument/2006/relationships/slideLayout" Target="../slideLayouts/slideLayout194.xml"/><Relationship Id="rId53" Type="http://schemas.openxmlformats.org/officeDocument/2006/relationships/slideLayout" Target="../slideLayouts/slideLayout202.xml"/><Relationship Id="rId58" Type="http://schemas.openxmlformats.org/officeDocument/2006/relationships/slideLayout" Target="../slideLayouts/slideLayout207.xml"/><Relationship Id="rId66" Type="http://schemas.openxmlformats.org/officeDocument/2006/relationships/slideLayout" Target="../slideLayouts/slideLayout215.xml"/><Relationship Id="rId74" Type="http://schemas.openxmlformats.org/officeDocument/2006/relationships/slideLayout" Target="../slideLayouts/slideLayout223.xml"/><Relationship Id="rId79" Type="http://schemas.openxmlformats.org/officeDocument/2006/relationships/image" Target="../media/image10.png"/><Relationship Id="rId5" Type="http://schemas.openxmlformats.org/officeDocument/2006/relationships/slideLayout" Target="../slideLayouts/slideLayout154.xml"/><Relationship Id="rId61" Type="http://schemas.openxmlformats.org/officeDocument/2006/relationships/slideLayout" Target="../slideLayouts/slideLayout210.xml"/><Relationship Id="rId10" Type="http://schemas.openxmlformats.org/officeDocument/2006/relationships/slideLayout" Target="../slideLayouts/slideLayout159.xml"/><Relationship Id="rId19" Type="http://schemas.openxmlformats.org/officeDocument/2006/relationships/slideLayout" Target="../slideLayouts/slideLayout168.xml"/><Relationship Id="rId31" Type="http://schemas.openxmlformats.org/officeDocument/2006/relationships/slideLayout" Target="../slideLayouts/slideLayout180.xml"/><Relationship Id="rId44" Type="http://schemas.openxmlformats.org/officeDocument/2006/relationships/slideLayout" Target="../slideLayouts/slideLayout193.xml"/><Relationship Id="rId52" Type="http://schemas.openxmlformats.org/officeDocument/2006/relationships/slideLayout" Target="../slideLayouts/slideLayout201.xml"/><Relationship Id="rId60" Type="http://schemas.openxmlformats.org/officeDocument/2006/relationships/slideLayout" Target="../slideLayouts/slideLayout209.xml"/><Relationship Id="rId65" Type="http://schemas.openxmlformats.org/officeDocument/2006/relationships/slideLayout" Target="../slideLayouts/slideLayout214.xml"/><Relationship Id="rId73" Type="http://schemas.openxmlformats.org/officeDocument/2006/relationships/slideLayout" Target="../slideLayouts/slideLayout222.xml"/><Relationship Id="rId78" Type="http://schemas.openxmlformats.org/officeDocument/2006/relationships/image" Target="../media/image9.png"/><Relationship Id="rId4" Type="http://schemas.openxmlformats.org/officeDocument/2006/relationships/slideLayout" Target="../slideLayouts/slideLayout153.xml"/><Relationship Id="rId9" Type="http://schemas.openxmlformats.org/officeDocument/2006/relationships/slideLayout" Target="../slideLayouts/slideLayout158.xml"/><Relationship Id="rId14" Type="http://schemas.openxmlformats.org/officeDocument/2006/relationships/slideLayout" Target="../slideLayouts/slideLayout163.xml"/><Relationship Id="rId22" Type="http://schemas.openxmlformats.org/officeDocument/2006/relationships/slideLayout" Target="../slideLayouts/slideLayout171.xml"/><Relationship Id="rId27" Type="http://schemas.openxmlformats.org/officeDocument/2006/relationships/slideLayout" Target="../slideLayouts/slideLayout176.xml"/><Relationship Id="rId30" Type="http://schemas.openxmlformats.org/officeDocument/2006/relationships/slideLayout" Target="../slideLayouts/slideLayout179.xml"/><Relationship Id="rId35" Type="http://schemas.openxmlformats.org/officeDocument/2006/relationships/slideLayout" Target="../slideLayouts/slideLayout184.xml"/><Relationship Id="rId43" Type="http://schemas.openxmlformats.org/officeDocument/2006/relationships/slideLayout" Target="../slideLayouts/slideLayout192.xml"/><Relationship Id="rId48" Type="http://schemas.openxmlformats.org/officeDocument/2006/relationships/slideLayout" Target="../slideLayouts/slideLayout197.xml"/><Relationship Id="rId56" Type="http://schemas.openxmlformats.org/officeDocument/2006/relationships/slideLayout" Target="../slideLayouts/slideLayout205.xml"/><Relationship Id="rId64" Type="http://schemas.openxmlformats.org/officeDocument/2006/relationships/slideLayout" Target="../slideLayouts/slideLayout213.xml"/><Relationship Id="rId69" Type="http://schemas.openxmlformats.org/officeDocument/2006/relationships/slideLayout" Target="../slideLayouts/slideLayout218.xml"/><Relationship Id="rId77" Type="http://schemas.openxmlformats.org/officeDocument/2006/relationships/image" Target="../media/image17.png"/><Relationship Id="rId8" Type="http://schemas.openxmlformats.org/officeDocument/2006/relationships/slideLayout" Target="../slideLayouts/slideLayout157.xml"/><Relationship Id="rId51" Type="http://schemas.openxmlformats.org/officeDocument/2006/relationships/slideLayout" Target="../slideLayouts/slideLayout200.xml"/><Relationship Id="rId72" Type="http://schemas.openxmlformats.org/officeDocument/2006/relationships/slideLayout" Target="../slideLayouts/slideLayout221.xml"/><Relationship Id="rId3" Type="http://schemas.openxmlformats.org/officeDocument/2006/relationships/slideLayout" Target="../slideLayouts/slideLayout152.xml"/><Relationship Id="rId12" Type="http://schemas.openxmlformats.org/officeDocument/2006/relationships/slideLayout" Target="../slideLayouts/slideLayout161.xml"/><Relationship Id="rId17" Type="http://schemas.openxmlformats.org/officeDocument/2006/relationships/slideLayout" Target="../slideLayouts/slideLayout166.xml"/><Relationship Id="rId25" Type="http://schemas.openxmlformats.org/officeDocument/2006/relationships/slideLayout" Target="../slideLayouts/slideLayout174.xml"/><Relationship Id="rId33" Type="http://schemas.openxmlformats.org/officeDocument/2006/relationships/slideLayout" Target="../slideLayouts/slideLayout182.xml"/><Relationship Id="rId38" Type="http://schemas.openxmlformats.org/officeDocument/2006/relationships/slideLayout" Target="../slideLayouts/slideLayout187.xml"/><Relationship Id="rId46" Type="http://schemas.openxmlformats.org/officeDocument/2006/relationships/slideLayout" Target="../slideLayouts/slideLayout195.xml"/><Relationship Id="rId59" Type="http://schemas.openxmlformats.org/officeDocument/2006/relationships/slideLayout" Target="../slideLayouts/slideLayout208.xml"/><Relationship Id="rId67" Type="http://schemas.openxmlformats.org/officeDocument/2006/relationships/slideLayout" Target="../slideLayouts/slideLayout216.xml"/><Relationship Id="rId20" Type="http://schemas.openxmlformats.org/officeDocument/2006/relationships/slideLayout" Target="../slideLayouts/slideLayout169.xml"/><Relationship Id="rId41" Type="http://schemas.openxmlformats.org/officeDocument/2006/relationships/slideLayout" Target="../slideLayouts/slideLayout190.xml"/><Relationship Id="rId54" Type="http://schemas.openxmlformats.org/officeDocument/2006/relationships/slideLayout" Target="../slideLayouts/slideLayout203.xml"/><Relationship Id="rId62" Type="http://schemas.openxmlformats.org/officeDocument/2006/relationships/slideLayout" Target="../slideLayouts/slideLayout211.xml"/><Relationship Id="rId70" Type="http://schemas.openxmlformats.org/officeDocument/2006/relationships/slideLayout" Target="../slideLayouts/slideLayout219.xml"/><Relationship Id="rId75" Type="http://schemas.openxmlformats.org/officeDocument/2006/relationships/slideLayout" Target="../slideLayouts/slideLayout224.xml"/><Relationship Id="rId1" Type="http://schemas.openxmlformats.org/officeDocument/2006/relationships/slideLayout" Target="../slideLayouts/slideLayout150.xml"/><Relationship Id="rId6" Type="http://schemas.openxmlformats.org/officeDocument/2006/relationships/slideLayout" Target="../slideLayouts/slideLayout155.xml"/><Relationship Id="rId15" Type="http://schemas.openxmlformats.org/officeDocument/2006/relationships/slideLayout" Target="../slideLayouts/slideLayout164.xml"/><Relationship Id="rId23" Type="http://schemas.openxmlformats.org/officeDocument/2006/relationships/slideLayout" Target="../slideLayouts/slideLayout172.xml"/><Relationship Id="rId28" Type="http://schemas.openxmlformats.org/officeDocument/2006/relationships/slideLayout" Target="../slideLayouts/slideLayout177.xml"/><Relationship Id="rId36" Type="http://schemas.openxmlformats.org/officeDocument/2006/relationships/slideLayout" Target="../slideLayouts/slideLayout185.xml"/><Relationship Id="rId49" Type="http://schemas.openxmlformats.org/officeDocument/2006/relationships/slideLayout" Target="../slideLayouts/slideLayout198.xml"/><Relationship Id="rId57" Type="http://schemas.openxmlformats.org/officeDocument/2006/relationships/slideLayout" Target="../slideLayouts/slideLayout206.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237.xml"/><Relationship Id="rId18" Type="http://schemas.openxmlformats.org/officeDocument/2006/relationships/slideLayout" Target="../slideLayouts/slideLayout242.xml"/><Relationship Id="rId26" Type="http://schemas.openxmlformats.org/officeDocument/2006/relationships/slideLayout" Target="../slideLayouts/slideLayout250.xml"/><Relationship Id="rId39" Type="http://schemas.openxmlformats.org/officeDocument/2006/relationships/slideLayout" Target="../slideLayouts/slideLayout263.xml"/><Relationship Id="rId21" Type="http://schemas.openxmlformats.org/officeDocument/2006/relationships/slideLayout" Target="../slideLayouts/slideLayout245.xml"/><Relationship Id="rId34" Type="http://schemas.openxmlformats.org/officeDocument/2006/relationships/slideLayout" Target="../slideLayouts/slideLayout258.xml"/><Relationship Id="rId42" Type="http://schemas.openxmlformats.org/officeDocument/2006/relationships/slideLayout" Target="../slideLayouts/slideLayout266.xml"/><Relationship Id="rId47" Type="http://schemas.openxmlformats.org/officeDocument/2006/relationships/slideLayout" Target="../slideLayouts/slideLayout271.xml"/><Relationship Id="rId50" Type="http://schemas.openxmlformats.org/officeDocument/2006/relationships/slideLayout" Target="../slideLayouts/slideLayout274.xml"/><Relationship Id="rId55" Type="http://schemas.openxmlformats.org/officeDocument/2006/relationships/slideLayout" Target="../slideLayouts/slideLayout279.xml"/><Relationship Id="rId63" Type="http://schemas.openxmlformats.org/officeDocument/2006/relationships/slideLayout" Target="../slideLayouts/slideLayout287.xml"/><Relationship Id="rId68" Type="http://schemas.openxmlformats.org/officeDocument/2006/relationships/slideLayout" Target="../slideLayouts/slideLayout292.xml"/><Relationship Id="rId76" Type="http://schemas.openxmlformats.org/officeDocument/2006/relationships/theme" Target="../theme/theme5.xml"/><Relationship Id="rId7" Type="http://schemas.openxmlformats.org/officeDocument/2006/relationships/slideLayout" Target="../slideLayouts/slideLayout231.xml"/><Relationship Id="rId71" Type="http://schemas.openxmlformats.org/officeDocument/2006/relationships/slideLayout" Target="../slideLayouts/slideLayout295.xml"/><Relationship Id="rId2" Type="http://schemas.openxmlformats.org/officeDocument/2006/relationships/slideLayout" Target="../slideLayouts/slideLayout226.xml"/><Relationship Id="rId16" Type="http://schemas.openxmlformats.org/officeDocument/2006/relationships/slideLayout" Target="../slideLayouts/slideLayout240.xml"/><Relationship Id="rId29" Type="http://schemas.openxmlformats.org/officeDocument/2006/relationships/slideLayout" Target="../slideLayouts/slideLayout253.xml"/><Relationship Id="rId11" Type="http://schemas.openxmlformats.org/officeDocument/2006/relationships/slideLayout" Target="../slideLayouts/slideLayout235.xml"/><Relationship Id="rId24" Type="http://schemas.openxmlformats.org/officeDocument/2006/relationships/slideLayout" Target="../slideLayouts/slideLayout248.xml"/><Relationship Id="rId32" Type="http://schemas.openxmlformats.org/officeDocument/2006/relationships/slideLayout" Target="../slideLayouts/slideLayout256.xml"/><Relationship Id="rId37" Type="http://schemas.openxmlformats.org/officeDocument/2006/relationships/slideLayout" Target="../slideLayouts/slideLayout261.xml"/><Relationship Id="rId40" Type="http://schemas.openxmlformats.org/officeDocument/2006/relationships/slideLayout" Target="../slideLayouts/slideLayout264.xml"/><Relationship Id="rId45" Type="http://schemas.openxmlformats.org/officeDocument/2006/relationships/slideLayout" Target="../slideLayouts/slideLayout269.xml"/><Relationship Id="rId53" Type="http://schemas.openxmlformats.org/officeDocument/2006/relationships/slideLayout" Target="../slideLayouts/slideLayout277.xml"/><Relationship Id="rId58" Type="http://schemas.openxmlformats.org/officeDocument/2006/relationships/slideLayout" Target="../slideLayouts/slideLayout282.xml"/><Relationship Id="rId66" Type="http://schemas.openxmlformats.org/officeDocument/2006/relationships/slideLayout" Target="../slideLayouts/slideLayout290.xml"/><Relationship Id="rId74" Type="http://schemas.openxmlformats.org/officeDocument/2006/relationships/slideLayout" Target="../slideLayouts/slideLayout298.xml"/><Relationship Id="rId79" Type="http://schemas.openxmlformats.org/officeDocument/2006/relationships/image" Target="../media/image10.png"/><Relationship Id="rId5" Type="http://schemas.openxmlformats.org/officeDocument/2006/relationships/slideLayout" Target="../slideLayouts/slideLayout229.xml"/><Relationship Id="rId61" Type="http://schemas.openxmlformats.org/officeDocument/2006/relationships/slideLayout" Target="../slideLayouts/slideLayout285.xml"/><Relationship Id="rId10" Type="http://schemas.openxmlformats.org/officeDocument/2006/relationships/slideLayout" Target="../slideLayouts/slideLayout234.xml"/><Relationship Id="rId19" Type="http://schemas.openxmlformats.org/officeDocument/2006/relationships/slideLayout" Target="../slideLayouts/slideLayout243.xml"/><Relationship Id="rId31" Type="http://schemas.openxmlformats.org/officeDocument/2006/relationships/slideLayout" Target="../slideLayouts/slideLayout255.xml"/><Relationship Id="rId44" Type="http://schemas.openxmlformats.org/officeDocument/2006/relationships/slideLayout" Target="../slideLayouts/slideLayout268.xml"/><Relationship Id="rId52" Type="http://schemas.openxmlformats.org/officeDocument/2006/relationships/slideLayout" Target="../slideLayouts/slideLayout276.xml"/><Relationship Id="rId60" Type="http://schemas.openxmlformats.org/officeDocument/2006/relationships/slideLayout" Target="../slideLayouts/slideLayout284.xml"/><Relationship Id="rId65" Type="http://schemas.openxmlformats.org/officeDocument/2006/relationships/slideLayout" Target="../slideLayouts/slideLayout289.xml"/><Relationship Id="rId73" Type="http://schemas.openxmlformats.org/officeDocument/2006/relationships/slideLayout" Target="../slideLayouts/slideLayout297.xml"/><Relationship Id="rId78" Type="http://schemas.openxmlformats.org/officeDocument/2006/relationships/image" Target="../media/image9.png"/><Relationship Id="rId4" Type="http://schemas.openxmlformats.org/officeDocument/2006/relationships/slideLayout" Target="../slideLayouts/slideLayout228.xml"/><Relationship Id="rId9" Type="http://schemas.openxmlformats.org/officeDocument/2006/relationships/slideLayout" Target="../slideLayouts/slideLayout233.xml"/><Relationship Id="rId14" Type="http://schemas.openxmlformats.org/officeDocument/2006/relationships/slideLayout" Target="../slideLayouts/slideLayout238.xml"/><Relationship Id="rId22" Type="http://schemas.openxmlformats.org/officeDocument/2006/relationships/slideLayout" Target="../slideLayouts/slideLayout246.xml"/><Relationship Id="rId27" Type="http://schemas.openxmlformats.org/officeDocument/2006/relationships/slideLayout" Target="../slideLayouts/slideLayout251.xml"/><Relationship Id="rId30" Type="http://schemas.openxmlformats.org/officeDocument/2006/relationships/slideLayout" Target="../slideLayouts/slideLayout254.xml"/><Relationship Id="rId35" Type="http://schemas.openxmlformats.org/officeDocument/2006/relationships/slideLayout" Target="../slideLayouts/slideLayout259.xml"/><Relationship Id="rId43" Type="http://schemas.openxmlformats.org/officeDocument/2006/relationships/slideLayout" Target="../slideLayouts/slideLayout267.xml"/><Relationship Id="rId48" Type="http://schemas.openxmlformats.org/officeDocument/2006/relationships/slideLayout" Target="../slideLayouts/slideLayout272.xml"/><Relationship Id="rId56" Type="http://schemas.openxmlformats.org/officeDocument/2006/relationships/slideLayout" Target="../slideLayouts/slideLayout280.xml"/><Relationship Id="rId64" Type="http://schemas.openxmlformats.org/officeDocument/2006/relationships/slideLayout" Target="../slideLayouts/slideLayout288.xml"/><Relationship Id="rId69" Type="http://schemas.openxmlformats.org/officeDocument/2006/relationships/slideLayout" Target="../slideLayouts/slideLayout293.xml"/><Relationship Id="rId77" Type="http://schemas.openxmlformats.org/officeDocument/2006/relationships/image" Target="../media/image17.png"/><Relationship Id="rId8" Type="http://schemas.openxmlformats.org/officeDocument/2006/relationships/slideLayout" Target="../slideLayouts/slideLayout232.xml"/><Relationship Id="rId51" Type="http://schemas.openxmlformats.org/officeDocument/2006/relationships/slideLayout" Target="../slideLayouts/slideLayout275.xml"/><Relationship Id="rId72" Type="http://schemas.openxmlformats.org/officeDocument/2006/relationships/slideLayout" Target="../slideLayouts/slideLayout296.xml"/><Relationship Id="rId3" Type="http://schemas.openxmlformats.org/officeDocument/2006/relationships/slideLayout" Target="../slideLayouts/slideLayout227.xml"/><Relationship Id="rId12" Type="http://schemas.openxmlformats.org/officeDocument/2006/relationships/slideLayout" Target="../slideLayouts/slideLayout236.xml"/><Relationship Id="rId17" Type="http://schemas.openxmlformats.org/officeDocument/2006/relationships/slideLayout" Target="../slideLayouts/slideLayout241.xml"/><Relationship Id="rId25" Type="http://schemas.openxmlformats.org/officeDocument/2006/relationships/slideLayout" Target="../slideLayouts/slideLayout249.xml"/><Relationship Id="rId33" Type="http://schemas.openxmlformats.org/officeDocument/2006/relationships/slideLayout" Target="../slideLayouts/slideLayout257.xml"/><Relationship Id="rId38" Type="http://schemas.openxmlformats.org/officeDocument/2006/relationships/slideLayout" Target="../slideLayouts/slideLayout262.xml"/><Relationship Id="rId46" Type="http://schemas.openxmlformats.org/officeDocument/2006/relationships/slideLayout" Target="../slideLayouts/slideLayout270.xml"/><Relationship Id="rId59" Type="http://schemas.openxmlformats.org/officeDocument/2006/relationships/slideLayout" Target="../slideLayouts/slideLayout283.xml"/><Relationship Id="rId67" Type="http://schemas.openxmlformats.org/officeDocument/2006/relationships/slideLayout" Target="../slideLayouts/slideLayout291.xml"/><Relationship Id="rId20" Type="http://schemas.openxmlformats.org/officeDocument/2006/relationships/slideLayout" Target="../slideLayouts/slideLayout244.xml"/><Relationship Id="rId41" Type="http://schemas.openxmlformats.org/officeDocument/2006/relationships/slideLayout" Target="../slideLayouts/slideLayout265.xml"/><Relationship Id="rId54" Type="http://schemas.openxmlformats.org/officeDocument/2006/relationships/slideLayout" Target="../slideLayouts/slideLayout278.xml"/><Relationship Id="rId62" Type="http://schemas.openxmlformats.org/officeDocument/2006/relationships/slideLayout" Target="../slideLayouts/slideLayout286.xml"/><Relationship Id="rId70" Type="http://schemas.openxmlformats.org/officeDocument/2006/relationships/slideLayout" Target="../slideLayouts/slideLayout294.xml"/><Relationship Id="rId75" Type="http://schemas.openxmlformats.org/officeDocument/2006/relationships/slideLayout" Target="../slideLayouts/slideLayout299.xml"/><Relationship Id="rId1" Type="http://schemas.openxmlformats.org/officeDocument/2006/relationships/slideLayout" Target="../slideLayouts/slideLayout225.xml"/><Relationship Id="rId6" Type="http://schemas.openxmlformats.org/officeDocument/2006/relationships/slideLayout" Target="../slideLayouts/slideLayout230.xml"/><Relationship Id="rId15" Type="http://schemas.openxmlformats.org/officeDocument/2006/relationships/slideLayout" Target="../slideLayouts/slideLayout239.xml"/><Relationship Id="rId23" Type="http://schemas.openxmlformats.org/officeDocument/2006/relationships/slideLayout" Target="../slideLayouts/slideLayout247.xml"/><Relationship Id="rId28" Type="http://schemas.openxmlformats.org/officeDocument/2006/relationships/slideLayout" Target="../slideLayouts/slideLayout252.xml"/><Relationship Id="rId36" Type="http://schemas.openxmlformats.org/officeDocument/2006/relationships/slideLayout" Target="../slideLayouts/slideLayout260.xml"/><Relationship Id="rId49" Type="http://schemas.openxmlformats.org/officeDocument/2006/relationships/slideLayout" Target="../slideLayouts/slideLayout273.xml"/><Relationship Id="rId57" Type="http://schemas.openxmlformats.org/officeDocument/2006/relationships/slideLayout" Target="../slideLayouts/slideLayout281.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312.xml"/><Relationship Id="rId18" Type="http://schemas.openxmlformats.org/officeDocument/2006/relationships/slideLayout" Target="../slideLayouts/slideLayout317.xml"/><Relationship Id="rId26" Type="http://schemas.openxmlformats.org/officeDocument/2006/relationships/slideLayout" Target="../slideLayouts/slideLayout325.xml"/><Relationship Id="rId39" Type="http://schemas.openxmlformats.org/officeDocument/2006/relationships/slideLayout" Target="../slideLayouts/slideLayout338.xml"/><Relationship Id="rId21" Type="http://schemas.openxmlformats.org/officeDocument/2006/relationships/slideLayout" Target="../slideLayouts/slideLayout320.xml"/><Relationship Id="rId34" Type="http://schemas.openxmlformats.org/officeDocument/2006/relationships/slideLayout" Target="../slideLayouts/slideLayout333.xml"/><Relationship Id="rId42" Type="http://schemas.openxmlformats.org/officeDocument/2006/relationships/slideLayout" Target="../slideLayouts/slideLayout341.xml"/><Relationship Id="rId47" Type="http://schemas.openxmlformats.org/officeDocument/2006/relationships/slideLayout" Target="../slideLayouts/slideLayout346.xml"/><Relationship Id="rId50" Type="http://schemas.openxmlformats.org/officeDocument/2006/relationships/slideLayout" Target="../slideLayouts/slideLayout349.xml"/><Relationship Id="rId55" Type="http://schemas.openxmlformats.org/officeDocument/2006/relationships/slideLayout" Target="../slideLayouts/slideLayout354.xml"/><Relationship Id="rId63" Type="http://schemas.openxmlformats.org/officeDocument/2006/relationships/slideLayout" Target="../slideLayouts/slideLayout362.xml"/><Relationship Id="rId68" Type="http://schemas.openxmlformats.org/officeDocument/2006/relationships/slideLayout" Target="../slideLayouts/slideLayout367.xml"/><Relationship Id="rId76" Type="http://schemas.openxmlformats.org/officeDocument/2006/relationships/theme" Target="../theme/theme6.xml"/><Relationship Id="rId7" Type="http://schemas.openxmlformats.org/officeDocument/2006/relationships/slideLayout" Target="../slideLayouts/slideLayout306.xml"/><Relationship Id="rId71" Type="http://schemas.openxmlformats.org/officeDocument/2006/relationships/slideLayout" Target="../slideLayouts/slideLayout370.xml"/><Relationship Id="rId2" Type="http://schemas.openxmlformats.org/officeDocument/2006/relationships/slideLayout" Target="../slideLayouts/slideLayout301.xml"/><Relationship Id="rId16" Type="http://schemas.openxmlformats.org/officeDocument/2006/relationships/slideLayout" Target="../slideLayouts/slideLayout315.xml"/><Relationship Id="rId29" Type="http://schemas.openxmlformats.org/officeDocument/2006/relationships/slideLayout" Target="../slideLayouts/slideLayout328.xml"/><Relationship Id="rId11" Type="http://schemas.openxmlformats.org/officeDocument/2006/relationships/slideLayout" Target="../slideLayouts/slideLayout310.xml"/><Relationship Id="rId24" Type="http://schemas.openxmlformats.org/officeDocument/2006/relationships/slideLayout" Target="../slideLayouts/slideLayout323.xml"/><Relationship Id="rId32" Type="http://schemas.openxmlformats.org/officeDocument/2006/relationships/slideLayout" Target="../slideLayouts/slideLayout331.xml"/><Relationship Id="rId37" Type="http://schemas.openxmlformats.org/officeDocument/2006/relationships/slideLayout" Target="../slideLayouts/slideLayout336.xml"/><Relationship Id="rId40" Type="http://schemas.openxmlformats.org/officeDocument/2006/relationships/slideLayout" Target="../slideLayouts/slideLayout339.xml"/><Relationship Id="rId45" Type="http://schemas.openxmlformats.org/officeDocument/2006/relationships/slideLayout" Target="../slideLayouts/slideLayout344.xml"/><Relationship Id="rId53" Type="http://schemas.openxmlformats.org/officeDocument/2006/relationships/slideLayout" Target="../slideLayouts/slideLayout352.xml"/><Relationship Id="rId58" Type="http://schemas.openxmlformats.org/officeDocument/2006/relationships/slideLayout" Target="../slideLayouts/slideLayout357.xml"/><Relationship Id="rId66" Type="http://schemas.openxmlformats.org/officeDocument/2006/relationships/slideLayout" Target="../slideLayouts/slideLayout365.xml"/><Relationship Id="rId74" Type="http://schemas.openxmlformats.org/officeDocument/2006/relationships/slideLayout" Target="../slideLayouts/slideLayout373.xml"/><Relationship Id="rId79" Type="http://schemas.openxmlformats.org/officeDocument/2006/relationships/image" Target="../media/image10.png"/><Relationship Id="rId5" Type="http://schemas.openxmlformats.org/officeDocument/2006/relationships/slideLayout" Target="../slideLayouts/slideLayout304.xml"/><Relationship Id="rId61" Type="http://schemas.openxmlformats.org/officeDocument/2006/relationships/slideLayout" Target="../slideLayouts/slideLayout360.xml"/><Relationship Id="rId10" Type="http://schemas.openxmlformats.org/officeDocument/2006/relationships/slideLayout" Target="../slideLayouts/slideLayout309.xml"/><Relationship Id="rId19" Type="http://schemas.openxmlformats.org/officeDocument/2006/relationships/slideLayout" Target="../slideLayouts/slideLayout318.xml"/><Relationship Id="rId31" Type="http://schemas.openxmlformats.org/officeDocument/2006/relationships/slideLayout" Target="../slideLayouts/slideLayout330.xml"/><Relationship Id="rId44" Type="http://schemas.openxmlformats.org/officeDocument/2006/relationships/slideLayout" Target="../slideLayouts/slideLayout343.xml"/><Relationship Id="rId52" Type="http://schemas.openxmlformats.org/officeDocument/2006/relationships/slideLayout" Target="../slideLayouts/slideLayout351.xml"/><Relationship Id="rId60" Type="http://schemas.openxmlformats.org/officeDocument/2006/relationships/slideLayout" Target="../slideLayouts/slideLayout359.xml"/><Relationship Id="rId65" Type="http://schemas.openxmlformats.org/officeDocument/2006/relationships/slideLayout" Target="../slideLayouts/slideLayout364.xml"/><Relationship Id="rId73" Type="http://schemas.openxmlformats.org/officeDocument/2006/relationships/slideLayout" Target="../slideLayouts/slideLayout372.xml"/><Relationship Id="rId78" Type="http://schemas.openxmlformats.org/officeDocument/2006/relationships/image" Target="../media/image9.png"/><Relationship Id="rId4" Type="http://schemas.openxmlformats.org/officeDocument/2006/relationships/slideLayout" Target="../slideLayouts/slideLayout303.xml"/><Relationship Id="rId9" Type="http://schemas.openxmlformats.org/officeDocument/2006/relationships/slideLayout" Target="../slideLayouts/slideLayout308.xml"/><Relationship Id="rId14" Type="http://schemas.openxmlformats.org/officeDocument/2006/relationships/slideLayout" Target="../slideLayouts/slideLayout313.xml"/><Relationship Id="rId22" Type="http://schemas.openxmlformats.org/officeDocument/2006/relationships/slideLayout" Target="../slideLayouts/slideLayout321.xml"/><Relationship Id="rId27" Type="http://schemas.openxmlformats.org/officeDocument/2006/relationships/slideLayout" Target="../slideLayouts/slideLayout326.xml"/><Relationship Id="rId30" Type="http://schemas.openxmlformats.org/officeDocument/2006/relationships/slideLayout" Target="../slideLayouts/slideLayout329.xml"/><Relationship Id="rId35" Type="http://schemas.openxmlformats.org/officeDocument/2006/relationships/slideLayout" Target="../slideLayouts/slideLayout334.xml"/><Relationship Id="rId43" Type="http://schemas.openxmlformats.org/officeDocument/2006/relationships/slideLayout" Target="../slideLayouts/slideLayout342.xml"/><Relationship Id="rId48" Type="http://schemas.openxmlformats.org/officeDocument/2006/relationships/slideLayout" Target="../slideLayouts/slideLayout347.xml"/><Relationship Id="rId56" Type="http://schemas.openxmlformats.org/officeDocument/2006/relationships/slideLayout" Target="../slideLayouts/slideLayout355.xml"/><Relationship Id="rId64" Type="http://schemas.openxmlformats.org/officeDocument/2006/relationships/slideLayout" Target="../slideLayouts/slideLayout363.xml"/><Relationship Id="rId69" Type="http://schemas.openxmlformats.org/officeDocument/2006/relationships/slideLayout" Target="../slideLayouts/slideLayout368.xml"/><Relationship Id="rId77" Type="http://schemas.openxmlformats.org/officeDocument/2006/relationships/image" Target="../media/image17.png"/><Relationship Id="rId8" Type="http://schemas.openxmlformats.org/officeDocument/2006/relationships/slideLayout" Target="../slideLayouts/slideLayout307.xml"/><Relationship Id="rId51" Type="http://schemas.openxmlformats.org/officeDocument/2006/relationships/slideLayout" Target="../slideLayouts/slideLayout350.xml"/><Relationship Id="rId72" Type="http://schemas.openxmlformats.org/officeDocument/2006/relationships/slideLayout" Target="../slideLayouts/slideLayout371.xml"/><Relationship Id="rId3" Type="http://schemas.openxmlformats.org/officeDocument/2006/relationships/slideLayout" Target="../slideLayouts/slideLayout302.xml"/><Relationship Id="rId12" Type="http://schemas.openxmlformats.org/officeDocument/2006/relationships/slideLayout" Target="../slideLayouts/slideLayout311.xml"/><Relationship Id="rId17" Type="http://schemas.openxmlformats.org/officeDocument/2006/relationships/slideLayout" Target="../slideLayouts/slideLayout316.xml"/><Relationship Id="rId25" Type="http://schemas.openxmlformats.org/officeDocument/2006/relationships/slideLayout" Target="../slideLayouts/slideLayout324.xml"/><Relationship Id="rId33" Type="http://schemas.openxmlformats.org/officeDocument/2006/relationships/slideLayout" Target="../slideLayouts/slideLayout332.xml"/><Relationship Id="rId38" Type="http://schemas.openxmlformats.org/officeDocument/2006/relationships/slideLayout" Target="../slideLayouts/slideLayout337.xml"/><Relationship Id="rId46" Type="http://schemas.openxmlformats.org/officeDocument/2006/relationships/slideLayout" Target="../slideLayouts/slideLayout345.xml"/><Relationship Id="rId59" Type="http://schemas.openxmlformats.org/officeDocument/2006/relationships/slideLayout" Target="../slideLayouts/slideLayout358.xml"/><Relationship Id="rId67" Type="http://schemas.openxmlformats.org/officeDocument/2006/relationships/slideLayout" Target="../slideLayouts/slideLayout366.xml"/><Relationship Id="rId20" Type="http://schemas.openxmlformats.org/officeDocument/2006/relationships/slideLayout" Target="../slideLayouts/slideLayout319.xml"/><Relationship Id="rId41" Type="http://schemas.openxmlformats.org/officeDocument/2006/relationships/slideLayout" Target="../slideLayouts/slideLayout340.xml"/><Relationship Id="rId54" Type="http://schemas.openxmlformats.org/officeDocument/2006/relationships/slideLayout" Target="../slideLayouts/slideLayout353.xml"/><Relationship Id="rId62" Type="http://schemas.openxmlformats.org/officeDocument/2006/relationships/slideLayout" Target="../slideLayouts/slideLayout361.xml"/><Relationship Id="rId70" Type="http://schemas.openxmlformats.org/officeDocument/2006/relationships/slideLayout" Target="../slideLayouts/slideLayout369.xml"/><Relationship Id="rId75" Type="http://schemas.openxmlformats.org/officeDocument/2006/relationships/slideLayout" Target="../slideLayouts/slideLayout374.xml"/><Relationship Id="rId1" Type="http://schemas.openxmlformats.org/officeDocument/2006/relationships/slideLayout" Target="../slideLayouts/slideLayout300.xml"/><Relationship Id="rId6" Type="http://schemas.openxmlformats.org/officeDocument/2006/relationships/slideLayout" Target="../slideLayouts/slideLayout305.xml"/><Relationship Id="rId15" Type="http://schemas.openxmlformats.org/officeDocument/2006/relationships/slideLayout" Target="../slideLayouts/slideLayout314.xml"/><Relationship Id="rId23" Type="http://schemas.openxmlformats.org/officeDocument/2006/relationships/slideLayout" Target="../slideLayouts/slideLayout322.xml"/><Relationship Id="rId28" Type="http://schemas.openxmlformats.org/officeDocument/2006/relationships/slideLayout" Target="../slideLayouts/slideLayout327.xml"/><Relationship Id="rId36" Type="http://schemas.openxmlformats.org/officeDocument/2006/relationships/slideLayout" Target="../slideLayouts/slideLayout335.xml"/><Relationship Id="rId49" Type="http://schemas.openxmlformats.org/officeDocument/2006/relationships/slideLayout" Target="../slideLayouts/slideLayout348.xml"/><Relationship Id="rId57" Type="http://schemas.openxmlformats.org/officeDocument/2006/relationships/slideLayout" Target="../slideLayouts/slideLayout356.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387.xml"/><Relationship Id="rId18" Type="http://schemas.openxmlformats.org/officeDocument/2006/relationships/slideLayout" Target="../slideLayouts/slideLayout392.xml"/><Relationship Id="rId26" Type="http://schemas.openxmlformats.org/officeDocument/2006/relationships/slideLayout" Target="../slideLayouts/slideLayout400.xml"/><Relationship Id="rId39" Type="http://schemas.openxmlformats.org/officeDocument/2006/relationships/slideLayout" Target="../slideLayouts/slideLayout413.xml"/><Relationship Id="rId21" Type="http://schemas.openxmlformats.org/officeDocument/2006/relationships/slideLayout" Target="../slideLayouts/slideLayout395.xml"/><Relationship Id="rId34" Type="http://schemas.openxmlformats.org/officeDocument/2006/relationships/slideLayout" Target="../slideLayouts/slideLayout408.xml"/><Relationship Id="rId42" Type="http://schemas.openxmlformats.org/officeDocument/2006/relationships/slideLayout" Target="../slideLayouts/slideLayout416.xml"/><Relationship Id="rId47" Type="http://schemas.openxmlformats.org/officeDocument/2006/relationships/slideLayout" Target="../slideLayouts/slideLayout421.xml"/><Relationship Id="rId50" Type="http://schemas.openxmlformats.org/officeDocument/2006/relationships/slideLayout" Target="../slideLayouts/slideLayout424.xml"/><Relationship Id="rId55" Type="http://schemas.openxmlformats.org/officeDocument/2006/relationships/slideLayout" Target="../slideLayouts/slideLayout429.xml"/><Relationship Id="rId63" Type="http://schemas.openxmlformats.org/officeDocument/2006/relationships/slideLayout" Target="../slideLayouts/slideLayout437.xml"/><Relationship Id="rId68" Type="http://schemas.openxmlformats.org/officeDocument/2006/relationships/slideLayout" Target="../slideLayouts/slideLayout442.xml"/><Relationship Id="rId76" Type="http://schemas.openxmlformats.org/officeDocument/2006/relationships/theme" Target="../theme/theme7.xml"/><Relationship Id="rId7" Type="http://schemas.openxmlformats.org/officeDocument/2006/relationships/slideLayout" Target="../slideLayouts/slideLayout381.xml"/><Relationship Id="rId71" Type="http://schemas.openxmlformats.org/officeDocument/2006/relationships/slideLayout" Target="../slideLayouts/slideLayout445.xml"/><Relationship Id="rId2" Type="http://schemas.openxmlformats.org/officeDocument/2006/relationships/slideLayout" Target="../slideLayouts/slideLayout376.xml"/><Relationship Id="rId16" Type="http://schemas.openxmlformats.org/officeDocument/2006/relationships/slideLayout" Target="../slideLayouts/slideLayout390.xml"/><Relationship Id="rId29" Type="http://schemas.openxmlformats.org/officeDocument/2006/relationships/slideLayout" Target="../slideLayouts/slideLayout403.xml"/><Relationship Id="rId11" Type="http://schemas.openxmlformats.org/officeDocument/2006/relationships/slideLayout" Target="../slideLayouts/slideLayout385.xml"/><Relationship Id="rId24" Type="http://schemas.openxmlformats.org/officeDocument/2006/relationships/slideLayout" Target="../slideLayouts/slideLayout398.xml"/><Relationship Id="rId32" Type="http://schemas.openxmlformats.org/officeDocument/2006/relationships/slideLayout" Target="../slideLayouts/slideLayout406.xml"/><Relationship Id="rId37" Type="http://schemas.openxmlformats.org/officeDocument/2006/relationships/slideLayout" Target="../slideLayouts/slideLayout411.xml"/><Relationship Id="rId40" Type="http://schemas.openxmlformats.org/officeDocument/2006/relationships/slideLayout" Target="../slideLayouts/slideLayout414.xml"/><Relationship Id="rId45" Type="http://schemas.openxmlformats.org/officeDocument/2006/relationships/slideLayout" Target="../slideLayouts/slideLayout419.xml"/><Relationship Id="rId53" Type="http://schemas.openxmlformats.org/officeDocument/2006/relationships/slideLayout" Target="../slideLayouts/slideLayout427.xml"/><Relationship Id="rId58" Type="http://schemas.openxmlformats.org/officeDocument/2006/relationships/slideLayout" Target="../slideLayouts/slideLayout432.xml"/><Relationship Id="rId66" Type="http://schemas.openxmlformats.org/officeDocument/2006/relationships/slideLayout" Target="../slideLayouts/slideLayout440.xml"/><Relationship Id="rId74" Type="http://schemas.openxmlformats.org/officeDocument/2006/relationships/slideLayout" Target="../slideLayouts/slideLayout448.xml"/><Relationship Id="rId79" Type="http://schemas.openxmlformats.org/officeDocument/2006/relationships/image" Target="../media/image10.png"/><Relationship Id="rId5" Type="http://schemas.openxmlformats.org/officeDocument/2006/relationships/slideLayout" Target="../slideLayouts/slideLayout379.xml"/><Relationship Id="rId61" Type="http://schemas.openxmlformats.org/officeDocument/2006/relationships/slideLayout" Target="../slideLayouts/slideLayout435.xml"/><Relationship Id="rId10" Type="http://schemas.openxmlformats.org/officeDocument/2006/relationships/slideLayout" Target="../slideLayouts/slideLayout384.xml"/><Relationship Id="rId19" Type="http://schemas.openxmlformats.org/officeDocument/2006/relationships/slideLayout" Target="../slideLayouts/slideLayout393.xml"/><Relationship Id="rId31" Type="http://schemas.openxmlformats.org/officeDocument/2006/relationships/slideLayout" Target="../slideLayouts/slideLayout405.xml"/><Relationship Id="rId44" Type="http://schemas.openxmlformats.org/officeDocument/2006/relationships/slideLayout" Target="../slideLayouts/slideLayout418.xml"/><Relationship Id="rId52" Type="http://schemas.openxmlformats.org/officeDocument/2006/relationships/slideLayout" Target="../slideLayouts/slideLayout426.xml"/><Relationship Id="rId60" Type="http://schemas.openxmlformats.org/officeDocument/2006/relationships/slideLayout" Target="../slideLayouts/slideLayout434.xml"/><Relationship Id="rId65" Type="http://schemas.openxmlformats.org/officeDocument/2006/relationships/slideLayout" Target="../slideLayouts/slideLayout439.xml"/><Relationship Id="rId73" Type="http://schemas.openxmlformats.org/officeDocument/2006/relationships/slideLayout" Target="../slideLayouts/slideLayout447.xml"/><Relationship Id="rId78" Type="http://schemas.openxmlformats.org/officeDocument/2006/relationships/image" Target="../media/image9.png"/><Relationship Id="rId4" Type="http://schemas.openxmlformats.org/officeDocument/2006/relationships/slideLayout" Target="../slideLayouts/slideLayout378.xml"/><Relationship Id="rId9" Type="http://schemas.openxmlformats.org/officeDocument/2006/relationships/slideLayout" Target="../slideLayouts/slideLayout383.xml"/><Relationship Id="rId14" Type="http://schemas.openxmlformats.org/officeDocument/2006/relationships/slideLayout" Target="../slideLayouts/slideLayout388.xml"/><Relationship Id="rId22" Type="http://schemas.openxmlformats.org/officeDocument/2006/relationships/slideLayout" Target="../slideLayouts/slideLayout396.xml"/><Relationship Id="rId27" Type="http://schemas.openxmlformats.org/officeDocument/2006/relationships/slideLayout" Target="../slideLayouts/slideLayout401.xml"/><Relationship Id="rId30" Type="http://schemas.openxmlformats.org/officeDocument/2006/relationships/slideLayout" Target="../slideLayouts/slideLayout404.xml"/><Relationship Id="rId35" Type="http://schemas.openxmlformats.org/officeDocument/2006/relationships/slideLayout" Target="../slideLayouts/slideLayout409.xml"/><Relationship Id="rId43" Type="http://schemas.openxmlformats.org/officeDocument/2006/relationships/slideLayout" Target="../slideLayouts/slideLayout417.xml"/><Relationship Id="rId48" Type="http://schemas.openxmlformats.org/officeDocument/2006/relationships/slideLayout" Target="../slideLayouts/slideLayout422.xml"/><Relationship Id="rId56" Type="http://schemas.openxmlformats.org/officeDocument/2006/relationships/slideLayout" Target="../slideLayouts/slideLayout430.xml"/><Relationship Id="rId64" Type="http://schemas.openxmlformats.org/officeDocument/2006/relationships/slideLayout" Target="../slideLayouts/slideLayout438.xml"/><Relationship Id="rId69" Type="http://schemas.openxmlformats.org/officeDocument/2006/relationships/slideLayout" Target="../slideLayouts/slideLayout443.xml"/><Relationship Id="rId77" Type="http://schemas.openxmlformats.org/officeDocument/2006/relationships/image" Target="../media/image17.png"/><Relationship Id="rId8" Type="http://schemas.openxmlformats.org/officeDocument/2006/relationships/slideLayout" Target="../slideLayouts/slideLayout382.xml"/><Relationship Id="rId51" Type="http://schemas.openxmlformats.org/officeDocument/2006/relationships/slideLayout" Target="../slideLayouts/slideLayout425.xml"/><Relationship Id="rId72" Type="http://schemas.openxmlformats.org/officeDocument/2006/relationships/slideLayout" Target="../slideLayouts/slideLayout446.xml"/><Relationship Id="rId3" Type="http://schemas.openxmlformats.org/officeDocument/2006/relationships/slideLayout" Target="../slideLayouts/slideLayout377.xml"/><Relationship Id="rId12" Type="http://schemas.openxmlformats.org/officeDocument/2006/relationships/slideLayout" Target="../slideLayouts/slideLayout386.xml"/><Relationship Id="rId17" Type="http://schemas.openxmlformats.org/officeDocument/2006/relationships/slideLayout" Target="../slideLayouts/slideLayout391.xml"/><Relationship Id="rId25" Type="http://schemas.openxmlformats.org/officeDocument/2006/relationships/slideLayout" Target="../slideLayouts/slideLayout399.xml"/><Relationship Id="rId33" Type="http://schemas.openxmlformats.org/officeDocument/2006/relationships/slideLayout" Target="../slideLayouts/slideLayout407.xml"/><Relationship Id="rId38" Type="http://schemas.openxmlformats.org/officeDocument/2006/relationships/slideLayout" Target="../slideLayouts/slideLayout412.xml"/><Relationship Id="rId46" Type="http://schemas.openxmlformats.org/officeDocument/2006/relationships/slideLayout" Target="../slideLayouts/slideLayout420.xml"/><Relationship Id="rId59" Type="http://schemas.openxmlformats.org/officeDocument/2006/relationships/slideLayout" Target="../slideLayouts/slideLayout433.xml"/><Relationship Id="rId67" Type="http://schemas.openxmlformats.org/officeDocument/2006/relationships/slideLayout" Target="../slideLayouts/slideLayout441.xml"/><Relationship Id="rId20" Type="http://schemas.openxmlformats.org/officeDocument/2006/relationships/slideLayout" Target="../slideLayouts/slideLayout394.xml"/><Relationship Id="rId41" Type="http://schemas.openxmlformats.org/officeDocument/2006/relationships/slideLayout" Target="../slideLayouts/slideLayout415.xml"/><Relationship Id="rId54" Type="http://schemas.openxmlformats.org/officeDocument/2006/relationships/slideLayout" Target="../slideLayouts/slideLayout428.xml"/><Relationship Id="rId62" Type="http://schemas.openxmlformats.org/officeDocument/2006/relationships/slideLayout" Target="../slideLayouts/slideLayout436.xml"/><Relationship Id="rId70" Type="http://schemas.openxmlformats.org/officeDocument/2006/relationships/slideLayout" Target="../slideLayouts/slideLayout444.xml"/><Relationship Id="rId75" Type="http://schemas.openxmlformats.org/officeDocument/2006/relationships/slideLayout" Target="../slideLayouts/slideLayout449.xml"/><Relationship Id="rId1" Type="http://schemas.openxmlformats.org/officeDocument/2006/relationships/slideLayout" Target="../slideLayouts/slideLayout375.xml"/><Relationship Id="rId6" Type="http://schemas.openxmlformats.org/officeDocument/2006/relationships/slideLayout" Target="../slideLayouts/slideLayout380.xml"/><Relationship Id="rId15" Type="http://schemas.openxmlformats.org/officeDocument/2006/relationships/slideLayout" Target="../slideLayouts/slideLayout389.xml"/><Relationship Id="rId23" Type="http://schemas.openxmlformats.org/officeDocument/2006/relationships/slideLayout" Target="../slideLayouts/slideLayout397.xml"/><Relationship Id="rId28" Type="http://schemas.openxmlformats.org/officeDocument/2006/relationships/slideLayout" Target="../slideLayouts/slideLayout402.xml"/><Relationship Id="rId36" Type="http://schemas.openxmlformats.org/officeDocument/2006/relationships/slideLayout" Target="../slideLayouts/slideLayout410.xml"/><Relationship Id="rId49" Type="http://schemas.openxmlformats.org/officeDocument/2006/relationships/slideLayout" Target="../slideLayouts/slideLayout423.xml"/><Relationship Id="rId57" Type="http://schemas.openxmlformats.org/officeDocument/2006/relationships/slideLayout" Target="../slideLayouts/slideLayout431.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462.xml"/><Relationship Id="rId18" Type="http://schemas.openxmlformats.org/officeDocument/2006/relationships/slideLayout" Target="../slideLayouts/slideLayout467.xml"/><Relationship Id="rId26" Type="http://schemas.openxmlformats.org/officeDocument/2006/relationships/slideLayout" Target="../slideLayouts/slideLayout475.xml"/><Relationship Id="rId39" Type="http://schemas.openxmlformats.org/officeDocument/2006/relationships/slideLayout" Target="../slideLayouts/slideLayout488.xml"/><Relationship Id="rId21" Type="http://schemas.openxmlformats.org/officeDocument/2006/relationships/slideLayout" Target="../slideLayouts/slideLayout470.xml"/><Relationship Id="rId34" Type="http://schemas.openxmlformats.org/officeDocument/2006/relationships/slideLayout" Target="../slideLayouts/slideLayout483.xml"/><Relationship Id="rId42" Type="http://schemas.openxmlformats.org/officeDocument/2006/relationships/slideLayout" Target="../slideLayouts/slideLayout491.xml"/><Relationship Id="rId47" Type="http://schemas.openxmlformats.org/officeDocument/2006/relationships/slideLayout" Target="../slideLayouts/slideLayout496.xml"/><Relationship Id="rId50" Type="http://schemas.openxmlformats.org/officeDocument/2006/relationships/slideLayout" Target="../slideLayouts/slideLayout499.xml"/><Relationship Id="rId55" Type="http://schemas.openxmlformats.org/officeDocument/2006/relationships/slideLayout" Target="../slideLayouts/slideLayout504.xml"/><Relationship Id="rId63" Type="http://schemas.openxmlformats.org/officeDocument/2006/relationships/slideLayout" Target="../slideLayouts/slideLayout512.xml"/><Relationship Id="rId68" Type="http://schemas.openxmlformats.org/officeDocument/2006/relationships/slideLayout" Target="../slideLayouts/slideLayout517.xml"/><Relationship Id="rId76" Type="http://schemas.openxmlformats.org/officeDocument/2006/relationships/theme" Target="../theme/theme8.xml"/><Relationship Id="rId7" Type="http://schemas.openxmlformats.org/officeDocument/2006/relationships/slideLayout" Target="../slideLayouts/slideLayout456.xml"/><Relationship Id="rId71" Type="http://schemas.openxmlformats.org/officeDocument/2006/relationships/slideLayout" Target="../slideLayouts/slideLayout520.xml"/><Relationship Id="rId2" Type="http://schemas.openxmlformats.org/officeDocument/2006/relationships/slideLayout" Target="../slideLayouts/slideLayout451.xml"/><Relationship Id="rId16" Type="http://schemas.openxmlformats.org/officeDocument/2006/relationships/slideLayout" Target="../slideLayouts/slideLayout465.xml"/><Relationship Id="rId29" Type="http://schemas.openxmlformats.org/officeDocument/2006/relationships/slideLayout" Target="../slideLayouts/slideLayout478.xml"/><Relationship Id="rId11" Type="http://schemas.openxmlformats.org/officeDocument/2006/relationships/slideLayout" Target="../slideLayouts/slideLayout460.xml"/><Relationship Id="rId24" Type="http://schemas.openxmlformats.org/officeDocument/2006/relationships/slideLayout" Target="../slideLayouts/slideLayout473.xml"/><Relationship Id="rId32" Type="http://schemas.openxmlformats.org/officeDocument/2006/relationships/slideLayout" Target="../slideLayouts/slideLayout481.xml"/><Relationship Id="rId37" Type="http://schemas.openxmlformats.org/officeDocument/2006/relationships/slideLayout" Target="../slideLayouts/slideLayout486.xml"/><Relationship Id="rId40" Type="http://schemas.openxmlformats.org/officeDocument/2006/relationships/slideLayout" Target="../slideLayouts/slideLayout489.xml"/><Relationship Id="rId45" Type="http://schemas.openxmlformats.org/officeDocument/2006/relationships/slideLayout" Target="../slideLayouts/slideLayout494.xml"/><Relationship Id="rId53" Type="http://schemas.openxmlformats.org/officeDocument/2006/relationships/slideLayout" Target="../slideLayouts/slideLayout502.xml"/><Relationship Id="rId58" Type="http://schemas.openxmlformats.org/officeDocument/2006/relationships/slideLayout" Target="../slideLayouts/slideLayout507.xml"/><Relationship Id="rId66" Type="http://schemas.openxmlformats.org/officeDocument/2006/relationships/slideLayout" Target="../slideLayouts/slideLayout515.xml"/><Relationship Id="rId74" Type="http://schemas.openxmlformats.org/officeDocument/2006/relationships/slideLayout" Target="../slideLayouts/slideLayout523.xml"/><Relationship Id="rId5" Type="http://schemas.openxmlformats.org/officeDocument/2006/relationships/slideLayout" Target="../slideLayouts/slideLayout454.xml"/><Relationship Id="rId15" Type="http://schemas.openxmlformats.org/officeDocument/2006/relationships/slideLayout" Target="../slideLayouts/slideLayout464.xml"/><Relationship Id="rId23" Type="http://schemas.openxmlformats.org/officeDocument/2006/relationships/slideLayout" Target="../slideLayouts/slideLayout472.xml"/><Relationship Id="rId28" Type="http://schemas.openxmlformats.org/officeDocument/2006/relationships/slideLayout" Target="../slideLayouts/slideLayout477.xml"/><Relationship Id="rId36" Type="http://schemas.openxmlformats.org/officeDocument/2006/relationships/slideLayout" Target="../slideLayouts/slideLayout485.xml"/><Relationship Id="rId49" Type="http://schemas.openxmlformats.org/officeDocument/2006/relationships/slideLayout" Target="../slideLayouts/slideLayout498.xml"/><Relationship Id="rId57" Type="http://schemas.openxmlformats.org/officeDocument/2006/relationships/slideLayout" Target="../slideLayouts/slideLayout506.xml"/><Relationship Id="rId61" Type="http://schemas.openxmlformats.org/officeDocument/2006/relationships/slideLayout" Target="../slideLayouts/slideLayout510.xml"/><Relationship Id="rId10" Type="http://schemas.openxmlformats.org/officeDocument/2006/relationships/slideLayout" Target="../slideLayouts/slideLayout459.xml"/><Relationship Id="rId19" Type="http://schemas.openxmlformats.org/officeDocument/2006/relationships/slideLayout" Target="../slideLayouts/slideLayout468.xml"/><Relationship Id="rId31" Type="http://schemas.openxmlformats.org/officeDocument/2006/relationships/slideLayout" Target="../slideLayouts/slideLayout480.xml"/><Relationship Id="rId44" Type="http://schemas.openxmlformats.org/officeDocument/2006/relationships/slideLayout" Target="../slideLayouts/slideLayout493.xml"/><Relationship Id="rId52" Type="http://schemas.openxmlformats.org/officeDocument/2006/relationships/slideLayout" Target="../slideLayouts/slideLayout501.xml"/><Relationship Id="rId60" Type="http://schemas.openxmlformats.org/officeDocument/2006/relationships/slideLayout" Target="../slideLayouts/slideLayout509.xml"/><Relationship Id="rId65" Type="http://schemas.openxmlformats.org/officeDocument/2006/relationships/slideLayout" Target="../slideLayouts/slideLayout514.xml"/><Relationship Id="rId73" Type="http://schemas.openxmlformats.org/officeDocument/2006/relationships/slideLayout" Target="../slideLayouts/slideLayout522.xml"/><Relationship Id="rId78" Type="http://schemas.openxmlformats.org/officeDocument/2006/relationships/image" Target="../media/image10.png"/><Relationship Id="rId4" Type="http://schemas.openxmlformats.org/officeDocument/2006/relationships/slideLayout" Target="../slideLayouts/slideLayout453.xml"/><Relationship Id="rId9" Type="http://schemas.openxmlformats.org/officeDocument/2006/relationships/slideLayout" Target="../slideLayouts/slideLayout458.xml"/><Relationship Id="rId14" Type="http://schemas.openxmlformats.org/officeDocument/2006/relationships/slideLayout" Target="../slideLayouts/slideLayout463.xml"/><Relationship Id="rId22" Type="http://schemas.openxmlformats.org/officeDocument/2006/relationships/slideLayout" Target="../slideLayouts/slideLayout471.xml"/><Relationship Id="rId27" Type="http://schemas.openxmlformats.org/officeDocument/2006/relationships/slideLayout" Target="../slideLayouts/slideLayout476.xml"/><Relationship Id="rId30" Type="http://schemas.openxmlformats.org/officeDocument/2006/relationships/slideLayout" Target="../slideLayouts/slideLayout479.xml"/><Relationship Id="rId35" Type="http://schemas.openxmlformats.org/officeDocument/2006/relationships/slideLayout" Target="../slideLayouts/slideLayout484.xml"/><Relationship Id="rId43" Type="http://schemas.openxmlformats.org/officeDocument/2006/relationships/slideLayout" Target="../slideLayouts/slideLayout492.xml"/><Relationship Id="rId48" Type="http://schemas.openxmlformats.org/officeDocument/2006/relationships/slideLayout" Target="../slideLayouts/slideLayout497.xml"/><Relationship Id="rId56" Type="http://schemas.openxmlformats.org/officeDocument/2006/relationships/slideLayout" Target="../slideLayouts/slideLayout505.xml"/><Relationship Id="rId64" Type="http://schemas.openxmlformats.org/officeDocument/2006/relationships/slideLayout" Target="../slideLayouts/slideLayout513.xml"/><Relationship Id="rId69" Type="http://schemas.openxmlformats.org/officeDocument/2006/relationships/slideLayout" Target="../slideLayouts/slideLayout518.xml"/><Relationship Id="rId77" Type="http://schemas.openxmlformats.org/officeDocument/2006/relationships/image" Target="../media/image9.png"/><Relationship Id="rId8" Type="http://schemas.openxmlformats.org/officeDocument/2006/relationships/slideLayout" Target="../slideLayouts/slideLayout457.xml"/><Relationship Id="rId51" Type="http://schemas.openxmlformats.org/officeDocument/2006/relationships/slideLayout" Target="../slideLayouts/slideLayout500.xml"/><Relationship Id="rId72" Type="http://schemas.openxmlformats.org/officeDocument/2006/relationships/slideLayout" Target="../slideLayouts/slideLayout521.xml"/><Relationship Id="rId3" Type="http://schemas.openxmlformats.org/officeDocument/2006/relationships/slideLayout" Target="../slideLayouts/slideLayout452.xml"/><Relationship Id="rId12" Type="http://schemas.openxmlformats.org/officeDocument/2006/relationships/slideLayout" Target="../slideLayouts/slideLayout461.xml"/><Relationship Id="rId17" Type="http://schemas.openxmlformats.org/officeDocument/2006/relationships/slideLayout" Target="../slideLayouts/slideLayout466.xml"/><Relationship Id="rId25" Type="http://schemas.openxmlformats.org/officeDocument/2006/relationships/slideLayout" Target="../slideLayouts/slideLayout474.xml"/><Relationship Id="rId33" Type="http://schemas.openxmlformats.org/officeDocument/2006/relationships/slideLayout" Target="../slideLayouts/slideLayout482.xml"/><Relationship Id="rId38" Type="http://schemas.openxmlformats.org/officeDocument/2006/relationships/slideLayout" Target="../slideLayouts/slideLayout487.xml"/><Relationship Id="rId46" Type="http://schemas.openxmlformats.org/officeDocument/2006/relationships/slideLayout" Target="../slideLayouts/slideLayout495.xml"/><Relationship Id="rId59" Type="http://schemas.openxmlformats.org/officeDocument/2006/relationships/slideLayout" Target="../slideLayouts/slideLayout508.xml"/><Relationship Id="rId67" Type="http://schemas.openxmlformats.org/officeDocument/2006/relationships/slideLayout" Target="../slideLayouts/slideLayout516.xml"/><Relationship Id="rId20" Type="http://schemas.openxmlformats.org/officeDocument/2006/relationships/slideLayout" Target="../slideLayouts/slideLayout469.xml"/><Relationship Id="rId41" Type="http://schemas.openxmlformats.org/officeDocument/2006/relationships/slideLayout" Target="../slideLayouts/slideLayout490.xml"/><Relationship Id="rId54" Type="http://schemas.openxmlformats.org/officeDocument/2006/relationships/slideLayout" Target="../slideLayouts/slideLayout503.xml"/><Relationship Id="rId62" Type="http://schemas.openxmlformats.org/officeDocument/2006/relationships/slideLayout" Target="../slideLayouts/slideLayout511.xml"/><Relationship Id="rId70" Type="http://schemas.openxmlformats.org/officeDocument/2006/relationships/slideLayout" Target="../slideLayouts/slideLayout519.xml"/><Relationship Id="rId75" Type="http://schemas.openxmlformats.org/officeDocument/2006/relationships/slideLayout" Target="../slideLayouts/slideLayout524.xml"/><Relationship Id="rId1" Type="http://schemas.openxmlformats.org/officeDocument/2006/relationships/slideLayout" Target="../slideLayouts/slideLayout450.xml"/><Relationship Id="rId6" Type="http://schemas.openxmlformats.org/officeDocument/2006/relationships/slideLayout" Target="../slideLayouts/slideLayout455.xml"/></Relationships>
</file>

<file path=ppt/slideMasters/_rels/slideMaster9.xml.rels><?xml version="1.0" encoding="UTF-8" standalone="yes"?>
<Relationships xmlns="http://schemas.openxmlformats.org/package/2006/relationships"><Relationship Id="rId13" Type="http://schemas.openxmlformats.org/officeDocument/2006/relationships/slideLayout" Target="../slideLayouts/slideLayout537.xml"/><Relationship Id="rId18" Type="http://schemas.openxmlformats.org/officeDocument/2006/relationships/slideLayout" Target="../slideLayouts/slideLayout542.xml"/><Relationship Id="rId26" Type="http://schemas.openxmlformats.org/officeDocument/2006/relationships/slideLayout" Target="../slideLayouts/slideLayout550.xml"/><Relationship Id="rId39" Type="http://schemas.openxmlformats.org/officeDocument/2006/relationships/slideLayout" Target="../slideLayouts/slideLayout563.xml"/><Relationship Id="rId21" Type="http://schemas.openxmlformats.org/officeDocument/2006/relationships/slideLayout" Target="../slideLayouts/slideLayout545.xml"/><Relationship Id="rId34" Type="http://schemas.openxmlformats.org/officeDocument/2006/relationships/slideLayout" Target="../slideLayouts/slideLayout558.xml"/><Relationship Id="rId42" Type="http://schemas.openxmlformats.org/officeDocument/2006/relationships/slideLayout" Target="../slideLayouts/slideLayout566.xml"/><Relationship Id="rId47" Type="http://schemas.openxmlformats.org/officeDocument/2006/relationships/slideLayout" Target="../slideLayouts/slideLayout571.xml"/><Relationship Id="rId50" Type="http://schemas.openxmlformats.org/officeDocument/2006/relationships/slideLayout" Target="../slideLayouts/slideLayout574.xml"/><Relationship Id="rId55" Type="http://schemas.openxmlformats.org/officeDocument/2006/relationships/slideLayout" Target="../slideLayouts/slideLayout579.xml"/><Relationship Id="rId63" Type="http://schemas.openxmlformats.org/officeDocument/2006/relationships/slideLayout" Target="../slideLayouts/slideLayout587.xml"/><Relationship Id="rId68" Type="http://schemas.openxmlformats.org/officeDocument/2006/relationships/slideLayout" Target="../slideLayouts/slideLayout592.xml"/><Relationship Id="rId76" Type="http://schemas.openxmlformats.org/officeDocument/2006/relationships/theme" Target="../theme/theme9.xml"/><Relationship Id="rId7" Type="http://schemas.openxmlformats.org/officeDocument/2006/relationships/slideLayout" Target="../slideLayouts/slideLayout531.xml"/><Relationship Id="rId71" Type="http://schemas.openxmlformats.org/officeDocument/2006/relationships/slideLayout" Target="../slideLayouts/slideLayout595.xml"/><Relationship Id="rId2" Type="http://schemas.openxmlformats.org/officeDocument/2006/relationships/slideLayout" Target="../slideLayouts/slideLayout526.xml"/><Relationship Id="rId16" Type="http://schemas.openxmlformats.org/officeDocument/2006/relationships/slideLayout" Target="../slideLayouts/slideLayout540.xml"/><Relationship Id="rId29" Type="http://schemas.openxmlformats.org/officeDocument/2006/relationships/slideLayout" Target="../slideLayouts/slideLayout553.xml"/><Relationship Id="rId11" Type="http://schemas.openxmlformats.org/officeDocument/2006/relationships/slideLayout" Target="../slideLayouts/slideLayout535.xml"/><Relationship Id="rId24" Type="http://schemas.openxmlformats.org/officeDocument/2006/relationships/slideLayout" Target="../slideLayouts/slideLayout548.xml"/><Relationship Id="rId32" Type="http://schemas.openxmlformats.org/officeDocument/2006/relationships/slideLayout" Target="../slideLayouts/slideLayout556.xml"/><Relationship Id="rId37" Type="http://schemas.openxmlformats.org/officeDocument/2006/relationships/slideLayout" Target="../slideLayouts/slideLayout561.xml"/><Relationship Id="rId40" Type="http://schemas.openxmlformats.org/officeDocument/2006/relationships/slideLayout" Target="../slideLayouts/slideLayout564.xml"/><Relationship Id="rId45" Type="http://schemas.openxmlformats.org/officeDocument/2006/relationships/slideLayout" Target="../slideLayouts/slideLayout569.xml"/><Relationship Id="rId53" Type="http://schemas.openxmlformats.org/officeDocument/2006/relationships/slideLayout" Target="../slideLayouts/slideLayout577.xml"/><Relationship Id="rId58" Type="http://schemas.openxmlformats.org/officeDocument/2006/relationships/slideLayout" Target="../slideLayouts/slideLayout582.xml"/><Relationship Id="rId66" Type="http://schemas.openxmlformats.org/officeDocument/2006/relationships/slideLayout" Target="../slideLayouts/slideLayout590.xml"/><Relationship Id="rId74" Type="http://schemas.openxmlformats.org/officeDocument/2006/relationships/slideLayout" Target="../slideLayouts/slideLayout598.xml"/><Relationship Id="rId79" Type="http://schemas.openxmlformats.org/officeDocument/2006/relationships/image" Target="../media/image10.png"/><Relationship Id="rId5" Type="http://schemas.openxmlformats.org/officeDocument/2006/relationships/slideLayout" Target="../slideLayouts/slideLayout529.xml"/><Relationship Id="rId61" Type="http://schemas.openxmlformats.org/officeDocument/2006/relationships/slideLayout" Target="../slideLayouts/slideLayout585.xml"/><Relationship Id="rId10" Type="http://schemas.openxmlformats.org/officeDocument/2006/relationships/slideLayout" Target="../slideLayouts/slideLayout534.xml"/><Relationship Id="rId19" Type="http://schemas.openxmlformats.org/officeDocument/2006/relationships/slideLayout" Target="../slideLayouts/slideLayout543.xml"/><Relationship Id="rId31" Type="http://schemas.openxmlformats.org/officeDocument/2006/relationships/slideLayout" Target="../slideLayouts/slideLayout555.xml"/><Relationship Id="rId44" Type="http://schemas.openxmlformats.org/officeDocument/2006/relationships/slideLayout" Target="../slideLayouts/slideLayout568.xml"/><Relationship Id="rId52" Type="http://schemas.openxmlformats.org/officeDocument/2006/relationships/slideLayout" Target="../slideLayouts/slideLayout576.xml"/><Relationship Id="rId60" Type="http://schemas.openxmlformats.org/officeDocument/2006/relationships/slideLayout" Target="../slideLayouts/slideLayout584.xml"/><Relationship Id="rId65" Type="http://schemas.openxmlformats.org/officeDocument/2006/relationships/slideLayout" Target="../slideLayouts/slideLayout589.xml"/><Relationship Id="rId73" Type="http://schemas.openxmlformats.org/officeDocument/2006/relationships/slideLayout" Target="../slideLayouts/slideLayout597.xml"/><Relationship Id="rId78" Type="http://schemas.openxmlformats.org/officeDocument/2006/relationships/image" Target="../media/image9.png"/><Relationship Id="rId4" Type="http://schemas.openxmlformats.org/officeDocument/2006/relationships/slideLayout" Target="../slideLayouts/slideLayout528.xml"/><Relationship Id="rId9" Type="http://schemas.openxmlformats.org/officeDocument/2006/relationships/slideLayout" Target="../slideLayouts/slideLayout533.xml"/><Relationship Id="rId14" Type="http://schemas.openxmlformats.org/officeDocument/2006/relationships/slideLayout" Target="../slideLayouts/slideLayout538.xml"/><Relationship Id="rId22" Type="http://schemas.openxmlformats.org/officeDocument/2006/relationships/slideLayout" Target="../slideLayouts/slideLayout546.xml"/><Relationship Id="rId27" Type="http://schemas.openxmlformats.org/officeDocument/2006/relationships/slideLayout" Target="../slideLayouts/slideLayout551.xml"/><Relationship Id="rId30" Type="http://schemas.openxmlformats.org/officeDocument/2006/relationships/slideLayout" Target="../slideLayouts/slideLayout554.xml"/><Relationship Id="rId35" Type="http://schemas.openxmlformats.org/officeDocument/2006/relationships/slideLayout" Target="../slideLayouts/slideLayout559.xml"/><Relationship Id="rId43" Type="http://schemas.openxmlformats.org/officeDocument/2006/relationships/slideLayout" Target="../slideLayouts/slideLayout567.xml"/><Relationship Id="rId48" Type="http://schemas.openxmlformats.org/officeDocument/2006/relationships/slideLayout" Target="../slideLayouts/slideLayout572.xml"/><Relationship Id="rId56" Type="http://schemas.openxmlformats.org/officeDocument/2006/relationships/slideLayout" Target="../slideLayouts/slideLayout580.xml"/><Relationship Id="rId64" Type="http://schemas.openxmlformats.org/officeDocument/2006/relationships/slideLayout" Target="../slideLayouts/slideLayout588.xml"/><Relationship Id="rId69" Type="http://schemas.openxmlformats.org/officeDocument/2006/relationships/slideLayout" Target="../slideLayouts/slideLayout593.xml"/><Relationship Id="rId77" Type="http://schemas.openxmlformats.org/officeDocument/2006/relationships/image" Target="../media/image17.png"/><Relationship Id="rId8" Type="http://schemas.openxmlformats.org/officeDocument/2006/relationships/slideLayout" Target="../slideLayouts/slideLayout532.xml"/><Relationship Id="rId51" Type="http://schemas.openxmlformats.org/officeDocument/2006/relationships/slideLayout" Target="../slideLayouts/slideLayout575.xml"/><Relationship Id="rId72" Type="http://schemas.openxmlformats.org/officeDocument/2006/relationships/slideLayout" Target="../slideLayouts/slideLayout596.xml"/><Relationship Id="rId3" Type="http://schemas.openxmlformats.org/officeDocument/2006/relationships/slideLayout" Target="../slideLayouts/slideLayout527.xml"/><Relationship Id="rId12" Type="http://schemas.openxmlformats.org/officeDocument/2006/relationships/slideLayout" Target="../slideLayouts/slideLayout536.xml"/><Relationship Id="rId17" Type="http://schemas.openxmlformats.org/officeDocument/2006/relationships/slideLayout" Target="../slideLayouts/slideLayout541.xml"/><Relationship Id="rId25" Type="http://schemas.openxmlformats.org/officeDocument/2006/relationships/slideLayout" Target="../slideLayouts/slideLayout549.xml"/><Relationship Id="rId33" Type="http://schemas.openxmlformats.org/officeDocument/2006/relationships/slideLayout" Target="../slideLayouts/slideLayout557.xml"/><Relationship Id="rId38" Type="http://schemas.openxmlformats.org/officeDocument/2006/relationships/slideLayout" Target="../slideLayouts/slideLayout562.xml"/><Relationship Id="rId46" Type="http://schemas.openxmlformats.org/officeDocument/2006/relationships/slideLayout" Target="../slideLayouts/slideLayout570.xml"/><Relationship Id="rId59" Type="http://schemas.openxmlformats.org/officeDocument/2006/relationships/slideLayout" Target="../slideLayouts/slideLayout583.xml"/><Relationship Id="rId67" Type="http://schemas.openxmlformats.org/officeDocument/2006/relationships/slideLayout" Target="../slideLayouts/slideLayout591.xml"/><Relationship Id="rId20" Type="http://schemas.openxmlformats.org/officeDocument/2006/relationships/slideLayout" Target="../slideLayouts/slideLayout544.xml"/><Relationship Id="rId41" Type="http://schemas.openxmlformats.org/officeDocument/2006/relationships/slideLayout" Target="../slideLayouts/slideLayout565.xml"/><Relationship Id="rId54" Type="http://schemas.openxmlformats.org/officeDocument/2006/relationships/slideLayout" Target="../slideLayouts/slideLayout578.xml"/><Relationship Id="rId62" Type="http://schemas.openxmlformats.org/officeDocument/2006/relationships/slideLayout" Target="../slideLayouts/slideLayout586.xml"/><Relationship Id="rId70" Type="http://schemas.openxmlformats.org/officeDocument/2006/relationships/slideLayout" Target="../slideLayouts/slideLayout594.xml"/><Relationship Id="rId75" Type="http://schemas.openxmlformats.org/officeDocument/2006/relationships/slideLayout" Target="../slideLayouts/slideLayout599.xml"/><Relationship Id="rId1" Type="http://schemas.openxmlformats.org/officeDocument/2006/relationships/slideLayout" Target="../slideLayouts/slideLayout525.xml"/><Relationship Id="rId6" Type="http://schemas.openxmlformats.org/officeDocument/2006/relationships/slideLayout" Target="../slideLayouts/slideLayout530.xml"/><Relationship Id="rId15" Type="http://schemas.openxmlformats.org/officeDocument/2006/relationships/slideLayout" Target="../slideLayouts/slideLayout539.xml"/><Relationship Id="rId23" Type="http://schemas.openxmlformats.org/officeDocument/2006/relationships/slideLayout" Target="../slideLayouts/slideLayout547.xml"/><Relationship Id="rId28" Type="http://schemas.openxmlformats.org/officeDocument/2006/relationships/slideLayout" Target="../slideLayouts/slideLayout552.xml"/><Relationship Id="rId36" Type="http://schemas.openxmlformats.org/officeDocument/2006/relationships/slideLayout" Target="../slideLayouts/slideLayout560.xml"/><Relationship Id="rId49" Type="http://schemas.openxmlformats.org/officeDocument/2006/relationships/slideLayout" Target="../slideLayouts/slideLayout573.xml"/><Relationship Id="rId57" Type="http://schemas.openxmlformats.org/officeDocument/2006/relationships/slideLayout" Target="../slideLayouts/slideLayout5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userDrawn="1"/>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8" name="Right Triangle 7"/>
          <p:cNvSpPr/>
          <p:nvPr userDrawn="1"/>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0" name="Right Triangle 9"/>
          <p:cNvSpPr/>
          <p:nvPr userDrawn="1"/>
        </p:nvSpPr>
        <p:spPr>
          <a:xfrm flipH="1">
            <a:off x="0" y="6488183"/>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1" name="Right Triangle 10"/>
          <p:cNvSpPr/>
          <p:nvPr userDrawn="1"/>
        </p:nvSpPr>
        <p:spPr>
          <a:xfrm flipH="1">
            <a:off x="0" y="6593188"/>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4" name="Slide Number Placeholder 3"/>
          <p:cNvSpPr>
            <a:spLocks noGrp="1"/>
          </p:cNvSpPr>
          <p:nvPr>
            <p:ph type="sldNum" sz="quarter" idx="4"/>
          </p:nvPr>
        </p:nvSpPr>
        <p:spPr>
          <a:xfrm>
            <a:off x="4405256" y="6317305"/>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29AF28-B3FD-4E05-A84A-A64CA3A6DD02}" type="slidenum">
              <a:rPr lang="en-IN" smtClean="0">
                <a:solidFill>
                  <a:prstClr val="black">
                    <a:tint val="75000"/>
                  </a:prstClr>
                </a:solidFill>
              </a:rPr>
              <a:pPr/>
              <a:t>‹#›</a:t>
            </a:fld>
            <a:endParaRPr lang="en-IN">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9" name="Picture 8"/>
          <p:cNvPicPr>
            <a:picLocks noChangeAspect="1"/>
          </p:cNvPicPr>
          <p:nvPr/>
        </p:nvPicPr>
        <p:blipFill rotWithShape="1">
          <a:blip r:embed="rId77">
            <a:extLst>
              <a:ext uri="{28A0092B-C50C-407E-A947-70E740481C1C}">
                <a14:useLocalDpi xmlns="" xmlns:a14="http://schemas.microsoft.com/office/drawing/2010/main" val="0"/>
              </a:ext>
            </a:extLst>
          </a:blip>
          <a:srcRect l="83707" t="183" b="91936"/>
          <a:stretch>
            <a:fillRect/>
          </a:stretch>
        </p:blipFill>
        <p:spPr>
          <a:xfrm>
            <a:off x="7380002" y="132099"/>
            <a:ext cx="1720454" cy="624114"/>
          </a:xfrm>
          <a:prstGeom prst="rect">
            <a:avLst/>
          </a:prstGeom>
        </p:spPr>
      </p:pic>
      <p:sp>
        <p:nvSpPr>
          <p:cNvPr id="10" name="Right Triangle 9"/>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1" name="Right Triangle 10"/>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6689558" y="6576309"/>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78"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4" name="Slide Number Placeholder 3"/>
          <p:cNvSpPr>
            <a:spLocks noGrp="1"/>
          </p:cNvSpPr>
          <p:nvPr>
            <p:ph type="sldNum" sz="quarter" idx="4"/>
          </p:nvPr>
        </p:nvSpPr>
        <p:spPr>
          <a:xfrm>
            <a:off x="4405256" y="6317306"/>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855345"/>
            <a:fld id="{1D7D8CBC-E37A-4E53-98E7-8F39DB2F6DEC}" type="slidenum">
              <a:rPr lang="en-US" smtClean="0">
                <a:solidFill>
                  <a:prstClr val="black">
                    <a:tint val="75000"/>
                  </a:prstClr>
                </a:solidFill>
              </a:rPr>
              <a:pPr defTabSz="855345"/>
              <a:t>‹#›</a:t>
            </a:fld>
            <a:endParaRPr lang="en-US" dirty="0">
              <a:solidFill>
                <a:prstClr val="black">
                  <a:tint val="75000"/>
                </a:prstClr>
              </a:solidFill>
            </a:endParaRPr>
          </a:p>
        </p:txBody>
      </p:sp>
      <p:sp>
        <p:nvSpPr>
          <p:cNvPr id="14" name="Right Triangle 13"/>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5" name="Right Triangle 14"/>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16" name="Picture 15"/>
          <p:cNvPicPr>
            <a:picLocks noChangeAspect="1"/>
          </p:cNvPicPr>
          <p:nvPr/>
        </p:nvPicPr>
        <p:blipFill rotWithShape="1">
          <a:blip r:embed="rId77">
            <a:extLst>
              <a:ext uri="{28A0092B-C50C-407E-A947-70E740481C1C}">
                <a14:useLocalDpi xmlns="" xmlns:a14="http://schemas.microsoft.com/office/drawing/2010/main" val="0"/>
              </a:ext>
            </a:extLst>
          </a:blip>
          <a:srcRect l="83707" t="183" b="91936"/>
          <a:stretch>
            <a:fillRect/>
          </a:stretch>
        </p:blipFill>
        <p:spPr>
          <a:xfrm>
            <a:off x="7380002" y="132099"/>
            <a:ext cx="1720454" cy="624114"/>
          </a:xfrm>
          <a:prstGeom prst="rect">
            <a:avLst/>
          </a:prstGeom>
        </p:spPr>
      </p:pic>
      <p:sp>
        <p:nvSpPr>
          <p:cNvPr id="17" name="Right Triangle 16"/>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8" name="Right Triangle 17"/>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9" name="TextBox 1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0" name="Picture 19"/>
          <p:cNvPicPr>
            <a:picLocks noChangeAspect="1"/>
          </p:cNvPicPr>
          <p:nvPr/>
        </p:nvPicPr>
        <p:blipFill rotWithShape="1">
          <a:blip r:embed="rId79"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21" name="Right Triangle 20"/>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2" name="Right Triangle 21"/>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23" name="Picture 22"/>
          <p:cNvPicPr>
            <a:picLocks noChangeAspect="1"/>
          </p:cNvPicPr>
          <p:nvPr/>
        </p:nvPicPr>
        <p:blipFill rotWithShape="1">
          <a:blip r:embed="rId77">
            <a:extLst>
              <a:ext uri="{28A0092B-C50C-407E-A947-70E740481C1C}">
                <a14:useLocalDpi xmlns="" xmlns:a14="http://schemas.microsoft.com/office/drawing/2010/main" val="0"/>
              </a:ext>
            </a:extLst>
          </a:blip>
          <a:srcRect l="83707" t="183" b="91936"/>
          <a:stretch>
            <a:fillRect/>
          </a:stretch>
        </p:blipFill>
        <p:spPr>
          <a:xfrm>
            <a:off x="7380002" y="132099"/>
            <a:ext cx="1720454" cy="624114"/>
          </a:xfrm>
          <a:prstGeom prst="rect">
            <a:avLst/>
          </a:prstGeom>
        </p:spPr>
      </p:pic>
      <p:sp>
        <p:nvSpPr>
          <p:cNvPr id="24" name="Right Triangle 23"/>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5" name="Right Triangle 24"/>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6" name="TextBox 25"/>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7" name="Picture 26"/>
          <p:cNvPicPr>
            <a:picLocks noChangeAspect="1"/>
          </p:cNvPicPr>
          <p:nvPr/>
        </p:nvPicPr>
        <p:blipFill rotWithShape="1">
          <a:blip r:embed="rId79"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Tree>
  </p:cSld>
  <p:clrMap bg1="lt1" tx1="dk1" bg2="lt2" tx2="dk2" accent1="accent1" accent2="accent2" accent3="accent3" accent4="accent4" accent5="accent5" accent6="accent6" hlink="hlink" folHlink="folHlink"/>
  <p:sldLayoutIdLst>
    <p:sldLayoutId id="2147484286" r:id="rId1"/>
    <p:sldLayoutId id="2147484287" r:id="rId2"/>
    <p:sldLayoutId id="2147484288" r:id="rId3"/>
    <p:sldLayoutId id="2147484289" r:id="rId4"/>
    <p:sldLayoutId id="2147484290" r:id="rId5"/>
    <p:sldLayoutId id="2147484291" r:id="rId6"/>
    <p:sldLayoutId id="2147484292" r:id="rId7"/>
    <p:sldLayoutId id="2147484293" r:id="rId8"/>
    <p:sldLayoutId id="2147484294" r:id="rId9"/>
    <p:sldLayoutId id="2147484295" r:id="rId10"/>
    <p:sldLayoutId id="2147484296" r:id="rId11"/>
    <p:sldLayoutId id="2147484297" r:id="rId12"/>
    <p:sldLayoutId id="2147484298" r:id="rId13"/>
    <p:sldLayoutId id="2147484299" r:id="rId14"/>
    <p:sldLayoutId id="2147484300" r:id="rId15"/>
    <p:sldLayoutId id="2147484301" r:id="rId16"/>
    <p:sldLayoutId id="2147484302" r:id="rId17"/>
    <p:sldLayoutId id="2147484303" r:id="rId18"/>
    <p:sldLayoutId id="2147484304" r:id="rId19"/>
    <p:sldLayoutId id="2147484305" r:id="rId20"/>
    <p:sldLayoutId id="2147484306" r:id="rId21"/>
    <p:sldLayoutId id="2147484307" r:id="rId22"/>
    <p:sldLayoutId id="2147484308" r:id="rId23"/>
    <p:sldLayoutId id="2147484309" r:id="rId24"/>
    <p:sldLayoutId id="2147484310" r:id="rId25"/>
    <p:sldLayoutId id="2147484311" r:id="rId26"/>
    <p:sldLayoutId id="2147484312" r:id="rId27"/>
    <p:sldLayoutId id="2147484313" r:id="rId28"/>
    <p:sldLayoutId id="2147484314" r:id="rId29"/>
    <p:sldLayoutId id="2147484315" r:id="rId30"/>
    <p:sldLayoutId id="2147484316" r:id="rId31"/>
    <p:sldLayoutId id="2147484317" r:id="rId32"/>
    <p:sldLayoutId id="2147484318" r:id="rId33"/>
    <p:sldLayoutId id="2147484319" r:id="rId34"/>
    <p:sldLayoutId id="2147484320" r:id="rId35"/>
    <p:sldLayoutId id="2147484321" r:id="rId36"/>
    <p:sldLayoutId id="2147484322" r:id="rId37"/>
    <p:sldLayoutId id="2147484323" r:id="rId38"/>
    <p:sldLayoutId id="2147484324" r:id="rId39"/>
    <p:sldLayoutId id="2147484325" r:id="rId40"/>
    <p:sldLayoutId id="2147484326" r:id="rId41"/>
    <p:sldLayoutId id="2147484327" r:id="rId42"/>
    <p:sldLayoutId id="2147484328" r:id="rId43"/>
    <p:sldLayoutId id="2147484329" r:id="rId44"/>
    <p:sldLayoutId id="2147484330" r:id="rId45"/>
    <p:sldLayoutId id="2147484331" r:id="rId46"/>
    <p:sldLayoutId id="2147484332" r:id="rId47"/>
    <p:sldLayoutId id="2147484333" r:id="rId48"/>
    <p:sldLayoutId id="2147484334" r:id="rId49"/>
    <p:sldLayoutId id="2147484335" r:id="rId50"/>
    <p:sldLayoutId id="2147484336" r:id="rId51"/>
    <p:sldLayoutId id="2147484337" r:id="rId52"/>
    <p:sldLayoutId id="2147484338" r:id="rId53"/>
    <p:sldLayoutId id="2147484339" r:id="rId54"/>
    <p:sldLayoutId id="2147484340" r:id="rId55"/>
    <p:sldLayoutId id="2147484341" r:id="rId56"/>
    <p:sldLayoutId id="2147484342" r:id="rId57"/>
    <p:sldLayoutId id="2147484343" r:id="rId58"/>
    <p:sldLayoutId id="2147484344" r:id="rId59"/>
    <p:sldLayoutId id="2147484345" r:id="rId60"/>
    <p:sldLayoutId id="2147484346" r:id="rId61"/>
    <p:sldLayoutId id="2147484347" r:id="rId62"/>
    <p:sldLayoutId id="2147484348" r:id="rId63"/>
    <p:sldLayoutId id="2147484349" r:id="rId64"/>
    <p:sldLayoutId id="2147484350" r:id="rId65"/>
    <p:sldLayoutId id="2147484351" r:id="rId66"/>
    <p:sldLayoutId id="2147484352" r:id="rId67"/>
    <p:sldLayoutId id="2147484353" r:id="rId68"/>
    <p:sldLayoutId id="2147484354" r:id="rId69"/>
    <p:sldLayoutId id="2147484355" r:id="rId70"/>
    <p:sldLayoutId id="2147484356" r:id="rId71"/>
    <p:sldLayoutId id="2147484357" r:id="rId72"/>
    <p:sldLayoutId id="2147484358" r:id="rId73"/>
    <p:sldLayoutId id="2147484359" r:id="rId74"/>
    <p:sldLayoutId id="2147484360" r:id="rId75"/>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7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6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2235" algn="l" defTabSz="685800" rtl="0" eaLnBrk="1" latinLnBrk="0" hangingPunct="1">
        <a:defRPr sz="1350" kern="1200">
          <a:solidFill>
            <a:schemeClr val="tx1"/>
          </a:solidFill>
          <a:latin typeface="+mn-lt"/>
          <a:ea typeface="+mn-ea"/>
          <a:cs typeface="+mn-cs"/>
        </a:defRPr>
      </a:lvl5pPr>
      <a:lvl6pPr marL="1715135"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0" name="Right Triangle 9"/>
          <p:cNvSpPr/>
          <p:nvPr/>
        </p:nvSpPr>
        <p:spPr>
          <a:xfrm flipH="1">
            <a:off x="0" y="6488185"/>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1" name="Right Triangle 10"/>
          <p:cNvSpPr/>
          <p:nvPr/>
        </p:nvSpPr>
        <p:spPr>
          <a:xfrm flipH="1">
            <a:off x="0" y="6593190"/>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6689558" y="6576310"/>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77" cstate="print">
            <a:extLst>
              <a:ext uri="{28A0092B-C50C-407E-A947-70E740481C1C}">
                <a14:useLocalDpi xmlns="" xmlns:a14="http://schemas.microsoft.com/office/drawing/2010/main" val="0"/>
              </a:ext>
            </a:extLst>
          </a:blip>
          <a:srcRect l="35997" t="14361" r="36121" b="43757"/>
          <a:stretch>
            <a:fillRect/>
          </a:stretch>
        </p:blipFill>
        <p:spPr>
          <a:xfrm>
            <a:off x="130964" y="39759"/>
            <a:ext cx="342900" cy="515073"/>
          </a:xfrm>
          <a:prstGeom prst="rect">
            <a:avLst/>
          </a:prstGeom>
        </p:spPr>
      </p:pic>
      <p:sp>
        <p:nvSpPr>
          <p:cNvPr id="4" name="Slide Number Placeholder 3"/>
          <p:cNvSpPr>
            <a:spLocks noGrp="1"/>
          </p:cNvSpPr>
          <p:nvPr>
            <p:ph type="sldNum" sz="quarter" idx="4"/>
          </p:nvPr>
        </p:nvSpPr>
        <p:spPr>
          <a:xfrm>
            <a:off x="4405257" y="6317307"/>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855345"/>
            <a:fld id="{1D7D8CBC-E37A-4E53-98E7-8F39DB2F6DEC}" type="slidenum">
              <a:rPr lang="en-US" smtClean="0">
                <a:solidFill>
                  <a:prstClr val="black">
                    <a:tint val="75000"/>
                  </a:prstClr>
                </a:solidFill>
              </a:rPr>
              <a:pPr defTabSz="855345"/>
              <a:t>‹#›</a:t>
            </a:fld>
            <a:endParaRPr lang="en-US" dirty="0">
              <a:solidFill>
                <a:prstClr val="black">
                  <a:tint val="75000"/>
                </a:prstClr>
              </a:solidFill>
            </a:endParaRPr>
          </a:p>
        </p:txBody>
      </p:sp>
      <p:sp>
        <p:nvSpPr>
          <p:cNvPr id="14" name="Right Triangle 13"/>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5" name="Right Triangle 14"/>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7" name="Right Triangle 16"/>
          <p:cNvSpPr/>
          <p:nvPr/>
        </p:nvSpPr>
        <p:spPr>
          <a:xfrm flipH="1">
            <a:off x="0" y="6488185"/>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8" name="Right Triangle 17"/>
          <p:cNvSpPr/>
          <p:nvPr/>
        </p:nvSpPr>
        <p:spPr>
          <a:xfrm flipH="1">
            <a:off x="0" y="6593190"/>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9" name="TextBox 18"/>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0" name="Picture 19"/>
          <p:cNvPicPr>
            <a:picLocks noChangeAspect="1"/>
          </p:cNvPicPr>
          <p:nvPr/>
        </p:nvPicPr>
        <p:blipFill rotWithShape="1">
          <a:blip r:embed="rId78" cstate="print">
            <a:extLst>
              <a:ext uri="{28A0092B-C50C-407E-A947-70E740481C1C}">
                <a14:useLocalDpi xmlns="" xmlns:a14="http://schemas.microsoft.com/office/drawing/2010/main" val="0"/>
              </a:ext>
            </a:extLst>
          </a:blip>
          <a:srcRect l="35997" t="14361" r="36121" b="43757"/>
          <a:stretch>
            <a:fillRect/>
          </a:stretch>
        </p:blipFill>
        <p:spPr>
          <a:xfrm>
            <a:off x="130964" y="39759"/>
            <a:ext cx="342900" cy="515073"/>
          </a:xfrm>
          <a:prstGeom prst="rect">
            <a:avLst/>
          </a:prstGeom>
        </p:spPr>
      </p:pic>
      <p:sp>
        <p:nvSpPr>
          <p:cNvPr id="21" name="Right Triangle 20"/>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2" name="Right Triangle 21"/>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4" name="Right Triangle 23"/>
          <p:cNvSpPr/>
          <p:nvPr/>
        </p:nvSpPr>
        <p:spPr>
          <a:xfrm flipH="1">
            <a:off x="0" y="6488185"/>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5" name="Right Triangle 24"/>
          <p:cNvSpPr/>
          <p:nvPr/>
        </p:nvSpPr>
        <p:spPr>
          <a:xfrm flipH="1">
            <a:off x="0" y="6593190"/>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 id="2147483737" r:id="rId32"/>
    <p:sldLayoutId id="2147483738" r:id="rId33"/>
    <p:sldLayoutId id="2147483739" r:id="rId34"/>
    <p:sldLayoutId id="2147483740" r:id="rId35"/>
    <p:sldLayoutId id="2147483741" r:id="rId36"/>
    <p:sldLayoutId id="2147483742" r:id="rId37"/>
    <p:sldLayoutId id="2147483743" r:id="rId38"/>
    <p:sldLayoutId id="2147483744" r:id="rId39"/>
    <p:sldLayoutId id="2147483745" r:id="rId40"/>
    <p:sldLayoutId id="2147483746" r:id="rId41"/>
    <p:sldLayoutId id="2147483747" r:id="rId42"/>
    <p:sldLayoutId id="2147483748" r:id="rId43"/>
    <p:sldLayoutId id="2147483749" r:id="rId44"/>
    <p:sldLayoutId id="2147483750" r:id="rId45"/>
    <p:sldLayoutId id="2147483751" r:id="rId46"/>
    <p:sldLayoutId id="2147483752" r:id="rId47"/>
    <p:sldLayoutId id="2147483753" r:id="rId48"/>
    <p:sldLayoutId id="2147483754" r:id="rId49"/>
    <p:sldLayoutId id="2147483755" r:id="rId50"/>
    <p:sldLayoutId id="2147483756" r:id="rId51"/>
    <p:sldLayoutId id="2147483757" r:id="rId52"/>
    <p:sldLayoutId id="2147483758" r:id="rId53"/>
    <p:sldLayoutId id="2147483759" r:id="rId54"/>
    <p:sldLayoutId id="2147483760" r:id="rId55"/>
    <p:sldLayoutId id="2147483761" r:id="rId56"/>
    <p:sldLayoutId id="2147483762" r:id="rId57"/>
    <p:sldLayoutId id="2147483763" r:id="rId58"/>
    <p:sldLayoutId id="2147483764" r:id="rId59"/>
    <p:sldLayoutId id="2147483765" r:id="rId60"/>
    <p:sldLayoutId id="2147483766" r:id="rId61"/>
    <p:sldLayoutId id="2147483767" r:id="rId62"/>
    <p:sldLayoutId id="2147483768" r:id="rId63"/>
    <p:sldLayoutId id="2147483769" r:id="rId64"/>
    <p:sldLayoutId id="2147483770" r:id="rId65"/>
    <p:sldLayoutId id="2147483771" r:id="rId66"/>
    <p:sldLayoutId id="2147483772" r:id="rId67"/>
    <p:sldLayoutId id="2147483773" r:id="rId68"/>
    <p:sldLayoutId id="2147483774" r:id="rId69"/>
    <p:sldLayoutId id="2147483775" r:id="rId70"/>
    <p:sldLayoutId id="2147483776" r:id="rId71"/>
    <p:sldLayoutId id="2147483777" r:id="rId72"/>
    <p:sldLayoutId id="2147483778" r:id="rId73"/>
    <p:sldLayoutId id="2147483779" r:id="rId74"/>
    <p:sldLayoutId id="2147483780" r:id="rId75"/>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pic>
        <p:nvPicPr>
          <p:cNvPr id="9" name="Picture 8"/>
          <p:cNvPicPr>
            <a:picLocks noChangeAspect="1"/>
          </p:cNvPicPr>
          <p:nvPr/>
        </p:nvPicPr>
        <p:blipFill rotWithShape="1">
          <a:blip r:embed="rId49">
            <a:extLst>
              <a:ext uri="{28A0092B-C50C-407E-A947-70E740481C1C}">
                <a14:useLocalDpi xmlns="" xmlns:a14="http://schemas.microsoft.com/office/drawing/2010/main" val="0"/>
              </a:ext>
            </a:extLst>
          </a:blip>
          <a:srcRect l="83707" t="183" b="91936"/>
          <a:stretch>
            <a:fillRect/>
          </a:stretch>
        </p:blipFill>
        <p:spPr>
          <a:xfrm>
            <a:off x="7380002" y="132099"/>
            <a:ext cx="1720454" cy="624114"/>
          </a:xfrm>
          <a:prstGeom prst="rect">
            <a:avLst/>
          </a:prstGeom>
        </p:spPr>
      </p:pic>
      <p:sp>
        <p:nvSpPr>
          <p:cNvPr id="10" name="Right Triangle 9"/>
          <p:cNvSpPr/>
          <p:nvPr/>
        </p:nvSpPr>
        <p:spPr>
          <a:xfrm flipH="1">
            <a:off x="0" y="6488183"/>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1" name="Right Triangle 10"/>
          <p:cNvSpPr/>
          <p:nvPr/>
        </p:nvSpPr>
        <p:spPr>
          <a:xfrm flipH="1">
            <a:off x="0" y="6593188"/>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2" name="TextBox 11"/>
          <p:cNvSpPr txBox="1"/>
          <p:nvPr/>
        </p:nvSpPr>
        <p:spPr>
          <a:xfrm>
            <a:off x="6689558" y="6576308"/>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50" cstate="print">
            <a:extLst>
              <a:ext uri="{28A0092B-C50C-407E-A947-70E740481C1C}">
                <a14:useLocalDpi xmlns="" xmlns:a14="http://schemas.microsoft.com/office/drawing/2010/main" val="0"/>
              </a:ext>
            </a:extLst>
          </a:blip>
          <a:srcRect l="35997" t="14361" r="36121" b="43757"/>
          <a:stretch>
            <a:fillRect/>
          </a:stretch>
        </p:blipFill>
        <p:spPr>
          <a:xfrm>
            <a:off x="130964" y="39757"/>
            <a:ext cx="342900" cy="515073"/>
          </a:xfrm>
          <a:prstGeom prst="rect">
            <a:avLst/>
          </a:prstGeom>
        </p:spPr>
      </p:pic>
      <p:sp>
        <p:nvSpPr>
          <p:cNvPr id="4" name="Slide Number Placeholder 3"/>
          <p:cNvSpPr>
            <a:spLocks noGrp="1"/>
          </p:cNvSpPr>
          <p:nvPr>
            <p:ph type="sldNum" sz="quarter" idx="4"/>
          </p:nvPr>
        </p:nvSpPr>
        <p:spPr>
          <a:xfrm>
            <a:off x="4405256" y="6317305"/>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29AF28-B3FD-4E05-A84A-A64CA3A6DD02}" type="slidenum">
              <a:rPr lang="en-IN" smtClean="0">
                <a:solidFill>
                  <a:prstClr val="black">
                    <a:tint val="75000"/>
                  </a:prstClr>
                </a:solidFill>
              </a:rPr>
              <a:pPr/>
              <a:t>‹#›</a:t>
            </a:fld>
            <a:endParaRPr lang="en-IN">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05" r:id="rId24"/>
    <p:sldLayoutId id="2147483806" r:id="rId25"/>
    <p:sldLayoutId id="2147483807" r:id="rId26"/>
    <p:sldLayoutId id="2147483808" r:id="rId27"/>
    <p:sldLayoutId id="2147483809" r:id="rId28"/>
    <p:sldLayoutId id="2147483810" r:id="rId29"/>
    <p:sldLayoutId id="2147483811" r:id="rId30"/>
    <p:sldLayoutId id="2147483812" r:id="rId31"/>
    <p:sldLayoutId id="2147483813" r:id="rId32"/>
    <p:sldLayoutId id="2147483814" r:id="rId33"/>
    <p:sldLayoutId id="2147483815" r:id="rId34"/>
    <p:sldLayoutId id="2147483816" r:id="rId35"/>
    <p:sldLayoutId id="2147483817" r:id="rId36"/>
    <p:sldLayoutId id="2147483818" r:id="rId37"/>
    <p:sldLayoutId id="2147483819" r:id="rId38"/>
    <p:sldLayoutId id="2147483820" r:id="rId39"/>
    <p:sldLayoutId id="2147483821" r:id="rId40"/>
    <p:sldLayoutId id="2147483822" r:id="rId41"/>
    <p:sldLayoutId id="2147483823" r:id="rId42"/>
    <p:sldLayoutId id="2147483824" r:id="rId43"/>
    <p:sldLayoutId id="2147483825" r:id="rId44"/>
    <p:sldLayoutId id="2147483826" r:id="rId45"/>
    <p:sldLayoutId id="2147483827" r:id="rId46"/>
    <p:sldLayoutId id="2147483828" r:id="rId47"/>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9" name="Picture 8"/>
          <p:cNvPicPr>
            <a:picLocks noChangeAspect="1"/>
          </p:cNvPicPr>
          <p:nvPr/>
        </p:nvPicPr>
        <p:blipFill rotWithShape="1">
          <a:blip r:embed="rId77">
            <a:extLst>
              <a:ext uri="{28A0092B-C50C-407E-A947-70E740481C1C}">
                <a14:useLocalDpi xmlns="" xmlns:a14="http://schemas.microsoft.com/office/drawing/2010/main" val="0"/>
              </a:ext>
            </a:extLst>
          </a:blip>
          <a:srcRect l="83707" t="183" b="91936"/>
          <a:stretch>
            <a:fillRect/>
          </a:stretch>
        </p:blipFill>
        <p:spPr>
          <a:xfrm>
            <a:off x="7380002" y="132099"/>
            <a:ext cx="1720454" cy="624114"/>
          </a:xfrm>
          <a:prstGeom prst="rect">
            <a:avLst/>
          </a:prstGeom>
        </p:spPr>
      </p:pic>
      <p:sp>
        <p:nvSpPr>
          <p:cNvPr id="10" name="Right Triangle 9"/>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1" name="Right Triangle 10"/>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6689558" y="6576309"/>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78"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4" name="Slide Number Placeholder 3"/>
          <p:cNvSpPr>
            <a:spLocks noGrp="1"/>
          </p:cNvSpPr>
          <p:nvPr>
            <p:ph type="sldNum" sz="quarter" idx="4"/>
          </p:nvPr>
        </p:nvSpPr>
        <p:spPr>
          <a:xfrm>
            <a:off x="4405256" y="6317306"/>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855345"/>
            <a:fld id="{1D7D8CBC-E37A-4E53-98E7-8F39DB2F6DEC}" type="slidenum">
              <a:rPr lang="en-US" smtClean="0">
                <a:solidFill>
                  <a:prstClr val="black">
                    <a:tint val="75000"/>
                  </a:prstClr>
                </a:solidFill>
              </a:rPr>
              <a:pPr defTabSz="855345"/>
              <a:t>‹#›</a:t>
            </a:fld>
            <a:endParaRPr lang="en-US" dirty="0">
              <a:solidFill>
                <a:prstClr val="black">
                  <a:tint val="75000"/>
                </a:prstClr>
              </a:solidFill>
            </a:endParaRPr>
          </a:p>
        </p:txBody>
      </p:sp>
      <p:sp>
        <p:nvSpPr>
          <p:cNvPr id="14" name="Right Triangle 13"/>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5" name="Right Triangle 14"/>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16" name="Picture 15"/>
          <p:cNvPicPr>
            <a:picLocks noChangeAspect="1"/>
          </p:cNvPicPr>
          <p:nvPr/>
        </p:nvPicPr>
        <p:blipFill rotWithShape="1">
          <a:blip r:embed="rId77">
            <a:extLst>
              <a:ext uri="{28A0092B-C50C-407E-A947-70E740481C1C}">
                <a14:useLocalDpi xmlns="" xmlns:a14="http://schemas.microsoft.com/office/drawing/2010/main" val="0"/>
              </a:ext>
            </a:extLst>
          </a:blip>
          <a:srcRect l="83707" t="183" b="91936"/>
          <a:stretch>
            <a:fillRect/>
          </a:stretch>
        </p:blipFill>
        <p:spPr>
          <a:xfrm>
            <a:off x="7380002" y="132099"/>
            <a:ext cx="1720454" cy="624114"/>
          </a:xfrm>
          <a:prstGeom prst="rect">
            <a:avLst/>
          </a:prstGeom>
        </p:spPr>
      </p:pic>
      <p:sp>
        <p:nvSpPr>
          <p:cNvPr id="17" name="Right Triangle 16"/>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8" name="Right Triangle 17"/>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9" name="TextBox 1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0" name="Picture 19"/>
          <p:cNvPicPr>
            <a:picLocks noChangeAspect="1"/>
          </p:cNvPicPr>
          <p:nvPr/>
        </p:nvPicPr>
        <p:blipFill rotWithShape="1">
          <a:blip r:embed="rId79"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21" name="Right Triangle 20"/>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2" name="Right Triangle 21"/>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23" name="Picture 22"/>
          <p:cNvPicPr>
            <a:picLocks noChangeAspect="1"/>
          </p:cNvPicPr>
          <p:nvPr/>
        </p:nvPicPr>
        <p:blipFill rotWithShape="1">
          <a:blip r:embed="rId77">
            <a:extLst>
              <a:ext uri="{28A0092B-C50C-407E-A947-70E740481C1C}">
                <a14:useLocalDpi xmlns="" xmlns:a14="http://schemas.microsoft.com/office/drawing/2010/main" val="0"/>
              </a:ext>
            </a:extLst>
          </a:blip>
          <a:srcRect l="83707" t="183" b="91936"/>
          <a:stretch>
            <a:fillRect/>
          </a:stretch>
        </p:blipFill>
        <p:spPr>
          <a:xfrm>
            <a:off x="7380002" y="132099"/>
            <a:ext cx="1720454" cy="624114"/>
          </a:xfrm>
          <a:prstGeom prst="rect">
            <a:avLst/>
          </a:prstGeom>
        </p:spPr>
      </p:pic>
      <p:sp>
        <p:nvSpPr>
          <p:cNvPr id="24" name="Right Triangle 23"/>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5" name="Right Triangle 24"/>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6" name="TextBox 25"/>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7" name="Picture 26"/>
          <p:cNvPicPr>
            <a:picLocks noChangeAspect="1"/>
          </p:cNvPicPr>
          <p:nvPr/>
        </p:nvPicPr>
        <p:blipFill rotWithShape="1">
          <a:blip r:embed="rId79"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 id="2147483847" r:id="rId18"/>
    <p:sldLayoutId id="2147483848" r:id="rId19"/>
    <p:sldLayoutId id="2147483849" r:id="rId20"/>
    <p:sldLayoutId id="2147483850" r:id="rId21"/>
    <p:sldLayoutId id="2147483851" r:id="rId22"/>
    <p:sldLayoutId id="2147483852" r:id="rId23"/>
    <p:sldLayoutId id="2147483853" r:id="rId24"/>
    <p:sldLayoutId id="2147483854" r:id="rId25"/>
    <p:sldLayoutId id="2147483855" r:id="rId26"/>
    <p:sldLayoutId id="2147483856" r:id="rId27"/>
    <p:sldLayoutId id="2147483857" r:id="rId28"/>
    <p:sldLayoutId id="2147483858" r:id="rId29"/>
    <p:sldLayoutId id="2147483859" r:id="rId30"/>
    <p:sldLayoutId id="2147483860" r:id="rId31"/>
    <p:sldLayoutId id="2147483861" r:id="rId32"/>
    <p:sldLayoutId id="2147483862" r:id="rId33"/>
    <p:sldLayoutId id="2147483863" r:id="rId34"/>
    <p:sldLayoutId id="2147483864" r:id="rId35"/>
    <p:sldLayoutId id="2147483865" r:id="rId36"/>
    <p:sldLayoutId id="2147483866" r:id="rId37"/>
    <p:sldLayoutId id="2147483867" r:id="rId38"/>
    <p:sldLayoutId id="2147483868" r:id="rId39"/>
    <p:sldLayoutId id="2147483869" r:id="rId40"/>
    <p:sldLayoutId id="2147483870" r:id="rId41"/>
    <p:sldLayoutId id="2147483871" r:id="rId42"/>
    <p:sldLayoutId id="2147483872" r:id="rId43"/>
    <p:sldLayoutId id="2147483873" r:id="rId44"/>
    <p:sldLayoutId id="2147483874" r:id="rId45"/>
    <p:sldLayoutId id="2147483875" r:id="rId46"/>
    <p:sldLayoutId id="2147483876" r:id="rId47"/>
    <p:sldLayoutId id="2147483877" r:id="rId48"/>
    <p:sldLayoutId id="2147483878" r:id="rId49"/>
    <p:sldLayoutId id="2147483879" r:id="rId50"/>
    <p:sldLayoutId id="2147483880" r:id="rId51"/>
    <p:sldLayoutId id="2147483881" r:id="rId52"/>
    <p:sldLayoutId id="2147483882" r:id="rId53"/>
    <p:sldLayoutId id="2147483883" r:id="rId54"/>
    <p:sldLayoutId id="2147483884" r:id="rId55"/>
    <p:sldLayoutId id="2147483885" r:id="rId56"/>
    <p:sldLayoutId id="2147483886" r:id="rId57"/>
    <p:sldLayoutId id="2147483887" r:id="rId58"/>
    <p:sldLayoutId id="2147483888" r:id="rId59"/>
    <p:sldLayoutId id="2147483889" r:id="rId60"/>
    <p:sldLayoutId id="2147483890" r:id="rId61"/>
    <p:sldLayoutId id="2147483891" r:id="rId62"/>
    <p:sldLayoutId id="2147483892" r:id="rId63"/>
    <p:sldLayoutId id="2147483893" r:id="rId64"/>
    <p:sldLayoutId id="2147483894" r:id="rId65"/>
    <p:sldLayoutId id="2147483895" r:id="rId66"/>
    <p:sldLayoutId id="2147483896" r:id="rId67"/>
    <p:sldLayoutId id="2147483897" r:id="rId68"/>
    <p:sldLayoutId id="2147483898" r:id="rId69"/>
    <p:sldLayoutId id="2147483899" r:id="rId70"/>
    <p:sldLayoutId id="2147483900" r:id="rId71"/>
    <p:sldLayoutId id="2147483901" r:id="rId72"/>
    <p:sldLayoutId id="2147483902" r:id="rId73"/>
    <p:sldLayoutId id="2147483903" r:id="rId74"/>
    <p:sldLayoutId id="2147483904" r:id="rId75"/>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7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6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2235" algn="l" defTabSz="685800" rtl="0" eaLnBrk="1" latinLnBrk="0" hangingPunct="1">
        <a:defRPr sz="1350" kern="1200">
          <a:solidFill>
            <a:schemeClr val="tx1"/>
          </a:solidFill>
          <a:latin typeface="+mn-lt"/>
          <a:ea typeface="+mn-ea"/>
          <a:cs typeface="+mn-cs"/>
        </a:defRPr>
      </a:lvl5pPr>
      <a:lvl6pPr marL="1715135"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9" name="Picture 8"/>
          <p:cNvPicPr>
            <a:picLocks noChangeAspect="1"/>
          </p:cNvPicPr>
          <p:nvPr/>
        </p:nvPicPr>
        <p:blipFill rotWithShape="1">
          <a:blip r:embed="rId77">
            <a:extLst>
              <a:ext uri="{28A0092B-C50C-407E-A947-70E740481C1C}">
                <a14:useLocalDpi xmlns="" xmlns:a14="http://schemas.microsoft.com/office/drawing/2010/main" val="0"/>
              </a:ext>
            </a:extLst>
          </a:blip>
          <a:srcRect l="83707" t="183" b="91936"/>
          <a:stretch>
            <a:fillRect/>
          </a:stretch>
        </p:blipFill>
        <p:spPr>
          <a:xfrm>
            <a:off x="7380002" y="132099"/>
            <a:ext cx="1720454" cy="624114"/>
          </a:xfrm>
          <a:prstGeom prst="rect">
            <a:avLst/>
          </a:prstGeom>
        </p:spPr>
      </p:pic>
      <p:sp>
        <p:nvSpPr>
          <p:cNvPr id="10" name="Right Triangle 9"/>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1" name="Right Triangle 10"/>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6689558" y="6576309"/>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78"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4" name="Slide Number Placeholder 3"/>
          <p:cNvSpPr>
            <a:spLocks noGrp="1"/>
          </p:cNvSpPr>
          <p:nvPr>
            <p:ph type="sldNum" sz="quarter" idx="4"/>
          </p:nvPr>
        </p:nvSpPr>
        <p:spPr>
          <a:xfrm>
            <a:off x="4405256" y="6317306"/>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855345"/>
            <a:fld id="{1D7D8CBC-E37A-4E53-98E7-8F39DB2F6DEC}" type="slidenum">
              <a:rPr lang="en-US" smtClean="0">
                <a:solidFill>
                  <a:prstClr val="black">
                    <a:tint val="75000"/>
                  </a:prstClr>
                </a:solidFill>
              </a:rPr>
              <a:pPr defTabSz="855345"/>
              <a:t>‹#›</a:t>
            </a:fld>
            <a:endParaRPr lang="en-US" dirty="0">
              <a:solidFill>
                <a:prstClr val="black">
                  <a:tint val="75000"/>
                </a:prstClr>
              </a:solidFill>
            </a:endParaRPr>
          </a:p>
        </p:txBody>
      </p:sp>
      <p:sp>
        <p:nvSpPr>
          <p:cNvPr id="14" name="Right Triangle 13"/>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5" name="Right Triangle 14"/>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16" name="Picture 15"/>
          <p:cNvPicPr>
            <a:picLocks noChangeAspect="1"/>
          </p:cNvPicPr>
          <p:nvPr/>
        </p:nvPicPr>
        <p:blipFill rotWithShape="1">
          <a:blip r:embed="rId77">
            <a:extLst>
              <a:ext uri="{28A0092B-C50C-407E-A947-70E740481C1C}">
                <a14:useLocalDpi xmlns="" xmlns:a14="http://schemas.microsoft.com/office/drawing/2010/main" val="0"/>
              </a:ext>
            </a:extLst>
          </a:blip>
          <a:srcRect l="83707" t="183" b="91936"/>
          <a:stretch>
            <a:fillRect/>
          </a:stretch>
        </p:blipFill>
        <p:spPr>
          <a:xfrm>
            <a:off x="7380002" y="132099"/>
            <a:ext cx="1720454" cy="624114"/>
          </a:xfrm>
          <a:prstGeom prst="rect">
            <a:avLst/>
          </a:prstGeom>
        </p:spPr>
      </p:pic>
      <p:sp>
        <p:nvSpPr>
          <p:cNvPr id="17" name="Right Triangle 16"/>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8" name="Right Triangle 17"/>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9" name="TextBox 1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0" name="Picture 19"/>
          <p:cNvPicPr>
            <a:picLocks noChangeAspect="1"/>
          </p:cNvPicPr>
          <p:nvPr/>
        </p:nvPicPr>
        <p:blipFill rotWithShape="1">
          <a:blip r:embed="rId79"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21" name="Right Triangle 20"/>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2" name="Right Triangle 21"/>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23" name="Picture 22"/>
          <p:cNvPicPr>
            <a:picLocks noChangeAspect="1"/>
          </p:cNvPicPr>
          <p:nvPr/>
        </p:nvPicPr>
        <p:blipFill rotWithShape="1">
          <a:blip r:embed="rId77">
            <a:extLst>
              <a:ext uri="{28A0092B-C50C-407E-A947-70E740481C1C}">
                <a14:useLocalDpi xmlns="" xmlns:a14="http://schemas.microsoft.com/office/drawing/2010/main" val="0"/>
              </a:ext>
            </a:extLst>
          </a:blip>
          <a:srcRect l="83707" t="183" b="91936"/>
          <a:stretch>
            <a:fillRect/>
          </a:stretch>
        </p:blipFill>
        <p:spPr>
          <a:xfrm>
            <a:off x="7380002" y="132099"/>
            <a:ext cx="1720454" cy="624114"/>
          </a:xfrm>
          <a:prstGeom prst="rect">
            <a:avLst/>
          </a:prstGeom>
        </p:spPr>
      </p:pic>
      <p:sp>
        <p:nvSpPr>
          <p:cNvPr id="24" name="Right Triangle 23"/>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5" name="Right Triangle 24"/>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6" name="TextBox 25"/>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7" name="Picture 26"/>
          <p:cNvPicPr>
            <a:picLocks noChangeAspect="1"/>
          </p:cNvPicPr>
          <p:nvPr/>
        </p:nvPicPr>
        <p:blipFill rotWithShape="1">
          <a:blip r:embed="rId79"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Tree>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 id="2147483923" r:id="rId18"/>
    <p:sldLayoutId id="2147483924" r:id="rId19"/>
    <p:sldLayoutId id="2147483925" r:id="rId20"/>
    <p:sldLayoutId id="2147483926" r:id="rId21"/>
    <p:sldLayoutId id="2147483927" r:id="rId22"/>
    <p:sldLayoutId id="2147483928" r:id="rId23"/>
    <p:sldLayoutId id="2147483929" r:id="rId24"/>
    <p:sldLayoutId id="2147483930" r:id="rId25"/>
    <p:sldLayoutId id="2147483931" r:id="rId26"/>
    <p:sldLayoutId id="2147483932" r:id="rId27"/>
    <p:sldLayoutId id="2147483933" r:id="rId28"/>
    <p:sldLayoutId id="2147483934" r:id="rId29"/>
    <p:sldLayoutId id="2147483935" r:id="rId30"/>
    <p:sldLayoutId id="2147483936" r:id="rId31"/>
    <p:sldLayoutId id="2147483937" r:id="rId32"/>
    <p:sldLayoutId id="2147483938" r:id="rId33"/>
    <p:sldLayoutId id="2147483939" r:id="rId34"/>
    <p:sldLayoutId id="2147483940" r:id="rId35"/>
    <p:sldLayoutId id="2147483941" r:id="rId36"/>
    <p:sldLayoutId id="2147483942" r:id="rId37"/>
    <p:sldLayoutId id="2147483943" r:id="rId38"/>
    <p:sldLayoutId id="2147483944" r:id="rId39"/>
    <p:sldLayoutId id="2147483945" r:id="rId40"/>
    <p:sldLayoutId id="2147483946" r:id="rId41"/>
    <p:sldLayoutId id="2147483947" r:id="rId42"/>
    <p:sldLayoutId id="2147483948" r:id="rId43"/>
    <p:sldLayoutId id="2147483949" r:id="rId44"/>
    <p:sldLayoutId id="2147483950" r:id="rId45"/>
    <p:sldLayoutId id="2147483951" r:id="rId46"/>
    <p:sldLayoutId id="2147483952" r:id="rId47"/>
    <p:sldLayoutId id="2147483953" r:id="rId48"/>
    <p:sldLayoutId id="2147483954" r:id="rId49"/>
    <p:sldLayoutId id="2147483955" r:id="rId50"/>
    <p:sldLayoutId id="2147483956" r:id="rId51"/>
    <p:sldLayoutId id="2147483957" r:id="rId52"/>
    <p:sldLayoutId id="2147483958" r:id="rId53"/>
    <p:sldLayoutId id="2147483959" r:id="rId54"/>
    <p:sldLayoutId id="2147483960" r:id="rId55"/>
    <p:sldLayoutId id="2147483961" r:id="rId56"/>
    <p:sldLayoutId id="2147483962" r:id="rId57"/>
    <p:sldLayoutId id="2147483963" r:id="rId58"/>
    <p:sldLayoutId id="2147483964" r:id="rId59"/>
    <p:sldLayoutId id="2147483965" r:id="rId60"/>
    <p:sldLayoutId id="2147483966" r:id="rId61"/>
    <p:sldLayoutId id="2147483967" r:id="rId62"/>
    <p:sldLayoutId id="2147483968" r:id="rId63"/>
    <p:sldLayoutId id="2147483969" r:id="rId64"/>
    <p:sldLayoutId id="2147483970" r:id="rId65"/>
    <p:sldLayoutId id="2147483971" r:id="rId66"/>
    <p:sldLayoutId id="2147483972" r:id="rId67"/>
    <p:sldLayoutId id="2147483973" r:id="rId68"/>
    <p:sldLayoutId id="2147483974" r:id="rId69"/>
    <p:sldLayoutId id="2147483975" r:id="rId70"/>
    <p:sldLayoutId id="2147483976" r:id="rId71"/>
    <p:sldLayoutId id="2147483977" r:id="rId72"/>
    <p:sldLayoutId id="2147483978" r:id="rId73"/>
    <p:sldLayoutId id="2147483979" r:id="rId74"/>
    <p:sldLayoutId id="2147483980" r:id="rId75"/>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7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6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2235" algn="l" defTabSz="685800" rtl="0" eaLnBrk="1" latinLnBrk="0" hangingPunct="1">
        <a:defRPr sz="1350" kern="1200">
          <a:solidFill>
            <a:schemeClr val="tx1"/>
          </a:solidFill>
          <a:latin typeface="+mn-lt"/>
          <a:ea typeface="+mn-ea"/>
          <a:cs typeface="+mn-cs"/>
        </a:defRPr>
      </a:lvl5pPr>
      <a:lvl6pPr marL="1715135"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9" name="Picture 8"/>
          <p:cNvPicPr>
            <a:picLocks noChangeAspect="1"/>
          </p:cNvPicPr>
          <p:nvPr/>
        </p:nvPicPr>
        <p:blipFill rotWithShape="1">
          <a:blip r:embed="rId77">
            <a:extLst>
              <a:ext uri="{28A0092B-C50C-407E-A947-70E740481C1C}">
                <a14:useLocalDpi xmlns="" xmlns:a14="http://schemas.microsoft.com/office/drawing/2010/main" val="0"/>
              </a:ext>
            </a:extLst>
          </a:blip>
          <a:srcRect l="83707" t="183" b="91936"/>
          <a:stretch>
            <a:fillRect/>
          </a:stretch>
        </p:blipFill>
        <p:spPr>
          <a:xfrm>
            <a:off x="7380002" y="132099"/>
            <a:ext cx="1720454" cy="624114"/>
          </a:xfrm>
          <a:prstGeom prst="rect">
            <a:avLst/>
          </a:prstGeom>
        </p:spPr>
      </p:pic>
      <p:sp>
        <p:nvSpPr>
          <p:cNvPr id="10" name="Right Triangle 9"/>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1" name="Right Triangle 10"/>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6689558" y="6576309"/>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78"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4" name="Slide Number Placeholder 3"/>
          <p:cNvSpPr>
            <a:spLocks noGrp="1"/>
          </p:cNvSpPr>
          <p:nvPr>
            <p:ph type="sldNum" sz="quarter" idx="4"/>
          </p:nvPr>
        </p:nvSpPr>
        <p:spPr>
          <a:xfrm>
            <a:off x="4405256" y="6317306"/>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855345"/>
            <a:fld id="{1D7D8CBC-E37A-4E53-98E7-8F39DB2F6DEC}" type="slidenum">
              <a:rPr lang="en-US" smtClean="0">
                <a:solidFill>
                  <a:prstClr val="black">
                    <a:tint val="75000"/>
                  </a:prstClr>
                </a:solidFill>
              </a:rPr>
              <a:pPr defTabSz="855345"/>
              <a:t>‹#›</a:t>
            </a:fld>
            <a:endParaRPr lang="en-US" dirty="0">
              <a:solidFill>
                <a:prstClr val="black">
                  <a:tint val="75000"/>
                </a:prstClr>
              </a:solidFill>
            </a:endParaRPr>
          </a:p>
        </p:txBody>
      </p:sp>
      <p:sp>
        <p:nvSpPr>
          <p:cNvPr id="14" name="Right Triangle 13"/>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5" name="Right Triangle 14"/>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16" name="Picture 15"/>
          <p:cNvPicPr>
            <a:picLocks noChangeAspect="1"/>
          </p:cNvPicPr>
          <p:nvPr/>
        </p:nvPicPr>
        <p:blipFill rotWithShape="1">
          <a:blip r:embed="rId77">
            <a:extLst>
              <a:ext uri="{28A0092B-C50C-407E-A947-70E740481C1C}">
                <a14:useLocalDpi xmlns="" xmlns:a14="http://schemas.microsoft.com/office/drawing/2010/main" val="0"/>
              </a:ext>
            </a:extLst>
          </a:blip>
          <a:srcRect l="83707" t="183" b="91936"/>
          <a:stretch>
            <a:fillRect/>
          </a:stretch>
        </p:blipFill>
        <p:spPr>
          <a:xfrm>
            <a:off x="7380002" y="132099"/>
            <a:ext cx="1720454" cy="624114"/>
          </a:xfrm>
          <a:prstGeom prst="rect">
            <a:avLst/>
          </a:prstGeom>
        </p:spPr>
      </p:pic>
      <p:sp>
        <p:nvSpPr>
          <p:cNvPr id="17" name="Right Triangle 16"/>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8" name="Right Triangle 17"/>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9" name="TextBox 1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0" name="Picture 19"/>
          <p:cNvPicPr>
            <a:picLocks noChangeAspect="1"/>
          </p:cNvPicPr>
          <p:nvPr/>
        </p:nvPicPr>
        <p:blipFill rotWithShape="1">
          <a:blip r:embed="rId79"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21" name="Right Triangle 20"/>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2" name="Right Triangle 21"/>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23" name="Picture 22"/>
          <p:cNvPicPr>
            <a:picLocks noChangeAspect="1"/>
          </p:cNvPicPr>
          <p:nvPr/>
        </p:nvPicPr>
        <p:blipFill rotWithShape="1">
          <a:blip r:embed="rId77">
            <a:extLst>
              <a:ext uri="{28A0092B-C50C-407E-A947-70E740481C1C}">
                <a14:useLocalDpi xmlns="" xmlns:a14="http://schemas.microsoft.com/office/drawing/2010/main" val="0"/>
              </a:ext>
            </a:extLst>
          </a:blip>
          <a:srcRect l="83707" t="183" b="91936"/>
          <a:stretch>
            <a:fillRect/>
          </a:stretch>
        </p:blipFill>
        <p:spPr>
          <a:xfrm>
            <a:off x="7380002" y="132099"/>
            <a:ext cx="1720454" cy="624114"/>
          </a:xfrm>
          <a:prstGeom prst="rect">
            <a:avLst/>
          </a:prstGeom>
        </p:spPr>
      </p:pic>
      <p:sp>
        <p:nvSpPr>
          <p:cNvPr id="24" name="Right Triangle 23"/>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5" name="Right Triangle 24"/>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6" name="TextBox 25"/>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7" name="Picture 26"/>
          <p:cNvPicPr>
            <a:picLocks noChangeAspect="1"/>
          </p:cNvPicPr>
          <p:nvPr/>
        </p:nvPicPr>
        <p:blipFill rotWithShape="1">
          <a:blip r:embed="rId79"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Tree>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 id="2147484007" r:id="rId26"/>
    <p:sldLayoutId id="2147484008" r:id="rId27"/>
    <p:sldLayoutId id="2147484009" r:id="rId28"/>
    <p:sldLayoutId id="2147484010" r:id="rId29"/>
    <p:sldLayoutId id="2147484011" r:id="rId30"/>
    <p:sldLayoutId id="2147484012" r:id="rId31"/>
    <p:sldLayoutId id="2147484013" r:id="rId32"/>
    <p:sldLayoutId id="2147484014" r:id="rId33"/>
    <p:sldLayoutId id="2147484015" r:id="rId34"/>
    <p:sldLayoutId id="2147484016" r:id="rId35"/>
    <p:sldLayoutId id="2147484017" r:id="rId36"/>
    <p:sldLayoutId id="2147484018" r:id="rId37"/>
    <p:sldLayoutId id="2147484019" r:id="rId38"/>
    <p:sldLayoutId id="2147484020" r:id="rId39"/>
    <p:sldLayoutId id="2147484021" r:id="rId40"/>
    <p:sldLayoutId id="2147484022" r:id="rId41"/>
    <p:sldLayoutId id="2147484023" r:id="rId42"/>
    <p:sldLayoutId id="2147484024" r:id="rId43"/>
    <p:sldLayoutId id="2147484025" r:id="rId44"/>
    <p:sldLayoutId id="2147484026" r:id="rId45"/>
    <p:sldLayoutId id="2147484027" r:id="rId46"/>
    <p:sldLayoutId id="2147484028" r:id="rId47"/>
    <p:sldLayoutId id="2147484029" r:id="rId48"/>
    <p:sldLayoutId id="2147484030" r:id="rId49"/>
    <p:sldLayoutId id="2147484031" r:id="rId50"/>
    <p:sldLayoutId id="2147484032" r:id="rId51"/>
    <p:sldLayoutId id="2147484033" r:id="rId52"/>
    <p:sldLayoutId id="2147484034" r:id="rId53"/>
    <p:sldLayoutId id="2147484035" r:id="rId54"/>
    <p:sldLayoutId id="2147484036" r:id="rId55"/>
    <p:sldLayoutId id="2147484037" r:id="rId56"/>
    <p:sldLayoutId id="2147484038" r:id="rId57"/>
    <p:sldLayoutId id="2147484039" r:id="rId58"/>
    <p:sldLayoutId id="2147484040" r:id="rId59"/>
    <p:sldLayoutId id="2147484041" r:id="rId60"/>
    <p:sldLayoutId id="2147484042" r:id="rId61"/>
    <p:sldLayoutId id="2147484043" r:id="rId62"/>
    <p:sldLayoutId id="2147484044" r:id="rId63"/>
    <p:sldLayoutId id="2147484045" r:id="rId64"/>
    <p:sldLayoutId id="2147484046" r:id="rId65"/>
    <p:sldLayoutId id="2147484047" r:id="rId66"/>
    <p:sldLayoutId id="2147484048" r:id="rId67"/>
    <p:sldLayoutId id="2147484049" r:id="rId68"/>
    <p:sldLayoutId id="2147484050" r:id="rId69"/>
    <p:sldLayoutId id="2147484051" r:id="rId70"/>
    <p:sldLayoutId id="2147484052" r:id="rId71"/>
    <p:sldLayoutId id="2147484053" r:id="rId72"/>
    <p:sldLayoutId id="2147484054" r:id="rId73"/>
    <p:sldLayoutId id="2147484055" r:id="rId74"/>
    <p:sldLayoutId id="2147484056" r:id="rId75"/>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7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6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2235" algn="l" defTabSz="685800" rtl="0" eaLnBrk="1" latinLnBrk="0" hangingPunct="1">
        <a:defRPr sz="1350" kern="1200">
          <a:solidFill>
            <a:schemeClr val="tx1"/>
          </a:solidFill>
          <a:latin typeface="+mn-lt"/>
          <a:ea typeface="+mn-ea"/>
          <a:cs typeface="+mn-cs"/>
        </a:defRPr>
      </a:lvl5pPr>
      <a:lvl6pPr marL="1715135"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9" name="Picture 8"/>
          <p:cNvPicPr>
            <a:picLocks noChangeAspect="1"/>
          </p:cNvPicPr>
          <p:nvPr/>
        </p:nvPicPr>
        <p:blipFill rotWithShape="1">
          <a:blip r:embed="rId77">
            <a:extLst>
              <a:ext uri="{28A0092B-C50C-407E-A947-70E740481C1C}">
                <a14:useLocalDpi xmlns="" xmlns:a14="http://schemas.microsoft.com/office/drawing/2010/main" val="0"/>
              </a:ext>
            </a:extLst>
          </a:blip>
          <a:srcRect l="83707" t="183" b="91936"/>
          <a:stretch>
            <a:fillRect/>
          </a:stretch>
        </p:blipFill>
        <p:spPr>
          <a:xfrm>
            <a:off x="7380002" y="132099"/>
            <a:ext cx="1720454" cy="624114"/>
          </a:xfrm>
          <a:prstGeom prst="rect">
            <a:avLst/>
          </a:prstGeom>
        </p:spPr>
      </p:pic>
      <p:sp>
        <p:nvSpPr>
          <p:cNvPr id="10" name="Right Triangle 9"/>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1" name="Right Triangle 10"/>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6689558" y="6576309"/>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78"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4" name="Slide Number Placeholder 3"/>
          <p:cNvSpPr>
            <a:spLocks noGrp="1"/>
          </p:cNvSpPr>
          <p:nvPr>
            <p:ph type="sldNum" sz="quarter" idx="4"/>
          </p:nvPr>
        </p:nvSpPr>
        <p:spPr>
          <a:xfrm>
            <a:off x="4405256" y="6317306"/>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855345"/>
            <a:fld id="{1D7D8CBC-E37A-4E53-98E7-8F39DB2F6DEC}" type="slidenum">
              <a:rPr lang="en-US" smtClean="0">
                <a:solidFill>
                  <a:prstClr val="black">
                    <a:tint val="75000"/>
                  </a:prstClr>
                </a:solidFill>
              </a:rPr>
              <a:pPr defTabSz="855345"/>
              <a:t>‹#›</a:t>
            </a:fld>
            <a:endParaRPr lang="en-US" dirty="0">
              <a:solidFill>
                <a:prstClr val="black">
                  <a:tint val="75000"/>
                </a:prstClr>
              </a:solidFill>
            </a:endParaRPr>
          </a:p>
        </p:txBody>
      </p:sp>
      <p:sp>
        <p:nvSpPr>
          <p:cNvPr id="14" name="Right Triangle 13"/>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5" name="Right Triangle 14"/>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16" name="Picture 15"/>
          <p:cNvPicPr>
            <a:picLocks noChangeAspect="1"/>
          </p:cNvPicPr>
          <p:nvPr/>
        </p:nvPicPr>
        <p:blipFill rotWithShape="1">
          <a:blip r:embed="rId77">
            <a:extLst>
              <a:ext uri="{28A0092B-C50C-407E-A947-70E740481C1C}">
                <a14:useLocalDpi xmlns="" xmlns:a14="http://schemas.microsoft.com/office/drawing/2010/main" val="0"/>
              </a:ext>
            </a:extLst>
          </a:blip>
          <a:srcRect l="83707" t="183" b="91936"/>
          <a:stretch>
            <a:fillRect/>
          </a:stretch>
        </p:blipFill>
        <p:spPr>
          <a:xfrm>
            <a:off x="7380002" y="132099"/>
            <a:ext cx="1720454" cy="624114"/>
          </a:xfrm>
          <a:prstGeom prst="rect">
            <a:avLst/>
          </a:prstGeom>
        </p:spPr>
      </p:pic>
      <p:sp>
        <p:nvSpPr>
          <p:cNvPr id="17" name="Right Triangle 16"/>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8" name="Right Triangle 17"/>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9" name="TextBox 1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0" name="Picture 19"/>
          <p:cNvPicPr>
            <a:picLocks noChangeAspect="1"/>
          </p:cNvPicPr>
          <p:nvPr/>
        </p:nvPicPr>
        <p:blipFill rotWithShape="1">
          <a:blip r:embed="rId79"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21" name="Right Triangle 20"/>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2" name="Right Triangle 21"/>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23" name="Picture 22"/>
          <p:cNvPicPr>
            <a:picLocks noChangeAspect="1"/>
          </p:cNvPicPr>
          <p:nvPr/>
        </p:nvPicPr>
        <p:blipFill rotWithShape="1">
          <a:blip r:embed="rId77">
            <a:extLst>
              <a:ext uri="{28A0092B-C50C-407E-A947-70E740481C1C}">
                <a14:useLocalDpi xmlns="" xmlns:a14="http://schemas.microsoft.com/office/drawing/2010/main" val="0"/>
              </a:ext>
            </a:extLst>
          </a:blip>
          <a:srcRect l="83707" t="183" b="91936"/>
          <a:stretch>
            <a:fillRect/>
          </a:stretch>
        </p:blipFill>
        <p:spPr>
          <a:xfrm>
            <a:off x="7380002" y="132099"/>
            <a:ext cx="1720454" cy="624114"/>
          </a:xfrm>
          <a:prstGeom prst="rect">
            <a:avLst/>
          </a:prstGeom>
        </p:spPr>
      </p:pic>
      <p:sp>
        <p:nvSpPr>
          <p:cNvPr id="24" name="Right Triangle 23"/>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5" name="Right Triangle 24"/>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6" name="TextBox 25"/>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7" name="Picture 26"/>
          <p:cNvPicPr>
            <a:picLocks noChangeAspect="1"/>
          </p:cNvPicPr>
          <p:nvPr/>
        </p:nvPicPr>
        <p:blipFill rotWithShape="1">
          <a:blip r:embed="rId79"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Tree>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 id="2147484069" r:id="rId12"/>
    <p:sldLayoutId id="2147484070" r:id="rId13"/>
    <p:sldLayoutId id="2147484071" r:id="rId14"/>
    <p:sldLayoutId id="2147484072" r:id="rId15"/>
    <p:sldLayoutId id="2147484073" r:id="rId16"/>
    <p:sldLayoutId id="2147484074" r:id="rId17"/>
    <p:sldLayoutId id="2147484075" r:id="rId18"/>
    <p:sldLayoutId id="2147484076" r:id="rId19"/>
    <p:sldLayoutId id="2147484077" r:id="rId20"/>
    <p:sldLayoutId id="2147484078" r:id="rId21"/>
    <p:sldLayoutId id="2147484079" r:id="rId22"/>
    <p:sldLayoutId id="2147484080" r:id="rId23"/>
    <p:sldLayoutId id="2147484081" r:id="rId24"/>
    <p:sldLayoutId id="2147484082" r:id="rId25"/>
    <p:sldLayoutId id="2147484083" r:id="rId26"/>
    <p:sldLayoutId id="2147484084" r:id="rId27"/>
    <p:sldLayoutId id="2147484085" r:id="rId28"/>
    <p:sldLayoutId id="2147484086" r:id="rId29"/>
    <p:sldLayoutId id="2147484087" r:id="rId30"/>
    <p:sldLayoutId id="2147484088" r:id="rId31"/>
    <p:sldLayoutId id="2147484089" r:id="rId32"/>
    <p:sldLayoutId id="2147484090" r:id="rId33"/>
    <p:sldLayoutId id="2147484091" r:id="rId34"/>
    <p:sldLayoutId id="2147484092" r:id="rId35"/>
    <p:sldLayoutId id="2147484093" r:id="rId36"/>
    <p:sldLayoutId id="2147484094" r:id="rId37"/>
    <p:sldLayoutId id="2147484095" r:id="rId38"/>
    <p:sldLayoutId id="2147484096" r:id="rId39"/>
    <p:sldLayoutId id="2147484097" r:id="rId40"/>
    <p:sldLayoutId id="2147484098" r:id="rId41"/>
    <p:sldLayoutId id="2147484099" r:id="rId42"/>
    <p:sldLayoutId id="2147484100" r:id="rId43"/>
    <p:sldLayoutId id="2147484101" r:id="rId44"/>
    <p:sldLayoutId id="2147484102" r:id="rId45"/>
    <p:sldLayoutId id="2147484103" r:id="rId46"/>
    <p:sldLayoutId id="2147484104" r:id="rId47"/>
    <p:sldLayoutId id="2147484105" r:id="rId48"/>
    <p:sldLayoutId id="2147484106" r:id="rId49"/>
    <p:sldLayoutId id="2147484107" r:id="rId50"/>
    <p:sldLayoutId id="2147484108" r:id="rId51"/>
    <p:sldLayoutId id="2147484109" r:id="rId52"/>
    <p:sldLayoutId id="2147484110" r:id="rId53"/>
    <p:sldLayoutId id="2147484111" r:id="rId54"/>
    <p:sldLayoutId id="2147484112" r:id="rId55"/>
    <p:sldLayoutId id="2147484113" r:id="rId56"/>
    <p:sldLayoutId id="2147484114" r:id="rId57"/>
    <p:sldLayoutId id="2147484115" r:id="rId58"/>
    <p:sldLayoutId id="2147484116" r:id="rId59"/>
    <p:sldLayoutId id="2147484117" r:id="rId60"/>
    <p:sldLayoutId id="2147484118" r:id="rId61"/>
    <p:sldLayoutId id="2147484119" r:id="rId62"/>
    <p:sldLayoutId id="2147484120" r:id="rId63"/>
    <p:sldLayoutId id="2147484121" r:id="rId64"/>
    <p:sldLayoutId id="2147484122" r:id="rId65"/>
    <p:sldLayoutId id="2147484123" r:id="rId66"/>
    <p:sldLayoutId id="2147484124" r:id="rId67"/>
    <p:sldLayoutId id="2147484125" r:id="rId68"/>
    <p:sldLayoutId id="2147484126" r:id="rId69"/>
    <p:sldLayoutId id="2147484127" r:id="rId70"/>
    <p:sldLayoutId id="2147484128" r:id="rId71"/>
    <p:sldLayoutId id="2147484129" r:id="rId72"/>
    <p:sldLayoutId id="2147484130" r:id="rId73"/>
    <p:sldLayoutId id="2147484131" r:id="rId74"/>
    <p:sldLayoutId id="2147484132" r:id="rId75"/>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7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6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2235" algn="l" defTabSz="685800" rtl="0" eaLnBrk="1" latinLnBrk="0" hangingPunct="1">
        <a:defRPr sz="1350" kern="1200">
          <a:solidFill>
            <a:schemeClr val="tx1"/>
          </a:solidFill>
          <a:latin typeface="+mn-lt"/>
          <a:ea typeface="+mn-ea"/>
          <a:cs typeface="+mn-cs"/>
        </a:defRPr>
      </a:lvl5pPr>
      <a:lvl6pPr marL="1715135"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0" name="Right Triangle 9"/>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1" name="Right Triangle 10"/>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6689558" y="6576309"/>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77"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4" name="Slide Number Placeholder 3"/>
          <p:cNvSpPr>
            <a:spLocks noGrp="1"/>
          </p:cNvSpPr>
          <p:nvPr>
            <p:ph type="sldNum" sz="quarter" idx="4"/>
          </p:nvPr>
        </p:nvSpPr>
        <p:spPr>
          <a:xfrm>
            <a:off x="4405256" y="6317306"/>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855345"/>
            <a:fld id="{1D7D8CBC-E37A-4E53-98E7-8F39DB2F6DEC}" type="slidenum">
              <a:rPr lang="en-US" smtClean="0">
                <a:solidFill>
                  <a:prstClr val="black">
                    <a:tint val="75000"/>
                  </a:prstClr>
                </a:solidFill>
              </a:rPr>
              <a:pPr defTabSz="855345"/>
              <a:t>‹#›</a:t>
            </a:fld>
            <a:endParaRPr lang="en-US" dirty="0">
              <a:solidFill>
                <a:prstClr val="black">
                  <a:tint val="75000"/>
                </a:prstClr>
              </a:solidFill>
            </a:endParaRPr>
          </a:p>
        </p:txBody>
      </p:sp>
      <p:sp>
        <p:nvSpPr>
          <p:cNvPr id="14" name="Right Triangle 13"/>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5" name="Right Triangle 14"/>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7" name="Right Triangle 16"/>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8" name="Right Triangle 17"/>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9" name="TextBox 1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0" name="Picture 19"/>
          <p:cNvPicPr>
            <a:picLocks noChangeAspect="1"/>
          </p:cNvPicPr>
          <p:nvPr/>
        </p:nvPicPr>
        <p:blipFill rotWithShape="1">
          <a:blip r:embed="rId78"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21" name="Right Triangle 20"/>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2" name="Right Triangle 21"/>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4" name="Right Triangle 23"/>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5" name="Right Triangle 24"/>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 id="2147484145" r:id="rId12"/>
    <p:sldLayoutId id="2147484146" r:id="rId13"/>
    <p:sldLayoutId id="2147484147" r:id="rId14"/>
    <p:sldLayoutId id="2147484148" r:id="rId15"/>
    <p:sldLayoutId id="2147484149" r:id="rId16"/>
    <p:sldLayoutId id="2147484150" r:id="rId17"/>
    <p:sldLayoutId id="2147484151" r:id="rId18"/>
    <p:sldLayoutId id="2147484152" r:id="rId19"/>
    <p:sldLayoutId id="2147484153" r:id="rId20"/>
    <p:sldLayoutId id="2147484154" r:id="rId21"/>
    <p:sldLayoutId id="2147484155" r:id="rId22"/>
    <p:sldLayoutId id="2147484156" r:id="rId23"/>
    <p:sldLayoutId id="2147484157" r:id="rId24"/>
    <p:sldLayoutId id="2147484158" r:id="rId25"/>
    <p:sldLayoutId id="2147484159" r:id="rId26"/>
    <p:sldLayoutId id="2147484160" r:id="rId27"/>
    <p:sldLayoutId id="2147484161" r:id="rId28"/>
    <p:sldLayoutId id="2147484162" r:id="rId29"/>
    <p:sldLayoutId id="2147484163" r:id="rId30"/>
    <p:sldLayoutId id="2147484164" r:id="rId31"/>
    <p:sldLayoutId id="2147484165" r:id="rId32"/>
    <p:sldLayoutId id="2147484166" r:id="rId33"/>
    <p:sldLayoutId id="2147484167" r:id="rId34"/>
    <p:sldLayoutId id="2147484168" r:id="rId35"/>
    <p:sldLayoutId id="2147484169" r:id="rId36"/>
    <p:sldLayoutId id="2147484170" r:id="rId37"/>
    <p:sldLayoutId id="2147484171" r:id="rId38"/>
    <p:sldLayoutId id="2147484172" r:id="rId39"/>
    <p:sldLayoutId id="2147484173" r:id="rId40"/>
    <p:sldLayoutId id="2147484174" r:id="rId41"/>
    <p:sldLayoutId id="2147484175" r:id="rId42"/>
    <p:sldLayoutId id="2147484176" r:id="rId43"/>
    <p:sldLayoutId id="2147484177" r:id="rId44"/>
    <p:sldLayoutId id="2147484178" r:id="rId45"/>
    <p:sldLayoutId id="2147484179" r:id="rId46"/>
    <p:sldLayoutId id="2147484180" r:id="rId47"/>
    <p:sldLayoutId id="2147484181" r:id="rId48"/>
    <p:sldLayoutId id="2147484182" r:id="rId49"/>
    <p:sldLayoutId id="2147484183" r:id="rId50"/>
    <p:sldLayoutId id="2147484184" r:id="rId51"/>
    <p:sldLayoutId id="2147484185" r:id="rId52"/>
    <p:sldLayoutId id="2147484186" r:id="rId53"/>
    <p:sldLayoutId id="2147484187" r:id="rId54"/>
    <p:sldLayoutId id="2147484188" r:id="rId55"/>
    <p:sldLayoutId id="2147484189" r:id="rId56"/>
    <p:sldLayoutId id="2147484190" r:id="rId57"/>
    <p:sldLayoutId id="2147484191" r:id="rId58"/>
    <p:sldLayoutId id="2147484192" r:id="rId59"/>
    <p:sldLayoutId id="2147484193" r:id="rId60"/>
    <p:sldLayoutId id="2147484194" r:id="rId61"/>
    <p:sldLayoutId id="2147484195" r:id="rId62"/>
    <p:sldLayoutId id="2147484196" r:id="rId63"/>
    <p:sldLayoutId id="2147484197" r:id="rId64"/>
    <p:sldLayoutId id="2147484198" r:id="rId65"/>
    <p:sldLayoutId id="2147484199" r:id="rId66"/>
    <p:sldLayoutId id="2147484200" r:id="rId67"/>
    <p:sldLayoutId id="2147484201" r:id="rId68"/>
    <p:sldLayoutId id="2147484202" r:id="rId69"/>
    <p:sldLayoutId id="2147484203" r:id="rId70"/>
    <p:sldLayoutId id="2147484204" r:id="rId71"/>
    <p:sldLayoutId id="2147484205" r:id="rId72"/>
    <p:sldLayoutId id="2147484206" r:id="rId73"/>
    <p:sldLayoutId id="2147484207" r:id="rId74"/>
    <p:sldLayoutId id="2147484208" r:id="rId75"/>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7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6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2235" algn="l" defTabSz="685800" rtl="0" eaLnBrk="1" latinLnBrk="0" hangingPunct="1">
        <a:defRPr sz="1350" kern="1200">
          <a:solidFill>
            <a:schemeClr val="tx1"/>
          </a:solidFill>
          <a:latin typeface="+mn-lt"/>
          <a:ea typeface="+mn-ea"/>
          <a:cs typeface="+mn-cs"/>
        </a:defRPr>
      </a:lvl5pPr>
      <a:lvl6pPr marL="1715135"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9" name="Picture 8"/>
          <p:cNvPicPr>
            <a:picLocks noChangeAspect="1"/>
          </p:cNvPicPr>
          <p:nvPr/>
        </p:nvPicPr>
        <p:blipFill rotWithShape="1">
          <a:blip r:embed="rId77">
            <a:extLst>
              <a:ext uri="{28A0092B-C50C-407E-A947-70E740481C1C}">
                <a14:useLocalDpi xmlns="" xmlns:a14="http://schemas.microsoft.com/office/drawing/2010/main" val="0"/>
              </a:ext>
            </a:extLst>
          </a:blip>
          <a:srcRect l="83707" t="183" b="91936"/>
          <a:stretch>
            <a:fillRect/>
          </a:stretch>
        </p:blipFill>
        <p:spPr>
          <a:xfrm>
            <a:off x="7380002" y="132099"/>
            <a:ext cx="1720454" cy="624114"/>
          </a:xfrm>
          <a:prstGeom prst="rect">
            <a:avLst/>
          </a:prstGeom>
        </p:spPr>
      </p:pic>
      <p:sp>
        <p:nvSpPr>
          <p:cNvPr id="10" name="Right Triangle 9"/>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1" name="Right Triangle 10"/>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6689558" y="6576309"/>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78"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4" name="Slide Number Placeholder 3"/>
          <p:cNvSpPr>
            <a:spLocks noGrp="1"/>
          </p:cNvSpPr>
          <p:nvPr>
            <p:ph type="sldNum" sz="quarter" idx="4"/>
          </p:nvPr>
        </p:nvSpPr>
        <p:spPr>
          <a:xfrm>
            <a:off x="4405256" y="6317306"/>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855345"/>
            <a:fld id="{1D7D8CBC-E37A-4E53-98E7-8F39DB2F6DEC}" type="slidenum">
              <a:rPr lang="en-US" smtClean="0">
                <a:solidFill>
                  <a:prstClr val="black">
                    <a:tint val="75000"/>
                  </a:prstClr>
                </a:solidFill>
              </a:rPr>
              <a:pPr defTabSz="855345"/>
              <a:t>‹#›</a:t>
            </a:fld>
            <a:endParaRPr lang="en-US" dirty="0">
              <a:solidFill>
                <a:prstClr val="black">
                  <a:tint val="75000"/>
                </a:prstClr>
              </a:solidFill>
            </a:endParaRPr>
          </a:p>
        </p:txBody>
      </p:sp>
      <p:sp>
        <p:nvSpPr>
          <p:cNvPr id="14" name="Right Triangle 13"/>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5" name="Right Triangle 14"/>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16" name="Picture 15"/>
          <p:cNvPicPr>
            <a:picLocks noChangeAspect="1"/>
          </p:cNvPicPr>
          <p:nvPr/>
        </p:nvPicPr>
        <p:blipFill rotWithShape="1">
          <a:blip r:embed="rId77">
            <a:extLst>
              <a:ext uri="{28A0092B-C50C-407E-A947-70E740481C1C}">
                <a14:useLocalDpi xmlns="" xmlns:a14="http://schemas.microsoft.com/office/drawing/2010/main" val="0"/>
              </a:ext>
            </a:extLst>
          </a:blip>
          <a:srcRect l="83707" t="183" b="91936"/>
          <a:stretch>
            <a:fillRect/>
          </a:stretch>
        </p:blipFill>
        <p:spPr>
          <a:xfrm>
            <a:off x="7380002" y="132099"/>
            <a:ext cx="1720454" cy="624114"/>
          </a:xfrm>
          <a:prstGeom prst="rect">
            <a:avLst/>
          </a:prstGeom>
        </p:spPr>
      </p:pic>
      <p:sp>
        <p:nvSpPr>
          <p:cNvPr id="17" name="Right Triangle 16"/>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8" name="Right Triangle 17"/>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9" name="TextBox 1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0" name="Picture 19"/>
          <p:cNvPicPr>
            <a:picLocks noChangeAspect="1"/>
          </p:cNvPicPr>
          <p:nvPr/>
        </p:nvPicPr>
        <p:blipFill rotWithShape="1">
          <a:blip r:embed="rId79"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21" name="Right Triangle 20"/>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2" name="Right Triangle 21"/>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23" name="Picture 22"/>
          <p:cNvPicPr>
            <a:picLocks noChangeAspect="1"/>
          </p:cNvPicPr>
          <p:nvPr/>
        </p:nvPicPr>
        <p:blipFill rotWithShape="1">
          <a:blip r:embed="rId77">
            <a:extLst>
              <a:ext uri="{28A0092B-C50C-407E-A947-70E740481C1C}">
                <a14:useLocalDpi xmlns="" xmlns:a14="http://schemas.microsoft.com/office/drawing/2010/main" val="0"/>
              </a:ext>
            </a:extLst>
          </a:blip>
          <a:srcRect l="83707" t="183" b="91936"/>
          <a:stretch>
            <a:fillRect/>
          </a:stretch>
        </p:blipFill>
        <p:spPr>
          <a:xfrm>
            <a:off x="7380002" y="132099"/>
            <a:ext cx="1720454" cy="624114"/>
          </a:xfrm>
          <a:prstGeom prst="rect">
            <a:avLst/>
          </a:prstGeom>
        </p:spPr>
      </p:pic>
      <p:sp>
        <p:nvSpPr>
          <p:cNvPr id="24" name="Right Triangle 23"/>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5" name="Right Triangle 24"/>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6" name="TextBox 25"/>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7" name="Picture 26"/>
          <p:cNvPicPr>
            <a:picLocks noChangeAspect="1"/>
          </p:cNvPicPr>
          <p:nvPr/>
        </p:nvPicPr>
        <p:blipFill rotWithShape="1">
          <a:blip r:embed="rId79" cstate="print">
            <a:extLst>
              <a:ext uri="{28A0092B-C50C-407E-A947-70E740481C1C}">
                <a14:useLocalDpi xmlns="" xmlns:a14="http://schemas.microsoft.com/office/drawing/2010/main" val="0"/>
              </a:ext>
            </a:extLst>
          </a:blip>
          <a:srcRect l="35997" t="14361" r="36121" b="43757"/>
          <a:stretch>
            <a:fillRect/>
          </a:stretch>
        </p:blipFill>
        <p:spPr>
          <a:xfrm>
            <a:off x="130964" y="39758"/>
            <a:ext cx="342900" cy="515073"/>
          </a:xfrm>
          <a:prstGeom prst="rect">
            <a:avLst/>
          </a:prstGeom>
        </p:spPr>
      </p:pic>
    </p:spTree>
  </p:cSld>
  <p:clrMap bg1="lt1" tx1="dk1" bg2="lt2" tx2="dk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 id="2147484221" r:id="rId12"/>
    <p:sldLayoutId id="2147484222" r:id="rId13"/>
    <p:sldLayoutId id="2147484223" r:id="rId14"/>
    <p:sldLayoutId id="2147484224" r:id="rId15"/>
    <p:sldLayoutId id="2147484225" r:id="rId16"/>
    <p:sldLayoutId id="2147484226" r:id="rId17"/>
    <p:sldLayoutId id="2147484227" r:id="rId18"/>
    <p:sldLayoutId id="2147484228" r:id="rId19"/>
    <p:sldLayoutId id="2147484229" r:id="rId20"/>
    <p:sldLayoutId id="2147484230" r:id="rId21"/>
    <p:sldLayoutId id="2147484231" r:id="rId22"/>
    <p:sldLayoutId id="2147484232" r:id="rId23"/>
    <p:sldLayoutId id="2147484233" r:id="rId24"/>
    <p:sldLayoutId id="2147484234" r:id="rId25"/>
    <p:sldLayoutId id="2147484235" r:id="rId26"/>
    <p:sldLayoutId id="2147484236" r:id="rId27"/>
    <p:sldLayoutId id="2147484237" r:id="rId28"/>
    <p:sldLayoutId id="2147484238" r:id="rId29"/>
    <p:sldLayoutId id="2147484239" r:id="rId30"/>
    <p:sldLayoutId id="2147484240" r:id="rId31"/>
    <p:sldLayoutId id="2147484241" r:id="rId32"/>
    <p:sldLayoutId id="2147484242" r:id="rId33"/>
    <p:sldLayoutId id="2147484243" r:id="rId34"/>
    <p:sldLayoutId id="2147484244" r:id="rId35"/>
    <p:sldLayoutId id="2147484245" r:id="rId36"/>
    <p:sldLayoutId id="2147484246" r:id="rId37"/>
    <p:sldLayoutId id="2147484247" r:id="rId38"/>
    <p:sldLayoutId id="2147484248" r:id="rId39"/>
    <p:sldLayoutId id="2147484249" r:id="rId40"/>
    <p:sldLayoutId id="2147484250" r:id="rId41"/>
    <p:sldLayoutId id="2147484251" r:id="rId42"/>
    <p:sldLayoutId id="2147484252" r:id="rId43"/>
    <p:sldLayoutId id="2147484253" r:id="rId44"/>
    <p:sldLayoutId id="2147484254" r:id="rId45"/>
    <p:sldLayoutId id="2147484255" r:id="rId46"/>
    <p:sldLayoutId id="2147484256" r:id="rId47"/>
    <p:sldLayoutId id="2147484257" r:id="rId48"/>
    <p:sldLayoutId id="2147484258" r:id="rId49"/>
    <p:sldLayoutId id="2147484259" r:id="rId50"/>
    <p:sldLayoutId id="2147484260" r:id="rId51"/>
    <p:sldLayoutId id="2147484261" r:id="rId52"/>
    <p:sldLayoutId id="2147484262" r:id="rId53"/>
    <p:sldLayoutId id="2147484263" r:id="rId54"/>
    <p:sldLayoutId id="2147484264" r:id="rId55"/>
    <p:sldLayoutId id="2147484265" r:id="rId56"/>
    <p:sldLayoutId id="2147484266" r:id="rId57"/>
    <p:sldLayoutId id="2147484267" r:id="rId58"/>
    <p:sldLayoutId id="2147484268" r:id="rId59"/>
    <p:sldLayoutId id="2147484269" r:id="rId60"/>
    <p:sldLayoutId id="2147484270" r:id="rId61"/>
    <p:sldLayoutId id="2147484271" r:id="rId62"/>
    <p:sldLayoutId id="2147484272" r:id="rId63"/>
    <p:sldLayoutId id="2147484273" r:id="rId64"/>
    <p:sldLayoutId id="2147484274" r:id="rId65"/>
    <p:sldLayoutId id="2147484275" r:id="rId66"/>
    <p:sldLayoutId id="2147484276" r:id="rId67"/>
    <p:sldLayoutId id="2147484277" r:id="rId68"/>
    <p:sldLayoutId id="2147484278" r:id="rId69"/>
    <p:sldLayoutId id="2147484279" r:id="rId70"/>
    <p:sldLayoutId id="2147484280" r:id="rId71"/>
    <p:sldLayoutId id="2147484281" r:id="rId72"/>
    <p:sldLayoutId id="2147484282" r:id="rId73"/>
    <p:sldLayoutId id="2147484283" r:id="rId74"/>
    <p:sldLayoutId id="2147484284" r:id="rId75"/>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7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6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2235" algn="l" defTabSz="685800" rtl="0" eaLnBrk="1" latinLnBrk="0" hangingPunct="1">
        <a:defRPr sz="1350" kern="1200">
          <a:solidFill>
            <a:schemeClr val="tx1"/>
          </a:solidFill>
          <a:latin typeface="+mn-lt"/>
          <a:ea typeface="+mn-ea"/>
          <a:cs typeface="+mn-cs"/>
        </a:defRPr>
      </a:lvl5pPr>
      <a:lvl6pPr marL="1715135"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0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8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5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5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0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5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5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5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5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59.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5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5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5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Types of Testing Overview</a:t>
            </a:r>
          </a:p>
          <a:p>
            <a:r>
              <a:rPr lang="en-IN" dirty="0" smtClean="0"/>
              <a:t>Types </a:t>
            </a:r>
            <a:r>
              <a:rPr lang="en-IN" dirty="0"/>
              <a:t>of Functional Testing</a:t>
            </a:r>
          </a:p>
          <a:p>
            <a:r>
              <a:rPr lang="en-IN" dirty="0"/>
              <a:t>Types of Non Functional </a:t>
            </a:r>
            <a:r>
              <a:rPr lang="en-IN" dirty="0" smtClean="0"/>
              <a:t>Testing</a:t>
            </a:r>
          </a:p>
          <a:p>
            <a:r>
              <a:rPr lang="en-IN" dirty="0"/>
              <a:t>Other types of testing</a:t>
            </a:r>
          </a:p>
          <a:p>
            <a:r>
              <a:rPr lang="en-IN" dirty="0"/>
              <a:t>Digital World Overview</a:t>
            </a:r>
          </a:p>
          <a:p>
            <a:endParaRPr lang="en-IN" dirty="0"/>
          </a:p>
          <a:p>
            <a:endParaRPr lang="en-IN"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301625" marR="6350" indent="-285750"/>
            <a:r>
              <a:rPr lang="en-IN" dirty="0" smtClean="0">
                <a:cs typeface="Calibri"/>
              </a:rPr>
              <a:t> After </a:t>
            </a:r>
            <a:r>
              <a:rPr lang="en-IN" dirty="0">
                <a:cs typeface="Calibri"/>
              </a:rPr>
              <a:t>receiving a software build, with </a:t>
            </a:r>
            <a:r>
              <a:rPr lang="en-IN" spc="-6" dirty="0">
                <a:cs typeface="Calibri"/>
              </a:rPr>
              <a:t>minor </a:t>
            </a:r>
            <a:r>
              <a:rPr lang="en-IN" dirty="0">
                <a:cs typeface="Calibri"/>
              </a:rPr>
              <a:t>changes in </a:t>
            </a:r>
            <a:r>
              <a:rPr lang="en-IN" spc="-6" dirty="0">
                <a:cs typeface="Calibri"/>
              </a:rPr>
              <a:t>code </a:t>
            </a:r>
            <a:r>
              <a:rPr lang="en-IN" dirty="0">
                <a:cs typeface="Calibri"/>
              </a:rPr>
              <a:t>or </a:t>
            </a:r>
            <a:r>
              <a:rPr lang="en-IN" spc="-6" dirty="0">
                <a:cs typeface="Calibri"/>
              </a:rPr>
              <a:t>functionality, </a:t>
            </a:r>
            <a:r>
              <a:rPr lang="en-IN" dirty="0">
                <a:cs typeface="Calibri"/>
              </a:rPr>
              <a:t>Sanity testing is </a:t>
            </a:r>
            <a:r>
              <a:rPr lang="en-IN" dirty="0" smtClean="0">
                <a:cs typeface="Calibri"/>
              </a:rPr>
              <a:t>  performed </a:t>
            </a:r>
            <a:r>
              <a:rPr lang="en-IN" dirty="0">
                <a:cs typeface="Calibri"/>
              </a:rPr>
              <a:t>to ascertain that</a:t>
            </a:r>
            <a:r>
              <a:rPr lang="en-IN" spc="-274" dirty="0">
                <a:cs typeface="Calibri"/>
              </a:rPr>
              <a:t> </a:t>
            </a:r>
            <a:r>
              <a:rPr lang="en-IN" spc="-274" dirty="0" smtClean="0">
                <a:cs typeface="Calibri"/>
              </a:rPr>
              <a:t> </a:t>
            </a:r>
            <a:r>
              <a:rPr lang="en-IN" dirty="0" smtClean="0">
                <a:cs typeface="Calibri"/>
              </a:rPr>
              <a:t>the </a:t>
            </a:r>
            <a:r>
              <a:rPr lang="en-IN" dirty="0">
                <a:cs typeface="Calibri"/>
              </a:rPr>
              <a:t>bugs have been </a:t>
            </a:r>
            <a:r>
              <a:rPr lang="en-IN" spc="-6" dirty="0">
                <a:cs typeface="Calibri"/>
              </a:rPr>
              <a:t>fixed </a:t>
            </a:r>
            <a:r>
              <a:rPr lang="en-IN" dirty="0">
                <a:cs typeface="Calibri"/>
              </a:rPr>
              <a:t>and no further issues are introduced due to these changes. </a:t>
            </a:r>
            <a:r>
              <a:rPr lang="en-IN" spc="-6" dirty="0">
                <a:cs typeface="Calibri"/>
              </a:rPr>
              <a:t>The goal </a:t>
            </a:r>
            <a:r>
              <a:rPr lang="en-IN" dirty="0">
                <a:cs typeface="Calibri"/>
              </a:rPr>
              <a:t>is to determine that the proposed </a:t>
            </a:r>
            <a:r>
              <a:rPr lang="en-IN" spc="-6" dirty="0">
                <a:cs typeface="Calibri"/>
              </a:rPr>
              <a:t>functionality </a:t>
            </a:r>
            <a:r>
              <a:rPr lang="en-IN" dirty="0">
                <a:cs typeface="Calibri"/>
              </a:rPr>
              <a:t>works roughly as </a:t>
            </a:r>
            <a:r>
              <a:rPr lang="en-IN" spc="-6" dirty="0">
                <a:cs typeface="Calibri"/>
              </a:rPr>
              <a:t>expected. </a:t>
            </a:r>
            <a:r>
              <a:rPr lang="en-IN" dirty="0">
                <a:cs typeface="Calibri"/>
              </a:rPr>
              <a:t>If sanity test fails, the build is </a:t>
            </a:r>
            <a:r>
              <a:rPr lang="en-IN" spc="-6" dirty="0">
                <a:cs typeface="Calibri"/>
              </a:rPr>
              <a:t>rejected </a:t>
            </a:r>
            <a:r>
              <a:rPr lang="en-IN" dirty="0">
                <a:cs typeface="Calibri"/>
              </a:rPr>
              <a:t>to save the time and costs involved in a </a:t>
            </a:r>
            <a:r>
              <a:rPr lang="en-IN" spc="-6" dirty="0">
                <a:cs typeface="Calibri"/>
              </a:rPr>
              <a:t>more </a:t>
            </a:r>
            <a:r>
              <a:rPr lang="en-IN" dirty="0">
                <a:cs typeface="Calibri"/>
              </a:rPr>
              <a:t>rigorous</a:t>
            </a:r>
            <a:r>
              <a:rPr lang="en-IN" spc="-225" dirty="0">
                <a:cs typeface="Calibri"/>
              </a:rPr>
              <a:t> </a:t>
            </a:r>
            <a:r>
              <a:rPr lang="en-IN" dirty="0">
                <a:cs typeface="Calibri"/>
              </a:rPr>
              <a:t>testing</a:t>
            </a:r>
            <a:r>
              <a:rPr lang="en-IN" dirty="0" smtClean="0">
                <a:cs typeface="Calibri"/>
              </a:rPr>
              <a:t>.</a:t>
            </a:r>
          </a:p>
          <a:p>
            <a:pPr marL="301625" marR="6350" indent="-285750"/>
            <a:endParaRPr lang="en-IN" dirty="0" smtClean="0">
              <a:cs typeface="Calibri"/>
            </a:endParaRPr>
          </a:p>
          <a:p>
            <a:pPr marL="301625" marR="6350" indent="-285750"/>
            <a:r>
              <a:rPr lang="en-IN" dirty="0"/>
              <a:t> </a:t>
            </a:r>
            <a:r>
              <a:rPr lang="en-IN" dirty="0" smtClean="0"/>
              <a:t>It is </a:t>
            </a:r>
            <a:r>
              <a:rPr lang="en-IN" dirty="0"/>
              <a:t>done for those builds which have gone through many regression and has come after a minor change in code. In this case we normally do the intensive testing of functionality for which this new change has come.</a:t>
            </a:r>
            <a:endParaRPr lang="en-IN" dirty="0">
              <a:cs typeface="Calibri"/>
            </a:endParaRPr>
          </a:p>
          <a:p>
            <a:pPr marL="301625" marR="6350" indent="-285750"/>
            <a:endParaRPr lang="en-IN" dirty="0" smtClean="0">
              <a:cs typeface="Calibri"/>
            </a:endParaRPr>
          </a:p>
          <a:p>
            <a:pPr marL="301625" marR="6350" lvl="1" indent="-285750">
              <a:buFont typeface="Wingdings" panose="05000000000000000000" pitchFamily="2" charset="2"/>
              <a:buChar char="Ø"/>
            </a:pPr>
            <a:r>
              <a:rPr lang="en-US" sz="1800" kern="0" dirty="0">
                <a:solidFill>
                  <a:srgbClr val="000000"/>
                </a:solidFill>
              </a:rPr>
              <a:t>Sanity testing is designed to test every part of the application. Its deep and narrow.</a:t>
            </a:r>
          </a:p>
          <a:p>
            <a:pPr marL="301625" marR="6350" indent="-285750"/>
            <a:endParaRPr lang="en-IN" dirty="0" smtClean="0">
              <a:cs typeface="Calibri"/>
            </a:endParaRPr>
          </a:p>
          <a:p>
            <a:pPr marL="301625" marR="6350" indent="-285750"/>
            <a:endParaRPr lang="en-IN" dirty="0">
              <a:cs typeface="Calibri"/>
            </a:endParaRPr>
          </a:p>
          <a:p>
            <a:pPr marL="301625" marR="6350" indent="-285750"/>
            <a:endParaRPr lang="en-IN" dirty="0" smtClean="0">
              <a:cs typeface="Calibri"/>
            </a:endParaRPr>
          </a:p>
          <a:p>
            <a:pPr marL="301625" marR="6350" indent="-285750"/>
            <a:endParaRPr lang="en-IN" dirty="0">
              <a:cs typeface="Calibri"/>
            </a:endParaRPr>
          </a:p>
        </p:txBody>
      </p:sp>
      <p:sp>
        <p:nvSpPr>
          <p:cNvPr id="3" name="Title 2"/>
          <p:cNvSpPr>
            <a:spLocks noGrp="1"/>
          </p:cNvSpPr>
          <p:nvPr>
            <p:ph type="title"/>
          </p:nvPr>
        </p:nvSpPr>
        <p:spPr/>
        <p:txBody>
          <a:bodyPr/>
          <a:lstStyle/>
          <a:p>
            <a:r>
              <a:rPr lang="en-IN" dirty="0" smtClean="0"/>
              <a:t>SANITY TESTING</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IN" dirty="0" smtClean="0"/>
              <a:t>Integration Testing: </a:t>
            </a:r>
            <a:r>
              <a:rPr lang="en-US" dirty="0" smtClean="0"/>
              <a:t>where </a:t>
            </a:r>
            <a:r>
              <a:rPr lang="en-US" dirty="0"/>
              <a:t>individual units are combined and tested as a group. The purpose is to validate the interaction between the units</a:t>
            </a:r>
            <a:r>
              <a:rPr lang="en-US" dirty="0" smtClean="0"/>
              <a:t>.</a:t>
            </a:r>
          </a:p>
          <a:p>
            <a:pPr marL="0" lvl="0" indent="0">
              <a:buNone/>
            </a:pPr>
            <a:endParaRPr lang="en-IN" dirty="0"/>
          </a:p>
          <a:p>
            <a:pPr marL="285750" indent="-285750"/>
            <a:r>
              <a:rPr lang="en-US" dirty="0"/>
              <a:t>verify the assembly and combined operation of components (i.e., individual modules, interface modules, etc.).</a:t>
            </a:r>
          </a:p>
          <a:p>
            <a:pPr marL="285750" indent="-285750"/>
            <a:endParaRPr lang="en-US" dirty="0"/>
          </a:p>
          <a:p>
            <a:pPr marL="285750" indent="-285750"/>
            <a:r>
              <a:rPr lang="en-US" dirty="0"/>
              <a:t>This ensures that the interactions between the components function correctly before building the overall solution</a:t>
            </a:r>
          </a:p>
          <a:p>
            <a:endParaRPr lang="en-IN" dirty="0"/>
          </a:p>
        </p:txBody>
      </p:sp>
      <p:sp>
        <p:nvSpPr>
          <p:cNvPr id="3" name="Title 2"/>
          <p:cNvSpPr>
            <a:spLocks noGrp="1"/>
          </p:cNvSpPr>
          <p:nvPr>
            <p:ph type="title"/>
          </p:nvPr>
        </p:nvSpPr>
        <p:spPr/>
        <p:txBody>
          <a:bodyPr/>
          <a:lstStyle/>
          <a:p>
            <a:r>
              <a:rPr lang="en-IN" dirty="0" smtClean="0"/>
              <a:t>INTEGRATION TESTING</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INTERFACE/INTER-SYSTEM TESTING</a:t>
            </a:r>
            <a:br>
              <a:rPr lang="en-US" dirty="0" smtClean="0"/>
            </a:br>
            <a:endParaRPr lang="en-US" dirty="0"/>
          </a:p>
        </p:txBody>
      </p:sp>
      <p:sp>
        <p:nvSpPr>
          <p:cNvPr id="6" name="object 8"/>
          <p:cNvSpPr/>
          <p:nvPr/>
        </p:nvSpPr>
        <p:spPr>
          <a:xfrm>
            <a:off x="4629165" y="2797805"/>
            <a:ext cx="0" cy="516866"/>
          </a:xfrm>
          <a:custGeom>
            <a:avLst/>
            <a:gdLst/>
            <a:ahLst/>
            <a:cxnLst/>
            <a:rect l="l" t="t" r="r" b="b"/>
            <a:pathLst>
              <a:path h="688975">
                <a:moveTo>
                  <a:pt x="0" y="688466"/>
                </a:moveTo>
                <a:lnTo>
                  <a:pt x="0" y="0"/>
                </a:lnTo>
              </a:path>
            </a:pathLst>
          </a:custGeom>
          <a:ln w="25908">
            <a:solidFill>
              <a:srgbClr val="000000"/>
            </a:solidFill>
          </a:ln>
        </p:spPr>
        <p:txBody>
          <a:bodyPr wrap="square" lIns="0" tIns="0" rIns="0" bIns="0" rtlCol="0"/>
          <a:lstStyle/>
          <a:p>
            <a:pPr defTabSz="855345"/>
            <a:endParaRPr sz="1650" dirty="0">
              <a:solidFill>
                <a:prstClr val="black"/>
              </a:solidFill>
            </a:endParaRPr>
          </a:p>
        </p:txBody>
      </p:sp>
      <p:sp>
        <p:nvSpPr>
          <p:cNvPr id="7" name="object 9"/>
          <p:cNvSpPr/>
          <p:nvPr/>
        </p:nvSpPr>
        <p:spPr>
          <a:xfrm>
            <a:off x="5147591" y="3392414"/>
            <a:ext cx="605155" cy="147676"/>
          </a:xfrm>
          <a:custGeom>
            <a:avLst/>
            <a:gdLst/>
            <a:ahLst/>
            <a:cxnLst/>
            <a:rect l="l" t="t" r="r" b="b"/>
            <a:pathLst>
              <a:path w="605154" h="196850">
                <a:moveTo>
                  <a:pt x="0" y="196595"/>
                </a:moveTo>
                <a:lnTo>
                  <a:pt x="605027" y="0"/>
                </a:lnTo>
              </a:path>
            </a:pathLst>
          </a:custGeom>
          <a:ln w="25400">
            <a:solidFill>
              <a:srgbClr val="000000"/>
            </a:solidFill>
          </a:ln>
        </p:spPr>
        <p:txBody>
          <a:bodyPr wrap="square" lIns="0" tIns="0" rIns="0" bIns="0" rtlCol="0"/>
          <a:lstStyle/>
          <a:p>
            <a:pPr defTabSz="855345"/>
            <a:endParaRPr sz="1650" dirty="0">
              <a:solidFill>
                <a:prstClr val="black"/>
              </a:solidFill>
            </a:endParaRPr>
          </a:p>
        </p:txBody>
      </p:sp>
      <p:sp>
        <p:nvSpPr>
          <p:cNvPr id="8" name="object 10"/>
          <p:cNvSpPr/>
          <p:nvPr/>
        </p:nvSpPr>
        <p:spPr>
          <a:xfrm>
            <a:off x="3323363" y="3392414"/>
            <a:ext cx="605155" cy="147676"/>
          </a:xfrm>
          <a:custGeom>
            <a:avLst/>
            <a:gdLst/>
            <a:ahLst/>
            <a:cxnLst/>
            <a:rect l="l" t="t" r="r" b="b"/>
            <a:pathLst>
              <a:path w="605154" h="196850">
                <a:moveTo>
                  <a:pt x="605027" y="196595"/>
                </a:moveTo>
                <a:lnTo>
                  <a:pt x="0" y="0"/>
                </a:lnTo>
              </a:path>
            </a:pathLst>
          </a:custGeom>
          <a:ln w="25400">
            <a:solidFill>
              <a:srgbClr val="000000"/>
            </a:solidFill>
          </a:ln>
        </p:spPr>
        <p:txBody>
          <a:bodyPr wrap="square" lIns="0" tIns="0" rIns="0" bIns="0" rtlCol="0"/>
          <a:lstStyle/>
          <a:p>
            <a:pPr defTabSz="855345"/>
            <a:endParaRPr sz="1650" dirty="0">
              <a:solidFill>
                <a:prstClr val="black"/>
              </a:solidFill>
            </a:endParaRPr>
          </a:p>
        </p:txBody>
      </p:sp>
      <p:sp>
        <p:nvSpPr>
          <p:cNvPr id="9" name="object 13"/>
          <p:cNvSpPr txBox="1"/>
          <p:nvPr/>
        </p:nvSpPr>
        <p:spPr>
          <a:xfrm>
            <a:off x="3886022" y="3368692"/>
            <a:ext cx="1421130" cy="410369"/>
          </a:xfrm>
          <a:prstGeom prst="rect">
            <a:avLst/>
          </a:prstGeom>
        </p:spPr>
        <p:txBody>
          <a:bodyPr vert="horz" wrap="square" lIns="0" tIns="0" rIns="0" bIns="0" rtlCol="0">
            <a:spAutoFit/>
          </a:bodyPr>
          <a:lstStyle/>
          <a:p>
            <a:pPr marR="4445" algn="ctr" defTabSz="855345">
              <a:lnSpc>
                <a:spcPts val="1620"/>
              </a:lnSpc>
            </a:pPr>
            <a:r>
              <a:rPr sz="1500" b="1" spc="-14">
                <a:solidFill>
                  <a:prstClr val="black"/>
                </a:solidFill>
                <a:cs typeface="Calibri"/>
              </a:rPr>
              <a:t>Interface</a:t>
            </a:r>
            <a:r>
              <a:rPr sz="1500" b="1" spc="-5">
                <a:solidFill>
                  <a:prstClr val="black"/>
                </a:solidFill>
                <a:cs typeface="Calibri"/>
              </a:rPr>
              <a:t>/</a:t>
            </a:r>
            <a:r>
              <a:rPr sz="1500" b="1" spc="-14">
                <a:solidFill>
                  <a:prstClr val="black"/>
                </a:solidFill>
                <a:cs typeface="Calibri"/>
              </a:rPr>
              <a:t>Inter-</a:t>
            </a:r>
            <a:r>
              <a:rPr lang="en-US" sz="1500" b="1" spc="-14" dirty="0">
                <a:solidFill>
                  <a:prstClr val="black"/>
                </a:solidFill>
                <a:cs typeface="Calibri"/>
              </a:rPr>
              <a:t> </a:t>
            </a:r>
            <a:r>
              <a:rPr sz="1500" b="1" spc="-19">
                <a:solidFill>
                  <a:prstClr val="black"/>
                </a:solidFill>
                <a:cs typeface="Calibri"/>
              </a:rPr>
              <a:t>system</a:t>
            </a:r>
            <a:r>
              <a:rPr sz="1500" b="1" spc="-61">
                <a:solidFill>
                  <a:prstClr val="black"/>
                </a:solidFill>
                <a:cs typeface="Calibri"/>
              </a:rPr>
              <a:t> </a:t>
            </a:r>
            <a:r>
              <a:rPr sz="1500" b="1" spc="-9" dirty="0">
                <a:solidFill>
                  <a:prstClr val="black"/>
                </a:solidFill>
                <a:cs typeface="Calibri"/>
              </a:rPr>
              <a:t>testing</a:t>
            </a:r>
            <a:endParaRPr sz="1500" dirty="0">
              <a:solidFill>
                <a:prstClr val="black"/>
              </a:solidFill>
              <a:cs typeface="Calibri"/>
            </a:endParaRPr>
          </a:p>
        </p:txBody>
      </p:sp>
      <p:sp>
        <p:nvSpPr>
          <p:cNvPr id="10" name="object 16"/>
          <p:cNvSpPr txBox="1"/>
          <p:nvPr/>
        </p:nvSpPr>
        <p:spPr>
          <a:xfrm>
            <a:off x="3532168" y="2107509"/>
            <a:ext cx="2183130" cy="692497"/>
          </a:xfrm>
          <a:prstGeom prst="rect">
            <a:avLst/>
          </a:prstGeom>
        </p:spPr>
        <p:txBody>
          <a:bodyPr vert="horz" wrap="square" lIns="0" tIns="0" rIns="0" bIns="0" rtlCol="0">
            <a:spAutoFit/>
          </a:bodyPr>
          <a:lstStyle/>
          <a:p>
            <a:pPr marL="12065" marR="4445" indent="-635" algn="ctr" defTabSz="855345"/>
            <a:r>
              <a:rPr lang="en-US" sz="1500" spc="-5" dirty="0">
                <a:solidFill>
                  <a:prstClr val="black"/>
                </a:solidFill>
                <a:cs typeface="Calibri"/>
              </a:rPr>
              <a:t>E</a:t>
            </a:r>
            <a:r>
              <a:rPr sz="1500" spc="-9" dirty="0">
                <a:solidFill>
                  <a:prstClr val="black"/>
                </a:solidFill>
                <a:cs typeface="Calibri"/>
              </a:rPr>
              <a:t>nsures that the</a:t>
            </a:r>
            <a:r>
              <a:rPr lang="en-US" sz="1500" spc="-9" dirty="0">
                <a:solidFill>
                  <a:prstClr val="black"/>
                </a:solidFill>
                <a:cs typeface="Calibri"/>
              </a:rPr>
              <a:t> </a:t>
            </a:r>
            <a:r>
              <a:rPr sz="1500" spc="-9" dirty="0">
                <a:solidFill>
                  <a:prstClr val="black"/>
                </a:solidFill>
                <a:cs typeface="Calibri"/>
              </a:rPr>
              <a:t>interconnections</a:t>
            </a:r>
            <a:r>
              <a:rPr sz="1500" spc="-47" dirty="0">
                <a:solidFill>
                  <a:prstClr val="black"/>
                </a:solidFill>
                <a:cs typeface="Calibri"/>
              </a:rPr>
              <a:t> </a:t>
            </a:r>
            <a:r>
              <a:rPr sz="1500" spc="-9" dirty="0">
                <a:solidFill>
                  <a:prstClr val="black"/>
                </a:solidFill>
                <a:cs typeface="Calibri"/>
              </a:rPr>
              <a:t>between</a:t>
            </a:r>
            <a:r>
              <a:rPr lang="en-US" sz="1500" spc="-9" dirty="0">
                <a:solidFill>
                  <a:prstClr val="black"/>
                </a:solidFill>
                <a:cs typeface="Calibri"/>
              </a:rPr>
              <a:t> </a:t>
            </a:r>
            <a:r>
              <a:rPr sz="1500" spc="-9" dirty="0">
                <a:solidFill>
                  <a:prstClr val="black"/>
                </a:solidFill>
                <a:cs typeface="Calibri"/>
              </a:rPr>
              <a:t>applications </a:t>
            </a:r>
            <a:r>
              <a:rPr sz="1500" spc="-5" dirty="0">
                <a:solidFill>
                  <a:prstClr val="black"/>
                </a:solidFill>
                <a:cs typeface="Calibri"/>
              </a:rPr>
              <a:t>function</a:t>
            </a:r>
            <a:r>
              <a:rPr lang="en-US" sz="1500" spc="-5" dirty="0">
                <a:solidFill>
                  <a:prstClr val="black"/>
                </a:solidFill>
                <a:cs typeface="Calibri"/>
              </a:rPr>
              <a:t> </a:t>
            </a:r>
            <a:r>
              <a:rPr sz="1500" spc="-19" dirty="0">
                <a:solidFill>
                  <a:prstClr val="black"/>
                </a:solidFill>
                <a:cs typeface="Calibri"/>
              </a:rPr>
              <a:t>correctly.</a:t>
            </a:r>
            <a:endParaRPr sz="1500" dirty="0">
              <a:solidFill>
                <a:prstClr val="black"/>
              </a:solidFill>
              <a:cs typeface="Calibri"/>
            </a:endParaRPr>
          </a:p>
        </p:txBody>
      </p:sp>
      <p:sp>
        <p:nvSpPr>
          <p:cNvPr id="11" name="object 19"/>
          <p:cNvSpPr txBox="1"/>
          <p:nvPr/>
        </p:nvSpPr>
        <p:spPr>
          <a:xfrm>
            <a:off x="5863361" y="2819718"/>
            <a:ext cx="2180590" cy="923330"/>
          </a:xfrm>
          <a:prstGeom prst="rect">
            <a:avLst/>
          </a:prstGeom>
        </p:spPr>
        <p:txBody>
          <a:bodyPr vert="horz" wrap="square" lIns="0" tIns="0" rIns="0" bIns="0" rtlCol="0">
            <a:spAutoFit/>
          </a:bodyPr>
          <a:lstStyle/>
          <a:p>
            <a:pPr marL="12065" marR="4445" indent="-3175" algn="ctr" defTabSz="855345"/>
            <a:r>
              <a:rPr sz="1500" spc="-9" dirty="0">
                <a:solidFill>
                  <a:prstClr val="black"/>
                </a:solidFill>
                <a:cs typeface="Calibri"/>
              </a:rPr>
              <a:t>More </a:t>
            </a:r>
            <a:r>
              <a:rPr sz="1500" spc="-14" dirty="0">
                <a:solidFill>
                  <a:prstClr val="black"/>
                </a:solidFill>
                <a:cs typeface="Calibri"/>
              </a:rPr>
              <a:t>complex </a:t>
            </a:r>
            <a:r>
              <a:rPr sz="1500" spc="-5">
                <a:solidFill>
                  <a:prstClr val="black"/>
                </a:solidFill>
                <a:cs typeface="Calibri"/>
              </a:rPr>
              <a:t>if </a:t>
            </a:r>
            <a:r>
              <a:rPr sz="1500" spc="-9">
                <a:solidFill>
                  <a:prstClr val="black"/>
                </a:solidFill>
                <a:cs typeface="Calibri"/>
              </a:rPr>
              <a:t>the</a:t>
            </a:r>
            <a:r>
              <a:rPr lang="en-US" sz="1500" spc="-9" dirty="0">
                <a:solidFill>
                  <a:prstClr val="black"/>
                </a:solidFill>
                <a:cs typeface="Calibri"/>
              </a:rPr>
              <a:t> </a:t>
            </a:r>
            <a:r>
              <a:rPr sz="1500" spc="-9">
                <a:solidFill>
                  <a:prstClr val="black"/>
                </a:solidFill>
                <a:cs typeface="Calibri"/>
              </a:rPr>
              <a:t>applications </a:t>
            </a:r>
            <a:r>
              <a:rPr sz="1500" spc="-14">
                <a:solidFill>
                  <a:prstClr val="black"/>
                </a:solidFill>
                <a:cs typeface="Calibri"/>
              </a:rPr>
              <a:t>operate </a:t>
            </a:r>
            <a:r>
              <a:rPr sz="1500" spc="-9">
                <a:solidFill>
                  <a:prstClr val="black"/>
                </a:solidFill>
                <a:cs typeface="Calibri"/>
              </a:rPr>
              <a:t>on</a:t>
            </a:r>
            <a:r>
              <a:rPr lang="en-US" sz="1500" spc="-9" dirty="0">
                <a:solidFill>
                  <a:prstClr val="black"/>
                </a:solidFill>
                <a:cs typeface="Calibri"/>
              </a:rPr>
              <a:t> </a:t>
            </a:r>
            <a:r>
              <a:rPr sz="1500" spc="-14">
                <a:solidFill>
                  <a:prstClr val="black"/>
                </a:solidFill>
                <a:cs typeface="Calibri"/>
              </a:rPr>
              <a:t>different </a:t>
            </a:r>
            <a:r>
              <a:rPr sz="1500" spc="-9" dirty="0">
                <a:solidFill>
                  <a:prstClr val="black"/>
                </a:solidFill>
                <a:cs typeface="Calibri"/>
              </a:rPr>
              <a:t>platforms</a:t>
            </a:r>
            <a:r>
              <a:rPr sz="1500" spc="-9">
                <a:solidFill>
                  <a:prstClr val="black"/>
                </a:solidFill>
                <a:cs typeface="Calibri"/>
              </a:rPr>
              <a:t>, </a:t>
            </a:r>
            <a:r>
              <a:rPr sz="1500" spc="-5">
                <a:solidFill>
                  <a:prstClr val="black"/>
                </a:solidFill>
                <a:cs typeface="Calibri"/>
              </a:rPr>
              <a:t>in</a:t>
            </a:r>
            <a:r>
              <a:rPr lang="en-US" sz="1500" spc="-5" dirty="0">
                <a:solidFill>
                  <a:prstClr val="black"/>
                </a:solidFill>
                <a:cs typeface="Calibri"/>
              </a:rPr>
              <a:t> </a:t>
            </a:r>
            <a:r>
              <a:rPr sz="1500" spc="-14">
                <a:solidFill>
                  <a:prstClr val="black"/>
                </a:solidFill>
                <a:cs typeface="Calibri"/>
              </a:rPr>
              <a:t>different </a:t>
            </a:r>
            <a:r>
              <a:rPr sz="1500" spc="-9" dirty="0">
                <a:solidFill>
                  <a:prstClr val="black"/>
                </a:solidFill>
                <a:cs typeface="Calibri"/>
              </a:rPr>
              <a:t>locations </a:t>
            </a:r>
            <a:r>
              <a:rPr sz="1500" spc="-5" dirty="0">
                <a:solidFill>
                  <a:prstClr val="black"/>
                </a:solidFill>
                <a:cs typeface="Calibri"/>
              </a:rPr>
              <a:t>, </a:t>
            </a:r>
            <a:r>
              <a:rPr sz="1500" spc="-5">
                <a:solidFill>
                  <a:prstClr val="black"/>
                </a:solidFill>
                <a:cs typeface="Calibri"/>
              </a:rPr>
              <a:t>or </a:t>
            </a:r>
            <a:r>
              <a:rPr sz="1500" spc="-9">
                <a:solidFill>
                  <a:prstClr val="black"/>
                </a:solidFill>
                <a:cs typeface="Calibri"/>
              </a:rPr>
              <a:t>use</a:t>
            </a:r>
            <a:r>
              <a:rPr lang="en-US" sz="1500" spc="-9" dirty="0">
                <a:solidFill>
                  <a:prstClr val="black"/>
                </a:solidFill>
                <a:cs typeface="Calibri"/>
              </a:rPr>
              <a:t> </a:t>
            </a:r>
            <a:r>
              <a:rPr sz="1500" spc="-14">
                <a:solidFill>
                  <a:prstClr val="black"/>
                </a:solidFill>
                <a:cs typeface="Calibri"/>
              </a:rPr>
              <a:t>different</a:t>
            </a:r>
            <a:r>
              <a:rPr sz="1500" spc="-61">
                <a:solidFill>
                  <a:prstClr val="black"/>
                </a:solidFill>
                <a:cs typeface="Calibri"/>
              </a:rPr>
              <a:t> </a:t>
            </a:r>
            <a:r>
              <a:rPr sz="1500" spc="-5" dirty="0">
                <a:solidFill>
                  <a:prstClr val="black"/>
                </a:solidFill>
                <a:cs typeface="Calibri"/>
              </a:rPr>
              <a:t>languages.</a:t>
            </a:r>
            <a:endParaRPr sz="1500" dirty="0">
              <a:solidFill>
                <a:prstClr val="black"/>
              </a:solidFill>
              <a:cs typeface="Calibri"/>
            </a:endParaRPr>
          </a:p>
        </p:txBody>
      </p:sp>
      <p:sp>
        <p:nvSpPr>
          <p:cNvPr id="12" name="object 22"/>
          <p:cNvSpPr txBox="1"/>
          <p:nvPr/>
        </p:nvSpPr>
        <p:spPr>
          <a:xfrm>
            <a:off x="974066" y="2636791"/>
            <a:ext cx="2154555" cy="1154162"/>
          </a:xfrm>
          <a:prstGeom prst="rect">
            <a:avLst/>
          </a:prstGeom>
        </p:spPr>
        <p:txBody>
          <a:bodyPr vert="horz" wrap="square" lIns="0" tIns="0" rIns="0" bIns="0" rtlCol="0">
            <a:spAutoFit/>
          </a:bodyPr>
          <a:lstStyle/>
          <a:p>
            <a:pPr marL="12065" marR="4445" indent="1905" algn="ctr" defTabSz="855345"/>
            <a:r>
              <a:rPr sz="1500" spc="-5" dirty="0">
                <a:solidFill>
                  <a:prstClr val="black"/>
                </a:solidFill>
                <a:cs typeface="Calibri"/>
              </a:rPr>
              <a:t>Application </a:t>
            </a:r>
            <a:r>
              <a:rPr sz="1500" spc="-14" dirty="0">
                <a:solidFill>
                  <a:prstClr val="black"/>
                </a:solidFill>
                <a:cs typeface="Calibri"/>
              </a:rPr>
              <a:t>systems</a:t>
            </a:r>
            <a:r>
              <a:rPr sz="1500" spc="-75" dirty="0">
                <a:solidFill>
                  <a:prstClr val="black"/>
                </a:solidFill>
                <a:cs typeface="Calibri"/>
              </a:rPr>
              <a:t> </a:t>
            </a:r>
            <a:r>
              <a:rPr sz="1500" spc="-9" dirty="0">
                <a:solidFill>
                  <a:prstClr val="black"/>
                </a:solidFill>
                <a:cs typeface="Calibri"/>
              </a:rPr>
              <a:t>often</a:t>
            </a:r>
            <a:r>
              <a:rPr lang="en-US" sz="1500" spc="-9" dirty="0">
                <a:solidFill>
                  <a:prstClr val="black"/>
                </a:solidFill>
                <a:cs typeface="Calibri"/>
              </a:rPr>
              <a:t> </a:t>
            </a:r>
            <a:r>
              <a:rPr sz="1500" spc="-9" dirty="0">
                <a:solidFill>
                  <a:prstClr val="black"/>
                </a:solidFill>
                <a:cs typeface="Calibri"/>
              </a:rPr>
              <a:t>interface </a:t>
            </a:r>
            <a:r>
              <a:rPr sz="1500" spc="-5" dirty="0">
                <a:solidFill>
                  <a:prstClr val="black"/>
                </a:solidFill>
                <a:cs typeface="Calibri"/>
              </a:rPr>
              <a:t>with </a:t>
            </a:r>
            <a:r>
              <a:rPr sz="1500" spc="-9" dirty="0">
                <a:solidFill>
                  <a:prstClr val="black"/>
                </a:solidFill>
                <a:cs typeface="Calibri"/>
              </a:rPr>
              <a:t>other</a:t>
            </a:r>
            <a:r>
              <a:rPr lang="en-US" sz="1500" spc="-9" dirty="0">
                <a:solidFill>
                  <a:prstClr val="black"/>
                </a:solidFill>
                <a:cs typeface="Calibri"/>
              </a:rPr>
              <a:t> </a:t>
            </a:r>
            <a:r>
              <a:rPr sz="1500" spc="-9" dirty="0">
                <a:solidFill>
                  <a:prstClr val="black"/>
                </a:solidFill>
                <a:cs typeface="Calibri"/>
              </a:rPr>
              <a:t>application </a:t>
            </a:r>
            <a:r>
              <a:rPr sz="1500" spc="-14" dirty="0">
                <a:solidFill>
                  <a:prstClr val="black"/>
                </a:solidFill>
                <a:cs typeface="Calibri"/>
              </a:rPr>
              <a:t>systems. </a:t>
            </a:r>
            <a:r>
              <a:rPr sz="1500" spc="-9" dirty="0">
                <a:solidFill>
                  <a:prstClr val="black"/>
                </a:solidFill>
                <a:cs typeface="Calibri"/>
              </a:rPr>
              <a:t>Most</a:t>
            </a:r>
            <a:r>
              <a:rPr lang="en-US" sz="1500" spc="-9" dirty="0">
                <a:solidFill>
                  <a:prstClr val="black"/>
                </a:solidFill>
                <a:cs typeface="Calibri"/>
              </a:rPr>
              <a:t> </a:t>
            </a:r>
            <a:r>
              <a:rPr sz="1500" spc="-9" dirty="0">
                <a:solidFill>
                  <a:prstClr val="black"/>
                </a:solidFill>
                <a:cs typeface="Calibri"/>
              </a:rPr>
              <a:t>often, there </a:t>
            </a:r>
            <a:r>
              <a:rPr sz="1500" spc="-14" dirty="0">
                <a:solidFill>
                  <a:prstClr val="black"/>
                </a:solidFill>
                <a:cs typeface="Calibri"/>
              </a:rPr>
              <a:t>are </a:t>
            </a:r>
            <a:r>
              <a:rPr sz="1500" spc="-5" dirty="0">
                <a:solidFill>
                  <a:prstClr val="black"/>
                </a:solidFill>
                <a:cs typeface="Calibri"/>
              </a:rPr>
              <a:t>multiple</a:t>
            </a:r>
            <a:r>
              <a:rPr lang="en-US" sz="1500" spc="-5" dirty="0">
                <a:solidFill>
                  <a:prstClr val="black"/>
                </a:solidFill>
                <a:cs typeface="Calibri"/>
              </a:rPr>
              <a:t> </a:t>
            </a:r>
            <a:r>
              <a:rPr sz="1500" spc="-9" dirty="0">
                <a:solidFill>
                  <a:prstClr val="black"/>
                </a:solidFill>
                <a:cs typeface="Calibri"/>
              </a:rPr>
              <a:t>applications involved </a:t>
            </a:r>
            <a:r>
              <a:rPr sz="1500" spc="-5" dirty="0">
                <a:solidFill>
                  <a:prstClr val="black"/>
                </a:solidFill>
                <a:cs typeface="Calibri"/>
              </a:rPr>
              <a:t>in a</a:t>
            </a:r>
            <a:r>
              <a:rPr lang="en-US" sz="1500" spc="-5" dirty="0">
                <a:solidFill>
                  <a:prstClr val="black"/>
                </a:solidFill>
                <a:cs typeface="Calibri"/>
              </a:rPr>
              <a:t> </a:t>
            </a:r>
            <a:r>
              <a:rPr sz="1500" spc="-5" dirty="0">
                <a:solidFill>
                  <a:prstClr val="black"/>
                </a:solidFill>
                <a:cs typeface="Calibri"/>
              </a:rPr>
              <a:t>single </a:t>
            </a:r>
            <a:r>
              <a:rPr sz="1500" spc="-14" dirty="0">
                <a:solidFill>
                  <a:prstClr val="black"/>
                </a:solidFill>
                <a:cs typeface="Calibri"/>
              </a:rPr>
              <a:t>project</a:t>
            </a:r>
            <a:r>
              <a:rPr lang="en-US" sz="1500" spc="-14" dirty="0">
                <a:solidFill>
                  <a:prstClr val="black"/>
                </a:solidFill>
                <a:cs typeface="Calibri"/>
              </a:rPr>
              <a:t> </a:t>
            </a:r>
            <a:r>
              <a:rPr sz="1500" spc="-9" dirty="0">
                <a:solidFill>
                  <a:prstClr val="black"/>
                </a:solidFill>
                <a:cs typeface="Calibri"/>
              </a:rPr>
              <a:t>implementation.</a:t>
            </a:r>
            <a:endParaRPr sz="1500" dirty="0">
              <a:solidFill>
                <a:prstClr val="black"/>
              </a:solidFill>
              <a:cs typeface="Calibri"/>
            </a:endParaRPr>
          </a:p>
        </p:txBody>
      </p:sp>
      <p:sp>
        <p:nvSpPr>
          <p:cNvPr id="13" name="object 25"/>
          <p:cNvSpPr/>
          <p:nvPr/>
        </p:nvSpPr>
        <p:spPr>
          <a:xfrm>
            <a:off x="627623" y="4515133"/>
            <a:ext cx="1400073" cy="967782"/>
          </a:xfrm>
          <a:prstGeom prst="rect">
            <a:avLst/>
          </a:prstGeom>
          <a:blipFill>
            <a:blip r:embed="rId3" cstate="print"/>
            <a:stretch>
              <a:fillRect/>
            </a:stretch>
          </a:blipFill>
        </p:spPr>
        <p:txBody>
          <a:bodyPr wrap="square" lIns="0" tIns="0" rIns="0" bIns="0" rtlCol="0"/>
          <a:lstStyle/>
          <a:p>
            <a:pPr defTabSz="855345"/>
            <a:endParaRPr sz="1650" dirty="0">
              <a:solidFill>
                <a:prstClr val="black"/>
              </a:solidFill>
            </a:endParaRPr>
          </a:p>
        </p:txBody>
      </p:sp>
      <p:sp>
        <p:nvSpPr>
          <p:cNvPr id="14" name="object 26"/>
          <p:cNvSpPr txBox="1"/>
          <p:nvPr/>
        </p:nvSpPr>
        <p:spPr>
          <a:xfrm>
            <a:off x="1483946" y="4457968"/>
            <a:ext cx="7203926" cy="1020451"/>
          </a:xfrm>
          <a:prstGeom prst="rect">
            <a:avLst/>
          </a:prstGeom>
        </p:spPr>
        <p:txBody>
          <a:bodyPr vert="horz" wrap="square" lIns="0" tIns="32682" rIns="0" bIns="0" rtlCol="0">
            <a:spAutoFit/>
          </a:bodyPr>
          <a:lstStyle/>
          <a:p>
            <a:pPr marL="873125" indent="-267970" defTabSz="855345">
              <a:spcBef>
                <a:spcPts val="255"/>
              </a:spcBef>
              <a:buFont typeface="Wingdings" panose="05000000000000000000"/>
              <a:buChar char=""/>
              <a:tabLst>
                <a:tab pos="873125" algn="l"/>
              </a:tabLst>
            </a:pPr>
            <a:r>
              <a:rPr sz="1500" b="1" spc="-14" dirty="0">
                <a:solidFill>
                  <a:prstClr val="black"/>
                </a:solidFill>
                <a:cs typeface="Calibri"/>
              </a:rPr>
              <a:t>Interface </a:t>
            </a:r>
            <a:r>
              <a:rPr sz="1500" b="1" spc="-28" dirty="0">
                <a:solidFill>
                  <a:prstClr val="black"/>
                </a:solidFill>
                <a:cs typeface="Calibri"/>
              </a:rPr>
              <a:t>Testing </a:t>
            </a:r>
            <a:r>
              <a:rPr sz="1500" spc="-5" dirty="0">
                <a:solidFill>
                  <a:prstClr val="black"/>
                </a:solidFill>
                <a:cs typeface="Calibri"/>
              </a:rPr>
              <a:t>is </a:t>
            </a:r>
            <a:r>
              <a:rPr sz="1500" spc="-14" dirty="0">
                <a:solidFill>
                  <a:prstClr val="black"/>
                </a:solidFill>
                <a:cs typeface="Calibri"/>
              </a:rPr>
              <a:t>performed </a:t>
            </a:r>
            <a:r>
              <a:rPr sz="1500" spc="-9" dirty="0">
                <a:solidFill>
                  <a:prstClr val="black"/>
                </a:solidFill>
                <a:cs typeface="Calibri"/>
              </a:rPr>
              <a:t>to evaluate whether </a:t>
            </a:r>
            <a:r>
              <a:rPr sz="1500" spc="-14" dirty="0">
                <a:solidFill>
                  <a:prstClr val="black"/>
                </a:solidFill>
                <a:cs typeface="Calibri"/>
              </a:rPr>
              <a:t>systems </a:t>
            </a:r>
            <a:r>
              <a:rPr sz="1500" spc="-5" dirty="0">
                <a:solidFill>
                  <a:prstClr val="black"/>
                </a:solidFill>
                <a:cs typeface="Calibri"/>
              </a:rPr>
              <a:t>or </a:t>
            </a:r>
            <a:r>
              <a:rPr sz="1500" spc="-9">
                <a:solidFill>
                  <a:prstClr val="black"/>
                </a:solidFill>
                <a:cs typeface="Calibri"/>
              </a:rPr>
              <a:t>components</a:t>
            </a:r>
            <a:r>
              <a:rPr sz="1500" spc="285">
                <a:solidFill>
                  <a:prstClr val="black"/>
                </a:solidFill>
                <a:cs typeface="Calibri"/>
              </a:rPr>
              <a:t> </a:t>
            </a:r>
            <a:r>
              <a:rPr sz="1500" spc="-9">
                <a:solidFill>
                  <a:prstClr val="black"/>
                </a:solidFill>
                <a:cs typeface="Calibri"/>
              </a:rPr>
              <a:t>pass</a:t>
            </a:r>
            <a:r>
              <a:rPr lang="en-US" sz="1500" spc="-9" dirty="0">
                <a:solidFill>
                  <a:prstClr val="black"/>
                </a:solidFill>
                <a:cs typeface="Calibri"/>
              </a:rPr>
              <a:t> </a:t>
            </a:r>
            <a:r>
              <a:rPr sz="1500" spc="-9">
                <a:solidFill>
                  <a:prstClr val="black"/>
                </a:solidFill>
                <a:cs typeface="Calibri"/>
              </a:rPr>
              <a:t>data </a:t>
            </a:r>
            <a:r>
              <a:rPr sz="1500" spc="-5" dirty="0">
                <a:solidFill>
                  <a:prstClr val="black"/>
                </a:solidFill>
                <a:cs typeface="Calibri"/>
              </a:rPr>
              <a:t>and </a:t>
            </a:r>
            <a:r>
              <a:rPr sz="1500" spc="-14" dirty="0">
                <a:solidFill>
                  <a:prstClr val="black"/>
                </a:solidFill>
                <a:cs typeface="Calibri"/>
              </a:rPr>
              <a:t>control </a:t>
            </a:r>
            <a:r>
              <a:rPr sz="1500" spc="-9" dirty="0">
                <a:solidFill>
                  <a:prstClr val="black"/>
                </a:solidFill>
                <a:cs typeface="Calibri"/>
              </a:rPr>
              <a:t>correctly to </a:t>
            </a:r>
            <a:r>
              <a:rPr sz="1500" spc="-5" dirty="0">
                <a:solidFill>
                  <a:prstClr val="black"/>
                </a:solidFill>
                <a:cs typeface="Calibri"/>
              </a:rPr>
              <a:t>one</a:t>
            </a:r>
            <a:r>
              <a:rPr sz="1500" spc="61" dirty="0">
                <a:solidFill>
                  <a:prstClr val="black"/>
                </a:solidFill>
                <a:cs typeface="Calibri"/>
              </a:rPr>
              <a:t> </a:t>
            </a:r>
            <a:r>
              <a:rPr sz="1500" spc="-23" dirty="0">
                <a:solidFill>
                  <a:prstClr val="black"/>
                </a:solidFill>
                <a:cs typeface="Calibri"/>
              </a:rPr>
              <a:t>another.</a:t>
            </a:r>
            <a:endParaRPr sz="1500" dirty="0">
              <a:solidFill>
                <a:prstClr val="black"/>
              </a:solidFill>
              <a:cs typeface="Calibri"/>
            </a:endParaRPr>
          </a:p>
          <a:p>
            <a:pPr marL="873125" marR="763905" indent="-267970" defTabSz="855345">
              <a:spcBef>
                <a:spcPts val="540"/>
              </a:spcBef>
              <a:buFont typeface="Wingdings" panose="05000000000000000000"/>
              <a:buChar char=""/>
              <a:tabLst>
                <a:tab pos="873125" algn="l"/>
              </a:tabLst>
            </a:pPr>
            <a:r>
              <a:rPr sz="1500" spc="-5" dirty="0">
                <a:solidFill>
                  <a:prstClr val="black"/>
                </a:solidFill>
                <a:cs typeface="Calibri"/>
              </a:rPr>
              <a:t>An </a:t>
            </a:r>
            <a:r>
              <a:rPr sz="1500" b="1" spc="-14" dirty="0">
                <a:solidFill>
                  <a:prstClr val="black"/>
                </a:solidFill>
                <a:cs typeface="Calibri"/>
              </a:rPr>
              <a:t>inter-system test </a:t>
            </a:r>
            <a:r>
              <a:rPr sz="1500" spc="-5" dirty="0">
                <a:solidFill>
                  <a:prstClr val="black"/>
                </a:solidFill>
                <a:cs typeface="Calibri"/>
              </a:rPr>
              <a:t>is the </a:t>
            </a:r>
            <a:r>
              <a:rPr sz="1500" spc="-19" dirty="0">
                <a:solidFill>
                  <a:prstClr val="black"/>
                </a:solidFill>
                <a:cs typeface="Calibri"/>
              </a:rPr>
              <a:t>way </a:t>
            </a:r>
            <a:r>
              <a:rPr sz="1500" spc="-14" dirty="0">
                <a:solidFill>
                  <a:prstClr val="black"/>
                </a:solidFill>
                <a:cs typeface="Calibri"/>
              </a:rPr>
              <a:t>you </a:t>
            </a:r>
            <a:r>
              <a:rPr sz="1500" spc="-5" dirty="0">
                <a:solidFill>
                  <a:prstClr val="black"/>
                </a:solidFill>
                <a:cs typeface="Calibri"/>
              </a:rPr>
              <a:t>find </a:t>
            </a:r>
            <a:r>
              <a:rPr sz="1500" spc="-9" dirty="0">
                <a:solidFill>
                  <a:prstClr val="black"/>
                </a:solidFill>
                <a:cs typeface="Calibri"/>
              </a:rPr>
              <a:t>out </a:t>
            </a:r>
            <a:r>
              <a:rPr sz="1500" spc="-5" dirty="0">
                <a:solidFill>
                  <a:prstClr val="black"/>
                </a:solidFill>
                <a:cs typeface="Calibri"/>
              </a:rPr>
              <a:t>if the </a:t>
            </a:r>
            <a:r>
              <a:rPr sz="1500" spc="-9" dirty="0">
                <a:solidFill>
                  <a:prstClr val="black"/>
                </a:solidFill>
                <a:cs typeface="Calibri"/>
              </a:rPr>
              <a:t>inter-system </a:t>
            </a:r>
            <a:r>
              <a:rPr sz="1500" spc="-5">
                <a:solidFill>
                  <a:prstClr val="black"/>
                </a:solidFill>
                <a:cs typeface="Calibri"/>
              </a:rPr>
              <a:t>is </a:t>
            </a:r>
            <a:r>
              <a:rPr sz="1500" spc="-9">
                <a:solidFill>
                  <a:prstClr val="black"/>
                </a:solidFill>
                <a:cs typeface="Calibri"/>
              </a:rPr>
              <a:t>working</a:t>
            </a:r>
            <a:r>
              <a:rPr lang="en-US" sz="1500" spc="-9" dirty="0">
                <a:solidFill>
                  <a:prstClr val="black"/>
                </a:solidFill>
                <a:cs typeface="Calibri"/>
              </a:rPr>
              <a:t> </a:t>
            </a:r>
            <a:r>
              <a:rPr sz="1500" spc="-5">
                <a:solidFill>
                  <a:prstClr val="black"/>
                </a:solidFill>
                <a:cs typeface="Calibri"/>
              </a:rPr>
              <a:t>without</a:t>
            </a:r>
            <a:r>
              <a:rPr lang="en-US" sz="1500" spc="-5" dirty="0">
                <a:solidFill>
                  <a:prstClr val="black"/>
                </a:solidFill>
                <a:cs typeface="Calibri"/>
              </a:rPr>
              <a:t> </a:t>
            </a:r>
            <a:r>
              <a:rPr sz="1500" spc="-9">
                <a:solidFill>
                  <a:prstClr val="black"/>
                </a:solidFill>
                <a:cs typeface="Calibri"/>
              </a:rPr>
              <a:t>any</a:t>
            </a:r>
            <a:r>
              <a:rPr lang="en-US" sz="1500" spc="-61" dirty="0">
                <a:solidFill>
                  <a:prstClr val="black"/>
                </a:solidFill>
                <a:cs typeface="Calibri"/>
              </a:rPr>
              <a:t> </a:t>
            </a:r>
            <a:r>
              <a:rPr sz="1500" spc="-9">
                <a:solidFill>
                  <a:prstClr val="black"/>
                </a:solidFill>
                <a:cs typeface="Calibri"/>
              </a:rPr>
              <a:t>problem</a:t>
            </a:r>
            <a:r>
              <a:rPr sz="1500" spc="-9" dirty="0">
                <a:solidFill>
                  <a:prstClr val="black"/>
                </a:solidFill>
                <a:cs typeface="Calibri"/>
              </a:rPr>
              <a:t>.</a:t>
            </a:r>
            <a:endParaRPr sz="1500" dirty="0">
              <a:solidFill>
                <a:prstClr val="black"/>
              </a:solidFill>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dirty="0" smtClean="0"/>
              <a:t>Where </a:t>
            </a:r>
            <a:r>
              <a:rPr lang="en-US" dirty="0"/>
              <a:t>the complete software/system is tested as one component. The purpose is to validate the system’s compliance with the specific requirements. Basically done by testers</a:t>
            </a:r>
            <a:r>
              <a:rPr lang="en-US" dirty="0" smtClean="0"/>
              <a:t>.</a:t>
            </a:r>
          </a:p>
          <a:p>
            <a:pPr lvl="0"/>
            <a:endParaRPr lang="en-US" dirty="0"/>
          </a:p>
          <a:p>
            <a:pPr lvl="0"/>
            <a:r>
              <a:rPr lang="en-IN" dirty="0"/>
              <a:t>System testing is the testing of a complete and fully integrated software product</a:t>
            </a:r>
            <a:r>
              <a:rPr lang="en-IN" dirty="0" smtClean="0"/>
              <a:t>.</a:t>
            </a:r>
          </a:p>
          <a:p>
            <a:pPr lvl="0"/>
            <a:endParaRPr lang="en-IN" dirty="0"/>
          </a:p>
          <a:p>
            <a:r>
              <a:rPr lang="en-US" kern="0" dirty="0">
                <a:solidFill>
                  <a:srgbClr val="000000"/>
                </a:solidFill>
              </a:rPr>
              <a:t>Performed to check the product is working according to functional and business requirements.</a:t>
            </a:r>
          </a:p>
          <a:p>
            <a:pPr lvl="0"/>
            <a:endParaRPr lang="en-US" dirty="0"/>
          </a:p>
          <a:p>
            <a:endParaRPr lang="en-IN" dirty="0"/>
          </a:p>
        </p:txBody>
      </p:sp>
      <p:sp>
        <p:nvSpPr>
          <p:cNvPr id="3" name="Title 2"/>
          <p:cNvSpPr>
            <a:spLocks noGrp="1"/>
          </p:cNvSpPr>
          <p:nvPr>
            <p:ph type="title"/>
          </p:nvPr>
        </p:nvSpPr>
        <p:spPr/>
        <p:txBody>
          <a:bodyPr/>
          <a:lstStyle/>
          <a:p>
            <a:r>
              <a:rPr lang="en-IN" dirty="0" smtClean="0"/>
              <a:t>SYSTEM TESTING</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rPr lang="en-US" dirty="0" smtClean="0"/>
              <a:t>Verifies that no unwanted changes were introduced to one part of the system as a result of making changes to another part of the system.</a:t>
            </a:r>
          </a:p>
          <a:p>
            <a:endParaRPr lang="en-US" dirty="0"/>
          </a:p>
        </p:txBody>
      </p:sp>
      <p:sp>
        <p:nvSpPr>
          <p:cNvPr id="2" name="Title 1"/>
          <p:cNvSpPr>
            <a:spLocks noGrp="1"/>
          </p:cNvSpPr>
          <p:nvPr>
            <p:ph type="title"/>
          </p:nvPr>
        </p:nvSpPr>
        <p:spPr/>
        <p:txBody>
          <a:bodyPr/>
          <a:lstStyle/>
          <a:p>
            <a:r>
              <a:rPr lang="en-US" dirty="0" smtClean="0"/>
              <a:t>REGRESSION TESTING</a:t>
            </a:r>
          </a:p>
        </p:txBody>
      </p:sp>
      <p:sp>
        <p:nvSpPr>
          <p:cNvPr id="47" name="object 15"/>
          <p:cNvSpPr txBox="1"/>
          <p:nvPr/>
        </p:nvSpPr>
        <p:spPr>
          <a:xfrm>
            <a:off x="3867914" y="4527709"/>
            <a:ext cx="215265" cy="404085"/>
          </a:xfrm>
          <a:prstGeom prst="rect">
            <a:avLst/>
          </a:prstGeom>
        </p:spPr>
        <p:txBody>
          <a:bodyPr vert="horz" wrap="square" lIns="0" tIns="0" rIns="0" bIns="0" rtlCol="0">
            <a:spAutoFit/>
          </a:bodyPr>
          <a:lstStyle/>
          <a:p>
            <a:pPr marL="12065" defTabSz="855345"/>
            <a:r>
              <a:rPr sz="2625" spc="-5" dirty="0">
                <a:solidFill>
                  <a:srgbClr val="FFFFFF"/>
                </a:solidFill>
                <a:latin typeface="Calibri"/>
                <a:cs typeface="Calibri"/>
              </a:rPr>
              <a:t>C</a:t>
            </a:r>
            <a:endParaRPr sz="2625" dirty="0">
              <a:solidFill>
                <a:prstClr val="black"/>
              </a:solidFill>
              <a:latin typeface="Calibri"/>
              <a:cs typeface="Calibri"/>
            </a:endParaRPr>
          </a:p>
        </p:txBody>
      </p:sp>
      <p:sp>
        <p:nvSpPr>
          <p:cNvPr id="13" name="object 15"/>
          <p:cNvSpPr/>
          <p:nvPr/>
        </p:nvSpPr>
        <p:spPr>
          <a:xfrm>
            <a:off x="457201" y="3604496"/>
            <a:ext cx="1400073" cy="967802"/>
          </a:xfrm>
          <a:prstGeom prst="rect">
            <a:avLst/>
          </a:prstGeom>
          <a:blipFill>
            <a:blip r:embed="rId3" cstate="print"/>
            <a:stretch>
              <a:fillRect/>
            </a:stretch>
          </a:blipFill>
        </p:spPr>
        <p:txBody>
          <a:bodyPr wrap="square" lIns="0" tIns="0" rIns="0" bIns="0" rtlCol="0"/>
          <a:lstStyle/>
          <a:p>
            <a:pPr defTabSz="855345"/>
            <a:endParaRPr sz="1650" dirty="0">
              <a:solidFill>
                <a:prstClr val="black"/>
              </a:solidFill>
            </a:endParaRPr>
          </a:p>
        </p:txBody>
      </p:sp>
      <p:sp>
        <p:nvSpPr>
          <p:cNvPr id="14" name="object 16"/>
          <p:cNvSpPr txBox="1"/>
          <p:nvPr/>
        </p:nvSpPr>
        <p:spPr>
          <a:xfrm>
            <a:off x="1199272" y="3421180"/>
            <a:ext cx="7775575" cy="1319088"/>
          </a:xfrm>
          <a:prstGeom prst="rect">
            <a:avLst/>
          </a:prstGeom>
        </p:spPr>
        <p:txBody>
          <a:bodyPr vert="horz" wrap="square" lIns="0" tIns="99831" rIns="0" bIns="0" rtlCol="0">
            <a:spAutoFit/>
          </a:bodyPr>
          <a:lstStyle/>
          <a:p>
            <a:pPr marL="873125" marR="149860" indent="-267970" defTabSz="855345">
              <a:spcBef>
                <a:spcPts val="785"/>
              </a:spcBef>
              <a:buFont typeface="Wingdings" panose="05000000000000000000"/>
              <a:buChar char=""/>
              <a:tabLst>
                <a:tab pos="873125" algn="l"/>
              </a:tabLst>
            </a:pPr>
            <a:r>
              <a:rPr sz="1500" spc="-5" dirty="0">
                <a:solidFill>
                  <a:prstClr val="black"/>
                </a:solidFill>
                <a:cs typeface="Calibri"/>
              </a:rPr>
              <a:t>It is assumed </a:t>
            </a:r>
            <a:r>
              <a:rPr sz="1500" spc="-9" dirty="0">
                <a:solidFill>
                  <a:prstClr val="black"/>
                </a:solidFill>
                <a:cs typeface="Calibri"/>
              </a:rPr>
              <a:t>that </a:t>
            </a:r>
            <a:r>
              <a:rPr sz="1500" spc="-14" dirty="0">
                <a:solidFill>
                  <a:prstClr val="black"/>
                </a:solidFill>
                <a:cs typeface="Calibri"/>
              </a:rPr>
              <a:t>several </a:t>
            </a:r>
            <a:r>
              <a:rPr sz="1500" spc="-9" dirty="0">
                <a:solidFill>
                  <a:prstClr val="black"/>
                </a:solidFill>
                <a:cs typeface="Calibri"/>
              </a:rPr>
              <a:t>iterations </a:t>
            </a:r>
            <a:r>
              <a:rPr sz="1500" spc="-5" dirty="0">
                <a:solidFill>
                  <a:prstClr val="black"/>
                </a:solidFill>
                <a:cs typeface="Calibri"/>
              </a:rPr>
              <a:t>of the </a:t>
            </a:r>
            <a:r>
              <a:rPr sz="1500" spc="-14" dirty="0">
                <a:solidFill>
                  <a:prstClr val="black"/>
                </a:solidFill>
                <a:cs typeface="Calibri"/>
              </a:rPr>
              <a:t>system </a:t>
            </a:r>
            <a:r>
              <a:rPr sz="1500" spc="-9" dirty="0">
                <a:solidFill>
                  <a:prstClr val="black"/>
                </a:solidFill>
                <a:cs typeface="Calibri"/>
              </a:rPr>
              <a:t>test </a:t>
            </a:r>
            <a:r>
              <a:rPr sz="1500" spc="-5" dirty="0">
                <a:solidFill>
                  <a:prstClr val="black"/>
                </a:solidFill>
                <a:cs typeface="Calibri"/>
              </a:rPr>
              <a:t>will be </a:t>
            </a:r>
            <a:r>
              <a:rPr sz="1500" spc="-9" dirty="0">
                <a:solidFill>
                  <a:prstClr val="black"/>
                </a:solidFill>
                <a:cs typeface="Calibri"/>
              </a:rPr>
              <a:t>done </a:t>
            </a:r>
            <a:r>
              <a:rPr sz="1500" spc="-5" dirty="0">
                <a:solidFill>
                  <a:prstClr val="black"/>
                </a:solidFill>
                <a:cs typeface="Calibri"/>
              </a:rPr>
              <a:t>in </a:t>
            </a:r>
            <a:r>
              <a:rPr sz="1500" spc="-14">
                <a:solidFill>
                  <a:prstClr val="black"/>
                </a:solidFill>
                <a:cs typeface="Calibri"/>
              </a:rPr>
              <a:t>order </a:t>
            </a:r>
            <a:r>
              <a:rPr sz="1500" spc="-9">
                <a:solidFill>
                  <a:prstClr val="black"/>
                </a:solidFill>
                <a:cs typeface="Calibri"/>
              </a:rPr>
              <a:t>to</a:t>
            </a:r>
            <a:r>
              <a:rPr lang="en-US" sz="1500" spc="-9" dirty="0">
                <a:solidFill>
                  <a:prstClr val="black"/>
                </a:solidFill>
                <a:cs typeface="Calibri"/>
              </a:rPr>
              <a:t> </a:t>
            </a:r>
            <a:r>
              <a:rPr sz="1500" spc="-9">
                <a:solidFill>
                  <a:prstClr val="black"/>
                </a:solidFill>
                <a:cs typeface="Calibri"/>
              </a:rPr>
              <a:t>test </a:t>
            </a:r>
            <a:r>
              <a:rPr sz="1500" spc="-14" dirty="0">
                <a:solidFill>
                  <a:prstClr val="black"/>
                </a:solidFill>
                <a:cs typeface="Calibri"/>
              </a:rPr>
              <a:t>program </a:t>
            </a:r>
            <a:r>
              <a:rPr sz="1500" spc="-5" dirty="0">
                <a:solidFill>
                  <a:prstClr val="black"/>
                </a:solidFill>
                <a:cs typeface="Calibri"/>
              </a:rPr>
              <a:t>modifications made during the </a:t>
            </a:r>
            <a:r>
              <a:rPr sz="1500" spc="-14" dirty="0">
                <a:solidFill>
                  <a:prstClr val="black"/>
                </a:solidFill>
                <a:cs typeface="Calibri"/>
              </a:rPr>
              <a:t>system </a:t>
            </a:r>
            <a:r>
              <a:rPr sz="1500" spc="-9" dirty="0">
                <a:solidFill>
                  <a:prstClr val="black"/>
                </a:solidFill>
                <a:cs typeface="Calibri"/>
              </a:rPr>
              <a:t>test period. </a:t>
            </a:r>
            <a:r>
              <a:rPr sz="1500" spc="-5" dirty="0">
                <a:solidFill>
                  <a:prstClr val="black"/>
                </a:solidFill>
                <a:cs typeface="Calibri"/>
              </a:rPr>
              <a:t>A </a:t>
            </a:r>
            <a:r>
              <a:rPr sz="1500" spc="-9">
                <a:solidFill>
                  <a:prstClr val="black"/>
                </a:solidFill>
                <a:cs typeface="Calibri"/>
              </a:rPr>
              <a:t>regression test</a:t>
            </a:r>
            <a:r>
              <a:rPr lang="en-US" sz="1500" spc="-9" dirty="0">
                <a:solidFill>
                  <a:prstClr val="black"/>
                </a:solidFill>
                <a:cs typeface="Calibri"/>
              </a:rPr>
              <a:t> </a:t>
            </a:r>
            <a:r>
              <a:rPr sz="1500" spc="-5">
                <a:solidFill>
                  <a:prstClr val="black"/>
                </a:solidFill>
                <a:cs typeface="Calibri"/>
              </a:rPr>
              <a:t>will </a:t>
            </a:r>
            <a:r>
              <a:rPr sz="1500" spc="-5" dirty="0">
                <a:solidFill>
                  <a:prstClr val="black"/>
                </a:solidFill>
                <a:cs typeface="Calibri"/>
              </a:rPr>
              <a:t>be </a:t>
            </a:r>
            <a:r>
              <a:rPr sz="1500" spc="-14" dirty="0">
                <a:solidFill>
                  <a:prstClr val="black"/>
                </a:solidFill>
                <a:cs typeface="Calibri"/>
              </a:rPr>
              <a:t>performed for </a:t>
            </a:r>
            <a:r>
              <a:rPr sz="1500" spc="-5" dirty="0">
                <a:solidFill>
                  <a:prstClr val="black"/>
                </a:solidFill>
                <a:cs typeface="Calibri"/>
              </a:rPr>
              <a:t>each </a:t>
            </a:r>
            <a:r>
              <a:rPr sz="1500" spc="-9" dirty="0">
                <a:solidFill>
                  <a:prstClr val="black"/>
                </a:solidFill>
                <a:cs typeface="Calibri"/>
              </a:rPr>
              <a:t>new </a:t>
            </a:r>
            <a:r>
              <a:rPr sz="1500" spc="-14" dirty="0">
                <a:solidFill>
                  <a:prstClr val="black"/>
                </a:solidFill>
                <a:cs typeface="Calibri"/>
              </a:rPr>
              <a:t>version </a:t>
            </a:r>
            <a:r>
              <a:rPr sz="1500" spc="-5" dirty="0">
                <a:solidFill>
                  <a:prstClr val="black"/>
                </a:solidFill>
                <a:cs typeface="Calibri"/>
              </a:rPr>
              <a:t>of the </a:t>
            </a:r>
            <a:r>
              <a:rPr sz="1500" spc="-14" dirty="0">
                <a:solidFill>
                  <a:prstClr val="black"/>
                </a:solidFill>
                <a:cs typeface="Calibri"/>
              </a:rPr>
              <a:t>system </a:t>
            </a:r>
            <a:r>
              <a:rPr sz="1500" spc="-9" dirty="0">
                <a:solidFill>
                  <a:prstClr val="black"/>
                </a:solidFill>
                <a:cs typeface="Calibri"/>
              </a:rPr>
              <a:t>to </a:t>
            </a:r>
            <a:r>
              <a:rPr sz="1500" spc="-9">
                <a:solidFill>
                  <a:prstClr val="black"/>
                </a:solidFill>
                <a:cs typeface="Calibri"/>
              </a:rPr>
              <a:t>detect unexpected</a:t>
            </a:r>
            <a:r>
              <a:rPr lang="en-US" sz="1500" spc="-9" dirty="0">
                <a:solidFill>
                  <a:prstClr val="black"/>
                </a:solidFill>
                <a:cs typeface="Calibri"/>
              </a:rPr>
              <a:t> </a:t>
            </a:r>
            <a:r>
              <a:rPr sz="1500" spc="-5">
                <a:solidFill>
                  <a:prstClr val="black"/>
                </a:solidFill>
                <a:cs typeface="Calibri"/>
              </a:rPr>
              <a:t>impact </a:t>
            </a:r>
            <a:r>
              <a:rPr sz="1500" spc="-5" dirty="0">
                <a:solidFill>
                  <a:prstClr val="black"/>
                </a:solidFill>
                <a:cs typeface="Calibri"/>
              </a:rPr>
              <a:t>resulting </a:t>
            </a:r>
            <a:r>
              <a:rPr sz="1500" spc="-9" dirty="0">
                <a:solidFill>
                  <a:prstClr val="black"/>
                </a:solidFill>
                <a:cs typeface="Calibri"/>
              </a:rPr>
              <a:t>from </a:t>
            </a:r>
            <a:r>
              <a:rPr sz="1500" spc="-14" dirty="0">
                <a:solidFill>
                  <a:prstClr val="black"/>
                </a:solidFill>
                <a:cs typeface="Calibri"/>
              </a:rPr>
              <a:t>program</a:t>
            </a:r>
            <a:r>
              <a:rPr sz="1500" spc="-23" dirty="0">
                <a:solidFill>
                  <a:prstClr val="black"/>
                </a:solidFill>
                <a:cs typeface="Calibri"/>
              </a:rPr>
              <a:t> </a:t>
            </a:r>
            <a:r>
              <a:rPr sz="1500" spc="-5" dirty="0">
                <a:solidFill>
                  <a:prstClr val="black"/>
                </a:solidFill>
                <a:cs typeface="Calibri"/>
              </a:rPr>
              <a:t>modifications.</a:t>
            </a:r>
            <a:endParaRPr sz="1500" dirty="0">
              <a:solidFill>
                <a:prstClr val="black"/>
              </a:solidFill>
              <a:cs typeface="Calibri"/>
            </a:endParaRPr>
          </a:p>
          <a:p>
            <a:pPr marL="873125" marR="231775" indent="-267970" defTabSz="855345">
              <a:spcBef>
                <a:spcPts val="540"/>
              </a:spcBef>
              <a:buFont typeface="Wingdings" panose="05000000000000000000"/>
              <a:buChar char=""/>
              <a:tabLst>
                <a:tab pos="873125" algn="l"/>
              </a:tabLst>
            </a:pPr>
            <a:r>
              <a:rPr sz="1500" spc="-5" dirty="0">
                <a:solidFill>
                  <a:prstClr val="black"/>
                </a:solidFill>
                <a:cs typeface="Calibri"/>
              </a:rPr>
              <a:t>The </a:t>
            </a:r>
            <a:r>
              <a:rPr sz="1500" spc="-9" dirty="0">
                <a:solidFill>
                  <a:prstClr val="black"/>
                </a:solidFill>
                <a:cs typeface="Calibri"/>
              </a:rPr>
              <a:t>regression test </a:t>
            </a:r>
            <a:r>
              <a:rPr sz="1500" spc="-5" dirty="0">
                <a:solidFill>
                  <a:prstClr val="black"/>
                </a:solidFill>
                <a:cs typeface="Calibri"/>
              </a:rPr>
              <a:t>will be </a:t>
            </a:r>
            <a:r>
              <a:rPr sz="1500" spc="-9" dirty="0">
                <a:solidFill>
                  <a:prstClr val="black"/>
                </a:solidFill>
                <a:cs typeface="Calibri"/>
              </a:rPr>
              <a:t>done by </a:t>
            </a:r>
            <a:r>
              <a:rPr sz="1500" spc="-5" dirty="0">
                <a:solidFill>
                  <a:prstClr val="black"/>
                </a:solidFill>
                <a:cs typeface="Calibri"/>
              </a:rPr>
              <a:t>running </a:t>
            </a:r>
            <a:r>
              <a:rPr sz="1500" dirty="0">
                <a:solidFill>
                  <a:prstClr val="black"/>
                </a:solidFill>
                <a:cs typeface="Calibri"/>
              </a:rPr>
              <a:t>all </a:t>
            </a:r>
            <a:r>
              <a:rPr sz="1500" spc="-5" dirty="0">
                <a:solidFill>
                  <a:prstClr val="black"/>
                </a:solidFill>
                <a:cs typeface="Calibri"/>
              </a:rPr>
              <a:t>of the </a:t>
            </a:r>
            <a:r>
              <a:rPr sz="1500" spc="-9" dirty="0">
                <a:solidFill>
                  <a:prstClr val="black"/>
                </a:solidFill>
                <a:cs typeface="Calibri"/>
              </a:rPr>
              <a:t>tests </a:t>
            </a:r>
            <a:r>
              <a:rPr sz="1500" spc="-5" dirty="0">
                <a:solidFill>
                  <a:prstClr val="black"/>
                </a:solidFill>
                <a:cs typeface="Calibri"/>
              </a:rPr>
              <a:t>on a </a:t>
            </a:r>
            <a:r>
              <a:rPr sz="1500" spc="-9" dirty="0">
                <a:solidFill>
                  <a:prstClr val="black"/>
                </a:solidFill>
                <a:cs typeface="Calibri"/>
              </a:rPr>
              <a:t>new </a:t>
            </a:r>
            <a:r>
              <a:rPr sz="1500" spc="-14">
                <a:solidFill>
                  <a:prstClr val="black"/>
                </a:solidFill>
                <a:cs typeface="Calibri"/>
              </a:rPr>
              <a:t>version </a:t>
            </a:r>
            <a:r>
              <a:rPr sz="1500" spc="-9">
                <a:solidFill>
                  <a:prstClr val="black"/>
                </a:solidFill>
                <a:cs typeface="Calibri"/>
              </a:rPr>
              <a:t>that</a:t>
            </a:r>
            <a:r>
              <a:rPr lang="en-US" sz="1500" spc="-9" dirty="0">
                <a:solidFill>
                  <a:prstClr val="black"/>
                </a:solidFill>
                <a:cs typeface="Calibri"/>
              </a:rPr>
              <a:t> </a:t>
            </a:r>
            <a:r>
              <a:rPr sz="1500" spc="-14">
                <a:solidFill>
                  <a:prstClr val="black"/>
                </a:solidFill>
                <a:cs typeface="Calibri"/>
              </a:rPr>
              <a:t>were </a:t>
            </a:r>
            <a:r>
              <a:rPr sz="1500" spc="-9" dirty="0">
                <a:solidFill>
                  <a:prstClr val="black"/>
                </a:solidFill>
                <a:cs typeface="Calibri"/>
              </a:rPr>
              <a:t>run </a:t>
            </a:r>
            <a:r>
              <a:rPr sz="1500" spc="-5" dirty="0">
                <a:solidFill>
                  <a:prstClr val="black"/>
                </a:solidFill>
                <a:cs typeface="Calibri"/>
              </a:rPr>
              <a:t>on the </a:t>
            </a:r>
            <a:r>
              <a:rPr sz="1500" spc="-9" dirty="0">
                <a:solidFill>
                  <a:prstClr val="black"/>
                </a:solidFill>
                <a:cs typeface="Calibri"/>
              </a:rPr>
              <a:t>previous </a:t>
            </a:r>
            <a:r>
              <a:rPr sz="1500" spc="-14" dirty="0">
                <a:solidFill>
                  <a:prstClr val="black"/>
                </a:solidFill>
                <a:cs typeface="Calibri"/>
              </a:rPr>
              <a:t>version </a:t>
            </a:r>
            <a:r>
              <a:rPr sz="1500" spc="-5" dirty="0">
                <a:solidFill>
                  <a:prstClr val="black"/>
                </a:solidFill>
                <a:cs typeface="Calibri"/>
              </a:rPr>
              <a:t>and then </a:t>
            </a:r>
            <a:r>
              <a:rPr sz="1500" spc="-9" dirty="0">
                <a:solidFill>
                  <a:prstClr val="black"/>
                </a:solidFill>
                <a:cs typeface="Calibri"/>
              </a:rPr>
              <a:t>comparing </a:t>
            </a:r>
            <a:r>
              <a:rPr sz="1500" spc="-5" dirty="0">
                <a:solidFill>
                  <a:prstClr val="black"/>
                </a:solidFill>
                <a:cs typeface="Calibri"/>
              </a:rPr>
              <a:t>the </a:t>
            </a:r>
            <a:r>
              <a:rPr sz="1500" spc="-9" dirty="0">
                <a:solidFill>
                  <a:prstClr val="black"/>
                </a:solidFill>
                <a:cs typeface="Calibri"/>
              </a:rPr>
              <a:t>resulting</a:t>
            </a:r>
            <a:r>
              <a:rPr sz="1500" spc="230" dirty="0">
                <a:solidFill>
                  <a:prstClr val="black"/>
                </a:solidFill>
                <a:cs typeface="Calibri"/>
              </a:rPr>
              <a:t> </a:t>
            </a:r>
            <a:r>
              <a:rPr sz="1500" spc="-5" dirty="0">
                <a:solidFill>
                  <a:prstClr val="black"/>
                </a:solidFill>
                <a:cs typeface="Calibri"/>
              </a:rPr>
              <a:t>files.</a:t>
            </a:r>
            <a:endParaRPr sz="1500" dirty="0">
              <a:solidFill>
                <a:prstClr val="black"/>
              </a:solidFill>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228600" lvl="1" indent="-228600" defTabSz="889000">
              <a:spcBef>
                <a:spcPct val="0"/>
              </a:spcBef>
              <a:spcAft>
                <a:spcPct val="15000"/>
              </a:spcAft>
              <a:buChar char="•"/>
            </a:pPr>
            <a:r>
              <a:rPr lang="en-US" sz="2000" spc="-6" dirty="0">
                <a:cs typeface="Calibri"/>
              </a:rPr>
              <a:t>Most complex and full system test executing complete business scenarios including month end processing, reports or </a:t>
            </a:r>
            <a:r>
              <a:rPr lang="en-US" sz="2000" dirty="0">
                <a:cs typeface="Calibri"/>
              </a:rPr>
              <a:t>forms, </a:t>
            </a:r>
            <a:r>
              <a:rPr lang="en-US" sz="2000" spc="-6" dirty="0">
                <a:cs typeface="Calibri"/>
              </a:rPr>
              <a:t>interfaces, and enhancements. </a:t>
            </a:r>
          </a:p>
          <a:p>
            <a:pPr marL="228600" lvl="1" indent="-228600" defTabSz="889000">
              <a:spcBef>
                <a:spcPct val="0"/>
              </a:spcBef>
              <a:spcAft>
                <a:spcPct val="15000"/>
              </a:spcAft>
              <a:buChar char="•"/>
            </a:pPr>
            <a:r>
              <a:rPr lang="en-US" sz="2000" dirty="0">
                <a:cs typeface="Calibri"/>
              </a:rPr>
              <a:t>Performed </a:t>
            </a:r>
            <a:r>
              <a:rPr lang="en-US" sz="2000" spc="-6" dirty="0">
                <a:cs typeface="Calibri"/>
              </a:rPr>
              <a:t>by </a:t>
            </a:r>
            <a:r>
              <a:rPr lang="en-US" sz="2000" dirty="0">
                <a:cs typeface="Calibri"/>
              </a:rPr>
              <a:t>expert </a:t>
            </a:r>
            <a:r>
              <a:rPr lang="en-US" sz="2000" spc="-6" dirty="0">
                <a:cs typeface="Calibri"/>
              </a:rPr>
              <a:t>users </a:t>
            </a:r>
            <a:r>
              <a:rPr lang="en-US" sz="2000" dirty="0">
                <a:cs typeface="Calibri"/>
              </a:rPr>
              <a:t>with </a:t>
            </a:r>
            <a:r>
              <a:rPr lang="en-US" sz="2000" spc="-6" dirty="0">
                <a:cs typeface="Calibri"/>
              </a:rPr>
              <a:t>support from functional and development </a:t>
            </a:r>
            <a:r>
              <a:rPr lang="en-US" sz="2000" dirty="0">
                <a:cs typeface="Calibri"/>
              </a:rPr>
              <a:t>teams. </a:t>
            </a:r>
          </a:p>
          <a:p>
            <a:endParaRPr lang="en-IN" dirty="0"/>
          </a:p>
        </p:txBody>
      </p:sp>
      <p:sp>
        <p:nvSpPr>
          <p:cNvPr id="3" name="Title 2"/>
          <p:cNvSpPr>
            <a:spLocks noGrp="1"/>
          </p:cNvSpPr>
          <p:nvPr>
            <p:ph type="title"/>
          </p:nvPr>
        </p:nvSpPr>
        <p:spPr/>
        <p:txBody>
          <a:bodyPr/>
          <a:lstStyle/>
          <a:p>
            <a:r>
              <a:rPr lang="en-IN" dirty="0" smtClean="0"/>
              <a:t>USER ACCEPTANCE TESTING</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981916" y="3441814"/>
            <a:ext cx="3857284" cy="1500187"/>
          </a:xfrm>
        </p:spPr>
        <p:txBody>
          <a:bodyPr/>
          <a:lstStyle/>
          <a:p>
            <a:r>
              <a:rPr lang="en-US" dirty="0" smtClean="0"/>
              <a:t>Types of Non Functional Testing</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sz="half" idx="1"/>
          </p:nvPr>
        </p:nvSpPr>
        <p:spPr/>
        <p:txBody>
          <a:bodyPr/>
          <a:lstStyle/>
          <a:p>
            <a:pPr>
              <a:spcBef>
                <a:spcPts val="900"/>
              </a:spcBef>
            </a:pPr>
            <a:r>
              <a:rPr lang="en-US" dirty="0" smtClean="0"/>
              <a:t>Ensures that the technical and "housekeeping" functions of the system works</a:t>
            </a:r>
          </a:p>
          <a:p>
            <a:pPr>
              <a:spcBef>
                <a:spcPts val="900"/>
              </a:spcBef>
            </a:pPr>
            <a:r>
              <a:rPr lang="en-US" dirty="0" smtClean="0"/>
              <a:t>Designed to verify that the system is structurally sound and can perform the intended tasks</a:t>
            </a:r>
          </a:p>
          <a:p>
            <a:pPr>
              <a:spcBef>
                <a:spcPts val="900"/>
              </a:spcBef>
            </a:pPr>
            <a:r>
              <a:rPr lang="en-US" dirty="0" smtClean="0"/>
              <a:t>Categories:</a:t>
            </a:r>
          </a:p>
          <a:p>
            <a:pPr lvl="1">
              <a:spcBef>
                <a:spcPts val="900"/>
              </a:spcBef>
            </a:pPr>
            <a:endParaRPr lang="en-US" dirty="0" smtClean="0"/>
          </a:p>
          <a:p>
            <a:pPr>
              <a:spcBef>
                <a:spcPts val="900"/>
              </a:spcBef>
            </a:pPr>
            <a:endParaRPr lang="en-US" dirty="0" smtClean="0"/>
          </a:p>
          <a:p>
            <a:pPr>
              <a:spcBef>
                <a:spcPts val="900"/>
              </a:spcBef>
            </a:pPr>
            <a:endParaRPr lang="en-US" dirty="0"/>
          </a:p>
        </p:txBody>
      </p:sp>
      <p:sp>
        <p:nvSpPr>
          <p:cNvPr id="2" name="Title 1"/>
          <p:cNvSpPr>
            <a:spLocks noGrp="1"/>
          </p:cNvSpPr>
          <p:nvPr>
            <p:ph type="title"/>
          </p:nvPr>
        </p:nvSpPr>
        <p:spPr/>
        <p:txBody>
          <a:bodyPr/>
          <a:lstStyle/>
          <a:p>
            <a:r>
              <a:rPr lang="en-US" dirty="0"/>
              <a:t>TYPES OF </a:t>
            </a:r>
            <a:r>
              <a:rPr lang="en-US" dirty="0" smtClean="0"/>
              <a:t>NON FUNCTIONAL </a:t>
            </a:r>
            <a:r>
              <a:rPr lang="en-US" dirty="0"/>
              <a:t>TESTING</a:t>
            </a:r>
            <a:br>
              <a:rPr lang="en-US" dirty="0"/>
            </a:br>
            <a:endParaRPr lang="en-US" dirty="0"/>
          </a:p>
        </p:txBody>
      </p:sp>
      <p:graphicFrame>
        <p:nvGraphicFramePr>
          <p:cNvPr id="4" name="Diagram 3"/>
          <p:cNvGraphicFramePr/>
          <p:nvPr/>
        </p:nvGraphicFramePr>
        <p:xfrm>
          <a:off x="838201" y="3054781"/>
          <a:ext cx="7524996" cy="3259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6C84A1A4-3EDE-4973-B274-8B9EF41EFB9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5E57B4F9-3732-4025-97E3-6F22F27BC87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CB698D4-D666-4502-BE6D-74E4FED5EC9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6C7F9D4A-98F6-4FAB-9FF0-572C44E792E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FF01000F-F14E-487C-B1E6-69D5BEE6B32A}"/>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A3F16B74-6AD2-4784-878F-6CAC83BCB79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FF3A36D6-9E77-4E17-8476-B1C90F393F3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sz="half" idx="1"/>
          </p:nvPr>
        </p:nvSpPr>
        <p:spPr>
          <a:xfrm>
            <a:off x="396266" y="2163796"/>
            <a:ext cx="7966932" cy="1608194"/>
          </a:xfrm>
        </p:spPr>
        <p:txBody>
          <a:bodyPr/>
          <a:lstStyle/>
          <a:p>
            <a:pPr>
              <a:spcBef>
                <a:spcPts val="900"/>
              </a:spcBef>
            </a:pPr>
            <a:r>
              <a:rPr lang="en-US" dirty="0" smtClean="0"/>
              <a:t>Performance testing is designed to test whether the system meets the desired level of performance in a production environment. Performance considerations may relate to response times, turn around times (through-put), technical design issues, and so on.</a:t>
            </a:r>
          </a:p>
          <a:p>
            <a:pPr>
              <a:spcBef>
                <a:spcPts val="900"/>
              </a:spcBef>
            </a:pPr>
            <a:r>
              <a:rPr lang="en-US" dirty="0" smtClean="0"/>
              <a:t>Performance testing can be conducted using a production system, a simulated environment, or a prototype.</a:t>
            </a:r>
          </a:p>
        </p:txBody>
      </p:sp>
      <p:sp>
        <p:nvSpPr>
          <p:cNvPr id="2" name="Title 1"/>
          <p:cNvSpPr>
            <a:spLocks noGrp="1"/>
          </p:cNvSpPr>
          <p:nvPr>
            <p:ph type="title"/>
          </p:nvPr>
        </p:nvSpPr>
        <p:spPr/>
        <p:txBody>
          <a:bodyPr/>
          <a:lstStyle/>
          <a:p>
            <a:r>
              <a:rPr lang="en-US" dirty="0" smtClean="0"/>
              <a:t>PERFORMANCE TESTING</a:t>
            </a:r>
            <a:br>
              <a:rPr lang="en-US" dirty="0" smtClean="0"/>
            </a:br>
            <a:endParaRPr lang="en-US" dirty="0"/>
          </a:p>
        </p:txBody>
      </p:sp>
      <p:grpSp>
        <p:nvGrpSpPr>
          <p:cNvPr id="18" name="Group 17"/>
          <p:cNvGrpSpPr/>
          <p:nvPr/>
        </p:nvGrpSpPr>
        <p:grpSpPr>
          <a:xfrm>
            <a:off x="627623" y="4000649"/>
            <a:ext cx="1400175" cy="967992"/>
            <a:chOff x="304721" y="4685919"/>
            <a:chExt cx="1866414" cy="1290320"/>
          </a:xfrm>
        </p:grpSpPr>
        <p:sp>
          <p:nvSpPr>
            <p:cNvPr id="14" name="object 20"/>
            <p:cNvSpPr/>
            <p:nvPr/>
          </p:nvSpPr>
          <p:spPr>
            <a:xfrm>
              <a:off x="304721" y="4685919"/>
              <a:ext cx="1866414" cy="1290320"/>
            </a:xfrm>
            <a:custGeom>
              <a:avLst/>
              <a:gdLst/>
              <a:ahLst/>
              <a:cxnLst/>
              <a:rect l="l" t="t" r="r" b="b"/>
              <a:pathLst>
                <a:path w="1400175" h="1290320">
                  <a:moveTo>
                    <a:pt x="1048169" y="0"/>
                  </a:moveTo>
                  <a:lnTo>
                    <a:pt x="0" y="862202"/>
                  </a:lnTo>
                  <a:lnTo>
                    <a:pt x="351917" y="1290040"/>
                  </a:lnTo>
                  <a:lnTo>
                    <a:pt x="1400073" y="427862"/>
                  </a:lnTo>
                  <a:lnTo>
                    <a:pt x="1048169" y="0"/>
                  </a:lnTo>
                  <a:close/>
                </a:path>
              </a:pathLst>
            </a:custGeom>
            <a:solidFill>
              <a:srgbClr val="FFFF00"/>
            </a:solidFill>
          </p:spPr>
          <p:txBody>
            <a:bodyPr wrap="square" lIns="0" tIns="0" rIns="0" bIns="0" rtlCol="0"/>
            <a:lstStyle/>
            <a:p>
              <a:pPr defTabSz="855345"/>
              <a:endParaRPr sz="1650" dirty="0">
                <a:solidFill>
                  <a:prstClr val="black"/>
                </a:solidFill>
              </a:endParaRPr>
            </a:p>
          </p:txBody>
        </p:sp>
        <p:sp>
          <p:nvSpPr>
            <p:cNvPr id="15" name="object 21"/>
            <p:cNvSpPr/>
            <p:nvPr/>
          </p:nvSpPr>
          <p:spPr>
            <a:xfrm>
              <a:off x="649801" y="4995811"/>
              <a:ext cx="1180792" cy="725170"/>
            </a:xfrm>
            <a:custGeom>
              <a:avLst/>
              <a:gdLst/>
              <a:ahLst/>
              <a:cxnLst/>
              <a:rect l="l" t="t" r="r" b="b"/>
              <a:pathLst>
                <a:path w="885825" h="725170">
                  <a:moveTo>
                    <a:pt x="79184" y="515620"/>
                  </a:moveTo>
                  <a:lnTo>
                    <a:pt x="75311" y="515620"/>
                  </a:lnTo>
                  <a:lnTo>
                    <a:pt x="4127" y="574040"/>
                  </a:lnTo>
                  <a:lnTo>
                    <a:pt x="2362" y="576580"/>
                  </a:lnTo>
                  <a:lnTo>
                    <a:pt x="1181" y="577850"/>
                  </a:lnTo>
                  <a:lnTo>
                    <a:pt x="0" y="582930"/>
                  </a:lnTo>
                  <a:lnTo>
                    <a:pt x="927" y="585470"/>
                  </a:lnTo>
                  <a:lnTo>
                    <a:pt x="3390" y="589280"/>
                  </a:lnTo>
                  <a:lnTo>
                    <a:pt x="114947" y="723900"/>
                  </a:lnTo>
                  <a:lnTo>
                    <a:pt x="117449" y="725170"/>
                  </a:lnTo>
                  <a:lnTo>
                    <a:pt x="124701" y="725170"/>
                  </a:lnTo>
                  <a:lnTo>
                    <a:pt x="158502" y="697230"/>
                  </a:lnTo>
                  <a:lnTo>
                    <a:pt x="125349" y="697230"/>
                  </a:lnTo>
                  <a:lnTo>
                    <a:pt x="81584" y="643890"/>
                  </a:lnTo>
                  <a:lnTo>
                    <a:pt x="101476" y="627380"/>
                  </a:lnTo>
                  <a:lnTo>
                    <a:pt x="68440" y="627380"/>
                  </a:lnTo>
                  <a:lnTo>
                    <a:pt x="30060" y="580390"/>
                  </a:lnTo>
                  <a:lnTo>
                    <a:pt x="88836" y="532130"/>
                  </a:lnTo>
                  <a:lnTo>
                    <a:pt x="89268" y="532130"/>
                  </a:lnTo>
                  <a:lnTo>
                    <a:pt x="89509" y="530860"/>
                  </a:lnTo>
                  <a:lnTo>
                    <a:pt x="89750" y="530860"/>
                  </a:lnTo>
                  <a:lnTo>
                    <a:pt x="89763" y="529590"/>
                  </a:lnTo>
                  <a:lnTo>
                    <a:pt x="89535" y="528320"/>
                  </a:lnTo>
                  <a:lnTo>
                    <a:pt x="89306" y="528320"/>
                  </a:lnTo>
                  <a:lnTo>
                    <a:pt x="88861" y="527050"/>
                  </a:lnTo>
                  <a:lnTo>
                    <a:pt x="87541" y="524510"/>
                  </a:lnTo>
                  <a:lnTo>
                    <a:pt x="86639" y="523240"/>
                  </a:lnTo>
                  <a:lnTo>
                    <a:pt x="84251" y="520700"/>
                  </a:lnTo>
                  <a:lnTo>
                    <a:pt x="83096" y="519430"/>
                  </a:lnTo>
                  <a:lnTo>
                    <a:pt x="81013" y="516890"/>
                  </a:lnTo>
                  <a:lnTo>
                    <a:pt x="80060" y="516890"/>
                  </a:lnTo>
                  <a:lnTo>
                    <a:pt x="79184" y="515620"/>
                  </a:lnTo>
                  <a:close/>
                </a:path>
                <a:path w="885825" h="725170">
                  <a:moveTo>
                    <a:pt x="189788" y="647700"/>
                  </a:moveTo>
                  <a:lnTo>
                    <a:pt x="184937" y="647700"/>
                  </a:lnTo>
                  <a:lnTo>
                    <a:pt x="125349" y="697230"/>
                  </a:lnTo>
                  <a:lnTo>
                    <a:pt x="158502" y="697230"/>
                  </a:lnTo>
                  <a:lnTo>
                    <a:pt x="198450" y="664210"/>
                  </a:lnTo>
                  <a:lnTo>
                    <a:pt x="198882" y="662940"/>
                  </a:lnTo>
                  <a:lnTo>
                    <a:pt x="199377" y="661670"/>
                  </a:lnTo>
                  <a:lnTo>
                    <a:pt x="199034" y="659130"/>
                  </a:lnTo>
                  <a:lnTo>
                    <a:pt x="193890" y="651510"/>
                  </a:lnTo>
                  <a:lnTo>
                    <a:pt x="192760" y="650240"/>
                  </a:lnTo>
                  <a:lnTo>
                    <a:pt x="190754" y="648970"/>
                  </a:lnTo>
                  <a:lnTo>
                    <a:pt x="189788" y="647700"/>
                  </a:lnTo>
                  <a:close/>
                </a:path>
                <a:path w="885825" h="725170">
                  <a:moveTo>
                    <a:pt x="222072" y="464820"/>
                  </a:moveTo>
                  <a:lnTo>
                    <a:pt x="217360" y="464820"/>
                  </a:lnTo>
                  <a:lnTo>
                    <a:pt x="214274" y="467360"/>
                  </a:lnTo>
                  <a:lnTo>
                    <a:pt x="212382" y="468630"/>
                  </a:lnTo>
                  <a:lnTo>
                    <a:pt x="210159" y="469900"/>
                  </a:lnTo>
                  <a:lnTo>
                    <a:pt x="208089" y="472440"/>
                  </a:lnTo>
                  <a:lnTo>
                    <a:pt x="206514" y="473710"/>
                  </a:lnTo>
                  <a:lnTo>
                    <a:pt x="205422" y="474980"/>
                  </a:lnTo>
                  <a:lnTo>
                    <a:pt x="204330" y="474980"/>
                  </a:lnTo>
                  <a:lnTo>
                    <a:pt x="203568" y="476250"/>
                  </a:lnTo>
                  <a:lnTo>
                    <a:pt x="203136" y="477520"/>
                  </a:lnTo>
                  <a:lnTo>
                    <a:pt x="202704" y="477520"/>
                  </a:lnTo>
                  <a:lnTo>
                    <a:pt x="202450" y="478790"/>
                  </a:lnTo>
                  <a:lnTo>
                    <a:pt x="202387" y="481330"/>
                  </a:lnTo>
                  <a:lnTo>
                    <a:pt x="210159" y="539750"/>
                  </a:lnTo>
                  <a:lnTo>
                    <a:pt x="135115" y="539750"/>
                  </a:lnTo>
                  <a:lnTo>
                    <a:pt x="207060" y="563880"/>
                  </a:lnTo>
                  <a:lnTo>
                    <a:pt x="216573" y="642620"/>
                  </a:lnTo>
                  <a:lnTo>
                    <a:pt x="216954" y="643890"/>
                  </a:lnTo>
                  <a:lnTo>
                    <a:pt x="218071" y="645160"/>
                  </a:lnTo>
                  <a:lnTo>
                    <a:pt x="222224" y="645160"/>
                  </a:lnTo>
                  <a:lnTo>
                    <a:pt x="225386" y="642620"/>
                  </a:lnTo>
                  <a:lnTo>
                    <a:pt x="227279" y="641350"/>
                  </a:lnTo>
                  <a:lnTo>
                    <a:pt x="231647" y="637540"/>
                  </a:lnTo>
                  <a:lnTo>
                    <a:pt x="233324" y="636270"/>
                  </a:lnTo>
                  <a:lnTo>
                    <a:pt x="235737" y="633730"/>
                  </a:lnTo>
                  <a:lnTo>
                    <a:pt x="236639" y="633730"/>
                  </a:lnTo>
                  <a:lnTo>
                    <a:pt x="237807" y="631190"/>
                  </a:lnTo>
                  <a:lnTo>
                    <a:pt x="238137" y="629920"/>
                  </a:lnTo>
                  <a:lnTo>
                    <a:pt x="238290" y="628650"/>
                  </a:lnTo>
                  <a:lnTo>
                    <a:pt x="238125" y="627380"/>
                  </a:lnTo>
                  <a:lnTo>
                    <a:pt x="229082" y="566420"/>
                  </a:lnTo>
                  <a:lnTo>
                    <a:pt x="306501" y="566420"/>
                  </a:lnTo>
                  <a:lnTo>
                    <a:pt x="232575" y="542290"/>
                  </a:lnTo>
                  <a:lnTo>
                    <a:pt x="223278" y="468630"/>
                  </a:lnTo>
                  <a:lnTo>
                    <a:pt x="223024" y="467360"/>
                  </a:lnTo>
                  <a:lnTo>
                    <a:pt x="222618" y="466090"/>
                  </a:lnTo>
                  <a:lnTo>
                    <a:pt x="222072" y="464820"/>
                  </a:lnTo>
                  <a:close/>
                </a:path>
                <a:path w="885825" h="725170">
                  <a:moveTo>
                    <a:pt x="122859" y="585470"/>
                  </a:moveTo>
                  <a:lnTo>
                    <a:pt x="118935" y="585470"/>
                  </a:lnTo>
                  <a:lnTo>
                    <a:pt x="68440" y="627380"/>
                  </a:lnTo>
                  <a:lnTo>
                    <a:pt x="101476" y="627380"/>
                  </a:lnTo>
                  <a:lnTo>
                    <a:pt x="132080" y="601980"/>
                  </a:lnTo>
                  <a:lnTo>
                    <a:pt x="132524" y="601980"/>
                  </a:lnTo>
                  <a:lnTo>
                    <a:pt x="133083" y="599440"/>
                  </a:lnTo>
                  <a:lnTo>
                    <a:pt x="132816" y="596900"/>
                  </a:lnTo>
                  <a:lnTo>
                    <a:pt x="132410" y="596900"/>
                  </a:lnTo>
                  <a:lnTo>
                    <a:pt x="131076" y="594360"/>
                  </a:lnTo>
                  <a:lnTo>
                    <a:pt x="130175" y="593090"/>
                  </a:lnTo>
                  <a:lnTo>
                    <a:pt x="129044" y="591820"/>
                  </a:lnTo>
                  <a:lnTo>
                    <a:pt x="127850" y="590550"/>
                  </a:lnTo>
                  <a:lnTo>
                    <a:pt x="126733" y="589280"/>
                  </a:lnTo>
                  <a:lnTo>
                    <a:pt x="124663" y="586740"/>
                  </a:lnTo>
                  <a:lnTo>
                    <a:pt x="123710" y="586740"/>
                  </a:lnTo>
                  <a:lnTo>
                    <a:pt x="122859" y="585470"/>
                  </a:lnTo>
                  <a:close/>
                </a:path>
                <a:path w="885825" h="725170">
                  <a:moveTo>
                    <a:pt x="306501" y="566420"/>
                  </a:moveTo>
                  <a:lnTo>
                    <a:pt x="229082" y="566420"/>
                  </a:lnTo>
                  <a:lnTo>
                    <a:pt x="288404" y="586740"/>
                  </a:lnTo>
                  <a:lnTo>
                    <a:pt x="293649" y="586740"/>
                  </a:lnTo>
                  <a:lnTo>
                    <a:pt x="294881" y="585470"/>
                  </a:lnTo>
                  <a:lnTo>
                    <a:pt x="297751" y="582930"/>
                  </a:lnTo>
                  <a:lnTo>
                    <a:pt x="299618" y="581660"/>
                  </a:lnTo>
                  <a:lnTo>
                    <a:pt x="301917" y="580390"/>
                  </a:lnTo>
                  <a:lnTo>
                    <a:pt x="304292" y="577850"/>
                  </a:lnTo>
                  <a:lnTo>
                    <a:pt x="306146" y="576580"/>
                  </a:lnTo>
                  <a:lnTo>
                    <a:pt x="308825" y="574040"/>
                  </a:lnTo>
                  <a:lnTo>
                    <a:pt x="309664" y="572770"/>
                  </a:lnTo>
                  <a:lnTo>
                    <a:pt x="310362" y="570230"/>
                  </a:lnTo>
                  <a:lnTo>
                    <a:pt x="310235" y="568960"/>
                  </a:lnTo>
                  <a:lnTo>
                    <a:pt x="309638" y="568960"/>
                  </a:lnTo>
                  <a:lnTo>
                    <a:pt x="309041" y="567690"/>
                  </a:lnTo>
                  <a:lnTo>
                    <a:pt x="308000" y="567690"/>
                  </a:lnTo>
                  <a:lnTo>
                    <a:pt x="306501" y="566420"/>
                  </a:lnTo>
                  <a:close/>
                </a:path>
                <a:path w="885825" h="725170">
                  <a:moveTo>
                    <a:pt x="350320" y="421640"/>
                  </a:moveTo>
                  <a:lnTo>
                    <a:pt x="306171" y="421640"/>
                  </a:lnTo>
                  <a:lnTo>
                    <a:pt x="313270" y="422910"/>
                  </a:lnTo>
                  <a:lnTo>
                    <a:pt x="316725" y="424180"/>
                  </a:lnTo>
                  <a:lnTo>
                    <a:pt x="320090" y="426720"/>
                  </a:lnTo>
                  <a:lnTo>
                    <a:pt x="323456" y="427990"/>
                  </a:lnTo>
                  <a:lnTo>
                    <a:pt x="326771" y="431800"/>
                  </a:lnTo>
                  <a:lnTo>
                    <a:pt x="330047" y="435610"/>
                  </a:lnTo>
                  <a:lnTo>
                    <a:pt x="336664" y="443230"/>
                  </a:lnTo>
                  <a:lnTo>
                    <a:pt x="322414" y="455930"/>
                  </a:lnTo>
                  <a:lnTo>
                    <a:pt x="316637" y="461010"/>
                  </a:lnTo>
                  <a:lnTo>
                    <a:pt x="311383" y="464820"/>
                  </a:lnTo>
                  <a:lnTo>
                    <a:pt x="306650" y="469900"/>
                  </a:lnTo>
                  <a:lnTo>
                    <a:pt x="288772" y="508000"/>
                  </a:lnTo>
                  <a:lnTo>
                    <a:pt x="291084" y="520700"/>
                  </a:lnTo>
                  <a:lnTo>
                    <a:pt x="322453" y="547370"/>
                  </a:lnTo>
                  <a:lnTo>
                    <a:pt x="333070" y="547370"/>
                  </a:lnTo>
                  <a:lnTo>
                    <a:pt x="366814" y="529590"/>
                  </a:lnTo>
                  <a:lnTo>
                    <a:pt x="370634" y="524510"/>
                  </a:lnTo>
                  <a:lnTo>
                    <a:pt x="339191" y="524510"/>
                  </a:lnTo>
                  <a:lnTo>
                    <a:pt x="327139" y="523240"/>
                  </a:lnTo>
                  <a:lnTo>
                    <a:pt x="311645" y="502920"/>
                  </a:lnTo>
                  <a:lnTo>
                    <a:pt x="311797" y="499110"/>
                  </a:lnTo>
                  <a:lnTo>
                    <a:pt x="331711" y="471170"/>
                  </a:lnTo>
                  <a:lnTo>
                    <a:pt x="347916" y="457200"/>
                  </a:lnTo>
                  <a:lnTo>
                    <a:pt x="379538" y="457200"/>
                  </a:lnTo>
                  <a:lnTo>
                    <a:pt x="350320" y="421640"/>
                  </a:lnTo>
                  <a:close/>
                </a:path>
                <a:path w="885825" h="725170">
                  <a:moveTo>
                    <a:pt x="154914" y="520700"/>
                  </a:moveTo>
                  <a:lnTo>
                    <a:pt x="149313" y="520700"/>
                  </a:lnTo>
                  <a:lnTo>
                    <a:pt x="148120" y="521970"/>
                  </a:lnTo>
                  <a:lnTo>
                    <a:pt x="146685" y="523240"/>
                  </a:lnTo>
                  <a:lnTo>
                    <a:pt x="145249" y="523240"/>
                  </a:lnTo>
                  <a:lnTo>
                    <a:pt x="143421" y="525780"/>
                  </a:lnTo>
                  <a:lnTo>
                    <a:pt x="141198" y="527050"/>
                  </a:lnTo>
                  <a:lnTo>
                    <a:pt x="138747" y="529590"/>
                  </a:lnTo>
                  <a:lnTo>
                    <a:pt x="136829" y="530860"/>
                  </a:lnTo>
                  <a:lnTo>
                    <a:pt x="134099" y="533400"/>
                  </a:lnTo>
                  <a:lnTo>
                    <a:pt x="133261" y="534670"/>
                  </a:lnTo>
                  <a:lnTo>
                    <a:pt x="132613" y="537210"/>
                  </a:lnTo>
                  <a:lnTo>
                    <a:pt x="132778" y="537210"/>
                  </a:lnTo>
                  <a:lnTo>
                    <a:pt x="134048" y="539750"/>
                  </a:lnTo>
                  <a:lnTo>
                    <a:pt x="210159" y="539750"/>
                  </a:lnTo>
                  <a:lnTo>
                    <a:pt x="154914" y="520700"/>
                  </a:lnTo>
                  <a:close/>
                </a:path>
                <a:path w="885825" h="725170">
                  <a:moveTo>
                    <a:pt x="379538" y="457200"/>
                  </a:moveTo>
                  <a:lnTo>
                    <a:pt x="347916" y="457200"/>
                  </a:lnTo>
                  <a:lnTo>
                    <a:pt x="365975" y="478790"/>
                  </a:lnTo>
                  <a:lnTo>
                    <a:pt x="365582" y="488950"/>
                  </a:lnTo>
                  <a:lnTo>
                    <a:pt x="364299" y="495300"/>
                  </a:lnTo>
                  <a:lnTo>
                    <a:pt x="359956" y="508000"/>
                  </a:lnTo>
                  <a:lnTo>
                    <a:pt x="356387" y="513080"/>
                  </a:lnTo>
                  <a:lnTo>
                    <a:pt x="351396" y="516890"/>
                  </a:lnTo>
                  <a:lnTo>
                    <a:pt x="345274" y="521970"/>
                  </a:lnTo>
                  <a:lnTo>
                    <a:pt x="339191" y="524510"/>
                  </a:lnTo>
                  <a:lnTo>
                    <a:pt x="370634" y="524510"/>
                  </a:lnTo>
                  <a:lnTo>
                    <a:pt x="371589" y="523240"/>
                  </a:lnTo>
                  <a:lnTo>
                    <a:pt x="378294" y="508000"/>
                  </a:lnTo>
                  <a:lnTo>
                    <a:pt x="380238" y="500380"/>
                  </a:lnTo>
                  <a:lnTo>
                    <a:pt x="380796" y="492760"/>
                  </a:lnTo>
                  <a:lnTo>
                    <a:pt x="406171" y="492760"/>
                  </a:lnTo>
                  <a:lnTo>
                    <a:pt x="406641" y="491490"/>
                  </a:lnTo>
                  <a:lnTo>
                    <a:pt x="406374" y="490220"/>
                  </a:lnTo>
                  <a:lnTo>
                    <a:pt x="405625" y="488950"/>
                  </a:lnTo>
                  <a:lnTo>
                    <a:pt x="379538" y="457200"/>
                  </a:lnTo>
                  <a:close/>
                </a:path>
                <a:path w="885825" h="725170">
                  <a:moveTo>
                    <a:pt x="406171" y="492760"/>
                  </a:moveTo>
                  <a:lnTo>
                    <a:pt x="380796" y="492760"/>
                  </a:lnTo>
                  <a:lnTo>
                    <a:pt x="389305" y="502920"/>
                  </a:lnTo>
                  <a:lnTo>
                    <a:pt x="390055" y="502920"/>
                  </a:lnTo>
                  <a:lnTo>
                    <a:pt x="390893" y="504190"/>
                  </a:lnTo>
                  <a:lnTo>
                    <a:pt x="393865" y="504190"/>
                  </a:lnTo>
                  <a:lnTo>
                    <a:pt x="396621" y="501650"/>
                  </a:lnTo>
                  <a:lnTo>
                    <a:pt x="400304" y="499110"/>
                  </a:lnTo>
                  <a:lnTo>
                    <a:pt x="402361" y="497840"/>
                  </a:lnTo>
                  <a:lnTo>
                    <a:pt x="403847" y="496570"/>
                  </a:lnTo>
                  <a:lnTo>
                    <a:pt x="405612" y="494030"/>
                  </a:lnTo>
                  <a:lnTo>
                    <a:pt x="406171" y="492760"/>
                  </a:lnTo>
                  <a:close/>
                </a:path>
                <a:path w="885825" h="725170">
                  <a:moveTo>
                    <a:pt x="309270" y="397510"/>
                  </a:moveTo>
                  <a:lnTo>
                    <a:pt x="303022" y="398780"/>
                  </a:lnTo>
                  <a:lnTo>
                    <a:pt x="289826" y="403860"/>
                  </a:lnTo>
                  <a:lnTo>
                    <a:pt x="282816" y="407670"/>
                  </a:lnTo>
                  <a:lnTo>
                    <a:pt x="275386" y="414020"/>
                  </a:lnTo>
                  <a:lnTo>
                    <a:pt x="271399" y="416560"/>
                  </a:lnTo>
                  <a:lnTo>
                    <a:pt x="267754" y="420370"/>
                  </a:lnTo>
                  <a:lnTo>
                    <a:pt x="258292" y="433070"/>
                  </a:lnTo>
                  <a:lnTo>
                    <a:pt x="253530" y="440690"/>
                  </a:lnTo>
                  <a:lnTo>
                    <a:pt x="251625" y="443230"/>
                  </a:lnTo>
                  <a:lnTo>
                    <a:pt x="248767" y="450850"/>
                  </a:lnTo>
                  <a:lnTo>
                    <a:pt x="247954" y="453390"/>
                  </a:lnTo>
                  <a:lnTo>
                    <a:pt x="247522" y="457200"/>
                  </a:lnTo>
                  <a:lnTo>
                    <a:pt x="247738" y="458470"/>
                  </a:lnTo>
                  <a:lnTo>
                    <a:pt x="249021" y="461010"/>
                  </a:lnTo>
                  <a:lnTo>
                    <a:pt x="250139" y="462280"/>
                  </a:lnTo>
                  <a:lnTo>
                    <a:pt x="252653" y="466090"/>
                  </a:lnTo>
                  <a:lnTo>
                    <a:pt x="253606" y="467360"/>
                  </a:lnTo>
                  <a:lnTo>
                    <a:pt x="254546" y="467360"/>
                  </a:lnTo>
                  <a:lnTo>
                    <a:pt x="255485" y="468630"/>
                  </a:lnTo>
                  <a:lnTo>
                    <a:pt x="256374" y="468630"/>
                  </a:lnTo>
                  <a:lnTo>
                    <a:pt x="257225" y="469900"/>
                  </a:lnTo>
                  <a:lnTo>
                    <a:pt x="260946" y="469900"/>
                  </a:lnTo>
                  <a:lnTo>
                    <a:pt x="262470" y="468630"/>
                  </a:lnTo>
                  <a:lnTo>
                    <a:pt x="265341" y="461010"/>
                  </a:lnTo>
                  <a:lnTo>
                    <a:pt x="266674" y="458470"/>
                  </a:lnTo>
                  <a:lnTo>
                    <a:pt x="290690" y="426720"/>
                  </a:lnTo>
                  <a:lnTo>
                    <a:pt x="302475" y="421640"/>
                  </a:lnTo>
                  <a:lnTo>
                    <a:pt x="350320" y="421640"/>
                  </a:lnTo>
                  <a:lnTo>
                    <a:pt x="348234" y="419100"/>
                  </a:lnTo>
                  <a:lnTo>
                    <a:pt x="342938" y="412750"/>
                  </a:lnTo>
                  <a:lnTo>
                    <a:pt x="337578" y="407670"/>
                  </a:lnTo>
                  <a:lnTo>
                    <a:pt x="326732" y="400050"/>
                  </a:lnTo>
                  <a:lnTo>
                    <a:pt x="321068" y="398780"/>
                  </a:lnTo>
                  <a:lnTo>
                    <a:pt x="309270" y="397510"/>
                  </a:lnTo>
                  <a:close/>
                </a:path>
                <a:path w="885825" h="725170">
                  <a:moveTo>
                    <a:pt x="220713" y="463550"/>
                  </a:moveTo>
                  <a:lnTo>
                    <a:pt x="218643" y="464820"/>
                  </a:lnTo>
                  <a:lnTo>
                    <a:pt x="221513" y="464820"/>
                  </a:lnTo>
                  <a:lnTo>
                    <a:pt x="220713" y="463550"/>
                  </a:lnTo>
                  <a:close/>
                </a:path>
                <a:path w="885825" h="725170">
                  <a:moveTo>
                    <a:pt x="372122" y="341630"/>
                  </a:moveTo>
                  <a:lnTo>
                    <a:pt x="366737" y="341630"/>
                  </a:lnTo>
                  <a:lnTo>
                    <a:pt x="364324" y="344170"/>
                  </a:lnTo>
                  <a:lnTo>
                    <a:pt x="362877" y="344170"/>
                  </a:lnTo>
                  <a:lnTo>
                    <a:pt x="361200" y="345440"/>
                  </a:lnTo>
                  <a:lnTo>
                    <a:pt x="359435" y="347980"/>
                  </a:lnTo>
                  <a:lnTo>
                    <a:pt x="358063" y="349250"/>
                  </a:lnTo>
                  <a:lnTo>
                    <a:pt x="356108" y="350520"/>
                  </a:lnTo>
                  <a:lnTo>
                    <a:pt x="355409" y="351790"/>
                  </a:lnTo>
                  <a:lnTo>
                    <a:pt x="355003" y="353060"/>
                  </a:lnTo>
                  <a:lnTo>
                    <a:pt x="354596" y="353060"/>
                  </a:lnTo>
                  <a:lnTo>
                    <a:pt x="354457" y="354330"/>
                  </a:lnTo>
                  <a:lnTo>
                    <a:pt x="354685" y="355600"/>
                  </a:lnTo>
                  <a:lnTo>
                    <a:pt x="355003" y="355600"/>
                  </a:lnTo>
                  <a:lnTo>
                    <a:pt x="440588" y="459740"/>
                  </a:lnTo>
                  <a:lnTo>
                    <a:pt x="441096" y="461010"/>
                  </a:lnTo>
                  <a:lnTo>
                    <a:pt x="445643" y="461010"/>
                  </a:lnTo>
                  <a:lnTo>
                    <a:pt x="448157" y="459740"/>
                  </a:lnTo>
                  <a:lnTo>
                    <a:pt x="449516" y="458470"/>
                  </a:lnTo>
                  <a:lnTo>
                    <a:pt x="451104" y="457200"/>
                  </a:lnTo>
                  <a:lnTo>
                    <a:pt x="452945" y="455930"/>
                  </a:lnTo>
                  <a:lnTo>
                    <a:pt x="454863" y="454660"/>
                  </a:lnTo>
                  <a:lnTo>
                    <a:pt x="456374" y="453390"/>
                  </a:lnTo>
                  <a:lnTo>
                    <a:pt x="458571" y="450850"/>
                  </a:lnTo>
                  <a:lnTo>
                    <a:pt x="459333" y="449580"/>
                  </a:lnTo>
                  <a:lnTo>
                    <a:pt x="460209" y="448310"/>
                  </a:lnTo>
                  <a:lnTo>
                    <a:pt x="460336" y="445770"/>
                  </a:lnTo>
                  <a:lnTo>
                    <a:pt x="460057" y="445770"/>
                  </a:lnTo>
                  <a:lnTo>
                    <a:pt x="459562" y="444500"/>
                  </a:lnTo>
                  <a:lnTo>
                    <a:pt x="400088" y="372110"/>
                  </a:lnTo>
                  <a:lnTo>
                    <a:pt x="400152" y="364490"/>
                  </a:lnTo>
                  <a:lnTo>
                    <a:pt x="400554" y="356870"/>
                  </a:lnTo>
                  <a:lnTo>
                    <a:pt x="383882" y="356870"/>
                  </a:lnTo>
                  <a:lnTo>
                    <a:pt x="372122" y="341630"/>
                  </a:lnTo>
                  <a:close/>
                </a:path>
                <a:path w="885825" h="725170">
                  <a:moveTo>
                    <a:pt x="472595" y="323850"/>
                  </a:moveTo>
                  <a:lnTo>
                    <a:pt x="429742" y="323850"/>
                  </a:lnTo>
                  <a:lnTo>
                    <a:pt x="441223" y="327660"/>
                  </a:lnTo>
                  <a:lnTo>
                    <a:pt x="448830" y="334010"/>
                  </a:lnTo>
                  <a:lnTo>
                    <a:pt x="452526" y="337820"/>
                  </a:lnTo>
                  <a:lnTo>
                    <a:pt x="456120" y="341630"/>
                  </a:lnTo>
                  <a:lnTo>
                    <a:pt x="508342" y="405130"/>
                  </a:lnTo>
                  <a:lnTo>
                    <a:pt x="508901" y="406400"/>
                  </a:lnTo>
                  <a:lnTo>
                    <a:pt x="511898" y="406400"/>
                  </a:lnTo>
                  <a:lnTo>
                    <a:pt x="512889" y="405130"/>
                  </a:lnTo>
                  <a:lnTo>
                    <a:pt x="514070" y="405130"/>
                  </a:lnTo>
                  <a:lnTo>
                    <a:pt x="516851" y="403860"/>
                  </a:lnTo>
                  <a:lnTo>
                    <a:pt x="518426" y="402590"/>
                  </a:lnTo>
                  <a:lnTo>
                    <a:pt x="520192" y="400050"/>
                  </a:lnTo>
                  <a:lnTo>
                    <a:pt x="522033" y="398780"/>
                  </a:lnTo>
                  <a:lnTo>
                    <a:pt x="523494" y="397510"/>
                  </a:lnTo>
                  <a:lnTo>
                    <a:pt x="525703" y="394970"/>
                  </a:lnTo>
                  <a:lnTo>
                    <a:pt x="526491" y="394970"/>
                  </a:lnTo>
                  <a:lnTo>
                    <a:pt x="527443" y="392430"/>
                  </a:lnTo>
                  <a:lnTo>
                    <a:pt x="527659" y="392430"/>
                  </a:lnTo>
                  <a:lnTo>
                    <a:pt x="527570" y="389890"/>
                  </a:lnTo>
                  <a:lnTo>
                    <a:pt x="527304" y="389890"/>
                  </a:lnTo>
                  <a:lnTo>
                    <a:pt x="472595" y="323850"/>
                  </a:lnTo>
                  <a:close/>
                </a:path>
                <a:path w="885825" h="725170">
                  <a:moveTo>
                    <a:pt x="435267" y="298450"/>
                  </a:moveTo>
                  <a:lnTo>
                    <a:pt x="423113" y="298450"/>
                  </a:lnTo>
                  <a:lnTo>
                    <a:pt x="418947" y="299720"/>
                  </a:lnTo>
                  <a:lnTo>
                    <a:pt x="389064" y="327660"/>
                  </a:lnTo>
                  <a:lnTo>
                    <a:pt x="383882" y="356870"/>
                  </a:lnTo>
                  <a:lnTo>
                    <a:pt x="400554" y="356870"/>
                  </a:lnTo>
                  <a:lnTo>
                    <a:pt x="401295" y="350520"/>
                  </a:lnTo>
                  <a:lnTo>
                    <a:pt x="402374" y="345440"/>
                  </a:lnTo>
                  <a:lnTo>
                    <a:pt x="404050" y="339090"/>
                  </a:lnTo>
                  <a:lnTo>
                    <a:pt x="407073" y="332740"/>
                  </a:lnTo>
                  <a:lnTo>
                    <a:pt x="411441" y="330200"/>
                  </a:lnTo>
                  <a:lnTo>
                    <a:pt x="414959" y="326390"/>
                  </a:lnTo>
                  <a:lnTo>
                    <a:pt x="422275" y="323850"/>
                  </a:lnTo>
                  <a:lnTo>
                    <a:pt x="472595" y="323850"/>
                  </a:lnTo>
                  <a:lnTo>
                    <a:pt x="467334" y="317500"/>
                  </a:lnTo>
                  <a:lnTo>
                    <a:pt x="467439" y="308610"/>
                  </a:lnTo>
                  <a:lnTo>
                    <a:pt x="467780" y="303530"/>
                  </a:lnTo>
                  <a:lnTo>
                    <a:pt x="450608" y="303530"/>
                  </a:lnTo>
                  <a:lnTo>
                    <a:pt x="435267" y="298450"/>
                  </a:lnTo>
                  <a:close/>
                </a:path>
                <a:path w="885825" h="725170">
                  <a:moveTo>
                    <a:pt x="539642" y="267970"/>
                  </a:moveTo>
                  <a:lnTo>
                    <a:pt x="497103" y="267970"/>
                  </a:lnTo>
                  <a:lnTo>
                    <a:pt x="504761" y="270510"/>
                  </a:lnTo>
                  <a:lnTo>
                    <a:pt x="515988" y="278130"/>
                  </a:lnTo>
                  <a:lnTo>
                    <a:pt x="519658" y="281940"/>
                  </a:lnTo>
                  <a:lnTo>
                    <a:pt x="523252" y="287020"/>
                  </a:lnTo>
                  <a:lnTo>
                    <a:pt x="575462" y="350520"/>
                  </a:lnTo>
                  <a:lnTo>
                    <a:pt x="580123" y="350520"/>
                  </a:lnTo>
                  <a:lnTo>
                    <a:pt x="582650" y="349250"/>
                  </a:lnTo>
                  <a:lnTo>
                    <a:pt x="583996" y="347980"/>
                  </a:lnTo>
                  <a:lnTo>
                    <a:pt x="585635" y="346710"/>
                  </a:lnTo>
                  <a:lnTo>
                    <a:pt x="593826" y="339090"/>
                  </a:lnTo>
                  <a:lnTo>
                    <a:pt x="594702" y="337820"/>
                  </a:lnTo>
                  <a:lnTo>
                    <a:pt x="594817" y="335280"/>
                  </a:lnTo>
                  <a:lnTo>
                    <a:pt x="594550" y="334010"/>
                  </a:lnTo>
                  <a:lnTo>
                    <a:pt x="594042" y="334010"/>
                  </a:lnTo>
                  <a:lnTo>
                    <a:pt x="539642" y="267970"/>
                  </a:lnTo>
                  <a:close/>
                </a:path>
                <a:path w="885825" h="725170">
                  <a:moveTo>
                    <a:pt x="667816" y="346710"/>
                  </a:moveTo>
                  <a:lnTo>
                    <a:pt x="663740" y="346710"/>
                  </a:lnTo>
                  <a:lnTo>
                    <a:pt x="665035" y="347980"/>
                  </a:lnTo>
                  <a:lnTo>
                    <a:pt x="666826" y="347980"/>
                  </a:lnTo>
                  <a:lnTo>
                    <a:pt x="667816" y="346710"/>
                  </a:lnTo>
                  <a:close/>
                </a:path>
                <a:path w="885825" h="725170">
                  <a:moveTo>
                    <a:pt x="560489" y="187960"/>
                  </a:moveTo>
                  <a:lnTo>
                    <a:pt x="553275" y="187960"/>
                  </a:lnTo>
                  <a:lnTo>
                    <a:pt x="552157" y="189230"/>
                  </a:lnTo>
                  <a:lnTo>
                    <a:pt x="550786" y="190500"/>
                  </a:lnTo>
                  <a:lnTo>
                    <a:pt x="549173" y="191770"/>
                  </a:lnTo>
                  <a:lnTo>
                    <a:pt x="547636" y="193040"/>
                  </a:lnTo>
                  <a:lnTo>
                    <a:pt x="545401" y="194310"/>
                  </a:lnTo>
                  <a:lnTo>
                    <a:pt x="544423" y="195580"/>
                  </a:lnTo>
                  <a:lnTo>
                    <a:pt x="543725" y="196850"/>
                  </a:lnTo>
                  <a:lnTo>
                    <a:pt x="543280" y="198120"/>
                  </a:lnTo>
                  <a:lnTo>
                    <a:pt x="542848" y="198120"/>
                  </a:lnTo>
                  <a:lnTo>
                    <a:pt x="542683" y="199390"/>
                  </a:lnTo>
                  <a:lnTo>
                    <a:pt x="542925" y="200660"/>
                  </a:lnTo>
                  <a:lnTo>
                    <a:pt x="543255" y="200660"/>
                  </a:lnTo>
                  <a:lnTo>
                    <a:pt x="543826" y="201930"/>
                  </a:lnTo>
                  <a:lnTo>
                    <a:pt x="663168" y="346710"/>
                  </a:lnTo>
                  <a:lnTo>
                    <a:pt x="668972" y="346710"/>
                  </a:lnTo>
                  <a:lnTo>
                    <a:pt x="671677" y="345440"/>
                  </a:lnTo>
                  <a:lnTo>
                    <a:pt x="673277" y="344170"/>
                  </a:lnTo>
                  <a:lnTo>
                    <a:pt x="675119" y="341630"/>
                  </a:lnTo>
                  <a:lnTo>
                    <a:pt x="677037" y="340360"/>
                  </a:lnTo>
                  <a:lnTo>
                    <a:pt x="678535" y="339090"/>
                  </a:lnTo>
                  <a:lnTo>
                    <a:pt x="680745" y="336550"/>
                  </a:lnTo>
                  <a:lnTo>
                    <a:pt x="681507" y="335280"/>
                  </a:lnTo>
                  <a:lnTo>
                    <a:pt x="681951" y="335280"/>
                  </a:lnTo>
                  <a:lnTo>
                    <a:pt x="682383" y="334010"/>
                  </a:lnTo>
                  <a:lnTo>
                    <a:pt x="682561" y="332740"/>
                  </a:lnTo>
                  <a:lnTo>
                    <a:pt x="682421" y="331470"/>
                  </a:lnTo>
                  <a:lnTo>
                    <a:pt x="682129" y="331470"/>
                  </a:lnTo>
                  <a:lnTo>
                    <a:pt x="681634" y="330200"/>
                  </a:lnTo>
                  <a:lnTo>
                    <a:pt x="639089" y="279400"/>
                  </a:lnTo>
                  <a:lnTo>
                    <a:pt x="660590" y="279400"/>
                  </a:lnTo>
                  <a:lnTo>
                    <a:pt x="664146" y="278130"/>
                  </a:lnTo>
                  <a:lnTo>
                    <a:pt x="667715" y="278130"/>
                  </a:lnTo>
                  <a:lnTo>
                    <a:pt x="671042" y="276860"/>
                  </a:lnTo>
                  <a:lnTo>
                    <a:pt x="677265" y="273050"/>
                  </a:lnTo>
                  <a:lnTo>
                    <a:pt x="680351" y="271780"/>
                  </a:lnTo>
                  <a:lnTo>
                    <a:pt x="683425" y="269240"/>
                  </a:lnTo>
                  <a:lnTo>
                    <a:pt x="688464" y="264160"/>
                  </a:lnTo>
                  <a:lnTo>
                    <a:pt x="690623" y="261620"/>
                  </a:lnTo>
                  <a:lnTo>
                    <a:pt x="643485" y="261620"/>
                  </a:lnTo>
                  <a:lnTo>
                    <a:pt x="637033" y="260350"/>
                  </a:lnTo>
                  <a:lnTo>
                    <a:pt x="630022" y="260350"/>
                  </a:lnTo>
                  <a:lnTo>
                    <a:pt x="622452" y="259080"/>
                  </a:lnTo>
                  <a:lnTo>
                    <a:pt x="588606" y="217170"/>
                  </a:lnTo>
                  <a:lnTo>
                    <a:pt x="588518" y="210820"/>
                  </a:lnTo>
                  <a:lnTo>
                    <a:pt x="588772" y="205740"/>
                  </a:lnTo>
                  <a:lnTo>
                    <a:pt x="589278" y="201930"/>
                  </a:lnTo>
                  <a:lnTo>
                    <a:pt x="571931" y="201930"/>
                  </a:lnTo>
                  <a:lnTo>
                    <a:pt x="560489" y="187960"/>
                  </a:lnTo>
                  <a:close/>
                </a:path>
                <a:path w="885825" h="725170">
                  <a:moveTo>
                    <a:pt x="501523" y="242570"/>
                  </a:moveTo>
                  <a:lnTo>
                    <a:pt x="495287" y="242570"/>
                  </a:lnTo>
                  <a:lnTo>
                    <a:pt x="482409" y="245110"/>
                  </a:lnTo>
                  <a:lnTo>
                    <a:pt x="461860" y="262890"/>
                  </a:lnTo>
                  <a:lnTo>
                    <a:pt x="459740" y="265430"/>
                  </a:lnTo>
                  <a:lnTo>
                    <a:pt x="450608" y="303530"/>
                  </a:lnTo>
                  <a:lnTo>
                    <a:pt x="467780" y="303530"/>
                  </a:lnTo>
                  <a:lnTo>
                    <a:pt x="467866" y="302260"/>
                  </a:lnTo>
                  <a:lnTo>
                    <a:pt x="468615" y="295910"/>
                  </a:lnTo>
                  <a:lnTo>
                    <a:pt x="493318" y="267970"/>
                  </a:lnTo>
                  <a:lnTo>
                    <a:pt x="539642" y="267970"/>
                  </a:lnTo>
                  <a:lnTo>
                    <a:pt x="535457" y="262890"/>
                  </a:lnTo>
                  <a:lnTo>
                    <a:pt x="530313" y="257810"/>
                  </a:lnTo>
                  <a:lnTo>
                    <a:pt x="524802" y="254000"/>
                  </a:lnTo>
                  <a:lnTo>
                    <a:pt x="519303" y="248920"/>
                  </a:lnTo>
                  <a:lnTo>
                    <a:pt x="513537" y="246380"/>
                  </a:lnTo>
                  <a:lnTo>
                    <a:pt x="501523" y="242570"/>
                  </a:lnTo>
                  <a:close/>
                </a:path>
                <a:path w="885825" h="725170">
                  <a:moveTo>
                    <a:pt x="671849" y="165100"/>
                  </a:moveTo>
                  <a:lnTo>
                    <a:pt x="628421" y="165100"/>
                  </a:lnTo>
                  <a:lnTo>
                    <a:pt x="638657" y="170180"/>
                  </a:lnTo>
                  <a:lnTo>
                    <a:pt x="643648" y="172720"/>
                  </a:lnTo>
                  <a:lnTo>
                    <a:pt x="669772" y="201930"/>
                  </a:lnTo>
                  <a:lnTo>
                    <a:pt x="679615" y="229870"/>
                  </a:lnTo>
                  <a:lnTo>
                    <a:pt x="679361" y="234950"/>
                  </a:lnTo>
                  <a:lnTo>
                    <a:pt x="649376" y="261620"/>
                  </a:lnTo>
                  <a:lnTo>
                    <a:pt x="690623" y="261620"/>
                  </a:lnTo>
                  <a:lnTo>
                    <a:pt x="704126" y="233680"/>
                  </a:lnTo>
                  <a:lnTo>
                    <a:pt x="703795" y="226060"/>
                  </a:lnTo>
                  <a:lnTo>
                    <a:pt x="690073" y="186690"/>
                  </a:lnTo>
                  <a:lnTo>
                    <a:pt x="675507" y="168910"/>
                  </a:lnTo>
                  <a:lnTo>
                    <a:pt x="671849" y="165100"/>
                  </a:lnTo>
                  <a:close/>
                </a:path>
                <a:path w="885825" h="725170">
                  <a:moveTo>
                    <a:pt x="644067" y="33020"/>
                  </a:moveTo>
                  <a:lnTo>
                    <a:pt x="639991" y="33020"/>
                  </a:lnTo>
                  <a:lnTo>
                    <a:pt x="638848" y="34290"/>
                  </a:lnTo>
                  <a:lnTo>
                    <a:pt x="637501" y="35560"/>
                  </a:lnTo>
                  <a:lnTo>
                    <a:pt x="636143" y="35560"/>
                  </a:lnTo>
                  <a:lnTo>
                    <a:pt x="632599" y="38100"/>
                  </a:lnTo>
                  <a:lnTo>
                    <a:pt x="630758" y="40640"/>
                  </a:lnTo>
                  <a:lnTo>
                    <a:pt x="629285" y="41910"/>
                  </a:lnTo>
                  <a:lnTo>
                    <a:pt x="627087" y="43180"/>
                  </a:lnTo>
                  <a:lnTo>
                    <a:pt x="626300" y="44450"/>
                  </a:lnTo>
                  <a:lnTo>
                    <a:pt x="625348" y="46990"/>
                  </a:lnTo>
                  <a:lnTo>
                    <a:pt x="625170" y="46990"/>
                  </a:lnTo>
                  <a:lnTo>
                    <a:pt x="625386" y="48260"/>
                  </a:lnTo>
                  <a:lnTo>
                    <a:pt x="625690" y="49530"/>
                  </a:lnTo>
                  <a:lnTo>
                    <a:pt x="626198" y="49530"/>
                  </a:lnTo>
                  <a:lnTo>
                    <a:pt x="752500" y="203200"/>
                  </a:lnTo>
                  <a:lnTo>
                    <a:pt x="753008" y="204470"/>
                  </a:lnTo>
                  <a:lnTo>
                    <a:pt x="757555" y="204470"/>
                  </a:lnTo>
                  <a:lnTo>
                    <a:pt x="760069" y="203200"/>
                  </a:lnTo>
                  <a:lnTo>
                    <a:pt x="761428" y="201930"/>
                  </a:lnTo>
                  <a:lnTo>
                    <a:pt x="763016" y="200660"/>
                  </a:lnTo>
                  <a:lnTo>
                    <a:pt x="764857" y="199390"/>
                  </a:lnTo>
                  <a:lnTo>
                    <a:pt x="766775" y="198120"/>
                  </a:lnTo>
                  <a:lnTo>
                    <a:pt x="768286" y="196850"/>
                  </a:lnTo>
                  <a:lnTo>
                    <a:pt x="770483" y="194310"/>
                  </a:lnTo>
                  <a:lnTo>
                    <a:pt x="771245" y="193040"/>
                  </a:lnTo>
                  <a:lnTo>
                    <a:pt x="772121" y="191770"/>
                  </a:lnTo>
                  <a:lnTo>
                    <a:pt x="772248" y="189230"/>
                  </a:lnTo>
                  <a:lnTo>
                    <a:pt x="771969" y="189230"/>
                  </a:lnTo>
                  <a:lnTo>
                    <a:pt x="771461" y="187960"/>
                  </a:lnTo>
                  <a:lnTo>
                    <a:pt x="644652" y="34290"/>
                  </a:lnTo>
                  <a:lnTo>
                    <a:pt x="644067" y="33020"/>
                  </a:lnTo>
                  <a:close/>
                </a:path>
                <a:path w="885825" h="725170">
                  <a:moveTo>
                    <a:pt x="631075" y="139700"/>
                  </a:moveTo>
                  <a:lnTo>
                    <a:pt x="623493" y="139700"/>
                  </a:lnTo>
                  <a:lnTo>
                    <a:pt x="615810" y="140970"/>
                  </a:lnTo>
                  <a:lnTo>
                    <a:pt x="584187" y="162560"/>
                  </a:lnTo>
                  <a:lnTo>
                    <a:pt x="581748" y="165100"/>
                  </a:lnTo>
                  <a:lnTo>
                    <a:pt x="571931" y="201930"/>
                  </a:lnTo>
                  <a:lnTo>
                    <a:pt x="589278" y="201930"/>
                  </a:lnTo>
                  <a:lnTo>
                    <a:pt x="589953" y="196850"/>
                  </a:lnTo>
                  <a:lnTo>
                    <a:pt x="590829" y="191770"/>
                  </a:lnTo>
                  <a:lnTo>
                    <a:pt x="592010" y="187960"/>
                  </a:lnTo>
                  <a:lnTo>
                    <a:pt x="593178" y="185420"/>
                  </a:lnTo>
                  <a:lnTo>
                    <a:pt x="594664" y="181610"/>
                  </a:lnTo>
                  <a:lnTo>
                    <a:pt x="598246" y="176530"/>
                  </a:lnTo>
                  <a:lnTo>
                    <a:pt x="600379" y="173990"/>
                  </a:lnTo>
                  <a:lnTo>
                    <a:pt x="607771" y="167640"/>
                  </a:lnTo>
                  <a:lnTo>
                    <a:pt x="612851" y="165100"/>
                  </a:lnTo>
                  <a:lnTo>
                    <a:pt x="671849" y="165100"/>
                  </a:lnTo>
                  <a:lnTo>
                    <a:pt x="670629" y="163830"/>
                  </a:lnTo>
                  <a:lnTo>
                    <a:pt x="665590" y="158750"/>
                  </a:lnTo>
                  <a:lnTo>
                    <a:pt x="660387" y="153670"/>
                  </a:lnTo>
                  <a:lnTo>
                    <a:pt x="653338" y="148590"/>
                  </a:lnTo>
                  <a:lnTo>
                    <a:pt x="646061" y="144780"/>
                  </a:lnTo>
                  <a:lnTo>
                    <a:pt x="631075" y="139700"/>
                  </a:lnTo>
                  <a:close/>
                </a:path>
                <a:path w="885825" h="725170">
                  <a:moveTo>
                    <a:pt x="559333" y="186690"/>
                  </a:moveTo>
                  <a:lnTo>
                    <a:pt x="555447" y="186690"/>
                  </a:lnTo>
                  <a:lnTo>
                    <a:pt x="554405" y="187960"/>
                  </a:lnTo>
                  <a:lnTo>
                    <a:pt x="559930" y="187960"/>
                  </a:lnTo>
                  <a:lnTo>
                    <a:pt x="559333" y="186690"/>
                  </a:lnTo>
                  <a:close/>
                </a:path>
                <a:path w="885825" h="725170">
                  <a:moveTo>
                    <a:pt x="799452" y="0"/>
                  </a:moveTo>
                  <a:lnTo>
                    <a:pt x="791870" y="0"/>
                  </a:lnTo>
                  <a:lnTo>
                    <a:pt x="784021" y="2540"/>
                  </a:lnTo>
                  <a:lnTo>
                    <a:pt x="778109" y="3810"/>
                  </a:lnTo>
                  <a:lnTo>
                    <a:pt x="772144" y="7620"/>
                  </a:lnTo>
                  <a:lnTo>
                    <a:pt x="766126" y="10160"/>
                  </a:lnTo>
                  <a:lnTo>
                    <a:pt x="760056" y="15240"/>
                  </a:lnTo>
                  <a:lnTo>
                    <a:pt x="736688" y="52070"/>
                  </a:lnTo>
                  <a:lnTo>
                    <a:pt x="736422" y="60960"/>
                  </a:lnTo>
                  <a:lnTo>
                    <a:pt x="736579" y="67310"/>
                  </a:lnTo>
                  <a:lnTo>
                    <a:pt x="752456" y="106680"/>
                  </a:lnTo>
                  <a:lnTo>
                    <a:pt x="757580" y="113030"/>
                  </a:lnTo>
                  <a:lnTo>
                    <a:pt x="763381" y="120650"/>
                  </a:lnTo>
                  <a:lnTo>
                    <a:pt x="769242" y="125730"/>
                  </a:lnTo>
                  <a:lnTo>
                    <a:pt x="781151" y="135890"/>
                  </a:lnTo>
                  <a:lnTo>
                    <a:pt x="787180" y="138430"/>
                  </a:lnTo>
                  <a:lnTo>
                    <a:pt x="793248" y="142240"/>
                  </a:lnTo>
                  <a:lnTo>
                    <a:pt x="805497" y="144780"/>
                  </a:lnTo>
                  <a:lnTo>
                    <a:pt x="813714" y="146050"/>
                  </a:lnTo>
                  <a:lnTo>
                    <a:pt x="821994" y="144780"/>
                  </a:lnTo>
                  <a:lnTo>
                    <a:pt x="830338" y="142240"/>
                  </a:lnTo>
                  <a:lnTo>
                    <a:pt x="836620" y="139700"/>
                  </a:lnTo>
                  <a:lnTo>
                    <a:pt x="849269" y="132080"/>
                  </a:lnTo>
                  <a:lnTo>
                    <a:pt x="855637" y="127000"/>
                  </a:lnTo>
                  <a:lnTo>
                    <a:pt x="860539" y="123190"/>
                  </a:lnTo>
                  <a:lnTo>
                    <a:pt x="815390" y="123190"/>
                  </a:lnTo>
                  <a:lnTo>
                    <a:pt x="804583" y="120650"/>
                  </a:lnTo>
                  <a:lnTo>
                    <a:pt x="799414" y="118110"/>
                  </a:lnTo>
                  <a:lnTo>
                    <a:pt x="789533" y="110490"/>
                  </a:lnTo>
                  <a:lnTo>
                    <a:pt x="784707" y="106680"/>
                  </a:lnTo>
                  <a:lnTo>
                    <a:pt x="779983" y="100330"/>
                  </a:lnTo>
                  <a:lnTo>
                    <a:pt x="797013" y="86360"/>
                  </a:lnTo>
                  <a:lnTo>
                    <a:pt x="768540" y="86360"/>
                  </a:lnTo>
                  <a:lnTo>
                    <a:pt x="765225" y="82550"/>
                  </a:lnTo>
                  <a:lnTo>
                    <a:pt x="762635" y="77470"/>
                  </a:lnTo>
                  <a:lnTo>
                    <a:pt x="758888" y="67310"/>
                  </a:lnTo>
                  <a:lnTo>
                    <a:pt x="757948" y="63500"/>
                  </a:lnTo>
                  <a:lnTo>
                    <a:pt x="757948" y="53340"/>
                  </a:lnTo>
                  <a:lnTo>
                    <a:pt x="785107" y="22860"/>
                  </a:lnTo>
                  <a:lnTo>
                    <a:pt x="792061" y="21590"/>
                  </a:lnTo>
                  <a:lnTo>
                    <a:pt x="841418" y="21590"/>
                  </a:lnTo>
                  <a:lnTo>
                    <a:pt x="840308" y="20320"/>
                  </a:lnTo>
                  <a:lnTo>
                    <a:pt x="834224" y="13970"/>
                  </a:lnTo>
                  <a:lnTo>
                    <a:pt x="827620" y="10160"/>
                  </a:lnTo>
                  <a:lnTo>
                    <a:pt x="821016" y="5080"/>
                  </a:lnTo>
                  <a:lnTo>
                    <a:pt x="814057" y="2540"/>
                  </a:lnTo>
                  <a:lnTo>
                    <a:pt x="799452" y="0"/>
                  </a:lnTo>
                  <a:close/>
                </a:path>
                <a:path w="885825" h="725170">
                  <a:moveTo>
                    <a:pt x="877709" y="74930"/>
                  </a:moveTo>
                  <a:lnTo>
                    <a:pt x="871575" y="74930"/>
                  </a:lnTo>
                  <a:lnTo>
                    <a:pt x="870534" y="76200"/>
                  </a:lnTo>
                  <a:lnTo>
                    <a:pt x="868235" y="81280"/>
                  </a:lnTo>
                  <a:lnTo>
                    <a:pt x="866673" y="83820"/>
                  </a:lnTo>
                  <a:lnTo>
                    <a:pt x="844740" y="110490"/>
                  </a:lnTo>
                  <a:lnTo>
                    <a:pt x="838504" y="115570"/>
                  </a:lnTo>
                  <a:lnTo>
                    <a:pt x="832497" y="119380"/>
                  </a:lnTo>
                  <a:lnTo>
                    <a:pt x="815390" y="123190"/>
                  </a:lnTo>
                  <a:lnTo>
                    <a:pt x="860539" y="123190"/>
                  </a:lnTo>
                  <a:lnTo>
                    <a:pt x="880465" y="99060"/>
                  </a:lnTo>
                  <a:lnTo>
                    <a:pt x="882497" y="96520"/>
                  </a:lnTo>
                  <a:lnTo>
                    <a:pt x="885037" y="90170"/>
                  </a:lnTo>
                  <a:lnTo>
                    <a:pt x="885672" y="88900"/>
                  </a:lnTo>
                  <a:lnTo>
                    <a:pt x="885799" y="88900"/>
                  </a:lnTo>
                  <a:lnTo>
                    <a:pt x="885799" y="86360"/>
                  </a:lnTo>
                  <a:lnTo>
                    <a:pt x="885418" y="85090"/>
                  </a:lnTo>
                  <a:lnTo>
                    <a:pt x="884656" y="83820"/>
                  </a:lnTo>
                  <a:lnTo>
                    <a:pt x="883640" y="82550"/>
                  </a:lnTo>
                  <a:lnTo>
                    <a:pt x="883132" y="81280"/>
                  </a:lnTo>
                  <a:lnTo>
                    <a:pt x="882497" y="80010"/>
                  </a:lnTo>
                  <a:lnTo>
                    <a:pt x="881608" y="78740"/>
                  </a:lnTo>
                  <a:lnTo>
                    <a:pt x="880592" y="77470"/>
                  </a:lnTo>
                  <a:lnTo>
                    <a:pt x="878560" y="76200"/>
                  </a:lnTo>
                  <a:lnTo>
                    <a:pt x="877709" y="74930"/>
                  </a:lnTo>
                  <a:close/>
                </a:path>
                <a:path w="885825" h="725170">
                  <a:moveTo>
                    <a:pt x="841418" y="21590"/>
                  </a:moveTo>
                  <a:lnTo>
                    <a:pt x="792061" y="21590"/>
                  </a:lnTo>
                  <a:lnTo>
                    <a:pt x="805910" y="24130"/>
                  </a:lnTo>
                  <a:lnTo>
                    <a:pt x="812522" y="27940"/>
                  </a:lnTo>
                  <a:lnTo>
                    <a:pt x="818878" y="33020"/>
                  </a:lnTo>
                  <a:lnTo>
                    <a:pt x="824979" y="40640"/>
                  </a:lnTo>
                  <a:lnTo>
                    <a:pt x="768540" y="86360"/>
                  </a:lnTo>
                  <a:lnTo>
                    <a:pt x="797013" y="86360"/>
                  </a:lnTo>
                  <a:lnTo>
                    <a:pt x="848106" y="44450"/>
                  </a:lnTo>
                  <a:lnTo>
                    <a:pt x="850036" y="43180"/>
                  </a:lnTo>
                  <a:lnTo>
                    <a:pt x="851230" y="40640"/>
                  </a:lnTo>
                  <a:lnTo>
                    <a:pt x="852144" y="35560"/>
                  </a:lnTo>
                  <a:lnTo>
                    <a:pt x="851154" y="33020"/>
                  </a:lnTo>
                  <a:lnTo>
                    <a:pt x="848690" y="30480"/>
                  </a:lnTo>
                  <a:lnTo>
                    <a:pt x="845858" y="26670"/>
                  </a:lnTo>
                  <a:lnTo>
                    <a:pt x="841418" y="21590"/>
                  </a:lnTo>
                  <a:close/>
                </a:path>
                <a:path w="885825" h="725170">
                  <a:moveTo>
                    <a:pt x="876249" y="73660"/>
                  </a:moveTo>
                  <a:lnTo>
                    <a:pt x="873036" y="73660"/>
                  </a:lnTo>
                  <a:lnTo>
                    <a:pt x="872502" y="74930"/>
                  </a:lnTo>
                  <a:lnTo>
                    <a:pt x="876922" y="74930"/>
                  </a:lnTo>
                  <a:lnTo>
                    <a:pt x="876249" y="73660"/>
                  </a:lnTo>
                  <a:close/>
                </a:path>
              </a:pathLst>
            </a:custGeom>
            <a:solidFill>
              <a:srgbClr val="000000"/>
            </a:solidFill>
          </p:spPr>
          <p:txBody>
            <a:bodyPr wrap="square" lIns="0" tIns="0" rIns="0" bIns="0" rtlCol="0"/>
            <a:lstStyle/>
            <a:p>
              <a:pPr defTabSz="855345"/>
              <a:endParaRPr sz="1650" dirty="0">
                <a:solidFill>
                  <a:prstClr val="black"/>
                </a:solidFill>
              </a:endParaRPr>
            </a:p>
          </p:txBody>
        </p:sp>
      </p:grpSp>
      <p:sp>
        <p:nvSpPr>
          <p:cNvPr id="16" name="object 22"/>
          <p:cNvSpPr txBox="1"/>
          <p:nvPr/>
        </p:nvSpPr>
        <p:spPr>
          <a:xfrm>
            <a:off x="2005663" y="4114979"/>
            <a:ext cx="6282055" cy="461665"/>
          </a:xfrm>
          <a:prstGeom prst="rect">
            <a:avLst/>
          </a:prstGeom>
        </p:spPr>
        <p:txBody>
          <a:bodyPr vert="horz" wrap="square" lIns="0" tIns="0" rIns="0" bIns="0" rtlCol="0">
            <a:spAutoFit/>
          </a:bodyPr>
          <a:lstStyle/>
          <a:p>
            <a:pPr marL="280035" indent="-267970" defTabSz="855345">
              <a:buFont typeface="Wingdings" panose="05000000000000000000"/>
              <a:buChar char=""/>
              <a:tabLst>
                <a:tab pos="280035" algn="l"/>
              </a:tabLst>
            </a:pPr>
            <a:r>
              <a:rPr sz="1500" spc="-9" dirty="0">
                <a:solidFill>
                  <a:prstClr val="black"/>
                </a:solidFill>
                <a:cs typeface="Calibri"/>
              </a:rPr>
              <a:t>Performance </a:t>
            </a:r>
            <a:r>
              <a:rPr sz="1500" dirty="0">
                <a:solidFill>
                  <a:prstClr val="black"/>
                </a:solidFill>
                <a:cs typeface="Calibri"/>
              </a:rPr>
              <a:t>will </a:t>
            </a:r>
            <a:r>
              <a:rPr sz="1500" spc="-5" dirty="0">
                <a:solidFill>
                  <a:prstClr val="black"/>
                </a:solidFill>
                <a:cs typeface="Calibri"/>
              </a:rPr>
              <a:t>be </a:t>
            </a:r>
            <a:r>
              <a:rPr sz="1500" spc="-9" dirty="0">
                <a:solidFill>
                  <a:prstClr val="black"/>
                </a:solidFill>
                <a:cs typeface="Calibri"/>
              </a:rPr>
              <a:t>evaluated against </a:t>
            </a:r>
            <a:r>
              <a:rPr sz="1500" spc="-5" dirty="0">
                <a:solidFill>
                  <a:prstClr val="black"/>
                </a:solidFill>
                <a:cs typeface="Calibri"/>
              </a:rPr>
              <a:t>the </a:t>
            </a:r>
            <a:r>
              <a:rPr sz="1500" spc="-9" dirty="0">
                <a:solidFill>
                  <a:prstClr val="black"/>
                </a:solidFill>
                <a:cs typeface="Calibri"/>
              </a:rPr>
              <a:t>performance </a:t>
            </a:r>
            <a:r>
              <a:rPr sz="1500" spc="-9">
                <a:solidFill>
                  <a:prstClr val="black"/>
                </a:solidFill>
                <a:cs typeface="Calibri"/>
              </a:rPr>
              <a:t>requirements</a:t>
            </a:r>
            <a:r>
              <a:rPr sz="1500" spc="98">
                <a:solidFill>
                  <a:prstClr val="black"/>
                </a:solidFill>
                <a:cs typeface="Calibri"/>
              </a:rPr>
              <a:t> </a:t>
            </a:r>
            <a:r>
              <a:rPr sz="1500" spc="-9">
                <a:solidFill>
                  <a:prstClr val="black"/>
                </a:solidFill>
                <a:cs typeface="Calibri"/>
              </a:rPr>
              <a:t>by</a:t>
            </a:r>
            <a:r>
              <a:rPr lang="en-US" sz="1500" spc="-9" dirty="0">
                <a:solidFill>
                  <a:prstClr val="black"/>
                </a:solidFill>
                <a:cs typeface="Calibri"/>
              </a:rPr>
              <a:t> </a:t>
            </a:r>
            <a:r>
              <a:rPr sz="1500" spc="-5">
                <a:solidFill>
                  <a:prstClr val="black"/>
                </a:solidFill>
                <a:cs typeface="Calibri"/>
              </a:rPr>
              <a:t>measuring </a:t>
            </a:r>
            <a:r>
              <a:rPr sz="1500" spc="-5" dirty="0">
                <a:solidFill>
                  <a:prstClr val="black"/>
                </a:solidFill>
                <a:cs typeface="Calibri"/>
              </a:rPr>
              <a:t>the </a:t>
            </a:r>
            <a:r>
              <a:rPr sz="1500" spc="-9" dirty="0">
                <a:solidFill>
                  <a:prstClr val="black"/>
                </a:solidFill>
                <a:cs typeface="Calibri"/>
              </a:rPr>
              <a:t>run </a:t>
            </a:r>
            <a:r>
              <a:rPr sz="1500" spc="-5" dirty="0">
                <a:solidFill>
                  <a:prstClr val="black"/>
                </a:solidFill>
                <a:cs typeface="Calibri"/>
              </a:rPr>
              <a:t>times of </a:t>
            </a:r>
            <a:r>
              <a:rPr sz="1500" spc="-14" dirty="0">
                <a:solidFill>
                  <a:prstClr val="black"/>
                </a:solidFill>
                <a:cs typeface="Calibri"/>
              </a:rPr>
              <a:t>several </a:t>
            </a:r>
            <a:r>
              <a:rPr sz="1500" spc="-9" dirty="0">
                <a:solidFill>
                  <a:prstClr val="black"/>
                </a:solidFill>
                <a:cs typeface="Calibri"/>
              </a:rPr>
              <a:t>jobs </a:t>
            </a:r>
            <a:r>
              <a:rPr sz="1500" spc="-5" dirty="0">
                <a:solidFill>
                  <a:prstClr val="black"/>
                </a:solidFill>
                <a:cs typeface="Calibri"/>
              </a:rPr>
              <a:t>using </a:t>
            </a:r>
            <a:r>
              <a:rPr sz="1500" spc="-9" dirty="0">
                <a:solidFill>
                  <a:prstClr val="black"/>
                </a:solidFill>
                <a:cs typeface="Calibri"/>
              </a:rPr>
              <a:t>production </a:t>
            </a:r>
            <a:r>
              <a:rPr sz="1500" spc="-14" dirty="0">
                <a:solidFill>
                  <a:prstClr val="black"/>
                </a:solidFill>
                <a:cs typeface="Calibri"/>
              </a:rPr>
              <a:t>data</a:t>
            </a:r>
            <a:r>
              <a:rPr sz="1500" spc="117" dirty="0">
                <a:solidFill>
                  <a:prstClr val="black"/>
                </a:solidFill>
                <a:cs typeface="Calibri"/>
              </a:rPr>
              <a:t> </a:t>
            </a:r>
            <a:r>
              <a:rPr sz="1500" spc="-9" dirty="0">
                <a:solidFill>
                  <a:prstClr val="black"/>
                </a:solidFill>
                <a:cs typeface="Calibri"/>
              </a:rPr>
              <a:t>volumes.</a:t>
            </a:r>
            <a:endParaRPr sz="1500" dirty="0">
              <a:solidFill>
                <a:prstClr val="black"/>
              </a:solidFill>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It is a type of non-functional testing</a:t>
            </a:r>
            <a:r>
              <a:rPr lang="en-IN" dirty="0" smtClean="0"/>
              <a:t>.</a:t>
            </a:r>
          </a:p>
          <a:p>
            <a:r>
              <a:rPr lang="en-IN" dirty="0"/>
              <a:t>Compatibility testing is a type of </a:t>
            </a:r>
            <a:r>
              <a:rPr lang="en-IN" dirty="0" smtClean="0"/>
              <a:t>software testing</a:t>
            </a:r>
            <a:r>
              <a:rPr lang="en-IN" dirty="0"/>
              <a:t> used to ensure compatibility of the system/application/website built with various other objects such as other web browsers, hardware platforms, users (in case if it’s very specific type of requirement, such as a user who speaks and can read only a particular language), operating systems etc. </a:t>
            </a:r>
            <a:endParaRPr lang="en-IN" dirty="0" smtClean="0"/>
          </a:p>
          <a:p>
            <a:r>
              <a:rPr lang="en-IN" dirty="0" smtClean="0"/>
              <a:t>This </a:t>
            </a:r>
            <a:r>
              <a:rPr lang="en-IN" dirty="0"/>
              <a:t>type of testing helps find out how well a system performs in a particular environment that includes hardware, network, operating system and other software etc</a:t>
            </a:r>
            <a:r>
              <a:rPr lang="en-IN" dirty="0" smtClean="0"/>
              <a:t>.</a:t>
            </a:r>
          </a:p>
          <a:p>
            <a:r>
              <a:rPr lang="en-IN" dirty="0"/>
              <a:t>It is basically the testing of the application or the product built with the computing environment.</a:t>
            </a:r>
          </a:p>
          <a:p>
            <a:r>
              <a:rPr lang="en-IN" dirty="0"/>
              <a:t>It tests whether the application or the software product built is compatible with the hardware, operating system, database or other system software or not.</a:t>
            </a:r>
          </a:p>
          <a:p>
            <a:endParaRPr lang="en-IN" dirty="0"/>
          </a:p>
          <a:p>
            <a:endParaRPr lang="en-IN" dirty="0"/>
          </a:p>
          <a:p>
            <a:endParaRPr lang="en-IN" dirty="0"/>
          </a:p>
        </p:txBody>
      </p:sp>
      <p:sp>
        <p:nvSpPr>
          <p:cNvPr id="3" name="Title 2"/>
          <p:cNvSpPr>
            <a:spLocks noGrp="1"/>
          </p:cNvSpPr>
          <p:nvPr>
            <p:ph type="title"/>
          </p:nvPr>
        </p:nvSpPr>
        <p:spPr/>
        <p:txBody>
          <a:bodyPr/>
          <a:lstStyle/>
          <a:p>
            <a:r>
              <a:rPr lang="en-IN" dirty="0" smtClean="0"/>
              <a:t>COMPATIBILITY TESTING</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
          <p:cNvSpPr txBox="1"/>
          <p:nvPr/>
        </p:nvSpPr>
        <p:spPr>
          <a:xfrm>
            <a:off x="114206" y="1391704"/>
            <a:ext cx="9029623" cy="279258"/>
          </a:xfrm>
          <a:prstGeom prst="rect">
            <a:avLst/>
          </a:prstGeom>
        </p:spPr>
        <p:txBody>
          <a:bodyPr vert="horz" lIns="59384" tIns="29692" rIns="59384" bIns="29692"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endParaRPr lang="en-US" sz="1560" cap="all" dirty="0">
              <a:solidFill>
                <a:srgbClr val="0066CC"/>
              </a:solidFill>
              <a:latin typeface="Helvetica LT Std Cond" panose="020B0506020202030204" pitchFamily="34" charset="0"/>
            </a:endParaRPr>
          </a:p>
        </p:txBody>
      </p:sp>
      <p:sp>
        <p:nvSpPr>
          <p:cNvPr id="41" name="Title 11"/>
          <p:cNvSpPr txBox="1"/>
          <p:nvPr/>
        </p:nvSpPr>
        <p:spPr>
          <a:xfrm>
            <a:off x="262216" y="1548481"/>
            <a:ext cx="6029254" cy="277359"/>
          </a:xfrm>
          <a:prstGeom prst="rect">
            <a:avLst/>
          </a:prstGeom>
        </p:spPr>
        <p:txBody>
          <a:bodyPr/>
          <a:lstStyle/>
          <a:p>
            <a:pPr lvl="0">
              <a:lnSpc>
                <a:spcPct val="90000"/>
              </a:lnSpc>
              <a:spcBef>
                <a:spcPct val="0"/>
              </a:spcBef>
            </a:pPr>
            <a:r>
              <a:rPr lang="en-US" b="1" dirty="0">
                <a:solidFill>
                  <a:srgbClr val="02918B"/>
                </a:solidFill>
                <a:latin typeface="Helvetica LT Std Cond" panose="020B0506020202030204" pitchFamily="34" charset="0"/>
                <a:ea typeface="+mj-ea"/>
                <a:cs typeface="+mj-cs"/>
              </a:rPr>
              <a:t>RECOGNIZING VARIOUS TESTING CONCEPTS</a:t>
            </a:r>
          </a:p>
        </p:txBody>
      </p:sp>
      <p:sp>
        <p:nvSpPr>
          <p:cNvPr id="3" name="Rectangle 2"/>
          <p:cNvSpPr/>
          <p:nvPr/>
        </p:nvSpPr>
        <p:spPr>
          <a:xfrm>
            <a:off x="894878" y="3484618"/>
            <a:ext cx="2537460" cy="1246495"/>
          </a:xfrm>
          <a:prstGeom prst="rect">
            <a:avLst/>
          </a:prstGeom>
          <a:solidFill>
            <a:schemeClr val="accent2"/>
          </a:solidFill>
        </p:spPr>
        <p:txBody>
          <a:bodyPr wrap="square">
            <a:spAutoFit/>
          </a:bodyPr>
          <a:lstStyle/>
          <a:p>
            <a:r>
              <a:rPr lang="en-US" sz="1500" dirty="0"/>
              <a:t>Testing of a component or system at the specification or implementation level without execution of that software, e.g. reviews or static code analysis.</a:t>
            </a:r>
          </a:p>
        </p:txBody>
      </p:sp>
      <p:sp>
        <p:nvSpPr>
          <p:cNvPr id="4" name="Rectangle 3"/>
          <p:cNvSpPr/>
          <p:nvPr/>
        </p:nvSpPr>
        <p:spPr>
          <a:xfrm>
            <a:off x="5466393" y="3484617"/>
            <a:ext cx="2537460" cy="784830"/>
          </a:xfrm>
          <a:prstGeom prst="rect">
            <a:avLst/>
          </a:prstGeom>
          <a:solidFill>
            <a:schemeClr val="accent2"/>
          </a:solidFill>
        </p:spPr>
        <p:txBody>
          <a:bodyPr wrap="square">
            <a:spAutoFit/>
          </a:bodyPr>
          <a:lstStyle/>
          <a:p>
            <a:r>
              <a:rPr lang="en-US" sz="1500" dirty="0"/>
              <a:t>Testing that involves the execution of the software of a component or system.</a:t>
            </a:r>
          </a:p>
        </p:txBody>
      </p:sp>
      <p:sp>
        <p:nvSpPr>
          <p:cNvPr id="15" name="Rectangle 14"/>
          <p:cNvSpPr/>
          <p:nvPr/>
        </p:nvSpPr>
        <p:spPr bwMode="auto">
          <a:xfrm>
            <a:off x="3248026" y="2004730"/>
            <a:ext cx="989729" cy="34640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59384" tIns="29692" rIns="59384" bIns="29692" numCol="1" rtlCol="0" anchor="ctr" anchorCtr="0" compatLnSpc="1"/>
          <a:lstStyle/>
          <a:p>
            <a:pPr algn="ctr" defTabSz="593725" fontAlgn="base">
              <a:spcBef>
                <a:spcPct val="0"/>
              </a:spcBef>
              <a:spcAft>
                <a:spcPct val="0"/>
              </a:spcAft>
            </a:pPr>
            <a:r>
              <a:rPr lang="en-US" sz="1170" b="1" dirty="0">
                <a:solidFill>
                  <a:schemeClr val="bg1"/>
                </a:solidFill>
                <a:latin typeface="+mj-lt"/>
              </a:rPr>
              <a:t>Testing</a:t>
            </a:r>
          </a:p>
        </p:txBody>
      </p:sp>
      <p:sp>
        <p:nvSpPr>
          <p:cNvPr id="18" name="Rectangle 17"/>
          <p:cNvSpPr/>
          <p:nvPr/>
        </p:nvSpPr>
        <p:spPr bwMode="auto">
          <a:xfrm>
            <a:off x="894878" y="2913367"/>
            <a:ext cx="634400" cy="34640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59384" tIns="29692" rIns="59384" bIns="29692" numCol="1" rtlCol="0" anchor="ctr" anchorCtr="0" compatLnSpc="1"/>
          <a:lstStyle/>
          <a:p>
            <a:pPr algn="ctr" defTabSz="593725" fontAlgn="base">
              <a:spcBef>
                <a:spcPct val="0"/>
              </a:spcBef>
              <a:spcAft>
                <a:spcPct val="0"/>
              </a:spcAft>
            </a:pPr>
            <a:r>
              <a:rPr lang="en-US" sz="1170" b="1" dirty="0">
                <a:solidFill>
                  <a:schemeClr val="bg1"/>
                </a:solidFill>
                <a:latin typeface="+mj-lt"/>
              </a:rPr>
              <a:t>Static </a:t>
            </a:r>
          </a:p>
        </p:txBody>
      </p:sp>
      <p:sp>
        <p:nvSpPr>
          <p:cNvPr id="19" name="Rectangle 18"/>
          <p:cNvSpPr/>
          <p:nvPr/>
        </p:nvSpPr>
        <p:spPr bwMode="auto">
          <a:xfrm>
            <a:off x="5466393" y="2912890"/>
            <a:ext cx="825045" cy="34640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59384" tIns="29692" rIns="59384" bIns="29692" numCol="1" rtlCol="0" anchor="ctr" anchorCtr="0" compatLnSpc="1"/>
          <a:lstStyle/>
          <a:p>
            <a:pPr algn="ctr" defTabSz="593725" fontAlgn="base">
              <a:spcBef>
                <a:spcPct val="0"/>
              </a:spcBef>
              <a:spcAft>
                <a:spcPct val="0"/>
              </a:spcAft>
            </a:pPr>
            <a:r>
              <a:rPr lang="en-US" sz="1170" b="1" dirty="0">
                <a:solidFill>
                  <a:schemeClr val="bg1"/>
                </a:solidFill>
                <a:latin typeface="+mj-lt"/>
              </a:rPr>
              <a:t>Dynamic</a:t>
            </a:r>
          </a:p>
        </p:txBody>
      </p:sp>
      <p:cxnSp>
        <p:nvCxnSpPr>
          <p:cNvPr id="21" name="Straight Arrow Connector 20"/>
          <p:cNvCxnSpPr/>
          <p:nvPr/>
        </p:nvCxnSpPr>
        <p:spPr bwMode="auto">
          <a:xfrm>
            <a:off x="3742889" y="2351135"/>
            <a:ext cx="0" cy="3429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Straight Connector 21"/>
          <p:cNvCxnSpPr/>
          <p:nvPr/>
        </p:nvCxnSpPr>
        <p:spPr bwMode="auto">
          <a:xfrm>
            <a:off x="1219080" y="2694470"/>
            <a:ext cx="465172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Arrow Connector 23"/>
          <p:cNvCxnSpPr/>
          <p:nvPr/>
        </p:nvCxnSpPr>
        <p:spPr bwMode="auto">
          <a:xfrm>
            <a:off x="5870808" y="2694470"/>
            <a:ext cx="0" cy="1979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Straight Arrow Connector 24"/>
          <p:cNvCxnSpPr/>
          <p:nvPr/>
        </p:nvCxnSpPr>
        <p:spPr bwMode="auto">
          <a:xfrm>
            <a:off x="1211104" y="2694470"/>
            <a:ext cx="0" cy="1979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a:off x="1223703" y="3279306"/>
            <a:ext cx="0" cy="1979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a:off x="5922226" y="3270311"/>
            <a:ext cx="0" cy="1979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5" grpId="0" animBg="1"/>
      <p:bldP spid="18"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TESTING</a:t>
            </a:r>
          </a:p>
        </p:txBody>
      </p:sp>
      <p:sp>
        <p:nvSpPr>
          <p:cNvPr id="11" name="object 8"/>
          <p:cNvSpPr/>
          <p:nvPr/>
        </p:nvSpPr>
        <p:spPr>
          <a:xfrm>
            <a:off x="3070846" y="3576763"/>
            <a:ext cx="643681" cy="122430"/>
          </a:xfrm>
          <a:custGeom>
            <a:avLst/>
            <a:gdLst/>
            <a:ahLst/>
            <a:cxnLst/>
            <a:rect l="l" t="t" r="r" b="b"/>
            <a:pathLst>
              <a:path w="605154" h="196850">
                <a:moveTo>
                  <a:pt x="605027" y="196596"/>
                </a:moveTo>
                <a:lnTo>
                  <a:pt x="0" y="0"/>
                </a:lnTo>
              </a:path>
            </a:pathLst>
          </a:custGeom>
          <a:ln w="25400">
            <a:solidFill>
              <a:srgbClr val="2D75B6"/>
            </a:solidFill>
          </a:ln>
        </p:spPr>
        <p:txBody>
          <a:bodyPr wrap="square" lIns="0" tIns="0" rIns="0" bIns="0" rtlCol="0"/>
          <a:lstStyle/>
          <a:p>
            <a:pPr defTabSz="855345"/>
            <a:endParaRPr sz="1650" dirty="0">
              <a:solidFill>
                <a:prstClr val="black"/>
              </a:solidFill>
            </a:endParaRPr>
          </a:p>
        </p:txBody>
      </p:sp>
      <p:sp>
        <p:nvSpPr>
          <p:cNvPr id="12" name="object 9"/>
          <p:cNvSpPr/>
          <p:nvPr/>
        </p:nvSpPr>
        <p:spPr>
          <a:xfrm>
            <a:off x="4434254" y="2995303"/>
            <a:ext cx="0" cy="516866"/>
          </a:xfrm>
          <a:custGeom>
            <a:avLst/>
            <a:gdLst/>
            <a:ahLst/>
            <a:cxnLst/>
            <a:rect l="l" t="t" r="r" b="b"/>
            <a:pathLst>
              <a:path h="688975">
                <a:moveTo>
                  <a:pt x="0" y="688466"/>
                </a:moveTo>
                <a:lnTo>
                  <a:pt x="0" y="0"/>
                </a:lnTo>
              </a:path>
            </a:pathLst>
          </a:custGeom>
          <a:ln w="25908">
            <a:solidFill>
              <a:srgbClr val="2D75B6"/>
            </a:solidFill>
          </a:ln>
        </p:spPr>
        <p:txBody>
          <a:bodyPr wrap="square" lIns="0" tIns="0" rIns="0" bIns="0" rtlCol="0"/>
          <a:lstStyle/>
          <a:p>
            <a:pPr defTabSz="855345"/>
            <a:endParaRPr sz="1650" dirty="0">
              <a:solidFill>
                <a:prstClr val="black"/>
              </a:solidFill>
            </a:endParaRPr>
          </a:p>
        </p:txBody>
      </p:sp>
      <p:sp>
        <p:nvSpPr>
          <p:cNvPr id="13" name="object 10"/>
          <p:cNvSpPr/>
          <p:nvPr/>
        </p:nvSpPr>
        <p:spPr>
          <a:xfrm>
            <a:off x="4914989" y="3669373"/>
            <a:ext cx="884189" cy="86986"/>
          </a:xfrm>
          <a:custGeom>
            <a:avLst/>
            <a:gdLst/>
            <a:ahLst/>
            <a:cxnLst/>
            <a:rect l="l" t="t" r="r" b="b"/>
            <a:pathLst>
              <a:path w="605154" h="196850">
                <a:moveTo>
                  <a:pt x="0" y="196596"/>
                </a:moveTo>
                <a:lnTo>
                  <a:pt x="605027" y="0"/>
                </a:lnTo>
              </a:path>
            </a:pathLst>
          </a:custGeom>
          <a:ln w="25400">
            <a:solidFill>
              <a:srgbClr val="2D75B6"/>
            </a:solidFill>
          </a:ln>
        </p:spPr>
        <p:txBody>
          <a:bodyPr wrap="square" lIns="0" tIns="0" rIns="0" bIns="0" rtlCol="0"/>
          <a:lstStyle/>
          <a:p>
            <a:pPr defTabSz="855345"/>
            <a:endParaRPr sz="1650" dirty="0">
              <a:solidFill>
                <a:prstClr val="black"/>
              </a:solidFill>
            </a:endParaRPr>
          </a:p>
        </p:txBody>
      </p:sp>
      <p:sp>
        <p:nvSpPr>
          <p:cNvPr id="14" name="object 13"/>
          <p:cNvSpPr txBox="1"/>
          <p:nvPr/>
        </p:nvSpPr>
        <p:spPr>
          <a:xfrm>
            <a:off x="3828856" y="3527699"/>
            <a:ext cx="1156335" cy="461665"/>
          </a:xfrm>
          <a:prstGeom prst="rect">
            <a:avLst/>
          </a:prstGeom>
        </p:spPr>
        <p:txBody>
          <a:bodyPr vert="horz" wrap="square" lIns="0" tIns="0" rIns="0" bIns="0" rtlCol="0">
            <a:spAutoFit/>
          </a:bodyPr>
          <a:lstStyle/>
          <a:p>
            <a:pPr marL="236855" marR="4445" indent="-226060" defTabSz="855345">
              <a:lnSpc>
                <a:spcPts val="1815"/>
              </a:lnSpc>
            </a:pPr>
            <a:r>
              <a:rPr sz="1650" b="1" spc="-5">
                <a:solidFill>
                  <a:prstClr val="black"/>
                </a:solidFill>
                <a:cs typeface="Calibri"/>
              </a:rPr>
              <a:t>Op</a:t>
            </a:r>
            <a:r>
              <a:rPr sz="1650" b="1" spc="5">
                <a:solidFill>
                  <a:prstClr val="black"/>
                </a:solidFill>
                <a:cs typeface="Calibri"/>
              </a:rPr>
              <a:t>e</a:t>
            </a:r>
            <a:r>
              <a:rPr sz="1650" b="1" spc="-42">
                <a:solidFill>
                  <a:prstClr val="black"/>
                </a:solidFill>
                <a:cs typeface="Calibri"/>
              </a:rPr>
              <a:t>r</a:t>
            </a:r>
            <a:r>
              <a:rPr sz="1650" b="1" spc="-14">
                <a:solidFill>
                  <a:prstClr val="black"/>
                </a:solidFill>
                <a:cs typeface="Calibri"/>
              </a:rPr>
              <a:t>a</a:t>
            </a:r>
            <a:r>
              <a:rPr sz="1650" b="1">
                <a:solidFill>
                  <a:prstClr val="black"/>
                </a:solidFill>
                <a:cs typeface="Calibri"/>
              </a:rPr>
              <a:t>ti</a:t>
            </a:r>
            <a:r>
              <a:rPr sz="1650" b="1" spc="-9">
                <a:solidFill>
                  <a:prstClr val="black"/>
                </a:solidFill>
                <a:cs typeface="Calibri"/>
              </a:rPr>
              <a:t>o</a:t>
            </a:r>
            <a:r>
              <a:rPr sz="1650" b="1">
                <a:solidFill>
                  <a:prstClr val="black"/>
                </a:solidFill>
                <a:cs typeface="Calibri"/>
              </a:rPr>
              <a:t>nal</a:t>
            </a:r>
            <a:r>
              <a:rPr lang="en-US" sz="1650" b="1" dirty="0">
                <a:solidFill>
                  <a:prstClr val="black"/>
                </a:solidFill>
                <a:cs typeface="Calibri"/>
              </a:rPr>
              <a:t> </a:t>
            </a:r>
            <a:r>
              <a:rPr sz="1650" b="1" spc="-9">
                <a:solidFill>
                  <a:prstClr val="black"/>
                </a:solidFill>
                <a:cs typeface="Calibri"/>
              </a:rPr>
              <a:t>testing</a:t>
            </a:r>
            <a:endParaRPr sz="1650" dirty="0">
              <a:solidFill>
                <a:prstClr val="black"/>
              </a:solidFill>
              <a:cs typeface="Calibri"/>
            </a:endParaRPr>
          </a:p>
        </p:txBody>
      </p:sp>
      <p:sp>
        <p:nvSpPr>
          <p:cNvPr id="15" name="object 16"/>
          <p:cNvSpPr txBox="1"/>
          <p:nvPr/>
        </p:nvSpPr>
        <p:spPr>
          <a:xfrm>
            <a:off x="3179367" y="1990727"/>
            <a:ext cx="2510155" cy="923330"/>
          </a:xfrm>
          <a:prstGeom prst="rect">
            <a:avLst/>
          </a:prstGeom>
        </p:spPr>
        <p:txBody>
          <a:bodyPr vert="horz" wrap="square" lIns="0" tIns="0" rIns="0" bIns="0" rtlCol="0">
            <a:spAutoFit/>
          </a:bodyPr>
          <a:lstStyle/>
          <a:p>
            <a:pPr marL="12065" marR="4445" indent="-3810" algn="ctr" defTabSz="855345"/>
            <a:r>
              <a:rPr sz="1500" spc="-5" dirty="0">
                <a:solidFill>
                  <a:prstClr val="black"/>
                </a:solidFill>
                <a:cs typeface="Calibri"/>
              </a:rPr>
              <a:t>Its </a:t>
            </a:r>
            <a:r>
              <a:rPr sz="1500" spc="-9">
                <a:solidFill>
                  <a:prstClr val="black"/>
                </a:solidFill>
                <a:cs typeface="Calibri"/>
              </a:rPr>
              <a:t>operational characteristics</a:t>
            </a:r>
            <a:r>
              <a:rPr lang="en-US" sz="1500" spc="-9" dirty="0">
                <a:solidFill>
                  <a:prstClr val="black"/>
                </a:solidFill>
                <a:cs typeface="Calibri"/>
              </a:rPr>
              <a:t> </a:t>
            </a:r>
            <a:r>
              <a:rPr sz="1500" spc="-14">
                <a:solidFill>
                  <a:prstClr val="black"/>
                </a:solidFill>
                <a:cs typeface="Calibri"/>
              </a:rPr>
              <a:t>are </a:t>
            </a:r>
            <a:r>
              <a:rPr sz="1500" spc="-5" dirty="0">
                <a:solidFill>
                  <a:prstClr val="black"/>
                </a:solidFill>
                <a:cs typeface="Calibri"/>
              </a:rPr>
              <a:t>equally </a:t>
            </a:r>
            <a:r>
              <a:rPr sz="1500" spc="-9" dirty="0">
                <a:solidFill>
                  <a:prstClr val="black"/>
                </a:solidFill>
                <a:cs typeface="Calibri"/>
              </a:rPr>
              <a:t>important </a:t>
            </a:r>
            <a:r>
              <a:rPr sz="1500" spc="-5">
                <a:solidFill>
                  <a:prstClr val="black"/>
                </a:solidFill>
                <a:cs typeface="Calibri"/>
              </a:rPr>
              <a:t>as </a:t>
            </a:r>
            <a:r>
              <a:rPr sz="1500" spc="-14">
                <a:solidFill>
                  <a:prstClr val="black"/>
                </a:solidFill>
                <a:cs typeface="Calibri"/>
              </a:rPr>
              <a:t>users</a:t>
            </a:r>
            <a:r>
              <a:rPr lang="en-US" sz="1500" spc="-14" dirty="0">
                <a:solidFill>
                  <a:prstClr val="black"/>
                </a:solidFill>
                <a:cs typeface="Calibri"/>
              </a:rPr>
              <a:t> </a:t>
            </a:r>
            <a:r>
              <a:rPr sz="1500" spc="-9">
                <a:solidFill>
                  <a:prstClr val="black"/>
                </a:solidFill>
                <a:cs typeface="Calibri"/>
              </a:rPr>
              <a:t>expect </a:t>
            </a:r>
            <a:r>
              <a:rPr sz="1500" spc="-5" dirty="0">
                <a:solidFill>
                  <a:prstClr val="black"/>
                </a:solidFill>
                <a:cs typeface="Calibri"/>
              </a:rPr>
              <a:t>and </a:t>
            </a:r>
            <a:r>
              <a:rPr sz="1500" spc="-9">
                <a:solidFill>
                  <a:prstClr val="black"/>
                </a:solidFill>
                <a:cs typeface="Calibri"/>
              </a:rPr>
              <a:t>demand </a:t>
            </a:r>
            <a:r>
              <a:rPr sz="1500" spc="-5">
                <a:solidFill>
                  <a:prstClr val="black"/>
                </a:solidFill>
                <a:cs typeface="Calibri"/>
              </a:rPr>
              <a:t>a</a:t>
            </a:r>
            <a:r>
              <a:rPr lang="en-US" sz="1500" spc="-5" dirty="0">
                <a:solidFill>
                  <a:prstClr val="black"/>
                </a:solidFill>
                <a:cs typeface="Calibri"/>
              </a:rPr>
              <a:t> </a:t>
            </a:r>
            <a:r>
              <a:rPr sz="1500" spc="-9">
                <a:solidFill>
                  <a:prstClr val="black"/>
                </a:solidFill>
                <a:cs typeface="Calibri"/>
              </a:rPr>
              <a:t>guaranteed </a:t>
            </a:r>
            <a:r>
              <a:rPr sz="1500" spc="-9" dirty="0">
                <a:solidFill>
                  <a:prstClr val="black"/>
                </a:solidFill>
                <a:cs typeface="Calibri"/>
              </a:rPr>
              <a:t>level </a:t>
            </a:r>
            <a:r>
              <a:rPr sz="1500" spc="-5">
                <a:solidFill>
                  <a:prstClr val="black"/>
                </a:solidFill>
                <a:cs typeface="Calibri"/>
              </a:rPr>
              <a:t>of service</a:t>
            </a:r>
            <a:r>
              <a:rPr lang="en-US" sz="1500" spc="-5" dirty="0">
                <a:solidFill>
                  <a:prstClr val="black"/>
                </a:solidFill>
                <a:cs typeface="Calibri"/>
              </a:rPr>
              <a:t> </a:t>
            </a:r>
            <a:r>
              <a:rPr sz="1500" spc="-14">
                <a:solidFill>
                  <a:prstClr val="black"/>
                </a:solidFill>
                <a:cs typeface="Calibri"/>
              </a:rPr>
              <a:t>from </a:t>
            </a:r>
            <a:r>
              <a:rPr sz="1500" spc="-9" dirty="0">
                <a:solidFill>
                  <a:prstClr val="black"/>
                </a:solidFill>
                <a:cs typeface="Calibri"/>
              </a:rPr>
              <a:t>Computer</a:t>
            </a:r>
            <a:r>
              <a:rPr sz="1500" spc="19" dirty="0">
                <a:solidFill>
                  <a:prstClr val="black"/>
                </a:solidFill>
                <a:cs typeface="Calibri"/>
              </a:rPr>
              <a:t> </a:t>
            </a:r>
            <a:r>
              <a:rPr sz="1500" spc="-9" dirty="0">
                <a:solidFill>
                  <a:prstClr val="black"/>
                </a:solidFill>
                <a:cs typeface="Calibri"/>
              </a:rPr>
              <a:t>Services.</a:t>
            </a:r>
            <a:endParaRPr sz="1500" dirty="0">
              <a:solidFill>
                <a:prstClr val="black"/>
              </a:solidFill>
              <a:cs typeface="Calibri"/>
            </a:endParaRPr>
          </a:p>
        </p:txBody>
      </p:sp>
      <p:sp>
        <p:nvSpPr>
          <p:cNvPr id="16" name="object 19"/>
          <p:cNvSpPr txBox="1"/>
          <p:nvPr/>
        </p:nvSpPr>
        <p:spPr>
          <a:xfrm>
            <a:off x="5829628" y="2786788"/>
            <a:ext cx="2801079" cy="1384995"/>
          </a:xfrm>
          <a:prstGeom prst="rect">
            <a:avLst/>
          </a:prstGeom>
        </p:spPr>
        <p:txBody>
          <a:bodyPr vert="horz" wrap="square" lIns="0" tIns="0" rIns="0" bIns="0" rtlCol="0">
            <a:spAutoFit/>
          </a:bodyPr>
          <a:lstStyle/>
          <a:p>
            <a:pPr marL="11430" marR="4445" indent="1270" algn="ctr" defTabSz="855345"/>
            <a:r>
              <a:rPr sz="1500" spc="-14" dirty="0">
                <a:solidFill>
                  <a:prstClr val="black"/>
                </a:solidFill>
                <a:cs typeface="Calibri"/>
              </a:rPr>
              <a:t>Even </a:t>
            </a:r>
            <a:r>
              <a:rPr sz="1500" spc="-5">
                <a:solidFill>
                  <a:prstClr val="black"/>
                </a:solidFill>
                <a:cs typeface="Calibri"/>
              </a:rPr>
              <a:t>though </a:t>
            </a:r>
            <a:r>
              <a:rPr sz="1500" spc="-9">
                <a:solidFill>
                  <a:prstClr val="black"/>
                </a:solidFill>
                <a:cs typeface="Calibri"/>
              </a:rPr>
              <a:t>operability</a:t>
            </a:r>
            <a:r>
              <a:rPr lang="en-US" sz="1500" spc="-9" dirty="0">
                <a:solidFill>
                  <a:prstClr val="black"/>
                </a:solidFill>
                <a:cs typeface="Calibri"/>
              </a:rPr>
              <a:t> </a:t>
            </a:r>
            <a:r>
              <a:rPr sz="1500" spc="-9">
                <a:solidFill>
                  <a:prstClr val="black"/>
                </a:solidFill>
                <a:cs typeface="Calibri"/>
              </a:rPr>
              <a:t>testing </a:t>
            </a:r>
            <a:r>
              <a:rPr sz="1500" spc="-5" dirty="0">
                <a:solidFill>
                  <a:prstClr val="black"/>
                </a:solidFill>
                <a:cs typeface="Calibri"/>
              </a:rPr>
              <a:t>is the </a:t>
            </a:r>
            <a:r>
              <a:rPr sz="1500" spc="-5">
                <a:solidFill>
                  <a:prstClr val="black"/>
                </a:solidFill>
                <a:cs typeface="Calibri"/>
              </a:rPr>
              <a:t>final </a:t>
            </a:r>
            <a:r>
              <a:rPr sz="1500" spc="-9">
                <a:solidFill>
                  <a:prstClr val="black"/>
                </a:solidFill>
                <a:cs typeface="Calibri"/>
              </a:rPr>
              <a:t>point</a:t>
            </a:r>
            <a:r>
              <a:rPr lang="en-US" sz="1500" spc="-9" dirty="0">
                <a:solidFill>
                  <a:prstClr val="black"/>
                </a:solidFill>
                <a:cs typeface="Calibri"/>
              </a:rPr>
              <a:t> </a:t>
            </a:r>
            <a:r>
              <a:rPr sz="1500" spc="-9">
                <a:solidFill>
                  <a:prstClr val="black"/>
                </a:solidFill>
                <a:cs typeface="Calibri"/>
              </a:rPr>
              <a:t>where </a:t>
            </a:r>
            <a:r>
              <a:rPr sz="1500" spc="-5">
                <a:solidFill>
                  <a:prstClr val="black"/>
                </a:solidFill>
                <a:cs typeface="Calibri"/>
              </a:rPr>
              <a:t>a </a:t>
            </a:r>
            <a:r>
              <a:rPr sz="1500" spc="-14">
                <a:solidFill>
                  <a:prstClr val="black"/>
                </a:solidFill>
                <a:cs typeface="Calibri"/>
              </a:rPr>
              <a:t>system's</a:t>
            </a:r>
            <a:r>
              <a:rPr lang="en-US" sz="1500" spc="-14" dirty="0">
                <a:solidFill>
                  <a:prstClr val="black"/>
                </a:solidFill>
                <a:cs typeface="Calibri"/>
              </a:rPr>
              <a:t> </a:t>
            </a:r>
            <a:r>
              <a:rPr sz="1500" spc="-9">
                <a:solidFill>
                  <a:prstClr val="black"/>
                </a:solidFill>
                <a:cs typeface="Calibri"/>
              </a:rPr>
              <a:t>operational behavior </a:t>
            </a:r>
            <a:r>
              <a:rPr sz="1500" spc="-5">
                <a:solidFill>
                  <a:prstClr val="black"/>
                </a:solidFill>
                <a:cs typeface="Calibri"/>
              </a:rPr>
              <a:t>is</a:t>
            </a:r>
            <a:r>
              <a:rPr lang="en-US" sz="1500" spc="-5" dirty="0">
                <a:solidFill>
                  <a:prstClr val="black"/>
                </a:solidFill>
                <a:cs typeface="Calibri"/>
              </a:rPr>
              <a:t> </a:t>
            </a:r>
            <a:r>
              <a:rPr sz="1500" spc="-9">
                <a:solidFill>
                  <a:prstClr val="black"/>
                </a:solidFill>
                <a:cs typeface="Calibri"/>
              </a:rPr>
              <a:t>tested</a:t>
            </a:r>
            <a:r>
              <a:rPr sz="1500" spc="-9" dirty="0">
                <a:solidFill>
                  <a:prstClr val="black"/>
                </a:solidFill>
                <a:cs typeface="Calibri"/>
              </a:rPr>
              <a:t>, </a:t>
            </a:r>
            <a:r>
              <a:rPr sz="1500" spc="-5" dirty="0">
                <a:solidFill>
                  <a:prstClr val="black"/>
                </a:solidFill>
                <a:cs typeface="Calibri"/>
              </a:rPr>
              <a:t>it is </a:t>
            </a:r>
            <a:r>
              <a:rPr sz="1500" spc="-5">
                <a:solidFill>
                  <a:prstClr val="black"/>
                </a:solidFill>
                <a:cs typeface="Calibri"/>
              </a:rPr>
              <a:t>still </a:t>
            </a:r>
            <a:r>
              <a:rPr sz="1500" spc="-9">
                <a:solidFill>
                  <a:prstClr val="black"/>
                </a:solidFill>
                <a:cs typeface="Calibri"/>
              </a:rPr>
              <a:t>the</a:t>
            </a:r>
            <a:r>
              <a:rPr lang="en-US" sz="1500" spc="-9" dirty="0">
                <a:solidFill>
                  <a:prstClr val="black"/>
                </a:solidFill>
                <a:cs typeface="Calibri"/>
              </a:rPr>
              <a:t> </a:t>
            </a:r>
            <a:r>
              <a:rPr sz="1500" spc="-5">
                <a:solidFill>
                  <a:prstClr val="black"/>
                </a:solidFill>
                <a:cs typeface="Calibri"/>
              </a:rPr>
              <a:t>responsibility of the</a:t>
            </a:r>
            <a:r>
              <a:rPr lang="en-US" sz="1500" spc="-5" dirty="0">
                <a:solidFill>
                  <a:prstClr val="black"/>
                </a:solidFill>
                <a:cs typeface="Calibri"/>
              </a:rPr>
              <a:t> </a:t>
            </a:r>
            <a:r>
              <a:rPr sz="1500" spc="-9">
                <a:solidFill>
                  <a:prstClr val="black"/>
                </a:solidFill>
                <a:cs typeface="Calibri"/>
              </a:rPr>
              <a:t>developers </a:t>
            </a:r>
            <a:r>
              <a:rPr sz="1500" spc="-9" dirty="0">
                <a:solidFill>
                  <a:prstClr val="black"/>
                </a:solidFill>
                <a:cs typeface="Calibri"/>
              </a:rPr>
              <a:t>to </a:t>
            </a:r>
            <a:r>
              <a:rPr sz="1500" spc="-9">
                <a:solidFill>
                  <a:prstClr val="black"/>
                </a:solidFill>
                <a:cs typeface="Calibri"/>
              </a:rPr>
              <a:t>consider </a:t>
            </a:r>
            <a:r>
              <a:rPr sz="1500" spc="-5">
                <a:solidFill>
                  <a:prstClr val="black"/>
                </a:solidFill>
                <a:cs typeface="Calibri"/>
              </a:rPr>
              <a:t>and</a:t>
            </a:r>
            <a:r>
              <a:rPr lang="en-US" sz="1500" spc="-5" dirty="0">
                <a:solidFill>
                  <a:prstClr val="black"/>
                </a:solidFill>
                <a:cs typeface="Calibri"/>
              </a:rPr>
              <a:t> </a:t>
            </a:r>
            <a:r>
              <a:rPr sz="1500" spc="-9">
                <a:solidFill>
                  <a:prstClr val="black"/>
                </a:solidFill>
                <a:cs typeface="Calibri"/>
              </a:rPr>
              <a:t>test operational </a:t>
            </a:r>
            <a:r>
              <a:rPr sz="1500" spc="-14">
                <a:solidFill>
                  <a:prstClr val="black"/>
                </a:solidFill>
                <a:cs typeface="Calibri"/>
              </a:rPr>
              <a:t>factors</a:t>
            </a:r>
            <a:r>
              <a:rPr lang="en-US" sz="1500" spc="-14" dirty="0">
                <a:solidFill>
                  <a:prstClr val="black"/>
                </a:solidFill>
                <a:cs typeface="Calibri"/>
              </a:rPr>
              <a:t> </a:t>
            </a:r>
            <a:r>
              <a:rPr sz="1500" spc="-5">
                <a:solidFill>
                  <a:prstClr val="black"/>
                </a:solidFill>
                <a:cs typeface="Calibri"/>
              </a:rPr>
              <a:t>during the </a:t>
            </a:r>
            <a:r>
              <a:rPr sz="1500" spc="-9">
                <a:solidFill>
                  <a:prstClr val="black"/>
                </a:solidFill>
                <a:cs typeface="Calibri"/>
              </a:rPr>
              <a:t>construction</a:t>
            </a:r>
            <a:r>
              <a:rPr lang="en-US" sz="1500" spc="-9" dirty="0">
                <a:solidFill>
                  <a:prstClr val="black"/>
                </a:solidFill>
                <a:cs typeface="Calibri"/>
              </a:rPr>
              <a:t> </a:t>
            </a:r>
            <a:r>
              <a:rPr sz="1500" spc="-9">
                <a:solidFill>
                  <a:prstClr val="black"/>
                </a:solidFill>
                <a:cs typeface="Calibri"/>
              </a:rPr>
              <a:t>phase</a:t>
            </a:r>
            <a:r>
              <a:rPr sz="1500" spc="-9" dirty="0">
                <a:solidFill>
                  <a:prstClr val="black"/>
                </a:solidFill>
                <a:cs typeface="Calibri"/>
              </a:rPr>
              <a:t>.</a:t>
            </a:r>
            <a:endParaRPr sz="1500" dirty="0">
              <a:solidFill>
                <a:prstClr val="black"/>
              </a:solidFill>
              <a:cs typeface="Calibri"/>
            </a:endParaRPr>
          </a:p>
        </p:txBody>
      </p:sp>
      <p:sp>
        <p:nvSpPr>
          <p:cNvPr id="17" name="object 22"/>
          <p:cNvSpPr txBox="1"/>
          <p:nvPr/>
        </p:nvSpPr>
        <p:spPr>
          <a:xfrm>
            <a:off x="627623" y="2784555"/>
            <a:ext cx="2451160" cy="1384995"/>
          </a:xfrm>
          <a:prstGeom prst="rect">
            <a:avLst/>
          </a:prstGeom>
        </p:spPr>
        <p:txBody>
          <a:bodyPr vert="horz" wrap="square" lIns="0" tIns="0" rIns="0" bIns="0" rtlCol="0">
            <a:spAutoFit/>
          </a:bodyPr>
          <a:lstStyle/>
          <a:p>
            <a:pPr marL="11430" marR="4445" indent="-635" algn="ctr" defTabSz="855345"/>
            <a:r>
              <a:rPr sz="1500" spc="-5" dirty="0">
                <a:solidFill>
                  <a:prstClr val="black"/>
                </a:solidFill>
                <a:cs typeface="Calibri"/>
              </a:rPr>
              <a:t>All </a:t>
            </a:r>
            <a:r>
              <a:rPr sz="1500" spc="-9" dirty="0">
                <a:solidFill>
                  <a:prstClr val="black"/>
                </a:solidFill>
                <a:cs typeface="Calibri"/>
              </a:rPr>
              <a:t>products </a:t>
            </a:r>
            <a:r>
              <a:rPr sz="1500" spc="-9">
                <a:solidFill>
                  <a:prstClr val="black"/>
                </a:solidFill>
                <a:cs typeface="Calibri"/>
              </a:rPr>
              <a:t>delivered into</a:t>
            </a:r>
            <a:r>
              <a:rPr lang="en-US" sz="1500" spc="-9" dirty="0">
                <a:solidFill>
                  <a:prstClr val="black"/>
                </a:solidFill>
                <a:cs typeface="Calibri"/>
              </a:rPr>
              <a:t> </a:t>
            </a:r>
            <a:r>
              <a:rPr sz="1500" spc="-9">
                <a:solidFill>
                  <a:prstClr val="black"/>
                </a:solidFill>
                <a:cs typeface="Calibri"/>
              </a:rPr>
              <a:t>production must </a:t>
            </a:r>
            <a:r>
              <a:rPr sz="1500" spc="-5">
                <a:solidFill>
                  <a:prstClr val="black"/>
                </a:solidFill>
                <a:cs typeface="Calibri"/>
              </a:rPr>
              <a:t>obviously</a:t>
            </a:r>
            <a:r>
              <a:rPr lang="en-US" sz="1500" spc="-5" dirty="0">
                <a:solidFill>
                  <a:prstClr val="black"/>
                </a:solidFill>
                <a:cs typeface="Calibri"/>
              </a:rPr>
              <a:t> </a:t>
            </a:r>
            <a:r>
              <a:rPr sz="1500" spc="-14">
                <a:solidFill>
                  <a:prstClr val="black"/>
                </a:solidFill>
                <a:cs typeface="Calibri"/>
              </a:rPr>
              <a:t>perform </a:t>
            </a:r>
            <a:r>
              <a:rPr sz="1500" spc="-9" dirty="0">
                <a:solidFill>
                  <a:prstClr val="black"/>
                </a:solidFill>
                <a:cs typeface="Calibri"/>
              </a:rPr>
              <a:t>according </a:t>
            </a:r>
            <a:r>
              <a:rPr sz="1500" spc="-9">
                <a:solidFill>
                  <a:prstClr val="black"/>
                </a:solidFill>
                <a:cs typeface="Calibri"/>
              </a:rPr>
              <a:t>to </a:t>
            </a:r>
            <a:r>
              <a:rPr sz="1500" spc="-5">
                <a:solidFill>
                  <a:prstClr val="black"/>
                </a:solidFill>
                <a:cs typeface="Calibri"/>
              </a:rPr>
              <a:t>the</a:t>
            </a:r>
            <a:r>
              <a:rPr lang="en-US" sz="1500" spc="-5" dirty="0">
                <a:solidFill>
                  <a:prstClr val="black"/>
                </a:solidFill>
                <a:cs typeface="Calibri"/>
              </a:rPr>
              <a:t> </a:t>
            </a:r>
            <a:r>
              <a:rPr sz="1500" spc="-9">
                <a:solidFill>
                  <a:prstClr val="black"/>
                </a:solidFill>
                <a:cs typeface="Calibri"/>
              </a:rPr>
              <a:t>user’s</a:t>
            </a:r>
            <a:r>
              <a:rPr sz="1500" spc="-38">
                <a:solidFill>
                  <a:prstClr val="black"/>
                </a:solidFill>
                <a:cs typeface="Calibri"/>
              </a:rPr>
              <a:t> </a:t>
            </a:r>
            <a:r>
              <a:rPr sz="1500" spc="-9" dirty="0">
                <a:solidFill>
                  <a:prstClr val="black"/>
                </a:solidFill>
                <a:cs typeface="Calibri"/>
              </a:rPr>
              <a:t>requirements.</a:t>
            </a:r>
            <a:endParaRPr sz="1500" dirty="0">
              <a:solidFill>
                <a:prstClr val="black"/>
              </a:solidFill>
              <a:cs typeface="Calibri"/>
            </a:endParaRPr>
          </a:p>
          <a:p>
            <a:pPr marL="13970" marR="5715" indent="635" algn="ctr" defTabSz="855345"/>
            <a:r>
              <a:rPr sz="1500" spc="-28" dirty="0">
                <a:solidFill>
                  <a:prstClr val="black"/>
                </a:solidFill>
                <a:cs typeface="Calibri"/>
              </a:rPr>
              <a:t>However, </a:t>
            </a:r>
            <a:r>
              <a:rPr sz="1500" spc="-5">
                <a:solidFill>
                  <a:prstClr val="black"/>
                </a:solidFill>
                <a:cs typeface="Calibri"/>
              </a:rPr>
              <a:t>a </a:t>
            </a:r>
            <a:r>
              <a:rPr sz="1500" spc="-9">
                <a:solidFill>
                  <a:prstClr val="black"/>
                </a:solidFill>
                <a:cs typeface="Calibri"/>
              </a:rPr>
              <a:t>product's</a:t>
            </a:r>
            <a:r>
              <a:rPr lang="en-US" sz="1500" spc="-9" dirty="0">
                <a:solidFill>
                  <a:prstClr val="black"/>
                </a:solidFill>
                <a:cs typeface="Calibri"/>
              </a:rPr>
              <a:t> </a:t>
            </a:r>
            <a:r>
              <a:rPr sz="1500" spc="-9">
                <a:solidFill>
                  <a:prstClr val="black"/>
                </a:solidFill>
                <a:cs typeface="Calibri"/>
              </a:rPr>
              <a:t>performance </a:t>
            </a:r>
            <a:r>
              <a:rPr sz="1500" spc="-5" dirty="0">
                <a:solidFill>
                  <a:prstClr val="black"/>
                </a:solidFill>
                <a:cs typeface="Calibri"/>
              </a:rPr>
              <a:t>is </a:t>
            </a:r>
            <a:r>
              <a:rPr sz="1500" spc="-9">
                <a:solidFill>
                  <a:prstClr val="black"/>
                </a:solidFill>
                <a:cs typeface="Calibri"/>
              </a:rPr>
              <a:t>not </a:t>
            </a:r>
            <a:r>
              <a:rPr sz="1500" spc="-5">
                <a:solidFill>
                  <a:prstClr val="black"/>
                </a:solidFill>
                <a:cs typeface="Calibri"/>
              </a:rPr>
              <a:t>limited</a:t>
            </a:r>
            <a:r>
              <a:rPr lang="en-US" sz="1500" spc="-5" dirty="0">
                <a:solidFill>
                  <a:prstClr val="black"/>
                </a:solidFill>
                <a:cs typeface="Calibri"/>
              </a:rPr>
              <a:t> </a:t>
            </a:r>
            <a:r>
              <a:rPr sz="1500" spc="-5">
                <a:solidFill>
                  <a:prstClr val="black"/>
                </a:solidFill>
                <a:cs typeface="Calibri"/>
              </a:rPr>
              <a:t>solely </a:t>
            </a:r>
            <a:r>
              <a:rPr sz="1500" spc="-9" dirty="0">
                <a:solidFill>
                  <a:prstClr val="black"/>
                </a:solidFill>
                <a:cs typeface="Calibri"/>
              </a:rPr>
              <a:t>to </a:t>
            </a:r>
            <a:r>
              <a:rPr sz="1500">
                <a:solidFill>
                  <a:prstClr val="black"/>
                </a:solidFill>
                <a:cs typeface="Calibri"/>
              </a:rPr>
              <a:t>its </a:t>
            </a:r>
            <a:r>
              <a:rPr sz="1500" spc="-5">
                <a:solidFill>
                  <a:prstClr val="black"/>
                </a:solidFill>
                <a:cs typeface="Calibri"/>
              </a:rPr>
              <a:t>functional</a:t>
            </a:r>
            <a:r>
              <a:rPr lang="en-US" sz="1500" spc="-5" dirty="0">
                <a:solidFill>
                  <a:prstClr val="black"/>
                </a:solidFill>
                <a:cs typeface="Calibri"/>
              </a:rPr>
              <a:t> </a:t>
            </a:r>
            <a:r>
              <a:rPr sz="1500" spc="-9">
                <a:solidFill>
                  <a:prstClr val="black"/>
                </a:solidFill>
                <a:cs typeface="Calibri"/>
              </a:rPr>
              <a:t>characteristics</a:t>
            </a:r>
            <a:r>
              <a:rPr sz="1500" spc="-9" dirty="0">
                <a:solidFill>
                  <a:prstClr val="black"/>
                </a:solidFill>
                <a:cs typeface="Calibri"/>
              </a:rPr>
              <a:t>.</a:t>
            </a:r>
            <a:endParaRPr sz="1500" dirty="0">
              <a:solidFill>
                <a:prstClr val="black"/>
              </a:solidFill>
              <a:cs typeface="Calibri"/>
            </a:endParaRPr>
          </a:p>
        </p:txBody>
      </p:sp>
      <p:sp>
        <p:nvSpPr>
          <p:cNvPr id="19" name="object 27"/>
          <p:cNvSpPr txBox="1"/>
          <p:nvPr/>
        </p:nvSpPr>
        <p:spPr>
          <a:xfrm>
            <a:off x="1828086" y="4743793"/>
            <a:ext cx="5913120" cy="525785"/>
          </a:xfrm>
          <a:prstGeom prst="rect">
            <a:avLst/>
          </a:prstGeom>
        </p:spPr>
        <p:txBody>
          <a:bodyPr vert="horz" wrap="square" lIns="0" tIns="0" rIns="0" bIns="0" rtlCol="0">
            <a:spAutoFit/>
          </a:bodyPr>
          <a:lstStyle/>
          <a:p>
            <a:pPr marL="280035" indent="-267970" defTabSz="855345">
              <a:buFont typeface="Wingdings" panose="05000000000000000000"/>
              <a:buChar char=""/>
              <a:tabLst>
                <a:tab pos="280035" algn="l"/>
              </a:tabLst>
            </a:pPr>
            <a:r>
              <a:rPr sz="1500" spc="-14" dirty="0">
                <a:solidFill>
                  <a:prstClr val="black"/>
                </a:solidFill>
                <a:cs typeface="Calibri"/>
              </a:rPr>
              <a:t>Verifying </a:t>
            </a:r>
            <a:r>
              <a:rPr sz="1500" spc="-5" dirty="0">
                <a:solidFill>
                  <a:prstClr val="black"/>
                </a:solidFill>
                <a:cs typeface="Calibri"/>
              </a:rPr>
              <a:t>file labeling and </a:t>
            </a:r>
            <a:r>
              <a:rPr sz="1500" spc="-9" dirty="0">
                <a:solidFill>
                  <a:prstClr val="black"/>
                </a:solidFill>
                <a:cs typeface="Calibri"/>
              </a:rPr>
              <a:t>protection </a:t>
            </a:r>
            <a:r>
              <a:rPr sz="1500" spc="-5" dirty="0">
                <a:solidFill>
                  <a:prstClr val="black"/>
                </a:solidFill>
                <a:cs typeface="Calibri"/>
              </a:rPr>
              <a:t>functions </a:t>
            </a:r>
            <a:r>
              <a:rPr sz="1500" spc="-14" dirty="0">
                <a:solidFill>
                  <a:prstClr val="black"/>
                </a:solidFill>
                <a:cs typeface="Calibri"/>
              </a:rPr>
              <a:t>are </a:t>
            </a:r>
            <a:r>
              <a:rPr sz="1500" spc="-9" dirty="0">
                <a:solidFill>
                  <a:prstClr val="black"/>
                </a:solidFill>
                <a:cs typeface="Calibri"/>
              </a:rPr>
              <a:t>working</a:t>
            </a:r>
            <a:r>
              <a:rPr sz="1500" spc="94" dirty="0">
                <a:solidFill>
                  <a:prstClr val="black"/>
                </a:solidFill>
                <a:cs typeface="Calibri"/>
              </a:rPr>
              <a:t> </a:t>
            </a:r>
            <a:r>
              <a:rPr sz="1500" spc="-19" dirty="0">
                <a:solidFill>
                  <a:prstClr val="black"/>
                </a:solidFill>
                <a:cs typeface="Calibri"/>
              </a:rPr>
              <a:t>properly.</a:t>
            </a:r>
            <a:endParaRPr sz="1500" dirty="0">
              <a:solidFill>
                <a:prstClr val="black"/>
              </a:solidFill>
              <a:cs typeface="Calibri"/>
            </a:endParaRPr>
          </a:p>
          <a:p>
            <a:pPr marL="280035" indent="-267970" defTabSz="855345">
              <a:spcBef>
                <a:spcPts val="540"/>
              </a:spcBef>
              <a:buFont typeface="Wingdings" panose="05000000000000000000"/>
              <a:buChar char=""/>
              <a:tabLst>
                <a:tab pos="280035" algn="l"/>
              </a:tabLst>
            </a:pPr>
            <a:r>
              <a:rPr sz="1500" spc="-9" dirty="0">
                <a:solidFill>
                  <a:prstClr val="black"/>
                </a:solidFill>
                <a:cs typeface="Calibri"/>
              </a:rPr>
              <a:t>Determine</a:t>
            </a:r>
            <a:r>
              <a:rPr lang="en-IN" sz="1500" spc="-9" dirty="0">
                <a:solidFill>
                  <a:prstClr val="black"/>
                </a:solidFill>
                <a:cs typeface="Calibri"/>
              </a:rPr>
              <a:t> a</a:t>
            </a:r>
            <a:r>
              <a:rPr sz="1500" spc="-9" dirty="0">
                <a:solidFill>
                  <a:prstClr val="black"/>
                </a:solidFill>
                <a:cs typeface="Calibri"/>
              </a:rPr>
              <a:t> </a:t>
            </a:r>
            <a:r>
              <a:rPr sz="1500" spc="-14" dirty="0">
                <a:solidFill>
                  <a:prstClr val="black"/>
                </a:solidFill>
                <a:cs typeface="Calibri"/>
              </a:rPr>
              <a:t>system </a:t>
            </a:r>
            <a:r>
              <a:rPr sz="1500" spc="-9" dirty="0">
                <a:solidFill>
                  <a:prstClr val="black"/>
                </a:solidFill>
                <a:cs typeface="Calibri"/>
              </a:rPr>
              <a:t>can run </a:t>
            </a:r>
            <a:r>
              <a:rPr sz="1500" spc="-5" dirty="0">
                <a:solidFill>
                  <a:prstClr val="black"/>
                </a:solidFill>
                <a:cs typeface="Calibri"/>
              </a:rPr>
              <a:t>using</a:t>
            </a:r>
            <a:r>
              <a:rPr sz="1500" spc="38" dirty="0">
                <a:solidFill>
                  <a:prstClr val="black"/>
                </a:solidFill>
                <a:cs typeface="Calibri"/>
              </a:rPr>
              <a:t> </a:t>
            </a:r>
            <a:r>
              <a:rPr sz="1500" spc="-9" dirty="0">
                <a:solidFill>
                  <a:prstClr val="black"/>
                </a:solidFill>
                <a:cs typeface="Calibri"/>
              </a:rPr>
              <a:t>document</a:t>
            </a:r>
            <a:endParaRPr sz="1500" dirty="0">
              <a:solidFill>
                <a:prstClr val="black"/>
              </a:solidFill>
              <a:cs typeface="Calibri"/>
            </a:endParaRPr>
          </a:p>
        </p:txBody>
      </p:sp>
      <p:grpSp>
        <p:nvGrpSpPr>
          <p:cNvPr id="21" name="Group 20"/>
          <p:cNvGrpSpPr/>
          <p:nvPr/>
        </p:nvGrpSpPr>
        <p:grpSpPr>
          <a:xfrm>
            <a:off x="381001" y="4518944"/>
            <a:ext cx="1400175" cy="967992"/>
            <a:chOff x="507868" y="4881880"/>
            <a:chExt cx="1866414" cy="1290320"/>
          </a:xfrm>
        </p:grpSpPr>
        <p:sp>
          <p:nvSpPr>
            <p:cNvPr id="18" name="object 25"/>
            <p:cNvSpPr/>
            <p:nvPr/>
          </p:nvSpPr>
          <p:spPr>
            <a:xfrm>
              <a:off x="507868" y="4881880"/>
              <a:ext cx="1866414" cy="1290320"/>
            </a:xfrm>
            <a:custGeom>
              <a:avLst/>
              <a:gdLst/>
              <a:ahLst/>
              <a:cxnLst/>
              <a:rect l="l" t="t" r="r" b="b"/>
              <a:pathLst>
                <a:path w="1400175" h="1290320">
                  <a:moveTo>
                    <a:pt x="1048169" y="0"/>
                  </a:moveTo>
                  <a:lnTo>
                    <a:pt x="0" y="862202"/>
                  </a:lnTo>
                  <a:lnTo>
                    <a:pt x="351917" y="1290040"/>
                  </a:lnTo>
                  <a:lnTo>
                    <a:pt x="1400073" y="427862"/>
                  </a:lnTo>
                  <a:lnTo>
                    <a:pt x="1048169" y="0"/>
                  </a:lnTo>
                  <a:close/>
                </a:path>
              </a:pathLst>
            </a:custGeom>
            <a:solidFill>
              <a:srgbClr val="FFFF00"/>
            </a:solidFill>
          </p:spPr>
          <p:txBody>
            <a:bodyPr wrap="square" lIns="0" tIns="0" rIns="0" bIns="0" rtlCol="0"/>
            <a:lstStyle/>
            <a:p>
              <a:pPr defTabSz="855345"/>
              <a:endParaRPr sz="1650" dirty="0">
                <a:solidFill>
                  <a:prstClr val="black"/>
                </a:solidFill>
              </a:endParaRPr>
            </a:p>
          </p:txBody>
        </p:sp>
        <p:sp>
          <p:nvSpPr>
            <p:cNvPr id="20" name="object 26"/>
            <p:cNvSpPr/>
            <p:nvPr/>
          </p:nvSpPr>
          <p:spPr>
            <a:xfrm>
              <a:off x="729334" y="5181600"/>
              <a:ext cx="1180792" cy="725170"/>
            </a:xfrm>
            <a:custGeom>
              <a:avLst/>
              <a:gdLst/>
              <a:ahLst/>
              <a:cxnLst/>
              <a:rect l="l" t="t" r="r" b="b"/>
              <a:pathLst>
                <a:path w="885825" h="725170">
                  <a:moveTo>
                    <a:pt x="79184" y="515620"/>
                  </a:moveTo>
                  <a:lnTo>
                    <a:pt x="75311" y="515620"/>
                  </a:lnTo>
                  <a:lnTo>
                    <a:pt x="4127" y="574040"/>
                  </a:lnTo>
                  <a:lnTo>
                    <a:pt x="2362" y="576580"/>
                  </a:lnTo>
                  <a:lnTo>
                    <a:pt x="1181" y="577850"/>
                  </a:lnTo>
                  <a:lnTo>
                    <a:pt x="0" y="582930"/>
                  </a:lnTo>
                  <a:lnTo>
                    <a:pt x="927" y="585470"/>
                  </a:lnTo>
                  <a:lnTo>
                    <a:pt x="3390" y="589280"/>
                  </a:lnTo>
                  <a:lnTo>
                    <a:pt x="114947" y="723900"/>
                  </a:lnTo>
                  <a:lnTo>
                    <a:pt x="117449" y="725170"/>
                  </a:lnTo>
                  <a:lnTo>
                    <a:pt x="124701" y="725170"/>
                  </a:lnTo>
                  <a:lnTo>
                    <a:pt x="158502" y="697230"/>
                  </a:lnTo>
                  <a:lnTo>
                    <a:pt x="125349" y="697230"/>
                  </a:lnTo>
                  <a:lnTo>
                    <a:pt x="81584" y="643890"/>
                  </a:lnTo>
                  <a:lnTo>
                    <a:pt x="101476" y="627380"/>
                  </a:lnTo>
                  <a:lnTo>
                    <a:pt x="68440" y="627380"/>
                  </a:lnTo>
                  <a:lnTo>
                    <a:pt x="30060" y="580390"/>
                  </a:lnTo>
                  <a:lnTo>
                    <a:pt x="88836" y="532130"/>
                  </a:lnTo>
                  <a:lnTo>
                    <a:pt x="89268" y="532130"/>
                  </a:lnTo>
                  <a:lnTo>
                    <a:pt x="89509" y="530860"/>
                  </a:lnTo>
                  <a:lnTo>
                    <a:pt x="89750" y="530860"/>
                  </a:lnTo>
                  <a:lnTo>
                    <a:pt x="89763" y="529590"/>
                  </a:lnTo>
                  <a:lnTo>
                    <a:pt x="89535" y="528320"/>
                  </a:lnTo>
                  <a:lnTo>
                    <a:pt x="89306" y="528320"/>
                  </a:lnTo>
                  <a:lnTo>
                    <a:pt x="88861" y="527050"/>
                  </a:lnTo>
                  <a:lnTo>
                    <a:pt x="87541" y="524510"/>
                  </a:lnTo>
                  <a:lnTo>
                    <a:pt x="86639" y="523240"/>
                  </a:lnTo>
                  <a:lnTo>
                    <a:pt x="84251" y="520700"/>
                  </a:lnTo>
                  <a:lnTo>
                    <a:pt x="83096" y="519430"/>
                  </a:lnTo>
                  <a:lnTo>
                    <a:pt x="81013" y="516890"/>
                  </a:lnTo>
                  <a:lnTo>
                    <a:pt x="80060" y="516890"/>
                  </a:lnTo>
                  <a:lnTo>
                    <a:pt x="79184" y="515620"/>
                  </a:lnTo>
                  <a:close/>
                </a:path>
                <a:path w="885825" h="725170">
                  <a:moveTo>
                    <a:pt x="189788" y="647700"/>
                  </a:moveTo>
                  <a:lnTo>
                    <a:pt x="184937" y="647700"/>
                  </a:lnTo>
                  <a:lnTo>
                    <a:pt x="125349" y="697230"/>
                  </a:lnTo>
                  <a:lnTo>
                    <a:pt x="158502" y="697230"/>
                  </a:lnTo>
                  <a:lnTo>
                    <a:pt x="198450" y="664210"/>
                  </a:lnTo>
                  <a:lnTo>
                    <a:pt x="198882" y="662940"/>
                  </a:lnTo>
                  <a:lnTo>
                    <a:pt x="199377" y="661670"/>
                  </a:lnTo>
                  <a:lnTo>
                    <a:pt x="199034" y="659130"/>
                  </a:lnTo>
                  <a:lnTo>
                    <a:pt x="193890" y="651510"/>
                  </a:lnTo>
                  <a:lnTo>
                    <a:pt x="192760" y="650240"/>
                  </a:lnTo>
                  <a:lnTo>
                    <a:pt x="190754" y="648970"/>
                  </a:lnTo>
                  <a:lnTo>
                    <a:pt x="189788" y="647700"/>
                  </a:lnTo>
                  <a:close/>
                </a:path>
                <a:path w="885825" h="725170">
                  <a:moveTo>
                    <a:pt x="222072" y="464820"/>
                  </a:moveTo>
                  <a:lnTo>
                    <a:pt x="217360" y="464820"/>
                  </a:lnTo>
                  <a:lnTo>
                    <a:pt x="214274" y="467360"/>
                  </a:lnTo>
                  <a:lnTo>
                    <a:pt x="212382" y="468630"/>
                  </a:lnTo>
                  <a:lnTo>
                    <a:pt x="210159" y="469900"/>
                  </a:lnTo>
                  <a:lnTo>
                    <a:pt x="208089" y="472440"/>
                  </a:lnTo>
                  <a:lnTo>
                    <a:pt x="206514" y="473710"/>
                  </a:lnTo>
                  <a:lnTo>
                    <a:pt x="205422" y="474980"/>
                  </a:lnTo>
                  <a:lnTo>
                    <a:pt x="204330" y="474980"/>
                  </a:lnTo>
                  <a:lnTo>
                    <a:pt x="203568" y="476250"/>
                  </a:lnTo>
                  <a:lnTo>
                    <a:pt x="203136" y="477520"/>
                  </a:lnTo>
                  <a:lnTo>
                    <a:pt x="202704" y="477520"/>
                  </a:lnTo>
                  <a:lnTo>
                    <a:pt x="202450" y="478790"/>
                  </a:lnTo>
                  <a:lnTo>
                    <a:pt x="202387" y="481330"/>
                  </a:lnTo>
                  <a:lnTo>
                    <a:pt x="210159" y="539750"/>
                  </a:lnTo>
                  <a:lnTo>
                    <a:pt x="135115" y="539750"/>
                  </a:lnTo>
                  <a:lnTo>
                    <a:pt x="207060" y="563880"/>
                  </a:lnTo>
                  <a:lnTo>
                    <a:pt x="216573" y="642620"/>
                  </a:lnTo>
                  <a:lnTo>
                    <a:pt x="216954" y="643890"/>
                  </a:lnTo>
                  <a:lnTo>
                    <a:pt x="218071" y="645160"/>
                  </a:lnTo>
                  <a:lnTo>
                    <a:pt x="222224" y="645160"/>
                  </a:lnTo>
                  <a:lnTo>
                    <a:pt x="225386" y="642620"/>
                  </a:lnTo>
                  <a:lnTo>
                    <a:pt x="227279" y="641350"/>
                  </a:lnTo>
                  <a:lnTo>
                    <a:pt x="231647" y="637540"/>
                  </a:lnTo>
                  <a:lnTo>
                    <a:pt x="233324" y="636270"/>
                  </a:lnTo>
                  <a:lnTo>
                    <a:pt x="235737" y="633730"/>
                  </a:lnTo>
                  <a:lnTo>
                    <a:pt x="236639" y="633730"/>
                  </a:lnTo>
                  <a:lnTo>
                    <a:pt x="237807" y="631190"/>
                  </a:lnTo>
                  <a:lnTo>
                    <a:pt x="238137" y="629920"/>
                  </a:lnTo>
                  <a:lnTo>
                    <a:pt x="238290" y="628650"/>
                  </a:lnTo>
                  <a:lnTo>
                    <a:pt x="238125" y="627380"/>
                  </a:lnTo>
                  <a:lnTo>
                    <a:pt x="229082" y="566420"/>
                  </a:lnTo>
                  <a:lnTo>
                    <a:pt x="306501" y="566420"/>
                  </a:lnTo>
                  <a:lnTo>
                    <a:pt x="232575" y="542290"/>
                  </a:lnTo>
                  <a:lnTo>
                    <a:pt x="223278" y="468630"/>
                  </a:lnTo>
                  <a:lnTo>
                    <a:pt x="223024" y="467360"/>
                  </a:lnTo>
                  <a:lnTo>
                    <a:pt x="222618" y="466090"/>
                  </a:lnTo>
                  <a:lnTo>
                    <a:pt x="222072" y="464820"/>
                  </a:lnTo>
                  <a:close/>
                </a:path>
                <a:path w="885825" h="725170">
                  <a:moveTo>
                    <a:pt x="122859" y="585470"/>
                  </a:moveTo>
                  <a:lnTo>
                    <a:pt x="118935" y="585470"/>
                  </a:lnTo>
                  <a:lnTo>
                    <a:pt x="68440" y="627380"/>
                  </a:lnTo>
                  <a:lnTo>
                    <a:pt x="101476" y="627380"/>
                  </a:lnTo>
                  <a:lnTo>
                    <a:pt x="132080" y="601980"/>
                  </a:lnTo>
                  <a:lnTo>
                    <a:pt x="132524" y="601980"/>
                  </a:lnTo>
                  <a:lnTo>
                    <a:pt x="133083" y="599440"/>
                  </a:lnTo>
                  <a:lnTo>
                    <a:pt x="132816" y="596900"/>
                  </a:lnTo>
                  <a:lnTo>
                    <a:pt x="132410" y="596900"/>
                  </a:lnTo>
                  <a:lnTo>
                    <a:pt x="131076" y="594360"/>
                  </a:lnTo>
                  <a:lnTo>
                    <a:pt x="130175" y="593090"/>
                  </a:lnTo>
                  <a:lnTo>
                    <a:pt x="129044" y="591820"/>
                  </a:lnTo>
                  <a:lnTo>
                    <a:pt x="127850" y="590550"/>
                  </a:lnTo>
                  <a:lnTo>
                    <a:pt x="126733" y="589280"/>
                  </a:lnTo>
                  <a:lnTo>
                    <a:pt x="124663" y="586740"/>
                  </a:lnTo>
                  <a:lnTo>
                    <a:pt x="123710" y="586740"/>
                  </a:lnTo>
                  <a:lnTo>
                    <a:pt x="122859" y="585470"/>
                  </a:lnTo>
                  <a:close/>
                </a:path>
                <a:path w="885825" h="725170">
                  <a:moveTo>
                    <a:pt x="306501" y="566420"/>
                  </a:moveTo>
                  <a:lnTo>
                    <a:pt x="229082" y="566420"/>
                  </a:lnTo>
                  <a:lnTo>
                    <a:pt x="288404" y="586740"/>
                  </a:lnTo>
                  <a:lnTo>
                    <a:pt x="293649" y="586740"/>
                  </a:lnTo>
                  <a:lnTo>
                    <a:pt x="294881" y="585470"/>
                  </a:lnTo>
                  <a:lnTo>
                    <a:pt x="297751" y="582930"/>
                  </a:lnTo>
                  <a:lnTo>
                    <a:pt x="299618" y="581660"/>
                  </a:lnTo>
                  <a:lnTo>
                    <a:pt x="301917" y="580390"/>
                  </a:lnTo>
                  <a:lnTo>
                    <a:pt x="304292" y="577850"/>
                  </a:lnTo>
                  <a:lnTo>
                    <a:pt x="306146" y="576580"/>
                  </a:lnTo>
                  <a:lnTo>
                    <a:pt x="308825" y="574040"/>
                  </a:lnTo>
                  <a:lnTo>
                    <a:pt x="309664" y="572770"/>
                  </a:lnTo>
                  <a:lnTo>
                    <a:pt x="310362" y="570230"/>
                  </a:lnTo>
                  <a:lnTo>
                    <a:pt x="310235" y="568960"/>
                  </a:lnTo>
                  <a:lnTo>
                    <a:pt x="309638" y="568960"/>
                  </a:lnTo>
                  <a:lnTo>
                    <a:pt x="309041" y="567690"/>
                  </a:lnTo>
                  <a:lnTo>
                    <a:pt x="308000" y="567690"/>
                  </a:lnTo>
                  <a:lnTo>
                    <a:pt x="306501" y="566420"/>
                  </a:lnTo>
                  <a:close/>
                </a:path>
                <a:path w="885825" h="725170">
                  <a:moveTo>
                    <a:pt x="350320" y="421640"/>
                  </a:moveTo>
                  <a:lnTo>
                    <a:pt x="306171" y="421640"/>
                  </a:lnTo>
                  <a:lnTo>
                    <a:pt x="313270" y="422910"/>
                  </a:lnTo>
                  <a:lnTo>
                    <a:pt x="316725" y="424180"/>
                  </a:lnTo>
                  <a:lnTo>
                    <a:pt x="320090" y="426720"/>
                  </a:lnTo>
                  <a:lnTo>
                    <a:pt x="323456" y="427990"/>
                  </a:lnTo>
                  <a:lnTo>
                    <a:pt x="326771" y="431800"/>
                  </a:lnTo>
                  <a:lnTo>
                    <a:pt x="330047" y="435610"/>
                  </a:lnTo>
                  <a:lnTo>
                    <a:pt x="336664" y="443230"/>
                  </a:lnTo>
                  <a:lnTo>
                    <a:pt x="322414" y="455930"/>
                  </a:lnTo>
                  <a:lnTo>
                    <a:pt x="316637" y="461010"/>
                  </a:lnTo>
                  <a:lnTo>
                    <a:pt x="311383" y="464820"/>
                  </a:lnTo>
                  <a:lnTo>
                    <a:pt x="306650" y="469900"/>
                  </a:lnTo>
                  <a:lnTo>
                    <a:pt x="288772" y="508000"/>
                  </a:lnTo>
                  <a:lnTo>
                    <a:pt x="291084" y="520700"/>
                  </a:lnTo>
                  <a:lnTo>
                    <a:pt x="322453" y="547370"/>
                  </a:lnTo>
                  <a:lnTo>
                    <a:pt x="333070" y="547370"/>
                  </a:lnTo>
                  <a:lnTo>
                    <a:pt x="366814" y="529590"/>
                  </a:lnTo>
                  <a:lnTo>
                    <a:pt x="370634" y="524510"/>
                  </a:lnTo>
                  <a:lnTo>
                    <a:pt x="339191" y="524510"/>
                  </a:lnTo>
                  <a:lnTo>
                    <a:pt x="327139" y="523240"/>
                  </a:lnTo>
                  <a:lnTo>
                    <a:pt x="311645" y="502920"/>
                  </a:lnTo>
                  <a:lnTo>
                    <a:pt x="311797" y="499110"/>
                  </a:lnTo>
                  <a:lnTo>
                    <a:pt x="331711" y="471170"/>
                  </a:lnTo>
                  <a:lnTo>
                    <a:pt x="347916" y="457200"/>
                  </a:lnTo>
                  <a:lnTo>
                    <a:pt x="379538" y="457200"/>
                  </a:lnTo>
                  <a:lnTo>
                    <a:pt x="350320" y="421640"/>
                  </a:lnTo>
                  <a:close/>
                </a:path>
                <a:path w="885825" h="725170">
                  <a:moveTo>
                    <a:pt x="154914" y="520700"/>
                  </a:moveTo>
                  <a:lnTo>
                    <a:pt x="149313" y="520700"/>
                  </a:lnTo>
                  <a:lnTo>
                    <a:pt x="148120" y="521970"/>
                  </a:lnTo>
                  <a:lnTo>
                    <a:pt x="146685" y="523240"/>
                  </a:lnTo>
                  <a:lnTo>
                    <a:pt x="145249" y="523240"/>
                  </a:lnTo>
                  <a:lnTo>
                    <a:pt x="143421" y="525780"/>
                  </a:lnTo>
                  <a:lnTo>
                    <a:pt x="141198" y="527050"/>
                  </a:lnTo>
                  <a:lnTo>
                    <a:pt x="138747" y="529590"/>
                  </a:lnTo>
                  <a:lnTo>
                    <a:pt x="136829" y="530860"/>
                  </a:lnTo>
                  <a:lnTo>
                    <a:pt x="134099" y="533400"/>
                  </a:lnTo>
                  <a:lnTo>
                    <a:pt x="133261" y="534670"/>
                  </a:lnTo>
                  <a:lnTo>
                    <a:pt x="132613" y="537210"/>
                  </a:lnTo>
                  <a:lnTo>
                    <a:pt x="132778" y="537210"/>
                  </a:lnTo>
                  <a:lnTo>
                    <a:pt x="134048" y="539750"/>
                  </a:lnTo>
                  <a:lnTo>
                    <a:pt x="210159" y="539750"/>
                  </a:lnTo>
                  <a:lnTo>
                    <a:pt x="154914" y="520700"/>
                  </a:lnTo>
                  <a:close/>
                </a:path>
                <a:path w="885825" h="725170">
                  <a:moveTo>
                    <a:pt x="379538" y="457200"/>
                  </a:moveTo>
                  <a:lnTo>
                    <a:pt x="347916" y="457200"/>
                  </a:lnTo>
                  <a:lnTo>
                    <a:pt x="365975" y="478790"/>
                  </a:lnTo>
                  <a:lnTo>
                    <a:pt x="365582" y="488950"/>
                  </a:lnTo>
                  <a:lnTo>
                    <a:pt x="364299" y="495300"/>
                  </a:lnTo>
                  <a:lnTo>
                    <a:pt x="359956" y="508000"/>
                  </a:lnTo>
                  <a:lnTo>
                    <a:pt x="356387" y="513080"/>
                  </a:lnTo>
                  <a:lnTo>
                    <a:pt x="351396" y="516890"/>
                  </a:lnTo>
                  <a:lnTo>
                    <a:pt x="345274" y="521970"/>
                  </a:lnTo>
                  <a:lnTo>
                    <a:pt x="339191" y="524510"/>
                  </a:lnTo>
                  <a:lnTo>
                    <a:pt x="370634" y="524510"/>
                  </a:lnTo>
                  <a:lnTo>
                    <a:pt x="371589" y="523240"/>
                  </a:lnTo>
                  <a:lnTo>
                    <a:pt x="378294" y="508000"/>
                  </a:lnTo>
                  <a:lnTo>
                    <a:pt x="380238" y="500380"/>
                  </a:lnTo>
                  <a:lnTo>
                    <a:pt x="380796" y="492760"/>
                  </a:lnTo>
                  <a:lnTo>
                    <a:pt x="406171" y="492760"/>
                  </a:lnTo>
                  <a:lnTo>
                    <a:pt x="406641" y="491490"/>
                  </a:lnTo>
                  <a:lnTo>
                    <a:pt x="406374" y="490220"/>
                  </a:lnTo>
                  <a:lnTo>
                    <a:pt x="405625" y="488950"/>
                  </a:lnTo>
                  <a:lnTo>
                    <a:pt x="379538" y="457200"/>
                  </a:lnTo>
                  <a:close/>
                </a:path>
                <a:path w="885825" h="725170">
                  <a:moveTo>
                    <a:pt x="406171" y="492760"/>
                  </a:moveTo>
                  <a:lnTo>
                    <a:pt x="380796" y="492760"/>
                  </a:lnTo>
                  <a:lnTo>
                    <a:pt x="389305" y="502920"/>
                  </a:lnTo>
                  <a:lnTo>
                    <a:pt x="390055" y="502920"/>
                  </a:lnTo>
                  <a:lnTo>
                    <a:pt x="390893" y="504190"/>
                  </a:lnTo>
                  <a:lnTo>
                    <a:pt x="393865" y="504190"/>
                  </a:lnTo>
                  <a:lnTo>
                    <a:pt x="396621" y="501650"/>
                  </a:lnTo>
                  <a:lnTo>
                    <a:pt x="400304" y="499110"/>
                  </a:lnTo>
                  <a:lnTo>
                    <a:pt x="402361" y="497840"/>
                  </a:lnTo>
                  <a:lnTo>
                    <a:pt x="403847" y="496570"/>
                  </a:lnTo>
                  <a:lnTo>
                    <a:pt x="405612" y="494030"/>
                  </a:lnTo>
                  <a:lnTo>
                    <a:pt x="406171" y="492760"/>
                  </a:lnTo>
                  <a:close/>
                </a:path>
                <a:path w="885825" h="725170">
                  <a:moveTo>
                    <a:pt x="309270" y="397510"/>
                  </a:moveTo>
                  <a:lnTo>
                    <a:pt x="303022" y="398780"/>
                  </a:lnTo>
                  <a:lnTo>
                    <a:pt x="289826" y="403860"/>
                  </a:lnTo>
                  <a:lnTo>
                    <a:pt x="282816" y="407670"/>
                  </a:lnTo>
                  <a:lnTo>
                    <a:pt x="275386" y="414020"/>
                  </a:lnTo>
                  <a:lnTo>
                    <a:pt x="271399" y="416560"/>
                  </a:lnTo>
                  <a:lnTo>
                    <a:pt x="267754" y="420370"/>
                  </a:lnTo>
                  <a:lnTo>
                    <a:pt x="258292" y="433070"/>
                  </a:lnTo>
                  <a:lnTo>
                    <a:pt x="253530" y="440690"/>
                  </a:lnTo>
                  <a:lnTo>
                    <a:pt x="251625" y="443230"/>
                  </a:lnTo>
                  <a:lnTo>
                    <a:pt x="248767" y="450850"/>
                  </a:lnTo>
                  <a:lnTo>
                    <a:pt x="247954" y="453390"/>
                  </a:lnTo>
                  <a:lnTo>
                    <a:pt x="247522" y="457200"/>
                  </a:lnTo>
                  <a:lnTo>
                    <a:pt x="247738" y="458470"/>
                  </a:lnTo>
                  <a:lnTo>
                    <a:pt x="249021" y="461010"/>
                  </a:lnTo>
                  <a:lnTo>
                    <a:pt x="250139" y="462280"/>
                  </a:lnTo>
                  <a:lnTo>
                    <a:pt x="252653" y="466090"/>
                  </a:lnTo>
                  <a:lnTo>
                    <a:pt x="253606" y="467360"/>
                  </a:lnTo>
                  <a:lnTo>
                    <a:pt x="254546" y="467360"/>
                  </a:lnTo>
                  <a:lnTo>
                    <a:pt x="255485" y="468630"/>
                  </a:lnTo>
                  <a:lnTo>
                    <a:pt x="256374" y="468630"/>
                  </a:lnTo>
                  <a:lnTo>
                    <a:pt x="257225" y="469900"/>
                  </a:lnTo>
                  <a:lnTo>
                    <a:pt x="260946" y="469900"/>
                  </a:lnTo>
                  <a:lnTo>
                    <a:pt x="262470" y="468630"/>
                  </a:lnTo>
                  <a:lnTo>
                    <a:pt x="265341" y="461010"/>
                  </a:lnTo>
                  <a:lnTo>
                    <a:pt x="266674" y="458470"/>
                  </a:lnTo>
                  <a:lnTo>
                    <a:pt x="290690" y="426720"/>
                  </a:lnTo>
                  <a:lnTo>
                    <a:pt x="302475" y="421640"/>
                  </a:lnTo>
                  <a:lnTo>
                    <a:pt x="350320" y="421640"/>
                  </a:lnTo>
                  <a:lnTo>
                    <a:pt x="348234" y="419100"/>
                  </a:lnTo>
                  <a:lnTo>
                    <a:pt x="342938" y="412750"/>
                  </a:lnTo>
                  <a:lnTo>
                    <a:pt x="337578" y="407670"/>
                  </a:lnTo>
                  <a:lnTo>
                    <a:pt x="326732" y="400050"/>
                  </a:lnTo>
                  <a:lnTo>
                    <a:pt x="321068" y="398780"/>
                  </a:lnTo>
                  <a:lnTo>
                    <a:pt x="309270" y="397510"/>
                  </a:lnTo>
                  <a:close/>
                </a:path>
                <a:path w="885825" h="725170">
                  <a:moveTo>
                    <a:pt x="220713" y="463550"/>
                  </a:moveTo>
                  <a:lnTo>
                    <a:pt x="218643" y="464820"/>
                  </a:lnTo>
                  <a:lnTo>
                    <a:pt x="221513" y="464820"/>
                  </a:lnTo>
                  <a:lnTo>
                    <a:pt x="220713" y="463550"/>
                  </a:lnTo>
                  <a:close/>
                </a:path>
                <a:path w="885825" h="725170">
                  <a:moveTo>
                    <a:pt x="372122" y="341630"/>
                  </a:moveTo>
                  <a:lnTo>
                    <a:pt x="366737" y="341630"/>
                  </a:lnTo>
                  <a:lnTo>
                    <a:pt x="364324" y="344170"/>
                  </a:lnTo>
                  <a:lnTo>
                    <a:pt x="362877" y="344170"/>
                  </a:lnTo>
                  <a:lnTo>
                    <a:pt x="361200" y="345440"/>
                  </a:lnTo>
                  <a:lnTo>
                    <a:pt x="359435" y="347980"/>
                  </a:lnTo>
                  <a:lnTo>
                    <a:pt x="358063" y="349250"/>
                  </a:lnTo>
                  <a:lnTo>
                    <a:pt x="356108" y="350520"/>
                  </a:lnTo>
                  <a:lnTo>
                    <a:pt x="355409" y="351790"/>
                  </a:lnTo>
                  <a:lnTo>
                    <a:pt x="355003" y="353060"/>
                  </a:lnTo>
                  <a:lnTo>
                    <a:pt x="354596" y="353060"/>
                  </a:lnTo>
                  <a:lnTo>
                    <a:pt x="354457" y="354330"/>
                  </a:lnTo>
                  <a:lnTo>
                    <a:pt x="354685" y="355600"/>
                  </a:lnTo>
                  <a:lnTo>
                    <a:pt x="355003" y="355600"/>
                  </a:lnTo>
                  <a:lnTo>
                    <a:pt x="440588" y="459740"/>
                  </a:lnTo>
                  <a:lnTo>
                    <a:pt x="441096" y="461010"/>
                  </a:lnTo>
                  <a:lnTo>
                    <a:pt x="445643" y="461010"/>
                  </a:lnTo>
                  <a:lnTo>
                    <a:pt x="448157" y="459740"/>
                  </a:lnTo>
                  <a:lnTo>
                    <a:pt x="449516" y="458470"/>
                  </a:lnTo>
                  <a:lnTo>
                    <a:pt x="451104" y="457200"/>
                  </a:lnTo>
                  <a:lnTo>
                    <a:pt x="452945" y="455930"/>
                  </a:lnTo>
                  <a:lnTo>
                    <a:pt x="454863" y="454660"/>
                  </a:lnTo>
                  <a:lnTo>
                    <a:pt x="456374" y="453390"/>
                  </a:lnTo>
                  <a:lnTo>
                    <a:pt x="458571" y="450850"/>
                  </a:lnTo>
                  <a:lnTo>
                    <a:pt x="459333" y="449580"/>
                  </a:lnTo>
                  <a:lnTo>
                    <a:pt x="460209" y="448310"/>
                  </a:lnTo>
                  <a:lnTo>
                    <a:pt x="460336" y="445770"/>
                  </a:lnTo>
                  <a:lnTo>
                    <a:pt x="460057" y="445770"/>
                  </a:lnTo>
                  <a:lnTo>
                    <a:pt x="459562" y="444500"/>
                  </a:lnTo>
                  <a:lnTo>
                    <a:pt x="400088" y="372110"/>
                  </a:lnTo>
                  <a:lnTo>
                    <a:pt x="400152" y="364490"/>
                  </a:lnTo>
                  <a:lnTo>
                    <a:pt x="400554" y="356870"/>
                  </a:lnTo>
                  <a:lnTo>
                    <a:pt x="383882" y="356870"/>
                  </a:lnTo>
                  <a:lnTo>
                    <a:pt x="372122" y="341630"/>
                  </a:lnTo>
                  <a:close/>
                </a:path>
                <a:path w="885825" h="725170">
                  <a:moveTo>
                    <a:pt x="472595" y="323850"/>
                  </a:moveTo>
                  <a:lnTo>
                    <a:pt x="429742" y="323850"/>
                  </a:lnTo>
                  <a:lnTo>
                    <a:pt x="441223" y="327660"/>
                  </a:lnTo>
                  <a:lnTo>
                    <a:pt x="448830" y="334010"/>
                  </a:lnTo>
                  <a:lnTo>
                    <a:pt x="452526" y="337820"/>
                  </a:lnTo>
                  <a:lnTo>
                    <a:pt x="456120" y="341630"/>
                  </a:lnTo>
                  <a:lnTo>
                    <a:pt x="508342" y="405130"/>
                  </a:lnTo>
                  <a:lnTo>
                    <a:pt x="508901" y="406400"/>
                  </a:lnTo>
                  <a:lnTo>
                    <a:pt x="511898" y="406400"/>
                  </a:lnTo>
                  <a:lnTo>
                    <a:pt x="512889" y="405130"/>
                  </a:lnTo>
                  <a:lnTo>
                    <a:pt x="514070" y="405130"/>
                  </a:lnTo>
                  <a:lnTo>
                    <a:pt x="516851" y="403860"/>
                  </a:lnTo>
                  <a:lnTo>
                    <a:pt x="518426" y="402590"/>
                  </a:lnTo>
                  <a:lnTo>
                    <a:pt x="520192" y="400050"/>
                  </a:lnTo>
                  <a:lnTo>
                    <a:pt x="522033" y="398780"/>
                  </a:lnTo>
                  <a:lnTo>
                    <a:pt x="523494" y="397510"/>
                  </a:lnTo>
                  <a:lnTo>
                    <a:pt x="525703" y="394970"/>
                  </a:lnTo>
                  <a:lnTo>
                    <a:pt x="526491" y="394970"/>
                  </a:lnTo>
                  <a:lnTo>
                    <a:pt x="527443" y="392430"/>
                  </a:lnTo>
                  <a:lnTo>
                    <a:pt x="527659" y="392430"/>
                  </a:lnTo>
                  <a:lnTo>
                    <a:pt x="527570" y="389890"/>
                  </a:lnTo>
                  <a:lnTo>
                    <a:pt x="527304" y="389890"/>
                  </a:lnTo>
                  <a:lnTo>
                    <a:pt x="472595" y="323850"/>
                  </a:lnTo>
                  <a:close/>
                </a:path>
                <a:path w="885825" h="725170">
                  <a:moveTo>
                    <a:pt x="435267" y="298450"/>
                  </a:moveTo>
                  <a:lnTo>
                    <a:pt x="423113" y="298450"/>
                  </a:lnTo>
                  <a:lnTo>
                    <a:pt x="418947" y="299720"/>
                  </a:lnTo>
                  <a:lnTo>
                    <a:pt x="389064" y="327660"/>
                  </a:lnTo>
                  <a:lnTo>
                    <a:pt x="383882" y="356870"/>
                  </a:lnTo>
                  <a:lnTo>
                    <a:pt x="400554" y="356870"/>
                  </a:lnTo>
                  <a:lnTo>
                    <a:pt x="401295" y="350520"/>
                  </a:lnTo>
                  <a:lnTo>
                    <a:pt x="402374" y="345440"/>
                  </a:lnTo>
                  <a:lnTo>
                    <a:pt x="404050" y="339090"/>
                  </a:lnTo>
                  <a:lnTo>
                    <a:pt x="407073" y="332740"/>
                  </a:lnTo>
                  <a:lnTo>
                    <a:pt x="411441" y="330200"/>
                  </a:lnTo>
                  <a:lnTo>
                    <a:pt x="414959" y="326390"/>
                  </a:lnTo>
                  <a:lnTo>
                    <a:pt x="422275" y="323850"/>
                  </a:lnTo>
                  <a:lnTo>
                    <a:pt x="472595" y="323850"/>
                  </a:lnTo>
                  <a:lnTo>
                    <a:pt x="467334" y="317500"/>
                  </a:lnTo>
                  <a:lnTo>
                    <a:pt x="467439" y="308610"/>
                  </a:lnTo>
                  <a:lnTo>
                    <a:pt x="467780" y="303530"/>
                  </a:lnTo>
                  <a:lnTo>
                    <a:pt x="450608" y="303530"/>
                  </a:lnTo>
                  <a:lnTo>
                    <a:pt x="435267" y="298450"/>
                  </a:lnTo>
                  <a:close/>
                </a:path>
                <a:path w="885825" h="725170">
                  <a:moveTo>
                    <a:pt x="539642" y="267970"/>
                  </a:moveTo>
                  <a:lnTo>
                    <a:pt x="497103" y="267970"/>
                  </a:lnTo>
                  <a:lnTo>
                    <a:pt x="504761" y="270510"/>
                  </a:lnTo>
                  <a:lnTo>
                    <a:pt x="515988" y="278130"/>
                  </a:lnTo>
                  <a:lnTo>
                    <a:pt x="519658" y="281940"/>
                  </a:lnTo>
                  <a:lnTo>
                    <a:pt x="523252" y="287020"/>
                  </a:lnTo>
                  <a:lnTo>
                    <a:pt x="575462" y="350520"/>
                  </a:lnTo>
                  <a:lnTo>
                    <a:pt x="580123" y="350520"/>
                  </a:lnTo>
                  <a:lnTo>
                    <a:pt x="582650" y="349250"/>
                  </a:lnTo>
                  <a:lnTo>
                    <a:pt x="583996" y="347980"/>
                  </a:lnTo>
                  <a:lnTo>
                    <a:pt x="585635" y="346710"/>
                  </a:lnTo>
                  <a:lnTo>
                    <a:pt x="593826" y="339090"/>
                  </a:lnTo>
                  <a:lnTo>
                    <a:pt x="594702" y="337820"/>
                  </a:lnTo>
                  <a:lnTo>
                    <a:pt x="594817" y="335280"/>
                  </a:lnTo>
                  <a:lnTo>
                    <a:pt x="594550" y="334010"/>
                  </a:lnTo>
                  <a:lnTo>
                    <a:pt x="594042" y="334010"/>
                  </a:lnTo>
                  <a:lnTo>
                    <a:pt x="539642" y="267970"/>
                  </a:lnTo>
                  <a:close/>
                </a:path>
                <a:path w="885825" h="725170">
                  <a:moveTo>
                    <a:pt x="667816" y="346710"/>
                  </a:moveTo>
                  <a:lnTo>
                    <a:pt x="663740" y="346710"/>
                  </a:lnTo>
                  <a:lnTo>
                    <a:pt x="665035" y="347980"/>
                  </a:lnTo>
                  <a:lnTo>
                    <a:pt x="666826" y="347980"/>
                  </a:lnTo>
                  <a:lnTo>
                    <a:pt x="667816" y="346710"/>
                  </a:lnTo>
                  <a:close/>
                </a:path>
                <a:path w="885825" h="725170">
                  <a:moveTo>
                    <a:pt x="560489" y="187960"/>
                  </a:moveTo>
                  <a:lnTo>
                    <a:pt x="553275" y="187960"/>
                  </a:lnTo>
                  <a:lnTo>
                    <a:pt x="552157" y="189230"/>
                  </a:lnTo>
                  <a:lnTo>
                    <a:pt x="550786" y="190500"/>
                  </a:lnTo>
                  <a:lnTo>
                    <a:pt x="549173" y="191770"/>
                  </a:lnTo>
                  <a:lnTo>
                    <a:pt x="547636" y="193040"/>
                  </a:lnTo>
                  <a:lnTo>
                    <a:pt x="545401" y="194310"/>
                  </a:lnTo>
                  <a:lnTo>
                    <a:pt x="544423" y="195580"/>
                  </a:lnTo>
                  <a:lnTo>
                    <a:pt x="543725" y="196850"/>
                  </a:lnTo>
                  <a:lnTo>
                    <a:pt x="543280" y="198120"/>
                  </a:lnTo>
                  <a:lnTo>
                    <a:pt x="542848" y="198120"/>
                  </a:lnTo>
                  <a:lnTo>
                    <a:pt x="542683" y="199390"/>
                  </a:lnTo>
                  <a:lnTo>
                    <a:pt x="542925" y="200660"/>
                  </a:lnTo>
                  <a:lnTo>
                    <a:pt x="543255" y="200660"/>
                  </a:lnTo>
                  <a:lnTo>
                    <a:pt x="543826" y="201930"/>
                  </a:lnTo>
                  <a:lnTo>
                    <a:pt x="663168" y="346710"/>
                  </a:lnTo>
                  <a:lnTo>
                    <a:pt x="668972" y="346710"/>
                  </a:lnTo>
                  <a:lnTo>
                    <a:pt x="671677" y="345440"/>
                  </a:lnTo>
                  <a:lnTo>
                    <a:pt x="673277" y="344170"/>
                  </a:lnTo>
                  <a:lnTo>
                    <a:pt x="675119" y="341630"/>
                  </a:lnTo>
                  <a:lnTo>
                    <a:pt x="677037" y="340360"/>
                  </a:lnTo>
                  <a:lnTo>
                    <a:pt x="678535" y="339090"/>
                  </a:lnTo>
                  <a:lnTo>
                    <a:pt x="680745" y="336550"/>
                  </a:lnTo>
                  <a:lnTo>
                    <a:pt x="681507" y="335280"/>
                  </a:lnTo>
                  <a:lnTo>
                    <a:pt x="681951" y="335280"/>
                  </a:lnTo>
                  <a:lnTo>
                    <a:pt x="682383" y="334010"/>
                  </a:lnTo>
                  <a:lnTo>
                    <a:pt x="682561" y="332740"/>
                  </a:lnTo>
                  <a:lnTo>
                    <a:pt x="682421" y="331470"/>
                  </a:lnTo>
                  <a:lnTo>
                    <a:pt x="682129" y="331470"/>
                  </a:lnTo>
                  <a:lnTo>
                    <a:pt x="681634" y="330200"/>
                  </a:lnTo>
                  <a:lnTo>
                    <a:pt x="639089" y="279400"/>
                  </a:lnTo>
                  <a:lnTo>
                    <a:pt x="660590" y="279400"/>
                  </a:lnTo>
                  <a:lnTo>
                    <a:pt x="664146" y="278130"/>
                  </a:lnTo>
                  <a:lnTo>
                    <a:pt x="667715" y="278130"/>
                  </a:lnTo>
                  <a:lnTo>
                    <a:pt x="671042" y="276860"/>
                  </a:lnTo>
                  <a:lnTo>
                    <a:pt x="677265" y="273050"/>
                  </a:lnTo>
                  <a:lnTo>
                    <a:pt x="680351" y="271780"/>
                  </a:lnTo>
                  <a:lnTo>
                    <a:pt x="683425" y="269240"/>
                  </a:lnTo>
                  <a:lnTo>
                    <a:pt x="688464" y="264160"/>
                  </a:lnTo>
                  <a:lnTo>
                    <a:pt x="690623" y="261620"/>
                  </a:lnTo>
                  <a:lnTo>
                    <a:pt x="643485" y="261620"/>
                  </a:lnTo>
                  <a:lnTo>
                    <a:pt x="637033" y="260350"/>
                  </a:lnTo>
                  <a:lnTo>
                    <a:pt x="630022" y="260350"/>
                  </a:lnTo>
                  <a:lnTo>
                    <a:pt x="622452" y="259080"/>
                  </a:lnTo>
                  <a:lnTo>
                    <a:pt x="588606" y="217170"/>
                  </a:lnTo>
                  <a:lnTo>
                    <a:pt x="588518" y="210820"/>
                  </a:lnTo>
                  <a:lnTo>
                    <a:pt x="588772" y="205740"/>
                  </a:lnTo>
                  <a:lnTo>
                    <a:pt x="589278" y="201930"/>
                  </a:lnTo>
                  <a:lnTo>
                    <a:pt x="571931" y="201930"/>
                  </a:lnTo>
                  <a:lnTo>
                    <a:pt x="560489" y="187960"/>
                  </a:lnTo>
                  <a:close/>
                </a:path>
                <a:path w="885825" h="725170">
                  <a:moveTo>
                    <a:pt x="501523" y="242570"/>
                  </a:moveTo>
                  <a:lnTo>
                    <a:pt x="495287" y="242570"/>
                  </a:lnTo>
                  <a:lnTo>
                    <a:pt x="482409" y="245110"/>
                  </a:lnTo>
                  <a:lnTo>
                    <a:pt x="461860" y="262890"/>
                  </a:lnTo>
                  <a:lnTo>
                    <a:pt x="459740" y="265430"/>
                  </a:lnTo>
                  <a:lnTo>
                    <a:pt x="450608" y="303530"/>
                  </a:lnTo>
                  <a:lnTo>
                    <a:pt x="467780" y="303530"/>
                  </a:lnTo>
                  <a:lnTo>
                    <a:pt x="467866" y="302260"/>
                  </a:lnTo>
                  <a:lnTo>
                    <a:pt x="468615" y="295910"/>
                  </a:lnTo>
                  <a:lnTo>
                    <a:pt x="493318" y="267970"/>
                  </a:lnTo>
                  <a:lnTo>
                    <a:pt x="539642" y="267970"/>
                  </a:lnTo>
                  <a:lnTo>
                    <a:pt x="535457" y="262890"/>
                  </a:lnTo>
                  <a:lnTo>
                    <a:pt x="530313" y="257810"/>
                  </a:lnTo>
                  <a:lnTo>
                    <a:pt x="524802" y="254000"/>
                  </a:lnTo>
                  <a:lnTo>
                    <a:pt x="519303" y="248920"/>
                  </a:lnTo>
                  <a:lnTo>
                    <a:pt x="513537" y="246380"/>
                  </a:lnTo>
                  <a:lnTo>
                    <a:pt x="501523" y="242570"/>
                  </a:lnTo>
                  <a:close/>
                </a:path>
                <a:path w="885825" h="725170">
                  <a:moveTo>
                    <a:pt x="671849" y="165100"/>
                  </a:moveTo>
                  <a:lnTo>
                    <a:pt x="628421" y="165100"/>
                  </a:lnTo>
                  <a:lnTo>
                    <a:pt x="638657" y="170180"/>
                  </a:lnTo>
                  <a:lnTo>
                    <a:pt x="643648" y="172720"/>
                  </a:lnTo>
                  <a:lnTo>
                    <a:pt x="669772" y="201930"/>
                  </a:lnTo>
                  <a:lnTo>
                    <a:pt x="679615" y="229870"/>
                  </a:lnTo>
                  <a:lnTo>
                    <a:pt x="679361" y="234950"/>
                  </a:lnTo>
                  <a:lnTo>
                    <a:pt x="649376" y="261620"/>
                  </a:lnTo>
                  <a:lnTo>
                    <a:pt x="690623" y="261620"/>
                  </a:lnTo>
                  <a:lnTo>
                    <a:pt x="704126" y="233680"/>
                  </a:lnTo>
                  <a:lnTo>
                    <a:pt x="703795" y="226060"/>
                  </a:lnTo>
                  <a:lnTo>
                    <a:pt x="690073" y="186690"/>
                  </a:lnTo>
                  <a:lnTo>
                    <a:pt x="675507" y="168910"/>
                  </a:lnTo>
                  <a:lnTo>
                    <a:pt x="671849" y="165100"/>
                  </a:lnTo>
                  <a:close/>
                </a:path>
                <a:path w="885825" h="725170">
                  <a:moveTo>
                    <a:pt x="644067" y="33020"/>
                  </a:moveTo>
                  <a:lnTo>
                    <a:pt x="639991" y="33020"/>
                  </a:lnTo>
                  <a:lnTo>
                    <a:pt x="638848" y="34290"/>
                  </a:lnTo>
                  <a:lnTo>
                    <a:pt x="637501" y="35560"/>
                  </a:lnTo>
                  <a:lnTo>
                    <a:pt x="636143" y="35560"/>
                  </a:lnTo>
                  <a:lnTo>
                    <a:pt x="632599" y="38100"/>
                  </a:lnTo>
                  <a:lnTo>
                    <a:pt x="630758" y="40640"/>
                  </a:lnTo>
                  <a:lnTo>
                    <a:pt x="629285" y="41910"/>
                  </a:lnTo>
                  <a:lnTo>
                    <a:pt x="627087" y="43180"/>
                  </a:lnTo>
                  <a:lnTo>
                    <a:pt x="626300" y="44450"/>
                  </a:lnTo>
                  <a:lnTo>
                    <a:pt x="625348" y="46990"/>
                  </a:lnTo>
                  <a:lnTo>
                    <a:pt x="625170" y="46990"/>
                  </a:lnTo>
                  <a:lnTo>
                    <a:pt x="625386" y="48260"/>
                  </a:lnTo>
                  <a:lnTo>
                    <a:pt x="625690" y="49530"/>
                  </a:lnTo>
                  <a:lnTo>
                    <a:pt x="626198" y="49530"/>
                  </a:lnTo>
                  <a:lnTo>
                    <a:pt x="752500" y="203200"/>
                  </a:lnTo>
                  <a:lnTo>
                    <a:pt x="753008" y="204470"/>
                  </a:lnTo>
                  <a:lnTo>
                    <a:pt x="757555" y="204470"/>
                  </a:lnTo>
                  <a:lnTo>
                    <a:pt x="760069" y="203200"/>
                  </a:lnTo>
                  <a:lnTo>
                    <a:pt x="761428" y="201930"/>
                  </a:lnTo>
                  <a:lnTo>
                    <a:pt x="763016" y="200660"/>
                  </a:lnTo>
                  <a:lnTo>
                    <a:pt x="764857" y="199390"/>
                  </a:lnTo>
                  <a:lnTo>
                    <a:pt x="766775" y="198120"/>
                  </a:lnTo>
                  <a:lnTo>
                    <a:pt x="768286" y="196850"/>
                  </a:lnTo>
                  <a:lnTo>
                    <a:pt x="770483" y="194310"/>
                  </a:lnTo>
                  <a:lnTo>
                    <a:pt x="771245" y="193040"/>
                  </a:lnTo>
                  <a:lnTo>
                    <a:pt x="772121" y="191770"/>
                  </a:lnTo>
                  <a:lnTo>
                    <a:pt x="772248" y="189230"/>
                  </a:lnTo>
                  <a:lnTo>
                    <a:pt x="771969" y="189230"/>
                  </a:lnTo>
                  <a:lnTo>
                    <a:pt x="771461" y="187960"/>
                  </a:lnTo>
                  <a:lnTo>
                    <a:pt x="644652" y="34290"/>
                  </a:lnTo>
                  <a:lnTo>
                    <a:pt x="644067" y="33020"/>
                  </a:lnTo>
                  <a:close/>
                </a:path>
                <a:path w="885825" h="725170">
                  <a:moveTo>
                    <a:pt x="631075" y="139700"/>
                  </a:moveTo>
                  <a:lnTo>
                    <a:pt x="623493" y="139700"/>
                  </a:lnTo>
                  <a:lnTo>
                    <a:pt x="615810" y="140970"/>
                  </a:lnTo>
                  <a:lnTo>
                    <a:pt x="584187" y="162560"/>
                  </a:lnTo>
                  <a:lnTo>
                    <a:pt x="581748" y="165100"/>
                  </a:lnTo>
                  <a:lnTo>
                    <a:pt x="571931" y="201930"/>
                  </a:lnTo>
                  <a:lnTo>
                    <a:pt x="589278" y="201930"/>
                  </a:lnTo>
                  <a:lnTo>
                    <a:pt x="589953" y="196850"/>
                  </a:lnTo>
                  <a:lnTo>
                    <a:pt x="590829" y="191770"/>
                  </a:lnTo>
                  <a:lnTo>
                    <a:pt x="592010" y="187960"/>
                  </a:lnTo>
                  <a:lnTo>
                    <a:pt x="593178" y="185420"/>
                  </a:lnTo>
                  <a:lnTo>
                    <a:pt x="594664" y="181610"/>
                  </a:lnTo>
                  <a:lnTo>
                    <a:pt x="598246" y="176530"/>
                  </a:lnTo>
                  <a:lnTo>
                    <a:pt x="600379" y="173990"/>
                  </a:lnTo>
                  <a:lnTo>
                    <a:pt x="607771" y="167640"/>
                  </a:lnTo>
                  <a:lnTo>
                    <a:pt x="612851" y="165100"/>
                  </a:lnTo>
                  <a:lnTo>
                    <a:pt x="671849" y="165100"/>
                  </a:lnTo>
                  <a:lnTo>
                    <a:pt x="670629" y="163830"/>
                  </a:lnTo>
                  <a:lnTo>
                    <a:pt x="665590" y="158750"/>
                  </a:lnTo>
                  <a:lnTo>
                    <a:pt x="660387" y="153670"/>
                  </a:lnTo>
                  <a:lnTo>
                    <a:pt x="653338" y="148590"/>
                  </a:lnTo>
                  <a:lnTo>
                    <a:pt x="646061" y="144780"/>
                  </a:lnTo>
                  <a:lnTo>
                    <a:pt x="631075" y="139700"/>
                  </a:lnTo>
                  <a:close/>
                </a:path>
                <a:path w="885825" h="725170">
                  <a:moveTo>
                    <a:pt x="559333" y="186690"/>
                  </a:moveTo>
                  <a:lnTo>
                    <a:pt x="555447" y="186690"/>
                  </a:lnTo>
                  <a:lnTo>
                    <a:pt x="554405" y="187960"/>
                  </a:lnTo>
                  <a:lnTo>
                    <a:pt x="559930" y="187960"/>
                  </a:lnTo>
                  <a:lnTo>
                    <a:pt x="559333" y="186690"/>
                  </a:lnTo>
                  <a:close/>
                </a:path>
                <a:path w="885825" h="725170">
                  <a:moveTo>
                    <a:pt x="799452" y="0"/>
                  </a:moveTo>
                  <a:lnTo>
                    <a:pt x="791870" y="0"/>
                  </a:lnTo>
                  <a:lnTo>
                    <a:pt x="784021" y="2540"/>
                  </a:lnTo>
                  <a:lnTo>
                    <a:pt x="778109" y="3810"/>
                  </a:lnTo>
                  <a:lnTo>
                    <a:pt x="772144" y="7620"/>
                  </a:lnTo>
                  <a:lnTo>
                    <a:pt x="766126" y="10160"/>
                  </a:lnTo>
                  <a:lnTo>
                    <a:pt x="760056" y="15240"/>
                  </a:lnTo>
                  <a:lnTo>
                    <a:pt x="736688" y="52070"/>
                  </a:lnTo>
                  <a:lnTo>
                    <a:pt x="736422" y="60960"/>
                  </a:lnTo>
                  <a:lnTo>
                    <a:pt x="736579" y="67310"/>
                  </a:lnTo>
                  <a:lnTo>
                    <a:pt x="752456" y="106680"/>
                  </a:lnTo>
                  <a:lnTo>
                    <a:pt x="757580" y="113030"/>
                  </a:lnTo>
                  <a:lnTo>
                    <a:pt x="763381" y="120650"/>
                  </a:lnTo>
                  <a:lnTo>
                    <a:pt x="769242" y="125730"/>
                  </a:lnTo>
                  <a:lnTo>
                    <a:pt x="781151" y="135890"/>
                  </a:lnTo>
                  <a:lnTo>
                    <a:pt x="787180" y="138430"/>
                  </a:lnTo>
                  <a:lnTo>
                    <a:pt x="793248" y="142240"/>
                  </a:lnTo>
                  <a:lnTo>
                    <a:pt x="805497" y="144780"/>
                  </a:lnTo>
                  <a:lnTo>
                    <a:pt x="813714" y="146050"/>
                  </a:lnTo>
                  <a:lnTo>
                    <a:pt x="821994" y="144780"/>
                  </a:lnTo>
                  <a:lnTo>
                    <a:pt x="830338" y="142240"/>
                  </a:lnTo>
                  <a:lnTo>
                    <a:pt x="836620" y="139700"/>
                  </a:lnTo>
                  <a:lnTo>
                    <a:pt x="849269" y="132080"/>
                  </a:lnTo>
                  <a:lnTo>
                    <a:pt x="855637" y="127000"/>
                  </a:lnTo>
                  <a:lnTo>
                    <a:pt x="860539" y="123190"/>
                  </a:lnTo>
                  <a:lnTo>
                    <a:pt x="815390" y="123190"/>
                  </a:lnTo>
                  <a:lnTo>
                    <a:pt x="804583" y="120650"/>
                  </a:lnTo>
                  <a:lnTo>
                    <a:pt x="799414" y="118110"/>
                  </a:lnTo>
                  <a:lnTo>
                    <a:pt x="789533" y="110490"/>
                  </a:lnTo>
                  <a:lnTo>
                    <a:pt x="784707" y="106680"/>
                  </a:lnTo>
                  <a:lnTo>
                    <a:pt x="779983" y="100330"/>
                  </a:lnTo>
                  <a:lnTo>
                    <a:pt x="797013" y="86360"/>
                  </a:lnTo>
                  <a:lnTo>
                    <a:pt x="768540" y="86360"/>
                  </a:lnTo>
                  <a:lnTo>
                    <a:pt x="765225" y="82550"/>
                  </a:lnTo>
                  <a:lnTo>
                    <a:pt x="762635" y="77470"/>
                  </a:lnTo>
                  <a:lnTo>
                    <a:pt x="758888" y="67310"/>
                  </a:lnTo>
                  <a:lnTo>
                    <a:pt x="757948" y="63500"/>
                  </a:lnTo>
                  <a:lnTo>
                    <a:pt x="757948" y="53340"/>
                  </a:lnTo>
                  <a:lnTo>
                    <a:pt x="785107" y="22860"/>
                  </a:lnTo>
                  <a:lnTo>
                    <a:pt x="792061" y="21590"/>
                  </a:lnTo>
                  <a:lnTo>
                    <a:pt x="841418" y="21590"/>
                  </a:lnTo>
                  <a:lnTo>
                    <a:pt x="840308" y="20320"/>
                  </a:lnTo>
                  <a:lnTo>
                    <a:pt x="834224" y="13970"/>
                  </a:lnTo>
                  <a:lnTo>
                    <a:pt x="827620" y="10160"/>
                  </a:lnTo>
                  <a:lnTo>
                    <a:pt x="821016" y="5080"/>
                  </a:lnTo>
                  <a:lnTo>
                    <a:pt x="814057" y="2540"/>
                  </a:lnTo>
                  <a:lnTo>
                    <a:pt x="799452" y="0"/>
                  </a:lnTo>
                  <a:close/>
                </a:path>
                <a:path w="885825" h="725170">
                  <a:moveTo>
                    <a:pt x="877709" y="74930"/>
                  </a:moveTo>
                  <a:lnTo>
                    <a:pt x="871575" y="74930"/>
                  </a:lnTo>
                  <a:lnTo>
                    <a:pt x="870534" y="76200"/>
                  </a:lnTo>
                  <a:lnTo>
                    <a:pt x="868235" y="81280"/>
                  </a:lnTo>
                  <a:lnTo>
                    <a:pt x="866673" y="83820"/>
                  </a:lnTo>
                  <a:lnTo>
                    <a:pt x="844740" y="110490"/>
                  </a:lnTo>
                  <a:lnTo>
                    <a:pt x="838504" y="115570"/>
                  </a:lnTo>
                  <a:lnTo>
                    <a:pt x="832497" y="119380"/>
                  </a:lnTo>
                  <a:lnTo>
                    <a:pt x="815390" y="123190"/>
                  </a:lnTo>
                  <a:lnTo>
                    <a:pt x="860539" y="123190"/>
                  </a:lnTo>
                  <a:lnTo>
                    <a:pt x="880465" y="99060"/>
                  </a:lnTo>
                  <a:lnTo>
                    <a:pt x="882497" y="96520"/>
                  </a:lnTo>
                  <a:lnTo>
                    <a:pt x="885037" y="90170"/>
                  </a:lnTo>
                  <a:lnTo>
                    <a:pt x="885672" y="88900"/>
                  </a:lnTo>
                  <a:lnTo>
                    <a:pt x="885799" y="88900"/>
                  </a:lnTo>
                  <a:lnTo>
                    <a:pt x="885799" y="86360"/>
                  </a:lnTo>
                  <a:lnTo>
                    <a:pt x="885418" y="85090"/>
                  </a:lnTo>
                  <a:lnTo>
                    <a:pt x="884656" y="83820"/>
                  </a:lnTo>
                  <a:lnTo>
                    <a:pt x="883640" y="82550"/>
                  </a:lnTo>
                  <a:lnTo>
                    <a:pt x="883132" y="81280"/>
                  </a:lnTo>
                  <a:lnTo>
                    <a:pt x="882497" y="80010"/>
                  </a:lnTo>
                  <a:lnTo>
                    <a:pt x="881608" y="78740"/>
                  </a:lnTo>
                  <a:lnTo>
                    <a:pt x="880592" y="77470"/>
                  </a:lnTo>
                  <a:lnTo>
                    <a:pt x="878560" y="76200"/>
                  </a:lnTo>
                  <a:lnTo>
                    <a:pt x="877709" y="74930"/>
                  </a:lnTo>
                  <a:close/>
                </a:path>
                <a:path w="885825" h="725170">
                  <a:moveTo>
                    <a:pt x="841418" y="21590"/>
                  </a:moveTo>
                  <a:lnTo>
                    <a:pt x="792061" y="21590"/>
                  </a:lnTo>
                  <a:lnTo>
                    <a:pt x="805910" y="24130"/>
                  </a:lnTo>
                  <a:lnTo>
                    <a:pt x="812522" y="27940"/>
                  </a:lnTo>
                  <a:lnTo>
                    <a:pt x="818878" y="33020"/>
                  </a:lnTo>
                  <a:lnTo>
                    <a:pt x="824979" y="40640"/>
                  </a:lnTo>
                  <a:lnTo>
                    <a:pt x="768540" y="86360"/>
                  </a:lnTo>
                  <a:lnTo>
                    <a:pt x="797013" y="86360"/>
                  </a:lnTo>
                  <a:lnTo>
                    <a:pt x="848106" y="44450"/>
                  </a:lnTo>
                  <a:lnTo>
                    <a:pt x="850036" y="43180"/>
                  </a:lnTo>
                  <a:lnTo>
                    <a:pt x="851230" y="40640"/>
                  </a:lnTo>
                  <a:lnTo>
                    <a:pt x="852144" y="35560"/>
                  </a:lnTo>
                  <a:lnTo>
                    <a:pt x="851154" y="33020"/>
                  </a:lnTo>
                  <a:lnTo>
                    <a:pt x="848690" y="30480"/>
                  </a:lnTo>
                  <a:lnTo>
                    <a:pt x="845858" y="26670"/>
                  </a:lnTo>
                  <a:lnTo>
                    <a:pt x="841418" y="21590"/>
                  </a:lnTo>
                  <a:close/>
                </a:path>
                <a:path w="885825" h="725170">
                  <a:moveTo>
                    <a:pt x="876249" y="73660"/>
                  </a:moveTo>
                  <a:lnTo>
                    <a:pt x="873036" y="73660"/>
                  </a:lnTo>
                  <a:lnTo>
                    <a:pt x="872502" y="74930"/>
                  </a:lnTo>
                  <a:lnTo>
                    <a:pt x="876922" y="74930"/>
                  </a:lnTo>
                  <a:lnTo>
                    <a:pt x="876249" y="73660"/>
                  </a:lnTo>
                  <a:close/>
                </a:path>
              </a:pathLst>
            </a:custGeom>
            <a:solidFill>
              <a:srgbClr val="000000"/>
            </a:solidFill>
          </p:spPr>
          <p:txBody>
            <a:bodyPr wrap="square" lIns="0" tIns="0" rIns="0" bIns="0" rtlCol="0"/>
            <a:lstStyle/>
            <a:p>
              <a:pPr defTabSz="855345"/>
              <a:endParaRPr sz="1650" dirty="0">
                <a:solidFill>
                  <a:prstClr val="black"/>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96266" y="2163796"/>
            <a:ext cx="7966932" cy="2237008"/>
          </a:xfrm>
        </p:spPr>
        <p:txBody>
          <a:bodyPr/>
          <a:lstStyle/>
          <a:p>
            <a:pPr>
              <a:spcBef>
                <a:spcPts val="900"/>
              </a:spcBef>
            </a:pPr>
            <a:r>
              <a:rPr lang="en-US" dirty="0" smtClean="0"/>
              <a:t>Security of an application system is required to ensure the protection of confidential information in a system and in other affected systems is protected against loss, corruption, or misuse; either by deliberate or accidental actions.</a:t>
            </a:r>
          </a:p>
          <a:p>
            <a:pPr>
              <a:spcBef>
                <a:spcPts val="900"/>
              </a:spcBef>
            </a:pPr>
            <a:r>
              <a:rPr lang="en-US" dirty="0" smtClean="0"/>
              <a:t>The amount of testing needed depends on the risk assessment of the consequences of a breach in security. Tests should focus on, and be limited to those security features developed as part of the system.</a:t>
            </a:r>
          </a:p>
          <a:p>
            <a:pPr>
              <a:spcBef>
                <a:spcPts val="900"/>
              </a:spcBef>
            </a:pPr>
            <a:endParaRPr lang="en-US" dirty="0"/>
          </a:p>
        </p:txBody>
      </p:sp>
      <p:sp>
        <p:nvSpPr>
          <p:cNvPr id="2" name="Title 1"/>
          <p:cNvSpPr>
            <a:spLocks noGrp="1"/>
          </p:cNvSpPr>
          <p:nvPr>
            <p:ph type="title"/>
          </p:nvPr>
        </p:nvSpPr>
        <p:spPr/>
        <p:txBody>
          <a:bodyPr/>
          <a:lstStyle/>
          <a:p>
            <a:r>
              <a:rPr lang="en-US" dirty="0" smtClean="0"/>
              <a:t>SECURITY TESTING</a:t>
            </a:r>
            <a:br>
              <a:rPr lang="en-US" dirty="0" smtClean="0"/>
            </a:br>
            <a:endParaRPr lang="en-US" dirty="0"/>
          </a:p>
        </p:txBody>
      </p:sp>
      <p:grpSp>
        <p:nvGrpSpPr>
          <p:cNvPr id="9" name="Group 8"/>
          <p:cNvGrpSpPr/>
          <p:nvPr/>
        </p:nvGrpSpPr>
        <p:grpSpPr>
          <a:xfrm>
            <a:off x="533401" y="4371935"/>
            <a:ext cx="1400175" cy="967992"/>
            <a:chOff x="711015" y="4685919"/>
            <a:chExt cx="1866414" cy="1290320"/>
          </a:xfrm>
        </p:grpSpPr>
        <p:sp>
          <p:nvSpPr>
            <p:cNvPr id="12" name="object 16"/>
            <p:cNvSpPr/>
            <p:nvPr/>
          </p:nvSpPr>
          <p:spPr>
            <a:xfrm>
              <a:off x="711015" y="4685919"/>
              <a:ext cx="1866414" cy="1290320"/>
            </a:xfrm>
            <a:custGeom>
              <a:avLst/>
              <a:gdLst/>
              <a:ahLst/>
              <a:cxnLst/>
              <a:rect l="l" t="t" r="r" b="b"/>
              <a:pathLst>
                <a:path w="1400175" h="1290320">
                  <a:moveTo>
                    <a:pt x="1048169" y="0"/>
                  </a:moveTo>
                  <a:lnTo>
                    <a:pt x="0" y="862202"/>
                  </a:lnTo>
                  <a:lnTo>
                    <a:pt x="351917" y="1290040"/>
                  </a:lnTo>
                  <a:lnTo>
                    <a:pt x="1400073" y="427862"/>
                  </a:lnTo>
                  <a:lnTo>
                    <a:pt x="1048169" y="0"/>
                  </a:lnTo>
                  <a:close/>
                </a:path>
              </a:pathLst>
            </a:custGeom>
            <a:solidFill>
              <a:srgbClr val="FFFF00"/>
            </a:solidFill>
          </p:spPr>
          <p:txBody>
            <a:bodyPr wrap="square" lIns="0" tIns="0" rIns="0" bIns="0" rtlCol="0"/>
            <a:lstStyle/>
            <a:p>
              <a:pPr defTabSz="855345"/>
              <a:endParaRPr sz="1650" dirty="0">
                <a:solidFill>
                  <a:prstClr val="black"/>
                </a:solidFill>
              </a:endParaRPr>
            </a:p>
          </p:txBody>
        </p:sp>
        <p:sp>
          <p:nvSpPr>
            <p:cNvPr id="13" name="object 17"/>
            <p:cNvSpPr/>
            <p:nvPr/>
          </p:nvSpPr>
          <p:spPr>
            <a:xfrm>
              <a:off x="1056095" y="4995811"/>
              <a:ext cx="1180792" cy="725170"/>
            </a:xfrm>
            <a:custGeom>
              <a:avLst/>
              <a:gdLst/>
              <a:ahLst/>
              <a:cxnLst/>
              <a:rect l="l" t="t" r="r" b="b"/>
              <a:pathLst>
                <a:path w="885825" h="725170">
                  <a:moveTo>
                    <a:pt x="79184" y="515620"/>
                  </a:moveTo>
                  <a:lnTo>
                    <a:pt x="75311" y="515620"/>
                  </a:lnTo>
                  <a:lnTo>
                    <a:pt x="4127" y="574040"/>
                  </a:lnTo>
                  <a:lnTo>
                    <a:pt x="2362" y="576580"/>
                  </a:lnTo>
                  <a:lnTo>
                    <a:pt x="1181" y="577850"/>
                  </a:lnTo>
                  <a:lnTo>
                    <a:pt x="0" y="582930"/>
                  </a:lnTo>
                  <a:lnTo>
                    <a:pt x="927" y="585470"/>
                  </a:lnTo>
                  <a:lnTo>
                    <a:pt x="3390" y="589280"/>
                  </a:lnTo>
                  <a:lnTo>
                    <a:pt x="114947" y="723900"/>
                  </a:lnTo>
                  <a:lnTo>
                    <a:pt x="117449" y="725170"/>
                  </a:lnTo>
                  <a:lnTo>
                    <a:pt x="124701" y="725170"/>
                  </a:lnTo>
                  <a:lnTo>
                    <a:pt x="158502" y="697230"/>
                  </a:lnTo>
                  <a:lnTo>
                    <a:pt x="125349" y="697230"/>
                  </a:lnTo>
                  <a:lnTo>
                    <a:pt x="81584" y="643890"/>
                  </a:lnTo>
                  <a:lnTo>
                    <a:pt x="101476" y="627380"/>
                  </a:lnTo>
                  <a:lnTo>
                    <a:pt x="68440" y="627380"/>
                  </a:lnTo>
                  <a:lnTo>
                    <a:pt x="30060" y="580390"/>
                  </a:lnTo>
                  <a:lnTo>
                    <a:pt x="88836" y="532130"/>
                  </a:lnTo>
                  <a:lnTo>
                    <a:pt x="89268" y="532130"/>
                  </a:lnTo>
                  <a:lnTo>
                    <a:pt x="89509" y="530860"/>
                  </a:lnTo>
                  <a:lnTo>
                    <a:pt x="89750" y="530860"/>
                  </a:lnTo>
                  <a:lnTo>
                    <a:pt x="89763" y="529590"/>
                  </a:lnTo>
                  <a:lnTo>
                    <a:pt x="89535" y="528320"/>
                  </a:lnTo>
                  <a:lnTo>
                    <a:pt x="89306" y="528320"/>
                  </a:lnTo>
                  <a:lnTo>
                    <a:pt x="88861" y="527050"/>
                  </a:lnTo>
                  <a:lnTo>
                    <a:pt x="87541" y="524510"/>
                  </a:lnTo>
                  <a:lnTo>
                    <a:pt x="86639" y="523240"/>
                  </a:lnTo>
                  <a:lnTo>
                    <a:pt x="84251" y="520700"/>
                  </a:lnTo>
                  <a:lnTo>
                    <a:pt x="83096" y="519430"/>
                  </a:lnTo>
                  <a:lnTo>
                    <a:pt x="81013" y="516890"/>
                  </a:lnTo>
                  <a:lnTo>
                    <a:pt x="80060" y="516890"/>
                  </a:lnTo>
                  <a:lnTo>
                    <a:pt x="79184" y="515620"/>
                  </a:lnTo>
                  <a:close/>
                </a:path>
                <a:path w="885825" h="725170">
                  <a:moveTo>
                    <a:pt x="189788" y="647700"/>
                  </a:moveTo>
                  <a:lnTo>
                    <a:pt x="184937" y="647700"/>
                  </a:lnTo>
                  <a:lnTo>
                    <a:pt x="125349" y="697230"/>
                  </a:lnTo>
                  <a:lnTo>
                    <a:pt x="158502" y="697230"/>
                  </a:lnTo>
                  <a:lnTo>
                    <a:pt x="198450" y="664210"/>
                  </a:lnTo>
                  <a:lnTo>
                    <a:pt x="198882" y="662940"/>
                  </a:lnTo>
                  <a:lnTo>
                    <a:pt x="199377" y="661670"/>
                  </a:lnTo>
                  <a:lnTo>
                    <a:pt x="199034" y="659130"/>
                  </a:lnTo>
                  <a:lnTo>
                    <a:pt x="193890" y="651510"/>
                  </a:lnTo>
                  <a:lnTo>
                    <a:pt x="192760" y="650240"/>
                  </a:lnTo>
                  <a:lnTo>
                    <a:pt x="190754" y="648970"/>
                  </a:lnTo>
                  <a:lnTo>
                    <a:pt x="189788" y="647700"/>
                  </a:lnTo>
                  <a:close/>
                </a:path>
                <a:path w="885825" h="725170">
                  <a:moveTo>
                    <a:pt x="222072" y="464820"/>
                  </a:moveTo>
                  <a:lnTo>
                    <a:pt x="217360" y="464820"/>
                  </a:lnTo>
                  <a:lnTo>
                    <a:pt x="214274" y="467360"/>
                  </a:lnTo>
                  <a:lnTo>
                    <a:pt x="212382" y="468630"/>
                  </a:lnTo>
                  <a:lnTo>
                    <a:pt x="210159" y="469900"/>
                  </a:lnTo>
                  <a:lnTo>
                    <a:pt x="208089" y="472440"/>
                  </a:lnTo>
                  <a:lnTo>
                    <a:pt x="206514" y="473710"/>
                  </a:lnTo>
                  <a:lnTo>
                    <a:pt x="205422" y="474980"/>
                  </a:lnTo>
                  <a:lnTo>
                    <a:pt x="204330" y="474980"/>
                  </a:lnTo>
                  <a:lnTo>
                    <a:pt x="203568" y="476250"/>
                  </a:lnTo>
                  <a:lnTo>
                    <a:pt x="203136" y="477520"/>
                  </a:lnTo>
                  <a:lnTo>
                    <a:pt x="202704" y="477520"/>
                  </a:lnTo>
                  <a:lnTo>
                    <a:pt x="202450" y="478790"/>
                  </a:lnTo>
                  <a:lnTo>
                    <a:pt x="202387" y="481330"/>
                  </a:lnTo>
                  <a:lnTo>
                    <a:pt x="210159" y="539750"/>
                  </a:lnTo>
                  <a:lnTo>
                    <a:pt x="135115" y="539750"/>
                  </a:lnTo>
                  <a:lnTo>
                    <a:pt x="207060" y="563880"/>
                  </a:lnTo>
                  <a:lnTo>
                    <a:pt x="216573" y="642620"/>
                  </a:lnTo>
                  <a:lnTo>
                    <a:pt x="216954" y="643890"/>
                  </a:lnTo>
                  <a:lnTo>
                    <a:pt x="218071" y="645160"/>
                  </a:lnTo>
                  <a:lnTo>
                    <a:pt x="222224" y="645160"/>
                  </a:lnTo>
                  <a:lnTo>
                    <a:pt x="225386" y="642620"/>
                  </a:lnTo>
                  <a:lnTo>
                    <a:pt x="227279" y="641350"/>
                  </a:lnTo>
                  <a:lnTo>
                    <a:pt x="231647" y="637540"/>
                  </a:lnTo>
                  <a:lnTo>
                    <a:pt x="233324" y="636270"/>
                  </a:lnTo>
                  <a:lnTo>
                    <a:pt x="235737" y="633730"/>
                  </a:lnTo>
                  <a:lnTo>
                    <a:pt x="236639" y="633730"/>
                  </a:lnTo>
                  <a:lnTo>
                    <a:pt x="237807" y="631190"/>
                  </a:lnTo>
                  <a:lnTo>
                    <a:pt x="238137" y="629920"/>
                  </a:lnTo>
                  <a:lnTo>
                    <a:pt x="238290" y="628650"/>
                  </a:lnTo>
                  <a:lnTo>
                    <a:pt x="238125" y="627380"/>
                  </a:lnTo>
                  <a:lnTo>
                    <a:pt x="229082" y="566420"/>
                  </a:lnTo>
                  <a:lnTo>
                    <a:pt x="306501" y="566420"/>
                  </a:lnTo>
                  <a:lnTo>
                    <a:pt x="232575" y="542290"/>
                  </a:lnTo>
                  <a:lnTo>
                    <a:pt x="223278" y="468630"/>
                  </a:lnTo>
                  <a:lnTo>
                    <a:pt x="223024" y="467360"/>
                  </a:lnTo>
                  <a:lnTo>
                    <a:pt x="222618" y="466090"/>
                  </a:lnTo>
                  <a:lnTo>
                    <a:pt x="222072" y="464820"/>
                  </a:lnTo>
                  <a:close/>
                </a:path>
                <a:path w="885825" h="725170">
                  <a:moveTo>
                    <a:pt x="122859" y="585470"/>
                  </a:moveTo>
                  <a:lnTo>
                    <a:pt x="118935" y="585470"/>
                  </a:lnTo>
                  <a:lnTo>
                    <a:pt x="68440" y="627380"/>
                  </a:lnTo>
                  <a:lnTo>
                    <a:pt x="101476" y="627380"/>
                  </a:lnTo>
                  <a:lnTo>
                    <a:pt x="132080" y="601980"/>
                  </a:lnTo>
                  <a:lnTo>
                    <a:pt x="132524" y="601980"/>
                  </a:lnTo>
                  <a:lnTo>
                    <a:pt x="133083" y="599440"/>
                  </a:lnTo>
                  <a:lnTo>
                    <a:pt x="132816" y="596900"/>
                  </a:lnTo>
                  <a:lnTo>
                    <a:pt x="132410" y="596900"/>
                  </a:lnTo>
                  <a:lnTo>
                    <a:pt x="131076" y="594360"/>
                  </a:lnTo>
                  <a:lnTo>
                    <a:pt x="130175" y="593090"/>
                  </a:lnTo>
                  <a:lnTo>
                    <a:pt x="129044" y="591820"/>
                  </a:lnTo>
                  <a:lnTo>
                    <a:pt x="127850" y="590550"/>
                  </a:lnTo>
                  <a:lnTo>
                    <a:pt x="126733" y="589280"/>
                  </a:lnTo>
                  <a:lnTo>
                    <a:pt x="124663" y="586740"/>
                  </a:lnTo>
                  <a:lnTo>
                    <a:pt x="123710" y="586740"/>
                  </a:lnTo>
                  <a:lnTo>
                    <a:pt x="122859" y="585470"/>
                  </a:lnTo>
                  <a:close/>
                </a:path>
                <a:path w="885825" h="725170">
                  <a:moveTo>
                    <a:pt x="306501" y="566420"/>
                  </a:moveTo>
                  <a:lnTo>
                    <a:pt x="229082" y="566420"/>
                  </a:lnTo>
                  <a:lnTo>
                    <a:pt x="288404" y="586740"/>
                  </a:lnTo>
                  <a:lnTo>
                    <a:pt x="293649" y="586740"/>
                  </a:lnTo>
                  <a:lnTo>
                    <a:pt x="294881" y="585470"/>
                  </a:lnTo>
                  <a:lnTo>
                    <a:pt x="297751" y="582930"/>
                  </a:lnTo>
                  <a:lnTo>
                    <a:pt x="299618" y="581660"/>
                  </a:lnTo>
                  <a:lnTo>
                    <a:pt x="301917" y="580390"/>
                  </a:lnTo>
                  <a:lnTo>
                    <a:pt x="304292" y="577850"/>
                  </a:lnTo>
                  <a:lnTo>
                    <a:pt x="306146" y="576580"/>
                  </a:lnTo>
                  <a:lnTo>
                    <a:pt x="308825" y="574040"/>
                  </a:lnTo>
                  <a:lnTo>
                    <a:pt x="309664" y="572770"/>
                  </a:lnTo>
                  <a:lnTo>
                    <a:pt x="310362" y="570230"/>
                  </a:lnTo>
                  <a:lnTo>
                    <a:pt x="310235" y="568960"/>
                  </a:lnTo>
                  <a:lnTo>
                    <a:pt x="309638" y="568960"/>
                  </a:lnTo>
                  <a:lnTo>
                    <a:pt x="309041" y="567690"/>
                  </a:lnTo>
                  <a:lnTo>
                    <a:pt x="308000" y="567690"/>
                  </a:lnTo>
                  <a:lnTo>
                    <a:pt x="306501" y="566420"/>
                  </a:lnTo>
                  <a:close/>
                </a:path>
                <a:path w="885825" h="725170">
                  <a:moveTo>
                    <a:pt x="350320" y="421640"/>
                  </a:moveTo>
                  <a:lnTo>
                    <a:pt x="306171" y="421640"/>
                  </a:lnTo>
                  <a:lnTo>
                    <a:pt x="313270" y="422910"/>
                  </a:lnTo>
                  <a:lnTo>
                    <a:pt x="316725" y="424180"/>
                  </a:lnTo>
                  <a:lnTo>
                    <a:pt x="320090" y="426720"/>
                  </a:lnTo>
                  <a:lnTo>
                    <a:pt x="323456" y="427990"/>
                  </a:lnTo>
                  <a:lnTo>
                    <a:pt x="326771" y="431800"/>
                  </a:lnTo>
                  <a:lnTo>
                    <a:pt x="330047" y="435610"/>
                  </a:lnTo>
                  <a:lnTo>
                    <a:pt x="336664" y="443230"/>
                  </a:lnTo>
                  <a:lnTo>
                    <a:pt x="322414" y="455930"/>
                  </a:lnTo>
                  <a:lnTo>
                    <a:pt x="316637" y="461010"/>
                  </a:lnTo>
                  <a:lnTo>
                    <a:pt x="311383" y="464820"/>
                  </a:lnTo>
                  <a:lnTo>
                    <a:pt x="306650" y="469900"/>
                  </a:lnTo>
                  <a:lnTo>
                    <a:pt x="288772" y="508000"/>
                  </a:lnTo>
                  <a:lnTo>
                    <a:pt x="291084" y="520700"/>
                  </a:lnTo>
                  <a:lnTo>
                    <a:pt x="322453" y="547370"/>
                  </a:lnTo>
                  <a:lnTo>
                    <a:pt x="333070" y="547370"/>
                  </a:lnTo>
                  <a:lnTo>
                    <a:pt x="366814" y="529590"/>
                  </a:lnTo>
                  <a:lnTo>
                    <a:pt x="370634" y="524510"/>
                  </a:lnTo>
                  <a:lnTo>
                    <a:pt x="339191" y="524510"/>
                  </a:lnTo>
                  <a:lnTo>
                    <a:pt x="327139" y="523240"/>
                  </a:lnTo>
                  <a:lnTo>
                    <a:pt x="311645" y="502920"/>
                  </a:lnTo>
                  <a:lnTo>
                    <a:pt x="311797" y="499110"/>
                  </a:lnTo>
                  <a:lnTo>
                    <a:pt x="331711" y="471170"/>
                  </a:lnTo>
                  <a:lnTo>
                    <a:pt x="347916" y="457200"/>
                  </a:lnTo>
                  <a:lnTo>
                    <a:pt x="379538" y="457200"/>
                  </a:lnTo>
                  <a:lnTo>
                    <a:pt x="350320" y="421640"/>
                  </a:lnTo>
                  <a:close/>
                </a:path>
                <a:path w="885825" h="725170">
                  <a:moveTo>
                    <a:pt x="154914" y="520700"/>
                  </a:moveTo>
                  <a:lnTo>
                    <a:pt x="149313" y="520700"/>
                  </a:lnTo>
                  <a:lnTo>
                    <a:pt x="148120" y="521970"/>
                  </a:lnTo>
                  <a:lnTo>
                    <a:pt x="146685" y="523240"/>
                  </a:lnTo>
                  <a:lnTo>
                    <a:pt x="145249" y="523240"/>
                  </a:lnTo>
                  <a:lnTo>
                    <a:pt x="143421" y="525780"/>
                  </a:lnTo>
                  <a:lnTo>
                    <a:pt x="141198" y="527050"/>
                  </a:lnTo>
                  <a:lnTo>
                    <a:pt x="138747" y="529590"/>
                  </a:lnTo>
                  <a:lnTo>
                    <a:pt x="136829" y="530860"/>
                  </a:lnTo>
                  <a:lnTo>
                    <a:pt x="134099" y="533400"/>
                  </a:lnTo>
                  <a:lnTo>
                    <a:pt x="133261" y="534670"/>
                  </a:lnTo>
                  <a:lnTo>
                    <a:pt x="132613" y="537210"/>
                  </a:lnTo>
                  <a:lnTo>
                    <a:pt x="132778" y="537210"/>
                  </a:lnTo>
                  <a:lnTo>
                    <a:pt x="134048" y="539750"/>
                  </a:lnTo>
                  <a:lnTo>
                    <a:pt x="210159" y="539750"/>
                  </a:lnTo>
                  <a:lnTo>
                    <a:pt x="154914" y="520700"/>
                  </a:lnTo>
                  <a:close/>
                </a:path>
                <a:path w="885825" h="725170">
                  <a:moveTo>
                    <a:pt x="379538" y="457200"/>
                  </a:moveTo>
                  <a:lnTo>
                    <a:pt x="347916" y="457200"/>
                  </a:lnTo>
                  <a:lnTo>
                    <a:pt x="365975" y="478790"/>
                  </a:lnTo>
                  <a:lnTo>
                    <a:pt x="365582" y="488950"/>
                  </a:lnTo>
                  <a:lnTo>
                    <a:pt x="364299" y="495300"/>
                  </a:lnTo>
                  <a:lnTo>
                    <a:pt x="359956" y="508000"/>
                  </a:lnTo>
                  <a:lnTo>
                    <a:pt x="356387" y="513080"/>
                  </a:lnTo>
                  <a:lnTo>
                    <a:pt x="351396" y="516890"/>
                  </a:lnTo>
                  <a:lnTo>
                    <a:pt x="345274" y="521970"/>
                  </a:lnTo>
                  <a:lnTo>
                    <a:pt x="339191" y="524510"/>
                  </a:lnTo>
                  <a:lnTo>
                    <a:pt x="370634" y="524510"/>
                  </a:lnTo>
                  <a:lnTo>
                    <a:pt x="371589" y="523240"/>
                  </a:lnTo>
                  <a:lnTo>
                    <a:pt x="378294" y="508000"/>
                  </a:lnTo>
                  <a:lnTo>
                    <a:pt x="380238" y="500380"/>
                  </a:lnTo>
                  <a:lnTo>
                    <a:pt x="380796" y="492760"/>
                  </a:lnTo>
                  <a:lnTo>
                    <a:pt x="406171" y="492760"/>
                  </a:lnTo>
                  <a:lnTo>
                    <a:pt x="406641" y="491490"/>
                  </a:lnTo>
                  <a:lnTo>
                    <a:pt x="406374" y="490220"/>
                  </a:lnTo>
                  <a:lnTo>
                    <a:pt x="405625" y="488950"/>
                  </a:lnTo>
                  <a:lnTo>
                    <a:pt x="379538" y="457200"/>
                  </a:lnTo>
                  <a:close/>
                </a:path>
                <a:path w="885825" h="725170">
                  <a:moveTo>
                    <a:pt x="406171" y="492760"/>
                  </a:moveTo>
                  <a:lnTo>
                    <a:pt x="380796" y="492760"/>
                  </a:lnTo>
                  <a:lnTo>
                    <a:pt x="389305" y="502920"/>
                  </a:lnTo>
                  <a:lnTo>
                    <a:pt x="390055" y="502920"/>
                  </a:lnTo>
                  <a:lnTo>
                    <a:pt x="390893" y="504190"/>
                  </a:lnTo>
                  <a:lnTo>
                    <a:pt x="393865" y="504190"/>
                  </a:lnTo>
                  <a:lnTo>
                    <a:pt x="396621" y="501650"/>
                  </a:lnTo>
                  <a:lnTo>
                    <a:pt x="400304" y="499110"/>
                  </a:lnTo>
                  <a:lnTo>
                    <a:pt x="402361" y="497840"/>
                  </a:lnTo>
                  <a:lnTo>
                    <a:pt x="403847" y="496570"/>
                  </a:lnTo>
                  <a:lnTo>
                    <a:pt x="405612" y="494030"/>
                  </a:lnTo>
                  <a:lnTo>
                    <a:pt x="406171" y="492760"/>
                  </a:lnTo>
                  <a:close/>
                </a:path>
                <a:path w="885825" h="725170">
                  <a:moveTo>
                    <a:pt x="309270" y="397510"/>
                  </a:moveTo>
                  <a:lnTo>
                    <a:pt x="303022" y="398780"/>
                  </a:lnTo>
                  <a:lnTo>
                    <a:pt x="289826" y="403860"/>
                  </a:lnTo>
                  <a:lnTo>
                    <a:pt x="282816" y="407670"/>
                  </a:lnTo>
                  <a:lnTo>
                    <a:pt x="275386" y="414020"/>
                  </a:lnTo>
                  <a:lnTo>
                    <a:pt x="271399" y="416560"/>
                  </a:lnTo>
                  <a:lnTo>
                    <a:pt x="267754" y="420370"/>
                  </a:lnTo>
                  <a:lnTo>
                    <a:pt x="258292" y="433070"/>
                  </a:lnTo>
                  <a:lnTo>
                    <a:pt x="253530" y="440690"/>
                  </a:lnTo>
                  <a:lnTo>
                    <a:pt x="251625" y="443230"/>
                  </a:lnTo>
                  <a:lnTo>
                    <a:pt x="248767" y="450850"/>
                  </a:lnTo>
                  <a:lnTo>
                    <a:pt x="247954" y="453390"/>
                  </a:lnTo>
                  <a:lnTo>
                    <a:pt x="247522" y="457200"/>
                  </a:lnTo>
                  <a:lnTo>
                    <a:pt x="247738" y="458470"/>
                  </a:lnTo>
                  <a:lnTo>
                    <a:pt x="249021" y="461010"/>
                  </a:lnTo>
                  <a:lnTo>
                    <a:pt x="250139" y="462280"/>
                  </a:lnTo>
                  <a:lnTo>
                    <a:pt x="252653" y="466090"/>
                  </a:lnTo>
                  <a:lnTo>
                    <a:pt x="253606" y="467360"/>
                  </a:lnTo>
                  <a:lnTo>
                    <a:pt x="254546" y="467360"/>
                  </a:lnTo>
                  <a:lnTo>
                    <a:pt x="255485" y="468630"/>
                  </a:lnTo>
                  <a:lnTo>
                    <a:pt x="256374" y="468630"/>
                  </a:lnTo>
                  <a:lnTo>
                    <a:pt x="257225" y="469900"/>
                  </a:lnTo>
                  <a:lnTo>
                    <a:pt x="260946" y="469900"/>
                  </a:lnTo>
                  <a:lnTo>
                    <a:pt x="262470" y="468630"/>
                  </a:lnTo>
                  <a:lnTo>
                    <a:pt x="265341" y="461010"/>
                  </a:lnTo>
                  <a:lnTo>
                    <a:pt x="266674" y="458470"/>
                  </a:lnTo>
                  <a:lnTo>
                    <a:pt x="290690" y="426720"/>
                  </a:lnTo>
                  <a:lnTo>
                    <a:pt x="302475" y="421640"/>
                  </a:lnTo>
                  <a:lnTo>
                    <a:pt x="350320" y="421640"/>
                  </a:lnTo>
                  <a:lnTo>
                    <a:pt x="348234" y="419100"/>
                  </a:lnTo>
                  <a:lnTo>
                    <a:pt x="342938" y="412750"/>
                  </a:lnTo>
                  <a:lnTo>
                    <a:pt x="337578" y="407670"/>
                  </a:lnTo>
                  <a:lnTo>
                    <a:pt x="326732" y="400050"/>
                  </a:lnTo>
                  <a:lnTo>
                    <a:pt x="321068" y="398780"/>
                  </a:lnTo>
                  <a:lnTo>
                    <a:pt x="309270" y="397510"/>
                  </a:lnTo>
                  <a:close/>
                </a:path>
                <a:path w="885825" h="725170">
                  <a:moveTo>
                    <a:pt x="220713" y="463550"/>
                  </a:moveTo>
                  <a:lnTo>
                    <a:pt x="218643" y="464820"/>
                  </a:lnTo>
                  <a:lnTo>
                    <a:pt x="221513" y="464820"/>
                  </a:lnTo>
                  <a:lnTo>
                    <a:pt x="220713" y="463550"/>
                  </a:lnTo>
                  <a:close/>
                </a:path>
                <a:path w="885825" h="725170">
                  <a:moveTo>
                    <a:pt x="372122" y="341630"/>
                  </a:moveTo>
                  <a:lnTo>
                    <a:pt x="366737" y="341630"/>
                  </a:lnTo>
                  <a:lnTo>
                    <a:pt x="364324" y="344170"/>
                  </a:lnTo>
                  <a:lnTo>
                    <a:pt x="362877" y="344170"/>
                  </a:lnTo>
                  <a:lnTo>
                    <a:pt x="361200" y="345440"/>
                  </a:lnTo>
                  <a:lnTo>
                    <a:pt x="359435" y="347980"/>
                  </a:lnTo>
                  <a:lnTo>
                    <a:pt x="358063" y="349250"/>
                  </a:lnTo>
                  <a:lnTo>
                    <a:pt x="356108" y="350520"/>
                  </a:lnTo>
                  <a:lnTo>
                    <a:pt x="355409" y="351790"/>
                  </a:lnTo>
                  <a:lnTo>
                    <a:pt x="355003" y="353060"/>
                  </a:lnTo>
                  <a:lnTo>
                    <a:pt x="354596" y="353060"/>
                  </a:lnTo>
                  <a:lnTo>
                    <a:pt x="354457" y="354330"/>
                  </a:lnTo>
                  <a:lnTo>
                    <a:pt x="354685" y="355600"/>
                  </a:lnTo>
                  <a:lnTo>
                    <a:pt x="355003" y="355600"/>
                  </a:lnTo>
                  <a:lnTo>
                    <a:pt x="440588" y="459740"/>
                  </a:lnTo>
                  <a:lnTo>
                    <a:pt x="441096" y="461010"/>
                  </a:lnTo>
                  <a:lnTo>
                    <a:pt x="445643" y="461010"/>
                  </a:lnTo>
                  <a:lnTo>
                    <a:pt x="448157" y="459740"/>
                  </a:lnTo>
                  <a:lnTo>
                    <a:pt x="449516" y="458470"/>
                  </a:lnTo>
                  <a:lnTo>
                    <a:pt x="451104" y="457200"/>
                  </a:lnTo>
                  <a:lnTo>
                    <a:pt x="452945" y="455930"/>
                  </a:lnTo>
                  <a:lnTo>
                    <a:pt x="454863" y="454660"/>
                  </a:lnTo>
                  <a:lnTo>
                    <a:pt x="456374" y="453390"/>
                  </a:lnTo>
                  <a:lnTo>
                    <a:pt x="458571" y="450850"/>
                  </a:lnTo>
                  <a:lnTo>
                    <a:pt x="459333" y="449580"/>
                  </a:lnTo>
                  <a:lnTo>
                    <a:pt x="460209" y="448310"/>
                  </a:lnTo>
                  <a:lnTo>
                    <a:pt x="460336" y="445770"/>
                  </a:lnTo>
                  <a:lnTo>
                    <a:pt x="460057" y="445770"/>
                  </a:lnTo>
                  <a:lnTo>
                    <a:pt x="459562" y="444500"/>
                  </a:lnTo>
                  <a:lnTo>
                    <a:pt x="400088" y="372110"/>
                  </a:lnTo>
                  <a:lnTo>
                    <a:pt x="400152" y="364490"/>
                  </a:lnTo>
                  <a:lnTo>
                    <a:pt x="400554" y="356870"/>
                  </a:lnTo>
                  <a:lnTo>
                    <a:pt x="383882" y="356870"/>
                  </a:lnTo>
                  <a:lnTo>
                    <a:pt x="372122" y="341630"/>
                  </a:lnTo>
                  <a:close/>
                </a:path>
                <a:path w="885825" h="725170">
                  <a:moveTo>
                    <a:pt x="472595" y="323850"/>
                  </a:moveTo>
                  <a:lnTo>
                    <a:pt x="429742" y="323850"/>
                  </a:lnTo>
                  <a:lnTo>
                    <a:pt x="441223" y="327660"/>
                  </a:lnTo>
                  <a:lnTo>
                    <a:pt x="448830" y="334010"/>
                  </a:lnTo>
                  <a:lnTo>
                    <a:pt x="452526" y="337820"/>
                  </a:lnTo>
                  <a:lnTo>
                    <a:pt x="456120" y="341630"/>
                  </a:lnTo>
                  <a:lnTo>
                    <a:pt x="508342" y="405130"/>
                  </a:lnTo>
                  <a:lnTo>
                    <a:pt x="508901" y="406400"/>
                  </a:lnTo>
                  <a:lnTo>
                    <a:pt x="511898" y="406400"/>
                  </a:lnTo>
                  <a:lnTo>
                    <a:pt x="512889" y="405130"/>
                  </a:lnTo>
                  <a:lnTo>
                    <a:pt x="514070" y="405130"/>
                  </a:lnTo>
                  <a:lnTo>
                    <a:pt x="516851" y="403860"/>
                  </a:lnTo>
                  <a:lnTo>
                    <a:pt x="518426" y="402590"/>
                  </a:lnTo>
                  <a:lnTo>
                    <a:pt x="520192" y="400050"/>
                  </a:lnTo>
                  <a:lnTo>
                    <a:pt x="522033" y="398780"/>
                  </a:lnTo>
                  <a:lnTo>
                    <a:pt x="523494" y="397510"/>
                  </a:lnTo>
                  <a:lnTo>
                    <a:pt x="525703" y="394970"/>
                  </a:lnTo>
                  <a:lnTo>
                    <a:pt x="526491" y="394970"/>
                  </a:lnTo>
                  <a:lnTo>
                    <a:pt x="527443" y="392430"/>
                  </a:lnTo>
                  <a:lnTo>
                    <a:pt x="527659" y="392430"/>
                  </a:lnTo>
                  <a:lnTo>
                    <a:pt x="527570" y="389890"/>
                  </a:lnTo>
                  <a:lnTo>
                    <a:pt x="527304" y="389890"/>
                  </a:lnTo>
                  <a:lnTo>
                    <a:pt x="472595" y="323850"/>
                  </a:lnTo>
                  <a:close/>
                </a:path>
                <a:path w="885825" h="725170">
                  <a:moveTo>
                    <a:pt x="435267" y="298450"/>
                  </a:moveTo>
                  <a:lnTo>
                    <a:pt x="423113" y="298450"/>
                  </a:lnTo>
                  <a:lnTo>
                    <a:pt x="418947" y="299720"/>
                  </a:lnTo>
                  <a:lnTo>
                    <a:pt x="389064" y="327660"/>
                  </a:lnTo>
                  <a:lnTo>
                    <a:pt x="383882" y="356870"/>
                  </a:lnTo>
                  <a:lnTo>
                    <a:pt x="400554" y="356870"/>
                  </a:lnTo>
                  <a:lnTo>
                    <a:pt x="401295" y="350520"/>
                  </a:lnTo>
                  <a:lnTo>
                    <a:pt x="402374" y="345440"/>
                  </a:lnTo>
                  <a:lnTo>
                    <a:pt x="404050" y="339090"/>
                  </a:lnTo>
                  <a:lnTo>
                    <a:pt x="407073" y="332740"/>
                  </a:lnTo>
                  <a:lnTo>
                    <a:pt x="411441" y="330200"/>
                  </a:lnTo>
                  <a:lnTo>
                    <a:pt x="414959" y="326390"/>
                  </a:lnTo>
                  <a:lnTo>
                    <a:pt x="422275" y="323850"/>
                  </a:lnTo>
                  <a:lnTo>
                    <a:pt x="472595" y="323850"/>
                  </a:lnTo>
                  <a:lnTo>
                    <a:pt x="467334" y="317500"/>
                  </a:lnTo>
                  <a:lnTo>
                    <a:pt x="467439" y="308610"/>
                  </a:lnTo>
                  <a:lnTo>
                    <a:pt x="467780" y="303530"/>
                  </a:lnTo>
                  <a:lnTo>
                    <a:pt x="450608" y="303530"/>
                  </a:lnTo>
                  <a:lnTo>
                    <a:pt x="435267" y="298450"/>
                  </a:lnTo>
                  <a:close/>
                </a:path>
                <a:path w="885825" h="725170">
                  <a:moveTo>
                    <a:pt x="539642" y="267970"/>
                  </a:moveTo>
                  <a:lnTo>
                    <a:pt x="497103" y="267970"/>
                  </a:lnTo>
                  <a:lnTo>
                    <a:pt x="504761" y="270510"/>
                  </a:lnTo>
                  <a:lnTo>
                    <a:pt x="515988" y="278130"/>
                  </a:lnTo>
                  <a:lnTo>
                    <a:pt x="519658" y="281940"/>
                  </a:lnTo>
                  <a:lnTo>
                    <a:pt x="523252" y="287020"/>
                  </a:lnTo>
                  <a:lnTo>
                    <a:pt x="575462" y="350520"/>
                  </a:lnTo>
                  <a:lnTo>
                    <a:pt x="580123" y="350520"/>
                  </a:lnTo>
                  <a:lnTo>
                    <a:pt x="582650" y="349250"/>
                  </a:lnTo>
                  <a:lnTo>
                    <a:pt x="583996" y="347980"/>
                  </a:lnTo>
                  <a:lnTo>
                    <a:pt x="585635" y="346710"/>
                  </a:lnTo>
                  <a:lnTo>
                    <a:pt x="593826" y="339090"/>
                  </a:lnTo>
                  <a:lnTo>
                    <a:pt x="594702" y="337820"/>
                  </a:lnTo>
                  <a:lnTo>
                    <a:pt x="594817" y="335280"/>
                  </a:lnTo>
                  <a:lnTo>
                    <a:pt x="594550" y="334010"/>
                  </a:lnTo>
                  <a:lnTo>
                    <a:pt x="594042" y="334010"/>
                  </a:lnTo>
                  <a:lnTo>
                    <a:pt x="539642" y="267970"/>
                  </a:lnTo>
                  <a:close/>
                </a:path>
                <a:path w="885825" h="725170">
                  <a:moveTo>
                    <a:pt x="667816" y="346710"/>
                  </a:moveTo>
                  <a:lnTo>
                    <a:pt x="663740" y="346710"/>
                  </a:lnTo>
                  <a:lnTo>
                    <a:pt x="665035" y="347980"/>
                  </a:lnTo>
                  <a:lnTo>
                    <a:pt x="666826" y="347980"/>
                  </a:lnTo>
                  <a:lnTo>
                    <a:pt x="667816" y="346710"/>
                  </a:lnTo>
                  <a:close/>
                </a:path>
                <a:path w="885825" h="725170">
                  <a:moveTo>
                    <a:pt x="560489" y="187960"/>
                  </a:moveTo>
                  <a:lnTo>
                    <a:pt x="553275" y="187960"/>
                  </a:lnTo>
                  <a:lnTo>
                    <a:pt x="552157" y="189230"/>
                  </a:lnTo>
                  <a:lnTo>
                    <a:pt x="550786" y="190500"/>
                  </a:lnTo>
                  <a:lnTo>
                    <a:pt x="549173" y="191770"/>
                  </a:lnTo>
                  <a:lnTo>
                    <a:pt x="547636" y="193040"/>
                  </a:lnTo>
                  <a:lnTo>
                    <a:pt x="545401" y="194310"/>
                  </a:lnTo>
                  <a:lnTo>
                    <a:pt x="544423" y="195580"/>
                  </a:lnTo>
                  <a:lnTo>
                    <a:pt x="543725" y="196850"/>
                  </a:lnTo>
                  <a:lnTo>
                    <a:pt x="543280" y="198120"/>
                  </a:lnTo>
                  <a:lnTo>
                    <a:pt x="542848" y="198120"/>
                  </a:lnTo>
                  <a:lnTo>
                    <a:pt x="542683" y="199390"/>
                  </a:lnTo>
                  <a:lnTo>
                    <a:pt x="542925" y="200660"/>
                  </a:lnTo>
                  <a:lnTo>
                    <a:pt x="543255" y="200660"/>
                  </a:lnTo>
                  <a:lnTo>
                    <a:pt x="543826" y="201930"/>
                  </a:lnTo>
                  <a:lnTo>
                    <a:pt x="663168" y="346710"/>
                  </a:lnTo>
                  <a:lnTo>
                    <a:pt x="668972" y="346710"/>
                  </a:lnTo>
                  <a:lnTo>
                    <a:pt x="671677" y="345440"/>
                  </a:lnTo>
                  <a:lnTo>
                    <a:pt x="673277" y="344170"/>
                  </a:lnTo>
                  <a:lnTo>
                    <a:pt x="675119" y="341630"/>
                  </a:lnTo>
                  <a:lnTo>
                    <a:pt x="677037" y="340360"/>
                  </a:lnTo>
                  <a:lnTo>
                    <a:pt x="678535" y="339090"/>
                  </a:lnTo>
                  <a:lnTo>
                    <a:pt x="680745" y="336550"/>
                  </a:lnTo>
                  <a:lnTo>
                    <a:pt x="681507" y="335280"/>
                  </a:lnTo>
                  <a:lnTo>
                    <a:pt x="681951" y="335280"/>
                  </a:lnTo>
                  <a:lnTo>
                    <a:pt x="682383" y="334010"/>
                  </a:lnTo>
                  <a:lnTo>
                    <a:pt x="682561" y="332740"/>
                  </a:lnTo>
                  <a:lnTo>
                    <a:pt x="682421" y="331470"/>
                  </a:lnTo>
                  <a:lnTo>
                    <a:pt x="682129" y="331470"/>
                  </a:lnTo>
                  <a:lnTo>
                    <a:pt x="681634" y="330200"/>
                  </a:lnTo>
                  <a:lnTo>
                    <a:pt x="639089" y="279400"/>
                  </a:lnTo>
                  <a:lnTo>
                    <a:pt x="660590" y="279400"/>
                  </a:lnTo>
                  <a:lnTo>
                    <a:pt x="664146" y="278130"/>
                  </a:lnTo>
                  <a:lnTo>
                    <a:pt x="667715" y="278130"/>
                  </a:lnTo>
                  <a:lnTo>
                    <a:pt x="671042" y="276860"/>
                  </a:lnTo>
                  <a:lnTo>
                    <a:pt x="677265" y="273050"/>
                  </a:lnTo>
                  <a:lnTo>
                    <a:pt x="680351" y="271780"/>
                  </a:lnTo>
                  <a:lnTo>
                    <a:pt x="683425" y="269240"/>
                  </a:lnTo>
                  <a:lnTo>
                    <a:pt x="688464" y="264160"/>
                  </a:lnTo>
                  <a:lnTo>
                    <a:pt x="690623" y="261620"/>
                  </a:lnTo>
                  <a:lnTo>
                    <a:pt x="643485" y="261620"/>
                  </a:lnTo>
                  <a:lnTo>
                    <a:pt x="637033" y="260350"/>
                  </a:lnTo>
                  <a:lnTo>
                    <a:pt x="630022" y="260350"/>
                  </a:lnTo>
                  <a:lnTo>
                    <a:pt x="622452" y="259080"/>
                  </a:lnTo>
                  <a:lnTo>
                    <a:pt x="588606" y="217170"/>
                  </a:lnTo>
                  <a:lnTo>
                    <a:pt x="588518" y="210820"/>
                  </a:lnTo>
                  <a:lnTo>
                    <a:pt x="588772" y="205740"/>
                  </a:lnTo>
                  <a:lnTo>
                    <a:pt x="589278" y="201930"/>
                  </a:lnTo>
                  <a:lnTo>
                    <a:pt x="571931" y="201930"/>
                  </a:lnTo>
                  <a:lnTo>
                    <a:pt x="560489" y="187960"/>
                  </a:lnTo>
                  <a:close/>
                </a:path>
                <a:path w="885825" h="725170">
                  <a:moveTo>
                    <a:pt x="501523" y="242570"/>
                  </a:moveTo>
                  <a:lnTo>
                    <a:pt x="495287" y="242570"/>
                  </a:lnTo>
                  <a:lnTo>
                    <a:pt x="482409" y="245110"/>
                  </a:lnTo>
                  <a:lnTo>
                    <a:pt x="461860" y="262890"/>
                  </a:lnTo>
                  <a:lnTo>
                    <a:pt x="459740" y="265430"/>
                  </a:lnTo>
                  <a:lnTo>
                    <a:pt x="450608" y="303530"/>
                  </a:lnTo>
                  <a:lnTo>
                    <a:pt x="467780" y="303530"/>
                  </a:lnTo>
                  <a:lnTo>
                    <a:pt x="467866" y="302260"/>
                  </a:lnTo>
                  <a:lnTo>
                    <a:pt x="468615" y="295910"/>
                  </a:lnTo>
                  <a:lnTo>
                    <a:pt x="493318" y="267970"/>
                  </a:lnTo>
                  <a:lnTo>
                    <a:pt x="539642" y="267970"/>
                  </a:lnTo>
                  <a:lnTo>
                    <a:pt x="535457" y="262890"/>
                  </a:lnTo>
                  <a:lnTo>
                    <a:pt x="530313" y="257810"/>
                  </a:lnTo>
                  <a:lnTo>
                    <a:pt x="524802" y="254000"/>
                  </a:lnTo>
                  <a:lnTo>
                    <a:pt x="519303" y="248920"/>
                  </a:lnTo>
                  <a:lnTo>
                    <a:pt x="513537" y="246380"/>
                  </a:lnTo>
                  <a:lnTo>
                    <a:pt x="501523" y="242570"/>
                  </a:lnTo>
                  <a:close/>
                </a:path>
                <a:path w="885825" h="725170">
                  <a:moveTo>
                    <a:pt x="671849" y="165100"/>
                  </a:moveTo>
                  <a:lnTo>
                    <a:pt x="628421" y="165100"/>
                  </a:lnTo>
                  <a:lnTo>
                    <a:pt x="638657" y="170180"/>
                  </a:lnTo>
                  <a:lnTo>
                    <a:pt x="643648" y="172720"/>
                  </a:lnTo>
                  <a:lnTo>
                    <a:pt x="669772" y="201930"/>
                  </a:lnTo>
                  <a:lnTo>
                    <a:pt x="679615" y="229870"/>
                  </a:lnTo>
                  <a:lnTo>
                    <a:pt x="679361" y="234950"/>
                  </a:lnTo>
                  <a:lnTo>
                    <a:pt x="649376" y="261620"/>
                  </a:lnTo>
                  <a:lnTo>
                    <a:pt x="690623" y="261620"/>
                  </a:lnTo>
                  <a:lnTo>
                    <a:pt x="704126" y="233680"/>
                  </a:lnTo>
                  <a:lnTo>
                    <a:pt x="703795" y="226060"/>
                  </a:lnTo>
                  <a:lnTo>
                    <a:pt x="690073" y="186690"/>
                  </a:lnTo>
                  <a:lnTo>
                    <a:pt x="675507" y="168910"/>
                  </a:lnTo>
                  <a:lnTo>
                    <a:pt x="671849" y="165100"/>
                  </a:lnTo>
                  <a:close/>
                </a:path>
                <a:path w="885825" h="725170">
                  <a:moveTo>
                    <a:pt x="644067" y="33020"/>
                  </a:moveTo>
                  <a:lnTo>
                    <a:pt x="639991" y="33020"/>
                  </a:lnTo>
                  <a:lnTo>
                    <a:pt x="638848" y="34290"/>
                  </a:lnTo>
                  <a:lnTo>
                    <a:pt x="637501" y="35560"/>
                  </a:lnTo>
                  <a:lnTo>
                    <a:pt x="636143" y="35560"/>
                  </a:lnTo>
                  <a:lnTo>
                    <a:pt x="632599" y="38100"/>
                  </a:lnTo>
                  <a:lnTo>
                    <a:pt x="630758" y="40640"/>
                  </a:lnTo>
                  <a:lnTo>
                    <a:pt x="629285" y="41910"/>
                  </a:lnTo>
                  <a:lnTo>
                    <a:pt x="627087" y="43180"/>
                  </a:lnTo>
                  <a:lnTo>
                    <a:pt x="626300" y="44450"/>
                  </a:lnTo>
                  <a:lnTo>
                    <a:pt x="625348" y="46990"/>
                  </a:lnTo>
                  <a:lnTo>
                    <a:pt x="625170" y="46990"/>
                  </a:lnTo>
                  <a:lnTo>
                    <a:pt x="625386" y="48260"/>
                  </a:lnTo>
                  <a:lnTo>
                    <a:pt x="625690" y="49530"/>
                  </a:lnTo>
                  <a:lnTo>
                    <a:pt x="626198" y="49530"/>
                  </a:lnTo>
                  <a:lnTo>
                    <a:pt x="752500" y="203200"/>
                  </a:lnTo>
                  <a:lnTo>
                    <a:pt x="753008" y="204470"/>
                  </a:lnTo>
                  <a:lnTo>
                    <a:pt x="757555" y="204470"/>
                  </a:lnTo>
                  <a:lnTo>
                    <a:pt x="760069" y="203200"/>
                  </a:lnTo>
                  <a:lnTo>
                    <a:pt x="761428" y="201930"/>
                  </a:lnTo>
                  <a:lnTo>
                    <a:pt x="763016" y="200660"/>
                  </a:lnTo>
                  <a:lnTo>
                    <a:pt x="764857" y="199390"/>
                  </a:lnTo>
                  <a:lnTo>
                    <a:pt x="766775" y="198120"/>
                  </a:lnTo>
                  <a:lnTo>
                    <a:pt x="768286" y="196850"/>
                  </a:lnTo>
                  <a:lnTo>
                    <a:pt x="770483" y="194310"/>
                  </a:lnTo>
                  <a:lnTo>
                    <a:pt x="771245" y="193040"/>
                  </a:lnTo>
                  <a:lnTo>
                    <a:pt x="772121" y="191770"/>
                  </a:lnTo>
                  <a:lnTo>
                    <a:pt x="772248" y="189230"/>
                  </a:lnTo>
                  <a:lnTo>
                    <a:pt x="771969" y="189230"/>
                  </a:lnTo>
                  <a:lnTo>
                    <a:pt x="771461" y="187960"/>
                  </a:lnTo>
                  <a:lnTo>
                    <a:pt x="644652" y="34290"/>
                  </a:lnTo>
                  <a:lnTo>
                    <a:pt x="644067" y="33020"/>
                  </a:lnTo>
                  <a:close/>
                </a:path>
                <a:path w="885825" h="725170">
                  <a:moveTo>
                    <a:pt x="631075" y="139700"/>
                  </a:moveTo>
                  <a:lnTo>
                    <a:pt x="623493" y="139700"/>
                  </a:lnTo>
                  <a:lnTo>
                    <a:pt x="615810" y="140970"/>
                  </a:lnTo>
                  <a:lnTo>
                    <a:pt x="584187" y="162560"/>
                  </a:lnTo>
                  <a:lnTo>
                    <a:pt x="581748" y="165100"/>
                  </a:lnTo>
                  <a:lnTo>
                    <a:pt x="571931" y="201930"/>
                  </a:lnTo>
                  <a:lnTo>
                    <a:pt x="589278" y="201930"/>
                  </a:lnTo>
                  <a:lnTo>
                    <a:pt x="589953" y="196850"/>
                  </a:lnTo>
                  <a:lnTo>
                    <a:pt x="590829" y="191770"/>
                  </a:lnTo>
                  <a:lnTo>
                    <a:pt x="592010" y="187960"/>
                  </a:lnTo>
                  <a:lnTo>
                    <a:pt x="593178" y="185420"/>
                  </a:lnTo>
                  <a:lnTo>
                    <a:pt x="594664" y="181610"/>
                  </a:lnTo>
                  <a:lnTo>
                    <a:pt x="598246" y="176530"/>
                  </a:lnTo>
                  <a:lnTo>
                    <a:pt x="600379" y="173990"/>
                  </a:lnTo>
                  <a:lnTo>
                    <a:pt x="607771" y="167640"/>
                  </a:lnTo>
                  <a:lnTo>
                    <a:pt x="612851" y="165100"/>
                  </a:lnTo>
                  <a:lnTo>
                    <a:pt x="671849" y="165100"/>
                  </a:lnTo>
                  <a:lnTo>
                    <a:pt x="670629" y="163830"/>
                  </a:lnTo>
                  <a:lnTo>
                    <a:pt x="665590" y="158750"/>
                  </a:lnTo>
                  <a:lnTo>
                    <a:pt x="660387" y="153670"/>
                  </a:lnTo>
                  <a:lnTo>
                    <a:pt x="653338" y="148590"/>
                  </a:lnTo>
                  <a:lnTo>
                    <a:pt x="646061" y="144780"/>
                  </a:lnTo>
                  <a:lnTo>
                    <a:pt x="631075" y="139700"/>
                  </a:lnTo>
                  <a:close/>
                </a:path>
                <a:path w="885825" h="725170">
                  <a:moveTo>
                    <a:pt x="559333" y="186690"/>
                  </a:moveTo>
                  <a:lnTo>
                    <a:pt x="555447" y="186690"/>
                  </a:lnTo>
                  <a:lnTo>
                    <a:pt x="554405" y="187960"/>
                  </a:lnTo>
                  <a:lnTo>
                    <a:pt x="559930" y="187960"/>
                  </a:lnTo>
                  <a:lnTo>
                    <a:pt x="559333" y="186690"/>
                  </a:lnTo>
                  <a:close/>
                </a:path>
                <a:path w="885825" h="725170">
                  <a:moveTo>
                    <a:pt x="799452" y="0"/>
                  </a:moveTo>
                  <a:lnTo>
                    <a:pt x="791870" y="0"/>
                  </a:lnTo>
                  <a:lnTo>
                    <a:pt x="784021" y="2540"/>
                  </a:lnTo>
                  <a:lnTo>
                    <a:pt x="778109" y="3810"/>
                  </a:lnTo>
                  <a:lnTo>
                    <a:pt x="772144" y="7620"/>
                  </a:lnTo>
                  <a:lnTo>
                    <a:pt x="766126" y="10160"/>
                  </a:lnTo>
                  <a:lnTo>
                    <a:pt x="760056" y="15240"/>
                  </a:lnTo>
                  <a:lnTo>
                    <a:pt x="736688" y="52070"/>
                  </a:lnTo>
                  <a:lnTo>
                    <a:pt x="736422" y="60960"/>
                  </a:lnTo>
                  <a:lnTo>
                    <a:pt x="736579" y="67310"/>
                  </a:lnTo>
                  <a:lnTo>
                    <a:pt x="752456" y="106680"/>
                  </a:lnTo>
                  <a:lnTo>
                    <a:pt x="757580" y="113030"/>
                  </a:lnTo>
                  <a:lnTo>
                    <a:pt x="763381" y="120650"/>
                  </a:lnTo>
                  <a:lnTo>
                    <a:pt x="769242" y="125730"/>
                  </a:lnTo>
                  <a:lnTo>
                    <a:pt x="781151" y="135890"/>
                  </a:lnTo>
                  <a:lnTo>
                    <a:pt x="787180" y="138430"/>
                  </a:lnTo>
                  <a:lnTo>
                    <a:pt x="793248" y="142240"/>
                  </a:lnTo>
                  <a:lnTo>
                    <a:pt x="805497" y="144780"/>
                  </a:lnTo>
                  <a:lnTo>
                    <a:pt x="813714" y="146050"/>
                  </a:lnTo>
                  <a:lnTo>
                    <a:pt x="821994" y="144780"/>
                  </a:lnTo>
                  <a:lnTo>
                    <a:pt x="830338" y="142240"/>
                  </a:lnTo>
                  <a:lnTo>
                    <a:pt x="836620" y="139700"/>
                  </a:lnTo>
                  <a:lnTo>
                    <a:pt x="849269" y="132080"/>
                  </a:lnTo>
                  <a:lnTo>
                    <a:pt x="855637" y="127000"/>
                  </a:lnTo>
                  <a:lnTo>
                    <a:pt x="860539" y="123190"/>
                  </a:lnTo>
                  <a:lnTo>
                    <a:pt x="815390" y="123190"/>
                  </a:lnTo>
                  <a:lnTo>
                    <a:pt x="804583" y="120650"/>
                  </a:lnTo>
                  <a:lnTo>
                    <a:pt x="799414" y="118110"/>
                  </a:lnTo>
                  <a:lnTo>
                    <a:pt x="789533" y="110490"/>
                  </a:lnTo>
                  <a:lnTo>
                    <a:pt x="784707" y="106680"/>
                  </a:lnTo>
                  <a:lnTo>
                    <a:pt x="779983" y="100330"/>
                  </a:lnTo>
                  <a:lnTo>
                    <a:pt x="797013" y="86360"/>
                  </a:lnTo>
                  <a:lnTo>
                    <a:pt x="768540" y="86360"/>
                  </a:lnTo>
                  <a:lnTo>
                    <a:pt x="765225" y="82550"/>
                  </a:lnTo>
                  <a:lnTo>
                    <a:pt x="762635" y="77470"/>
                  </a:lnTo>
                  <a:lnTo>
                    <a:pt x="758888" y="67310"/>
                  </a:lnTo>
                  <a:lnTo>
                    <a:pt x="757948" y="63500"/>
                  </a:lnTo>
                  <a:lnTo>
                    <a:pt x="757948" y="53340"/>
                  </a:lnTo>
                  <a:lnTo>
                    <a:pt x="785107" y="22860"/>
                  </a:lnTo>
                  <a:lnTo>
                    <a:pt x="792061" y="21590"/>
                  </a:lnTo>
                  <a:lnTo>
                    <a:pt x="841418" y="21590"/>
                  </a:lnTo>
                  <a:lnTo>
                    <a:pt x="840308" y="20320"/>
                  </a:lnTo>
                  <a:lnTo>
                    <a:pt x="834224" y="13970"/>
                  </a:lnTo>
                  <a:lnTo>
                    <a:pt x="827620" y="10160"/>
                  </a:lnTo>
                  <a:lnTo>
                    <a:pt x="821016" y="5080"/>
                  </a:lnTo>
                  <a:lnTo>
                    <a:pt x="814057" y="2540"/>
                  </a:lnTo>
                  <a:lnTo>
                    <a:pt x="799452" y="0"/>
                  </a:lnTo>
                  <a:close/>
                </a:path>
                <a:path w="885825" h="725170">
                  <a:moveTo>
                    <a:pt x="877709" y="74930"/>
                  </a:moveTo>
                  <a:lnTo>
                    <a:pt x="871575" y="74930"/>
                  </a:lnTo>
                  <a:lnTo>
                    <a:pt x="870534" y="76200"/>
                  </a:lnTo>
                  <a:lnTo>
                    <a:pt x="868235" y="81280"/>
                  </a:lnTo>
                  <a:lnTo>
                    <a:pt x="866673" y="83820"/>
                  </a:lnTo>
                  <a:lnTo>
                    <a:pt x="844740" y="110490"/>
                  </a:lnTo>
                  <a:lnTo>
                    <a:pt x="838504" y="115570"/>
                  </a:lnTo>
                  <a:lnTo>
                    <a:pt x="832497" y="119380"/>
                  </a:lnTo>
                  <a:lnTo>
                    <a:pt x="815390" y="123190"/>
                  </a:lnTo>
                  <a:lnTo>
                    <a:pt x="860539" y="123190"/>
                  </a:lnTo>
                  <a:lnTo>
                    <a:pt x="880465" y="99060"/>
                  </a:lnTo>
                  <a:lnTo>
                    <a:pt x="882497" y="96520"/>
                  </a:lnTo>
                  <a:lnTo>
                    <a:pt x="885037" y="90170"/>
                  </a:lnTo>
                  <a:lnTo>
                    <a:pt x="885672" y="88900"/>
                  </a:lnTo>
                  <a:lnTo>
                    <a:pt x="885799" y="88900"/>
                  </a:lnTo>
                  <a:lnTo>
                    <a:pt x="885799" y="86360"/>
                  </a:lnTo>
                  <a:lnTo>
                    <a:pt x="885418" y="85090"/>
                  </a:lnTo>
                  <a:lnTo>
                    <a:pt x="884656" y="83820"/>
                  </a:lnTo>
                  <a:lnTo>
                    <a:pt x="883640" y="82550"/>
                  </a:lnTo>
                  <a:lnTo>
                    <a:pt x="883132" y="81280"/>
                  </a:lnTo>
                  <a:lnTo>
                    <a:pt x="882497" y="80010"/>
                  </a:lnTo>
                  <a:lnTo>
                    <a:pt x="881608" y="78740"/>
                  </a:lnTo>
                  <a:lnTo>
                    <a:pt x="880592" y="77470"/>
                  </a:lnTo>
                  <a:lnTo>
                    <a:pt x="878560" y="76200"/>
                  </a:lnTo>
                  <a:lnTo>
                    <a:pt x="877709" y="74930"/>
                  </a:lnTo>
                  <a:close/>
                </a:path>
                <a:path w="885825" h="725170">
                  <a:moveTo>
                    <a:pt x="841418" y="21590"/>
                  </a:moveTo>
                  <a:lnTo>
                    <a:pt x="792061" y="21590"/>
                  </a:lnTo>
                  <a:lnTo>
                    <a:pt x="805910" y="24130"/>
                  </a:lnTo>
                  <a:lnTo>
                    <a:pt x="812522" y="27940"/>
                  </a:lnTo>
                  <a:lnTo>
                    <a:pt x="818878" y="33020"/>
                  </a:lnTo>
                  <a:lnTo>
                    <a:pt x="824979" y="40640"/>
                  </a:lnTo>
                  <a:lnTo>
                    <a:pt x="768540" y="86360"/>
                  </a:lnTo>
                  <a:lnTo>
                    <a:pt x="797013" y="86360"/>
                  </a:lnTo>
                  <a:lnTo>
                    <a:pt x="848106" y="44450"/>
                  </a:lnTo>
                  <a:lnTo>
                    <a:pt x="850036" y="43180"/>
                  </a:lnTo>
                  <a:lnTo>
                    <a:pt x="851230" y="40640"/>
                  </a:lnTo>
                  <a:lnTo>
                    <a:pt x="852144" y="35560"/>
                  </a:lnTo>
                  <a:lnTo>
                    <a:pt x="851154" y="33020"/>
                  </a:lnTo>
                  <a:lnTo>
                    <a:pt x="848690" y="30480"/>
                  </a:lnTo>
                  <a:lnTo>
                    <a:pt x="845858" y="26670"/>
                  </a:lnTo>
                  <a:lnTo>
                    <a:pt x="841418" y="21590"/>
                  </a:lnTo>
                  <a:close/>
                </a:path>
                <a:path w="885825" h="725170">
                  <a:moveTo>
                    <a:pt x="876249" y="73660"/>
                  </a:moveTo>
                  <a:lnTo>
                    <a:pt x="873036" y="73660"/>
                  </a:lnTo>
                  <a:lnTo>
                    <a:pt x="872502" y="74930"/>
                  </a:lnTo>
                  <a:lnTo>
                    <a:pt x="876922" y="74930"/>
                  </a:lnTo>
                  <a:lnTo>
                    <a:pt x="876249" y="73660"/>
                  </a:lnTo>
                  <a:close/>
                </a:path>
              </a:pathLst>
            </a:custGeom>
            <a:solidFill>
              <a:srgbClr val="000000"/>
            </a:solidFill>
          </p:spPr>
          <p:txBody>
            <a:bodyPr wrap="square" lIns="0" tIns="0" rIns="0" bIns="0" rtlCol="0"/>
            <a:lstStyle/>
            <a:p>
              <a:pPr defTabSz="855345"/>
              <a:endParaRPr sz="1650" dirty="0">
                <a:solidFill>
                  <a:prstClr val="black"/>
                </a:solidFill>
              </a:endParaRPr>
            </a:p>
          </p:txBody>
        </p:sp>
      </p:grpSp>
      <p:sp>
        <p:nvSpPr>
          <p:cNvPr id="14" name="object 18"/>
          <p:cNvSpPr txBox="1"/>
          <p:nvPr/>
        </p:nvSpPr>
        <p:spPr>
          <a:xfrm>
            <a:off x="1942416" y="4515133"/>
            <a:ext cx="6622415" cy="461665"/>
          </a:xfrm>
          <a:prstGeom prst="rect">
            <a:avLst/>
          </a:prstGeom>
        </p:spPr>
        <p:txBody>
          <a:bodyPr vert="horz" wrap="square" lIns="0" tIns="0" rIns="0" bIns="0" rtlCol="0">
            <a:spAutoFit/>
          </a:bodyPr>
          <a:lstStyle/>
          <a:p>
            <a:pPr marL="280035" marR="4445" indent="-267970" defTabSz="855345">
              <a:buFont typeface="Wingdings" panose="05000000000000000000"/>
              <a:buChar char=""/>
              <a:tabLst>
                <a:tab pos="280035" algn="l"/>
              </a:tabLst>
            </a:pPr>
            <a:r>
              <a:rPr sz="1500" spc="-14" dirty="0">
                <a:solidFill>
                  <a:prstClr val="black"/>
                </a:solidFill>
                <a:cs typeface="Calibri"/>
              </a:rPr>
              <a:t>Attempted </a:t>
            </a:r>
            <a:r>
              <a:rPr sz="1500" spc="-5" dirty="0">
                <a:solidFill>
                  <a:prstClr val="black"/>
                </a:solidFill>
                <a:cs typeface="Calibri"/>
              </a:rPr>
              <a:t>access without a </a:t>
            </a:r>
            <a:r>
              <a:rPr sz="1500" spc="-9" dirty="0">
                <a:solidFill>
                  <a:prstClr val="black"/>
                </a:solidFill>
                <a:cs typeface="Calibri"/>
              </a:rPr>
              <a:t>proper </a:t>
            </a:r>
            <a:r>
              <a:rPr sz="1500" spc="-14" dirty="0">
                <a:solidFill>
                  <a:prstClr val="black"/>
                </a:solidFill>
                <a:cs typeface="Calibri"/>
              </a:rPr>
              <a:t>password </a:t>
            </a:r>
            <a:r>
              <a:rPr sz="1500" spc="-9" dirty="0">
                <a:solidFill>
                  <a:prstClr val="black"/>
                </a:solidFill>
                <a:cs typeface="Calibri"/>
              </a:rPr>
              <a:t>to </a:t>
            </a:r>
            <a:r>
              <a:rPr sz="1500" spc="-5" dirty="0">
                <a:solidFill>
                  <a:prstClr val="black"/>
                </a:solidFill>
                <a:cs typeface="Calibri"/>
              </a:rPr>
              <a:t>the </a:t>
            </a:r>
            <a:r>
              <a:rPr sz="1500" dirty="0">
                <a:solidFill>
                  <a:prstClr val="black"/>
                </a:solidFill>
                <a:cs typeface="Calibri"/>
              </a:rPr>
              <a:t>on-line </a:t>
            </a:r>
            <a:r>
              <a:rPr sz="1500" spc="-14" dirty="0">
                <a:solidFill>
                  <a:prstClr val="black"/>
                </a:solidFill>
                <a:cs typeface="Calibri"/>
              </a:rPr>
              <a:t>data </a:t>
            </a:r>
            <a:r>
              <a:rPr sz="1500" spc="-5">
                <a:solidFill>
                  <a:prstClr val="black"/>
                </a:solidFill>
                <a:cs typeface="Calibri"/>
              </a:rPr>
              <a:t>entry and</a:t>
            </a:r>
            <a:r>
              <a:rPr lang="en-US" sz="1500" spc="-5" dirty="0">
                <a:solidFill>
                  <a:prstClr val="black"/>
                </a:solidFill>
                <a:cs typeface="Calibri"/>
              </a:rPr>
              <a:t> </a:t>
            </a:r>
            <a:r>
              <a:rPr sz="1500" spc="-9">
                <a:solidFill>
                  <a:prstClr val="black"/>
                </a:solidFill>
                <a:cs typeface="Calibri"/>
              </a:rPr>
              <a:t>display </a:t>
            </a:r>
            <a:r>
              <a:rPr sz="1500" spc="-9" dirty="0">
                <a:solidFill>
                  <a:prstClr val="black"/>
                </a:solidFill>
                <a:cs typeface="Calibri"/>
              </a:rPr>
              <a:t>transactions </a:t>
            </a:r>
            <a:r>
              <a:rPr sz="1500" spc="-5" dirty="0">
                <a:solidFill>
                  <a:prstClr val="black"/>
                </a:solidFill>
                <a:cs typeface="Calibri"/>
              </a:rPr>
              <a:t>(notification </a:t>
            </a:r>
            <a:r>
              <a:rPr sz="1500" spc="-9" dirty="0">
                <a:solidFill>
                  <a:prstClr val="black"/>
                </a:solidFill>
                <a:cs typeface="Calibri"/>
              </a:rPr>
              <a:t>to </a:t>
            </a:r>
            <a:r>
              <a:rPr sz="1500" spc="-5" dirty="0">
                <a:solidFill>
                  <a:prstClr val="black"/>
                </a:solidFill>
                <a:cs typeface="Calibri"/>
              </a:rPr>
              <a:t>the </a:t>
            </a:r>
            <a:r>
              <a:rPr sz="1500" spc="-9" dirty="0">
                <a:solidFill>
                  <a:prstClr val="black"/>
                </a:solidFill>
                <a:cs typeface="Calibri"/>
              </a:rPr>
              <a:t>user </a:t>
            </a:r>
            <a:r>
              <a:rPr sz="1500" spc="-5" dirty="0">
                <a:solidFill>
                  <a:prstClr val="black"/>
                </a:solidFill>
                <a:cs typeface="Calibri"/>
              </a:rPr>
              <a:t>of </a:t>
            </a:r>
            <a:r>
              <a:rPr sz="1500" spc="-9" dirty="0">
                <a:solidFill>
                  <a:prstClr val="black"/>
                </a:solidFill>
                <a:cs typeface="Calibri"/>
              </a:rPr>
              <a:t>invalid authentication) </a:t>
            </a:r>
            <a:r>
              <a:rPr sz="1500" spc="-5">
                <a:solidFill>
                  <a:prstClr val="black"/>
                </a:solidFill>
                <a:cs typeface="Calibri"/>
              </a:rPr>
              <a:t>will </a:t>
            </a:r>
            <a:r>
              <a:rPr sz="1500" spc="-9">
                <a:solidFill>
                  <a:prstClr val="black"/>
                </a:solidFill>
                <a:cs typeface="Calibri"/>
              </a:rPr>
              <a:t>be</a:t>
            </a:r>
            <a:r>
              <a:rPr lang="en-US" sz="1500" spc="-9" dirty="0">
                <a:solidFill>
                  <a:prstClr val="black"/>
                </a:solidFill>
                <a:cs typeface="Calibri"/>
              </a:rPr>
              <a:t> </a:t>
            </a:r>
            <a:r>
              <a:rPr sz="1500" spc="-9">
                <a:solidFill>
                  <a:prstClr val="black"/>
                </a:solidFill>
                <a:cs typeface="Calibri"/>
              </a:rPr>
              <a:t>tested</a:t>
            </a:r>
            <a:r>
              <a:rPr sz="1500" spc="-9" dirty="0">
                <a:solidFill>
                  <a:prstClr val="black"/>
                </a:solidFill>
                <a:cs typeface="Calibri"/>
              </a:rPr>
              <a:t>.</a:t>
            </a:r>
            <a:endParaRPr sz="1500" dirty="0">
              <a:solidFill>
                <a:prstClr val="black"/>
              </a:solidFill>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rPr lang="en-US" dirty="0" smtClean="0"/>
              <a:t>Defined as the processing of a large number of transactions through the system in a defined period of time. Done to measure the performance characteristics of the system under peak load conditions.</a:t>
            </a:r>
          </a:p>
          <a:p>
            <a:r>
              <a:rPr lang="en-US" dirty="0" smtClean="0"/>
              <a:t>Stress factors may apply to different aspects of the system, such as input transactions, report lines, internal tables, communications, computer processing capacity, throughput, disk space, I/O, and so on.</a:t>
            </a:r>
          </a:p>
          <a:p>
            <a:r>
              <a:rPr lang="en-US" dirty="0" smtClean="0"/>
              <a:t>Should not begin until the system functions are fully tested and stable. The need for Stress Testing must be identified in the Design Phase and should commence as soon as operationally stable system units are available.</a:t>
            </a:r>
          </a:p>
          <a:p>
            <a:endParaRPr lang="en-US" dirty="0"/>
          </a:p>
        </p:txBody>
      </p:sp>
      <p:sp>
        <p:nvSpPr>
          <p:cNvPr id="2" name="Title 1"/>
          <p:cNvSpPr>
            <a:spLocks noGrp="1"/>
          </p:cNvSpPr>
          <p:nvPr>
            <p:ph type="title"/>
          </p:nvPr>
        </p:nvSpPr>
        <p:spPr/>
        <p:txBody>
          <a:bodyPr/>
          <a:lstStyle/>
          <a:p>
            <a:r>
              <a:rPr lang="en-US" dirty="0" smtClean="0"/>
              <a:t>STRESS/VOLUME TESTING</a:t>
            </a:r>
            <a:br>
              <a:rPr lang="en-US" dirty="0" smtClean="0"/>
            </a:br>
            <a:endParaRPr lang="en-US" dirty="0"/>
          </a:p>
        </p:txBody>
      </p:sp>
      <p:sp>
        <p:nvSpPr>
          <p:cNvPr id="41" name="object 15"/>
          <p:cNvSpPr txBox="1"/>
          <p:nvPr/>
        </p:nvSpPr>
        <p:spPr>
          <a:xfrm>
            <a:off x="2388389" y="5235411"/>
            <a:ext cx="215265" cy="404085"/>
          </a:xfrm>
          <a:prstGeom prst="rect">
            <a:avLst/>
          </a:prstGeom>
        </p:spPr>
        <p:txBody>
          <a:bodyPr vert="horz" wrap="square" lIns="0" tIns="0" rIns="0" bIns="0" rtlCol="0">
            <a:spAutoFit/>
          </a:bodyPr>
          <a:lstStyle/>
          <a:p>
            <a:pPr marL="12065" defTabSz="855345"/>
            <a:r>
              <a:rPr sz="2625" spc="-5" dirty="0">
                <a:solidFill>
                  <a:srgbClr val="FFFFFF"/>
                </a:solidFill>
                <a:latin typeface="Calibri"/>
                <a:cs typeface="Calibri"/>
              </a:rPr>
              <a:t>C</a:t>
            </a:r>
            <a:endParaRPr sz="2625" dirty="0">
              <a:solidFill>
                <a:prstClr val="black"/>
              </a:solidFill>
              <a:latin typeface="Calibri"/>
              <a:cs typeface="Calibri"/>
            </a:endParaRPr>
          </a:p>
        </p:txBody>
      </p:sp>
      <p:sp>
        <p:nvSpPr>
          <p:cNvPr id="42" name="object 19"/>
          <p:cNvSpPr txBox="1"/>
          <p:nvPr/>
        </p:nvSpPr>
        <p:spPr>
          <a:xfrm>
            <a:off x="4806696" y="3543331"/>
            <a:ext cx="219075" cy="404085"/>
          </a:xfrm>
          <a:prstGeom prst="rect">
            <a:avLst/>
          </a:prstGeom>
        </p:spPr>
        <p:txBody>
          <a:bodyPr vert="horz" wrap="square" lIns="0" tIns="0" rIns="0" bIns="0" rtlCol="0">
            <a:spAutoFit/>
          </a:bodyPr>
          <a:lstStyle/>
          <a:p>
            <a:pPr marL="12065" defTabSz="855345"/>
            <a:r>
              <a:rPr sz="2625" spc="-5" dirty="0">
                <a:solidFill>
                  <a:srgbClr val="FFFFFF"/>
                </a:solidFill>
                <a:latin typeface="Calibri"/>
                <a:cs typeface="Calibri"/>
              </a:rPr>
              <a:t>B</a:t>
            </a:r>
            <a:endParaRPr sz="2625" dirty="0">
              <a:solidFill>
                <a:prstClr val="black"/>
              </a:solidFill>
              <a:latin typeface="Calibri"/>
              <a:cs typeface="Calibri"/>
            </a:endParaRPr>
          </a:p>
        </p:txBody>
      </p:sp>
      <p:sp>
        <p:nvSpPr>
          <p:cNvPr id="47" name="object 15"/>
          <p:cNvSpPr txBox="1"/>
          <p:nvPr/>
        </p:nvSpPr>
        <p:spPr>
          <a:xfrm>
            <a:off x="3258314" y="4527709"/>
            <a:ext cx="215265" cy="404085"/>
          </a:xfrm>
          <a:prstGeom prst="rect">
            <a:avLst/>
          </a:prstGeom>
        </p:spPr>
        <p:txBody>
          <a:bodyPr vert="horz" wrap="square" lIns="0" tIns="0" rIns="0" bIns="0" rtlCol="0">
            <a:spAutoFit/>
          </a:bodyPr>
          <a:lstStyle/>
          <a:p>
            <a:pPr marL="12065" defTabSz="855345"/>
            <a:r>
              <a:rPr sz="2625" spc="-5" dirty="0">
                <a:solidFill>
                  <a:srgbClr val="FFFFFF"/>
                </a:solidFill>
                <a:latin typeface="Calibri"/>
                <a:cs typeface="Calibri"/>
              </a:rPr>
              <a:t>C</a:t>
            </a:r>
            <a:endParaRPr sz="2625" dirty="0">
              <a:solidFill>
                <a:prstClr val="black"/>
              </a:solidFill>
              <a:latin typeface="Calibri"/>
              <a:cs typeface="Calibri"/>
            </a:endParaRPr>
          </a:p>
        </p:txBody>
      </p:sp>
      <p:grpSp>
        <p:nvGrpSpPr>
          <p:cNvPr id="10" name="Group 9"/>
          <p:cNvGrpSpPr/>
          <p:nvPr/>
        </p:nvGrpSpPr>
        <p:grpSpPr>
          <a:xfrm>
            <a:off x="513293" y="4686628"/>
            <a:ext cx="1400175" cy="967992"/>
            <a:chOff x="684212" y="5105400"/>
            <a:chExt cx="1866414" cy="1290320"/>
          </a:xfrm>
        </p:grpSpPr>
        <p:sp>
          <p:nvSpPr>
            <p:cNvPr id="11" name="object 22"/>
            <p:cNvSpPr/>
            <p:nvPr/>
          </p:nvSpPr>
          <p:spPr>
            <a:xfrm>
              <a:off x="684212" y="5105400"/>
              <a:ext cx="1866414" cy="1290320"/>
            </a:xfrm>
            <a:custGeom>
              <a:avLst/>
              <a:gdLst/>
              <a:ahLst/>
              <a:cxnLst/>
              <a:rect l="l" t="t" r="r" b="b"/>
              <a:pathLst>
                <a:path w="1400175" h="1290320">
                  <a:moveTo>
                    <a:pt x="1048169" y="0"/>
                  </a:moveTo>
                  <a:lnTo>
                    <a:pt x="0" y="862202"/>
                  </a:lnTo>
                  <a:lnTo>
                    <a:pt x="351917" y="1290040"/>
                  </a:lnTo>
                  <a:lnTo>
                    <a:pt x="1400073" y="427862"/>
                  </a:lnTo>
                  <a:lnTo>
                    <a:pt x="1048169" y="0"/>
                  </a:lnTo>
                  <a:close/>
                </a:path>
              </a:pathLst>
            </a:custGeom>
            <a:solidFill>
              <a:srgbClr val="FFFF00"/>
            </a:solidFill>
          </p:spPr>
          <p:txBody>
            <a:bodyPr wrap="square" lIns="0" tIns="0" rIns="0" bIns="0" rtlCol="0"/>
            <a:lstStyle/>
            <a:p>
              <a:pPr defTabSz="855345"/>
              <a:endParaRPr sz="1650" dirty="0">
                <a:solidFill>
                  <a:prstClr val="black"/>
                </a:solidFill>
              </a:endParaRPr>
            </a:p>
          </p:txBody>
        </p:sp>
        <p:sp>
          <p:nvSpPr>
            <p:cNvPr id="12" name="object 23"/>
            <p:cNvSpPr/>
            <p:nvPr/>
          </p:nvSpPr>
          <p:spPr>
            <a:xfrm>
              <a:off x="989012" y="5410200"/>
              <a:ext cx="1180792" cy="725170"/>
            </a:xfrm>
            <a:custGeom>
              <a:avLst/>
              <a:gdLst/>
              <a:ahLst/>
              <a:cxnLst/>
              <a:rect l="l" t="t" r="r" b="b"/>
              <a:pathLst>
                <a:path w="885825" h="725170">
                  <a:moveTo>
                    <a:pt x="79184" y="515620"/>
                  </a:moveTo>
                  <a:lnTo>
                    <a:pt x="75311" y="515620"/>
                  </a:lnTo>
                  <a:lnTo>
                    <a:pt x="4127" y="574040"/>
                  </a:lnTo>
                  <a:lnTo>
                    <a:pt x="2362" y="576580"/>
                  </a:lnTo>
                  <a:lnTo>
                    <a:pt x="1181" y="577850"/>
                  </a:lnTo>
                  <a:lnTo>
                    <a:pt x="0" y="582930"/>
                  </a:lnTo>
                  <a:lnTo>
                    <a:pt x="927" y="585470"/>
                  </a:lnTo>
                  <a:lnTo>
                    <a:pt x="3390" y="589280"/>
                  </a:lnTo>
                  <a:lnTo>
                    <a:pt x="114947" y="723900"/>
                  </a:lnTo>
                  <a:lnTo>
                    <a:pt x="117449" y="725170"/>
                  </a:lnTo>
                  <a:lnTo>
                    <a:pt x="124701" y="725170"/>
                  </a:lnTo>
                  <a:lnTo>
                    <a:pt x="158502" y="697230"/>
                  </a:lnTo>
                  <a:lnTo>
                    <a:pt x="125349" y="697230"/>
                  </a:lnTo>
                  <a:lnTo>
                    <a:pt x="81584" y="643890"/>
                  </a:lnTo>
                  <a:lnTo>
                    <a:pt x="101476" y="627380"/>
                  </a:lnTo>
                  <a:lnTo>
                    <a:pt x="68440" y="627380"/>
                  </a:lnTo>
                  <a:lnTo>
                    <a:pt x="30060" y="580390"/>
                  </a:lnTo>
                  <a:lnTo>
                    <a:pt x="88836" y="532130"/>
                  </a:lnTo>
                  <a:lnTo>
                    <a:pt x="89268" y="532130"/>
                  </a:lnTo>
                  <a:lnTo>
                    <a:pt x="89509" y="530860"/>
                  </a:lnTo>
                  <a:lnTo>
                    <a:pt x="89750" y="530860"/>
                  </a:lnTo>
                  <a:lnTo>
                    <a:pt x="89763" y="529590"/>
                  </a:lnTo>
                  <a:lnTo>
                    <a:pt x="89535" y="528320"/>
                  </a:lnTo>
                  <a:lnTo>
                    <a:pt x="89306" y="528320"/>
                  </a:lnTo>
                  <a:lnTo>
                    <a:pt x="88861" y="527050"/>
                  </a:lnTo>
                  <a:lnTo>
                    <a:pt x="87541" y="524510"/>
                  </a:lnTo>
                  <a:lnTo>
                    <a:pt x="86639" y="523240"/>
                  </a:lnTo>
                  <a:lnTo>
                    <a:pt x="84251" y="520700"/>
                  </a:lnTo>
                  <a:lnTo>
                    <a:pt x="83096" y="519430"/>
                  </a:lnTo>
                  <a:lnTo>
                    <a:pt x="81013" y="516890"/>
                  </a:lnTo>
                  <a:lnTo>
                    <a:pt x="80060" y="516890"/>
                  </a:lnTo>
                  <a:lnTo>
                    <a:pt x="79184" y="515620"/>
                  </a:lnTo>
                  <a:close/>
                </a:path>
                <a:path w="885825" h="725170">
                  <a:moveTo>
                    <a:pt x="189788" y="647700"/>
                  </a:moveTo>
                  <a:lnTo>
                    <a:pt x="184937" y="647700"/>
                  </a:lnTo>
                  <a:lnTo>
                    <a:pt x="125349" y="697230"/>
                  </a:lnTo>
                  <a:lnTo>
                    <a:pt x="158502" y="697230"/>
                  </a:lnTo>
                  <a:lnTo>
                    <a:pt x="198450" y="664210"/>
                  </a:lnTo>
                  <a:lnTo>
                    <a:pt x="198882" y="662940"/>
                  </a:lnTo>
                  <a:lnTo>
                    <a:pt x="199377" y="661670"/>
                  </a:lnTo>
                  <a:lnTo>
                    <a:pt x="199034" y="659130"/>
                  </a:lnTo>
                  <a:lnTo>
                    <a:pt x="193890" y="651510"/>
                  </a:lnTo>
                  <a:lnTo>
                    <a:pt x="192760" y="650240"/>
                  </a:lnTo>
                  <a:lnTo>
                    <a:pt x="190754" y="648970"/>
                  </a:lnTo>
                  <a:lnTo>
                    <a:pt x="189788" y="647700"/>
                  </a:lnTo>
                  <a:close/>
                </a:path>
                <a:path w="885825" h="725170">
                  <a:moveTo>
                    <a:pt x="222072" y="464820"/>
                  </a:moveTo>
                  <a:lnTo>
                    <a:pt x="217360" y="464820"/>
                  </a:lnTo>
                  <a:lnTo>
                    <a:pt x="214274" y="467360"/>
                  </a:lnTo>
                  <a:lnTo>
                    <a:pt x="212382" y="468630"/>
                  </a:lnTo>
                  <a:lnTo>
                    <a:pt x="210159" y="469900"/>
                  </a:lnTo>
                  <a:lnTo>
                    <a:pt x="208089" y="472440"/>
                  </a:lnTo>
                  <a:lnTo>
                    <a:pt x="206514" y="473710"/>
                  </a:lnTo>
                  <a:lnTo>
                    <a:pt x="205422" y="474980"/>
                  </a:lnTo>
                  <a:lnTo>
                    <a:pt x="204330" y="474980"/>
                  </a:lnTo>
                  <a:lnTo>
                    <a:pt x="203568" y="476250"/>
                  </a:lnTo>
                  <a:lnTo>
                    <a:pt x="203136" y="477520"/>
                  </a:lnTo>
                  <a:lnTo>
                    <a:pt x="202704" y="477520"/>
                  </a:lnTo>
                  <a:lnTo>
                    <a:pt x="202450" y="478790"/>
                  </a:lnTo>
                  <a:lnTo>
                    <a:pt x="202387" y="481330"/>
                  </a:lnTo>
                  <a:lnTo>
                    <a:pt x="210159" y="539750"/>
                  </a:lnTo>
                  <a:lnTo>
                    <a:pt x="135115" y="539750"/>
                  </a:lnTo>
                  <a:lnTo>
                    <a:pt x="207060" y="563880"/>
                  </a:lnTo>
                  <a:lnTo>
                    <a:pt x="216573" y="642620"/>
                  </a:lnTo>
                  <a:lnTo>
                    <a:pt x="216954" y="643890"/>
                  </a:lnTo>
                  <a:lnTo>
                    <a:pt x="218071" y="645160"/>
                  </a:lnTo>
                  <a:lnTo>
                    <a:pt x="222224" y="645160"/>
                  </a:lnTo>
                  <a:lnTo>
                    <a:pt x="225386" y="642620"/>
                  </a:lnTo>
                  <a:lnTo>
                    <a:pt x="227279" y="641350"/>
                  </a:lnTo>
                  <a:lnTo>
                    <a:pt x="231647" y="637540"/>
                  </a:lnTo>
                  <a:lnTo>
                    <a:pt x="233324" y="636270"/>
                  </a:lnTo>
                  <a:lnTo>
                    <a:pt x="235737" y="633730"/>
                  </a:lnTo>
                  <a:lnTo>
                    <a:pt x="236639" y="633730"/>
                  </a:lnTo>
                  <a:lnTo>
                    <a:pt x="237807" y="631190"/>
                  </a:lnTo>
                  <a:lnTo>
                    <a:pt x="238137" y="629920"/>
                  </a:lnTo>
                  <a:lnTo>
                    <a:pt x="238290" y="628650"/>
                  </a:lnTo>
                  <a:lnTo>
                    <a:pt x="238125" y="627380"/>
                  </a:lnTo>
                  <a:lnTo>
                    <a:pt x="229082" y="566420"/>
                  </a:lnTo>
                  <a:lnTo>
                    <a:pt x="306501" y="566420"/>
                  </a:lnTo>
                  <a:lnTo>
                    <a:pt x="232575" y="542290"/>
                  </a:lnTo>
                  <a:lnTo>
                    <a:pt x="223278" y="468630"/>
                  </a:lnTo>
                  <a:lnTo>
                    <a:pt x="223024" y="467360"/>
                  </a:lnTo>
                  <a:lnTo>
                    <a:pt x="222618" y="466090"/>
                  </a:lnTo>
                  <a:lnTo>
                    <a:pt x="222072" y="464820"/>
                  </a:lnTo>
                  <a:close/>
                </a:path>
                <a:path w="885825" h="725170">
                  <a:moveTo>
                    <a:pt x="122859" y="585470"/>
                  </a:moveTo>
                  <a:lnTo>
                    <a:pt x="118935" y="585470"/>
                  </a:lnTo>
                  <a:lnTo>
                    <a:pt x="68440" y="627380"/>
                  </a:lnTo>
                  <a:lnTo>
                    <a:pt x="101476" y="627380"/>
                  </a:lnTo>
                  <a:lnTo>
                    <a:pt x="132080" y="601980"/>
                  </a:lnTo>
                  <a:lnTo>
                    <a:pt x="132524" y="601980"/>
                  </a:lnTo>
                  <a:lnTo>
                    <a:pt x="133083" y="599440"/>
                  </a:lnTo>
                  <a:lnTo>
                    <a:pt x="132816" y="596900"/>
                  </a:lnTo>
                  <a:lnTo>
                    <a:pt x="132410" y="596900"/>
                  </a:lnTo>
                  <a:lnTo>
                    <a:pt x="131076" y="594360"/>
                  </a:lnTo>
                  <a:lnTo>
                    <a:pt x="130175" y="593090"/>
                  </a:lnTo>
                  <a:lnTo>
                    <a:pt x="129044" y="591820"/>
                  </a:lnTo>
                  <a:lnTo>
                    <a:pt x="127850" y="590550"/>
                  </a:lnTo>
                  <a:lnTo>
                    <a:pt x="126733" y="589280"/>
                  </a:lnTo>
                  <a:lnTo>
                    <a:pt x="124663" y="586740"/>
                  </a:lnTo>
                  <a:lnTo>
                    <a:pt x="123710" y="586740"/>
                  </a:lnTo>
                  <a:lnTo>
                    <a:pt x="122859" y="585470"/>
                  </a:lnTo>
                  <a:close/>
                </a:path>
                <a:path w="885825" h="725170">
                  <a:moveTo>
                    <a:pt x="306501" y="566420"/>
                  </a:moveTo>
                  <a:lnTo>
                    <a:pt x="229082" y="566420"/>
                  </a:lnTo>
                  <a:lnTo>
                    <a:pt x="288404" y="586740"/>
                  </a:lnTo>
                  <a:lnTo>
                    <a:pt x="293649" y="586740"/>
                  </a:lnTo>
                  <a:lnTo>
                    <a:pt x="294881" y="585470"/>
                  </a:lnTo>
                  <a:lnTo>
                    <a:pt x="297751" y="582930"/>
                  </a:lnTo>
                  <a:lnTo>
                    <a:pt x="299618" y="581660"/>
                  </a:lnTo>
                  <a:lnTo>
                    <a:pt x="301917" y="580390"/>
                  </a:lnTo>
                  <a:lnTo>
                    <a:pt x="304292" y="577850"/>
                  </a:lnTo>
                  <a:lnTo>
                    <a:pt x="306146" y="576580"/>
                  </a:lnTo>
                  <a:lnTo>
                    <a:pt x="308825" y="574040"/>
                  </a:lnTo>
                  <a:lnTo>
                    <a:pt x="309664" y="572770"/>
                  </a:lnTo>
                  <a:lnTo>
                    <a:pt x="310362" y="570230"/>
                  </a:lnTo>
                  <a:lnTo>
                    <a:pt x="310235" y="568960"/>
                  </a:lnTo>
                  <a:lnTo>
                    <a:pt x="309638" y="568960"/>
                  </a:lnTo>
                  <a:lnTo>
                    <a:pt x="309041" y="567690"/>
                  </a:lnTo>
                  <a:lnTo>
                    <a:pt x="308000" y="567690"/>
                  </a:lnTo>
                  <a:lnTo>
                    <a:pt x="306501" y="566420"/>
                  </a:lnTo>
                  <a:close/>
                </a:path>
                <a:path w="885825" h="725170">
                  <a:moveTo>
                    <a:pt x="350320" y="421640"/>
                  </a:moveTo>
                  <a:lnTo>
                    <a:pt x="306171" y="421640"/>
                  </a:lnTo>
                  <a:lnTo>
                    <a:pt x="313270" y="422910"/>
                  </a:lnTo>
                  <a:lnTo>
                    <a:pt x="316725" y="424180"/>
                  </a:lnTo>
                  <a:lnTo>
                    <a:pt x="320090" y="426720"/>
                  </a:lnTo>
                  <a:lnTo>
                    <a:pt x="323456" y="427990"/>
                  </a:lnTo>
                  <a:lnTo>
                    <a:pt x="326771" y="431800"/>
                  </a:lnTo>
                  <a:lnTo>
                    <a:pt x="330047" y="435610"/>
                  </a:lnTo>
                  <a:lnTo>
                    <a:pt x="336664" y="443230"/>
                  </a:lnTo>
                  <a:lnTo>
                    <a:pt x="322414" y="455930"/>
                  </a:lnTo>
                  <a:lnTo>
                    <a:pt x="316637" y="461010"/>
                  </a:lnTo>
                  <a:lnTo>
                    <a:pt x="311383" y="464820"/>
                  </a:lnTo>
                  <a:lnTo>
                    <a:pt x="306650" y="469900"/>
                  </a:lnTo>
                  <a:lnTo>
                    <a:pt x="288772" y="508000"/>
                  </a:lnTo>
                  <a:lnTo>
                    <a:pt x="291084" y="520700"/>
                  </a:lnTo>
                  <a:lnTo>
                    <a:pt x="322453" y="547370"/>
                  </a:lnTo>
                  <a:lnTo>
                    <a:pt x="333070" y="547370"/>
                  </a:lnTo>
                  <a:lnTo>
                    <a:pt x="366814" y="529590"/>
                  </a:lnTo>
                  <a:lnTo>
                    <a:pt x="370634" y="524510"/>
                  </a:lnTo>
                  <a:lnTo>
                    <a:pt x="339191" y="524510"/>
                  </a:lnTo>
                  <a:lnTo>
                    <a:pt x="327139" y="523240"/>
                  </a:lnTo>
                  <a:lnTo>
                    <a:pt x="311645" y="502920"/>
                  </a:lnTo>
                  <a:lnTo>
                    <a:pt x="311797" y="499110"/>
                  </a:lnTo>
                  <a:lnTo>
                    <a:pt x="331711" y="471170"/>
                  </a:lnTo>
                  <a:lnTo>
                    <a:pt x="347916" y="457200"/>
                  </a:lnTo>
                  <a:lnTo>
                    <a:pt x="379538" y="457200"/>
                  </a:lnTo>
                  <a:lnTo>
                    <a:pt x="350320" y="421640"/>
                  </a:lnTo>
                  <a:close/>
                </a:path>
                <a:path w="885825" h="725170">
                  <a:moveTo>
                    <a:pt x="154914" y="520700"/>
                  </a:moveTo>
                  <a:lnTo>
                    <a:pt x="149313" y="520700"/>
                  </a:lnTo>
                  <a:lnTo>
                    <a:pt x="148120" y="521970"/>
                  </a:lnTo>
                  <a:lnTo>
                    <a:pt x="146685" y="523240"/>
                  </a:lnTo>
                  <a:lnTo>
                    <a:pt x="145249" y="523240"/>
                  </a:lnTo>
                  <a:lnTo>
                    <a:pt x="143421" y="525780"/>
                  </a:lnTo>
                  <a:lnTo>
                    <a:pt x="141198" y="527050"/>
                  </a:lnTo>
                  <a:lnTo>
                    <a:pt x="138747" y="529590"/>
                  </a:lnTo>
                  <a:lnTo>
                    <a:pt x="136829" y="530860"/>
                  </a:lnTo>
                  <a:lnTo>
                    <a:pt x="134099" y="533400"/>
                  </a:lnTo>
                  <a:lnTo>
                    <a:pt x="133261" y="534670"/>
                  </a:lnTo>
                  <a:lnTo>
                    <a:pt x="132613" y="537210"/>
                  </a:lnTo>
                  <a:lnTo>
                    <a:pt x="132778" y="537210"/>
                  </a:lnTo>
                  <a:lnTo>
                    <a:pt x="134048" y="539750"/>
                  </a:lnTo>
                  <a:lnTo>
                    <a:pt x="210159" y="539750"/>
                  </a:lnTo>
                  <a:lnTo>
                    <a:pt x="154914" y="520700"/>
                  </a:lnTo>
                  <a:close/>
                </a:path>
                <a:path w="885825" h="725170">
                  <a:moveTo>
                    <a:pt x="379538" y="457200"/>
                  </a:moveTo>
                  <a:lnTo>
                    <a:pt x="347916" y="457200"/>
                  </a:lnTo>
                  <a:lnTo>
                    <a:pt x="365975" y="478790"/>
                  </a:lnTo>
                  <a:lnTo>
                    <a:pt x="365582" y="488950"/>
                  </a:lnTo>
                  <a:lnTo>
                    <a:pt x="364299" y="495300"/>
                  </a:lnTo>
                  <a:lnTo>
                    <a:pt x="359956" y="508000"/>
                  </a:lnTo>
                  <a:lnTo>
                    <a:pt x="356387" y="513080"/>
                  </a:lnTo>
                  <a:lnTo>
                    <a:pt x="351396" y="516890"/>
                  </a:lnTo>
                  <a:lnTo>
                    <a:pt x="345274" y="521970"/>
                  </a:lnTo>
                  <a:lnTo>
                    <a:pt x="339191" y="524510"/>
                  </a:lnTo>
                  <a:lnTo>
                    <a:pt x="370634" y="524510"/>
                  </a:lnTo>
                  <a:lnTo>
                    <a:pt x="371589" y="523240"/>
                  </a:lnTo>
                  <a:lnTo>
                    <a:pt x="378294" y="508000"/>
                  </a:lnTo>
                  <a:lnTo>
                    <a:pt x="380238" y="500380"/>
                  </a:lnTo>
                  <a:lnTo>
                    <a:pt x="380796" y="492760"/>
                  </a:lnTo>
                  <a:lnTo>
                    <a:pt x="406171" y="492760"/>
                  </a:lnTo>
                  <a:lnTo>
                    <a:pt x="406641" y="491490"/>
                  </a:lnTo>
                  <a:lnTo>
                    <a:pt x="406374" y="490220"/>
                  </a:lnTo>
                  <a:lnTo>
                    <a:pt x="405625" y="488950"/>
                  </a:lnTo>
                  <a:lnTo>
                    <a:pt x="379538" y="457200"/>
                  </a:lnTo>
                  <a:close/>
                </a:path>
                <a:path w="885825" h="725170">
                  <a:moveTo>
                    <a:pt x="406171" y="492760"/>
                  </a:moveTo>
                  <a:lnTo>
                    <a:pt x="380796" y="492760"/>
                  </a:lnTo>
                  <a:lnTo>
                    <a:pt x="389305" y="502920"/>
                  </a:lnTo>
                  <a:lnTo>
                    <a:pt x="390055" y="502920"/>
                  </a:lnTo>
                  <a:lnTo>
                    <a:pt x="390893" y="504190"/>
                  </a:lnTo>
                  <a:lnTo>
                    <a:pt x="393865" y="504190"/>
                  </a:lnTo>
                  <a:lnTo>
                    <a:pt x="396621" y="501650"/>
                  </a:lnTo>
                  <a:lnTo>
                    <a:pt x="400304" y="499110"/>
                  </a:lnTo>
                  <a:lnTo>
                    <a:pt x="402361" y="497840"/>
                  </a:lnTo>
                  <a:lnTo>
                    <a:pt x="403847" y="496570"/>
                  </a:lnTo>
                  <a:lnTo>
                    <a:pt x="405612" y="494030"/>
                  </a:lnTo>
                  <a:lnTo>
                    <a:pt x="406171" y="492760"/>
                  </a:lnTo>
                  <a:close/>
                </a:path>
                <a:path w="885825" h="725170">
                  <a:moveTo>
                    <a:pt x="309270" y="397510"/>
                  </a:moveTo>
                  <a:lnTo>
                    <a:pt x="303022" y="398780"/>
                  </a:lnTo>
                  <a:lnTo>
                    <a:pt x="289826" y="403860"/>
                  </a:lnTo>
                  <a:lnTo>
                    <a:pt x="282816" y="407670"/>
                  </a:lnTo>
                  <a:lnTo>
                    <a:pt x="275386" y="414020"/>
                  </a:lnTo>
                  <a:lnTo>
                    <a:pt x="271399" y="416560"/>
                  </a:lnTo>
                  <a:lnTo>
                    <a:pt x="267754" y="420370"/>
                  </a:lnTo>
                  <a:lnTo>
                    <a:pt x="258292" y="433070"/>
                  </a:lnTo>
                  <a:lnTo>
                    <a:pt x="253530" y="440690"/>
                  </a:lnTo>
                  <a:lnTo>
                    <a:pt x="251625" y="443230"/>
                  </a:lnTo>
                  <a:lnTo>
                    <a:pt x="248767" y="450850"/>
                  </a:lnTo>
                  <a:lnTo>
                    <a:pt x="247954" y="453390"/>
                  </a:lnTo>
                  <a:lnTo>
                    <a:pt x="247522" y="457200"/>
                  </a:lnTo>
                  <a:lnTo>
                    <a:pt x="247738" y="458470"/>
                  </a:lnTo>
                  <a:lnTo>
                    <a:pt x="249021" y="461010"/>
                  </a:lnTo>
                  <a:lnTo>
                    <a:pt x="250139" y="462280"/>
                  </a:lnTo>
                  <a:lnTo>
                    <a:pt x="252653" y="466090"/>
                  </a:lnTo>
                  <a:lnTo>
                    <a:pt x="253606" y="467360"/>
                  </a:lnTo>
                  <a:lnTo>
                    <a:pt x="254546" y="467360"/>
                  </a:lnTo>
                  <a:lnTo>
                    <a:pt x="255485" y="468630"/>
                  </a:lnTo>
                  <a:lnTo>
                    <a:pt x="256374" y="468630"/>
                  </a:lnTo>
                  <a:lnTo>
                    <a:pt x="257225" y="469900"/>
                  </a:lnTo>
                  <a:lnTo>
                    <a:pt x="260946" y="469900"/>
                  </a:lnTo>
                  <a:lnTo>
                    <a:pt x="262470" y="468630"/>
                  </a:lnTo>
                  <a:lnTo>
                    <a:pt x="265341" y="461010"/>
                  </a:lnTo>
                  <a:lnTo>
                    <a:pt x="266674" y="458470"/>
                  </a:lnTo>
                  <a:lnTo>
                    <a:pt x="290690" y="426720"/>
                  </a:lnTo>
                  <a:lnTo>
                    <a:pt x="302475" y="421640"/>
                  </a:lnTo>
                  <a:lnTo>
                    <a:pt x="350320" y="421640"/>
                  </a:lnTo>
                  <a:lnTo>
                    <a:pt x="348234" y="419100"/>
                  </a:lnTo>
                  <a:lnTo>
                    <a:pt x="342938" y="412750"/>
                  </a:lnTo>
                  <a:lnTo>
                    <a:pt x="337578" y="407670"/>
                  </a:lnTo>
                  <a:lnTo>
                    <a:pt x="326732" y="400050"/>
                  </a:lnTo>
                  <a:lnTo>
                    <a:pt x="321068" y="398780"/>
                  </a:lnTo>
                  <a:lnTo>
                    <a:pt x="309270" y="397510"/>
                  </a:lnTo>
                  <a:close/>
                </a:path>
                <a:path w="885825" h="725170">
                  <a:moveTo>
                    <a:pt x="220713" y="463550"/>
                  </a:moveTo>
                  <a:lnTo>
                    <a:pt x="218643" y="464820"/>
                  </a:lnTo>
                  <a:lnTo>
                    <a:pt x="221513" y="464820"/>
                  </a:lnTo>
                  <a:lnTo>
                    <a:pt x="220713" y="463550"/>
                  </a:lnTo>
                  <a:close/>
                </a:path>
                <a:path w="885825" h="725170">
                  <a:moveTo>
                    <a:pt x="372122" y="341630"/>
                  </a:moveTo>
                  <a:lnTo>
                    <a:pt x="366737" y="341630"/>
                  </a:lnTo>
                  <a:lnTo>
                    <a:pt x="364324" y="344170"/>
                  </a:lnTo>
                  <a:lnTo>
                    <a:pt x="362877" y="344170"/>
                  </a:lnTo>
                  <a:lnTo>
                    <a:pt x="361200" y="345440"/>
                  </a:lnTo>
                  <a:lnTo>
                    <a:pt x="359435" y="347980"/>
                  </a:lnTo>
                  <a:lnTo>
                    <a:pt x="358063" y="349250"/>
                  </a:lnTo>
                  <a:lnTo>
                    <a:pt x="356108" y="350520"/>
                  </a:lnTo>
                  <a:lnTo>
                    <a:pt x="355409" y="351790"/>
                  </a:lnTo>
                  <a:lnTo>
                    <a:pt x="355003" y="353060"/>
                  </a:lnTo>
                  <a:lnTo>
                    <a:pt x="354596" y="353060"/>
                  </a:lnTo>
                  <a:lnTo>
                    <a:pt x="354457" y="354330"/>
                  </a:lnTo>
                  <a:lnTo>
                    <a:pt x="354685" y="355600"/>
                  </a:lnTo>
                  <a:lnTo>
                    <a:pt x="355003" y="355600"/>
                  </a:lnTo>
                  <a:lnTo>
                    <a:pt x="440588" y="459740"/>
                  </a:lnTo>
                  <a:lnTo>
                    <a:pt x="441096" y="461010"/>
                  </a:lnTo>
                  <a:lnTo>
                    <a:pt x="445643" y="461010"/>
                  </a:lnTo>
                  <a:lnTo>
                    <a:pt x="448157" y="459740"/>
                  </a:lnTo>
                  <a:lnTo>
                    <a:pt x="449516" y="458470"/>
                  </a:lnTo>
                  <a:lnTo>
                    <a:pt x="451104" y="457200"/>
                  </a:lnTo>
                  <a:lnTo>
                    <a:pt x="452945" y="455930"/>
                  </a:lnTo>
                  <a:lnTo>
                    <a:pt x="454863" y="454660"/>
                  </a:lnTo>
                  <a:lnTo>
                    <a:pt x="456374" y="453390"/>
                  </a:lnTo>
                  <a:lnTo>
                    <a:pt x="458571" y="450850"/>
                  </a:lnTo>
                  <a:lnTo>
                    <a:pt x="459333" y="449580"/>
                  </a:lnTo>
                  <a:lnTo>
                    <a:pt x="460209" y="448310"/>
                  </a:lnTo>
                  <a:lnTo>
                    <a:pt x="460336" y="445770"/>
                  </a:lnTo>
                  <a:lnTo>
                    <a:pt x="460057" y="445770"/>
                  </a:lnTo>
                  <a:lnTo>
                    <a:pt x="459562" y="444500"/>
                  </a:lnTo>
                  <a:lnTo>
                    <a:pt x="400088" y="372110"/>
                  </a:lnTo>
                  <a:lnTo>
                    <a:pt x="400152" y="364490"/>
                  </a:lnTo>
                  <a:lnTo>
                    <a:pt x="400554" y="356870"/>
                  </a:lnTo>
                  <a:lnTo>
                    <a:pt x="383882" y="356870"/>
                  </a:lnTo>
                  <a:lnTo>
                    <a:pt x="372122" y="341630"/>
                  </a:lnTo>
                  <a:close/>
                </a:path>
                <a:path w="885825" h="725170">
                  <a:moveTo>
                    <a:pt x="472595" y="323850"/>
                  </a:moveTo>
                  <a:lnTo>
                    <a:pt x="429742" y="323850"/>
                  </a:lnTo>
                  <a:lnTo>
                    <a:pt x="441223" y="327660"/>
                  </a:lnTo>
                  <a:lnTo>
                    <a:pt x="448830" y="334010"/>
                  </a:lnTo>
                  <a:lnTo>
                    <a:pt x="452526" y="337820"/>
                  </a:lnTo>
                  <a:lnTo>
                    <a:pt x="456120" y="341630"/>
                  </a:lnTo>
                  <a:lnTo>
                    <a:pt x="508342" y="405130"/>
                  </a:lnTo>
                  <a:lnTo>
                    <a:pt x="508901" y="406400"/>
                  </a:lnTo>
                  <a:lnTo>
                    <a:pt x="511898" y="406400"/>
                  </a:lnTo>
                  <a:lnTo>
                    <a:pt x="512889" y="405130"/>
                  </a:lnTo>
                  <a:lnTo>
                    <a:pt x="514070" y="405130"/>
                  </a:lnTo>
                  <a:lnTo>
                    <a:pt x="516851" y="403860"/>
                  </a:lnTo>
                  <a:lnTo>
                    <a:pt x="518426" y="402590"/>
                  </a:lnTo>
                  <a:lnTo>
                    <a:pt x="520192" y="400050"/>
                  </a:lnTo>
                  <a:lnTo>
                    <a:pt x="522033" y="398780"/>
                  </a:lnTo>
                  <a:lnTo>
                    <a:pt x="523494" y="397510"/>
                  </a:lnTo>
                  <a:lnTo>
                    <a:pt x="525703" y="394970"/>
                  </a:lnTo>
                  <a:lnTo>
                    <a:pt x="526491" y="394970"/>
                  </a:lnTo>
                  <a:lnTo>
                    <a:pt x="527443" y="392430"/>
                  </a:lnTo>
                  <a:lnTo>
                    <a:pt x="527659" y="392430"/>
                  </a:lnTo>
                  <a:lnTo>
                    <a:pt x="527570" y="389890"/>
                  </a:lnTo>
                  <a:lnTo>
                    <a:pt x="527304" y="389890"/>
                  </a:lnTo>
                  <a:lnTo>
                    <a:pt x="472595" y="323850"/>
                  </a:lnTo>
                  <a:close/>
                </a:path>
                <a:path w="885825" h="725170">
                  <a:moveTo>
                    <a:pt x="435267" y="298450"/>
                  </a:moveTo>
                  <a:lnTo>
                    <a:pt x="423113" y="298450"/>
                  </a:lnTo>
                  <a:lnTo>
                    <a:pt x="418947" y="299720"/>
                  </a:lnTo>
                  <a:lnTo>
                    <a:pt x="389064" y="327660"/>
                  </a:lnTo>
                  <a:lnTo>
                    <a:pt x="383882" y="356870"/>
                  </a:lnTo>
                  <a:lnTo>
                    <a:pt x="400554" y="356870"/>
                  </a:lnTo>
                  <a:lnTo>
                    <a:pt x="401295" y="350520"/>
                  </a:lnTo>
                  <a:lnTo>
                    <a:pt x="402374" y="345440"/>
                  </a:lnTo>
                  <a:lnTo>
                    <a:pt x="404050" y="339090"/>
                  </a:lnTo>
                  <a:lnTo>
                    <a:pt x="407073" y="332740"/>
                  </a:lnTo>
                  <a:lnTo>
                    <a:pt x="411441" y="330200"/>
                  </a:lnTo>
                  <a:lnTo>
                    <a:pt x="414959" y="326390"/>
                  </a:lnTo>
                  <a:lnTo>
                    <a:pt x="422275" y="323850"/>
                  </a:lnTo>
                  <a:lnTo>
                    <a:pt x="472595" y="323850"/>
                  </a:lnTo>
                  <a:lnTo>
                    <a:pt x="467334" y="317500"/>
                  </a:lnTo>
                  <a:lnTo>
                    <a:pt x="467439" y="308610"/>
                  </a:lnTo>
                  <a:lnTo>
                    <a:pt x="467780" y="303530"/>
                  </a:lnTo>
                  <a:lnTo>
                    <a:pt x="450608" y="303530"/>
                  </a:lnTo>
                  <a:lnTo>
                    <a:pt x="435267" y="298450"/>
                  </a:lnTo>
                  <a:close/>
                </a:path>
                <a:path w="885825" h="725170">
                  <a:moveTo>
                    <a:pt x="539642" y="267970"/>
                  </a:moveTo>
                  <a:lnTo>
                    <a:pt x="497103" y="267970"/>
                  </a:lnTo>
                  <a:lnTo>
                    <a:pt x="504761" y="270510"/>
                  </a:lnTo>
                  <a:lnTo>
                    <a:pt x="515988" y="278130"/>
                  </a:lnTo>
                  <a:lnTo>
                    <a:pt x="519658" y="281940"/>
                  </a:lnTo>
                  <a:lnTo>
                    <a:pt x="523252" y="287020"/>
                  </a:lnTo>
                  <a:lnTo>
                    <a:pt x="575462" y="350520"/>
                  </a:lnTo>
                  <a:lnTo>
                    <a:pt x="580123" y="350520"/>
                  </a:lnTo>
                  <a:lnTo>
                    <a:pt x="582650" y="349250"/>
                  </a:lnTo>
                  <a:lnTo>
                    <a:pt x="583996" y="347980"/>
                  </a:lnTo>
                  <a:lnTo>
                    <a:pt x="585635" y="346710"/>
                  </a:lnTo>
                  <a:lnTo>
                    <a:pt x="593826" y="339090"/>
                  </a:lnTo>
                  <a:lnTo>
                    <a:pt x="594702" y="337820"/>
                  </a:lnTo>
                  <a:lnTo>
                    <a:pt x="594817" y="335280"/>
                  </a:lnTo>
                  <a:lnTo>
                    <a:pt x="594550" y="334010"/>
                  </a:lnTo>
                  <a:lnTo>
                    <a:pt x="594042" y="334010"/>
                  </a:lnTo>
                  <a:lnTo>
                    <a:pt x="539642" y="267970"/>
                  </a:lnTo>
                  <a:close/>
                </a:path>
                <a:path w="885825" h="725170">
                  <a:moveTo>
                    <a:pt x="667816" y="346710"/>
                  </a:moveTo>
                  <a:lnTo>
                    <a:pt x="663740" y="346710"/>
                  </a:lnTo>
                  <a:lnTo>
                    <a:pt x="665035" y="347980"/>
                  </a:lnTo>
                  <a:lnTo>
                    <a:pt x="666826" y="347980"/>
                  </a:lnTo>
                  <a:lnTo>
                    <a:pt x="667816" y="346710"/>
                  </a:lnTo>
                  <a:close/>
                </a:path>
                <a:path w="885825" h="725170">
                  <a:moveTo>
                    <a:pt x="560489" y="187960"/>
                  </a:moveTo>
                  <a:lnTo>
                    <a:pt x="553275" y="187960"/>
                  </a:lnTo>
                  <a:lnTo>
                    <a:pt x="552157" y="189230"/>
                  </a:lnTo>
                  <a:lnTo>
                    <a:pt x="550786" y="190500"/>
                  </a:lnTo>
                  <a:lnTo>
                    <a:pt x="549173" y="191770"/>
                  </a:lnTo>
                  <a:lnTo>
                    <a:pt x="547636" y="193040"/>
                  </a:lnTo>
                  <a:lnTo>
                    <a:pt x="545401" y="194310"/>
                  </a:lnTo>
                  <a:lnTo>
                    <a:pt x="544423" y="195580"/>
                  </a:lnTo>
                  <a:lnTo>
                    <a:pt x="543725" y="196850"/>
                  </a:lnTo>
                  <a:lnTo>
                    <a:pt x="543280" y="198120"/>
                  </a:lnTo>
                  <a:lnTo>
                    <a:pt x="542848" y="198120"/>
                  </a:lnTo>
                  <a:lnTo>
                    <a:pt x="542683" y="199390"/>
                  </a:lnTo>
                  <a:lnTo>
                    <a:pt x="542925" y="200660"/>
                  </a:lnTo>
                  <a:lnTo>
                    <a:pt x="543255" y="200660"/>
                  </a:lnTo>
                  <a:lnTo>
                    <a:pt x="543826" y="201930"/>
                  </a:lnTo>
                  <a:lnTo>
                    <a:pt x="663168" y="346710"/>
                  </a:lnTo>
                  <a:lnTo>
                    <a:pt x="668972" y="346710"/>
                  </a:lnTo>
                  <a:lnTo>
                    <a:pt x="671677" y="345440"/>
                  </a:lnTo>
                  <a:lnTo>
                    <a:pt x="673277" y="344170"/>
                  </a:lnTo>
                  <a:lnTo>
                    <a:pt x="675119" y="341630"/>
                  </a:lnTo>
                  <a:lnTo>
                    <a:pt x="677037" y="340360"/>
                  </a:lnTo>
                  <a:lnTo>
                    <a:pt x="678535" y="339090"/>
                  </a:lnTo>
                  <a:lnTo>
                    <a:pt x="680745" y="336550"/>
                  </a:lnTo>
                  <a:lnTo>
                    <a:pt x="681507" y="335280"/>
                  </a:lnTo>
                  <a:lnTo>
                    <a:pt x="681951" y="335280"/>
                  </a:lnTo>
                  <a:lnTo>
                    <a:pt x="682383" y="334010"/>
                  </a:lnTo>
                  <a:lnTo>
                    <a:pt x="682561" y="332740"/>
                  </a:lnTo>
                  <a:lnTo>
                    <a:pt x="682421" y="331470"/>
                  </a:lnTo>
                  <a:lnTo>
                    <a:pt x="682129" y="331470"/>
                  </a:lnTo>
                  <a:lnTo>
                    <a:pt x="681634" y="330200"/>
                  </a:lnTo>
                  <a:lnTo>
                    <a:pt x="639089" y="279400"/>
                  </a:lnTo>
                  <a:lnTo>
                    <a:pt x="660590" y="279400"/>
                  </a:lnTo>
                  <a:lnTo>
                    <a:pt x="664146" y="278130"/>
                  </a:lnTo>
                  <a:lnTo>
                    <a:pt x="667715" y="278130"/>
                  </a:lnTo>
                  <a:lnTo>
                    <a:pt x="671042" y="276860"/>
                  </a:lnTo>
                  <a:lnTo>
                    <a:pt x="677265" y="273050"/>
                  </a:lnTo>
                  <a:lnTo>
                    <a:pt x="680351" y="271780"/>
                  </a:lnTo>
                  <a:lnTo>
                    <a:pt x="683425" y="269240"/>
                  </a:lnTo>
                  <a:lnTo>
                    <a:pt x="688464" y="264160"/>
                  </a:lnTo>
                  <a:lnTo>
                    <a:pt x="690623" y="261620"/>
                  </a:lnTo>
                  <a:lnTo>
                    <a:pt x="643485" y="261620"/>
                  </a:lnTo>
                  <a:lnTo>
                    <a:pt x="637033" y="260350"/>
                  </a:lnTo>
                  <a:lnTo>
                    <a:pt x="630022" y="260350"/>
                  </a:lnTo>
                  <a:lnTo>
                    <a:pt x="622452" y="259080"/>
                  </a:lnTo>
                  <a:lnTo>
                    <a:pt x="588606" y="217170"/>
                  </a:lnTo>
                  <a:lnTo>
                    <a:pt x="588518" y="210820"/>
                  </a:lnTo>
                  <a:lnTo>
                    <a:pt x="588772" y="205740"/>
                  </a:lnTo>
                  <a:lnTo>
                    <a:pt x="589278" y="201930"/>
                  </a:lnTo>
                  <a:lnTo>
                    <a:pt x="571931" y="201930"/>
                  </a:lnTo>
                  <a:lnTo>
                    <a:pt x="560489" y="187960"/>
                  </a:lnTo>
                  <a:close/>
                </a:path>
                <a:path w="885825" h="725170">
                  <a:moveTo>
                    <a:pt x="501523" y="242570"/>
                  </a:moveTo>
                  <a:lnTo>
                    <a:pt x="495287" y="242570"/>
                  </a:lnTo>
                  <a:lnTo>
                    <a:pt x="482409" y="245110"/>
                  </a:lnTo>
                  <a:lnTo>
                    <a:pt x="461860" y="262890"/>
                  </a:lnTo>
                  <a:lnTo>
                    <a:pt x="459740" y="265430"/>
                  </a:lnTo>
                  <a:lnTo>
                    <a:pt x="450608" y="303530"/>
                  </a:lnTo>
                  <a:lnTo>
                    <a:pt x="467780" y="303530"/>
                  </a:lnTo>
                  <a:lnTo>
                    <a:pt x="467866" y="302260"/>
                  </a:lnTo>
                  <a:lnTo>
                    <a:pt x="468615" y="295910"/>
                  </a:lnTo>
                  <a:lnTo>
                    <a:pt x="493318" y="267970"/>
                  </a:lnTo>
                  <a:lnTo>
                    <a:pt x="539642" y="267970"/>
                  </a:lnTo>
                  <a:lnTo>
                    <a:pt x="535457" y="262890"/>
                  </a:lnTo>
                  <a:lnTo>
                    <a:pt x="530313" y="257810"/>
                  </a:lnTo>
                  <a:lnTo>
                    <a:pt x="524802" y="254000"/>
                  </a:lnTo>
                  <a:lnTo>
                    <a:pt x="519303" y="248920"/>
                  </a:lnTo>
                  <a:lnTo>
                    <a:pt x="513537" y="246380"/>
                  </a:lnTo>
                  <a:lnTo>
                    <a:pt x="501523" y="242570"/>
                  </a:lnTo>
                  <a:close/>
                </a:path>
                <a:path w="885825" h="725170">
                  <a:moveTo>
                    <a:pt x="671849" y="165100"/>
                  </a:moveTo>
                  <a:lnTo>
                    <a:pt x="628421" y="165100"/>
                  </a:lnTo>
                  <a:lnTo>
                    <a:pt x="638657" y="170180"/>
                  </a:lnTo>
                  <a:lnTo>
                    <a:pt x="643648" y="172720"/>
                  </a:lnTo>
                  <a:lnTo>
                    <a:pt x="669772" y="201930"/>
                  </a:lnTo>
                  <a:lnTo>
                    <a:pt x="679615" y="229870"/>
                  </a:lnTo>
                  <a:lnTo>
                    <a:pt x="679361" y="234950"/>
                  </a:lnTo>
                  <a:lnTo>
                    <a:pt x="649376" y="261620"/>
                  </a:lnTo>
                  <a:lnTo>
                    <a:pt x="690623" y="261620"/>
                  </a:lnTo>
                  <a:lnTo>
                    <a:pt x="704126" y="233680"/>
                  </a:lnTo>
                  <a:lnTo>
                    <a:pt x="703795" y="226060"/>
                  </a:lnTo>
                  <a:lnTo>
                    <a:pt x="690073" y="186690"/>
                  </a:lnTo>
                  <a:lnTo>
                    <a:pt x="675507" y="168910"/>
                  </a:lnTo>
                  <a:lnTo>
                    <a:pt x="671849" y="165100"/>
                  </a:lnTo>
                  <a:close/>
                </a:path>
                <a:path w="885825" h="725170">
                  <a:moveTo>
                    <a:pt x="644067" y="33020"/>
                  </a:moveTo>
                  <a:lnTo>
                    <a:pt x="639991" y="33020"/>
                  </a:lnTo>
                  <a:lnTo>
                    <a:pt x="638848" y="34290"/>
                  </a:lnTo>
                  <a:lnTo>
                    <a:pt x="637501" y="35560"/>
                  </a:lnTo>
                  <a:lnTo>
                    <a:pt x="636143" y="35560"/>
                  </a:lnTo>
                  <a:lnTo>
                    <a:pt x="632599" y="38100"/>
                  </a:lnTo>
                  <a:lnTo>
                    <a:pt x="630758" y="40640"/>
                  </a:lnTo>
                  <a:lnTo>
                    <a:pt x="629285" y="41910"/>
                  </a:lnTo>
                  <a:lnTo>
                    <a:pt x="627087" y="43180"/>
                  </a:lnTo>
                  <a:lnTo>
                    <a:pt x="626300" y="44450"/>
                  </a:lnTo>
                  <a:lnTo>
                    <a:pt x="625348" y="46990"/>
                  </a:lnTo>
                  <a:lnTo>
                    <a:pt x="625170" y="46990"/>
                  </a:lnTo>
                  <a:lnTo>
                    <a:pt x="625386" y="48260"/>
                  </a:lnTo>
                  <a:lnTo>
                    <a:pt x="625690" y="49530"/>
                  </a:lnTo>
                  <a:lnTo>
                    <a:pt x="626198" y="49530"/>
                  </a:lnTo>
                  <a:lnTo>
                    <a:pt x="752500" y="203200"/>
                  </a:lnTo>
                  <a:lnTo>
                    <a:pt x="753008" y="204470"/>
                  </a:lnTo>
                  <a:lnTo>
                    <a:pt x="757555" y="204470"/>
                  </a:lnTo>
                  <a:lnTo>
                    <a:pt x="760069" y="203200"/>
                  </a:lnTo>
                  <a:lnTo>
                    <a:pt x="761428" y="201930"/>
                  </a:lnTo>
                  <a:lnTo>
                    <a:pt x="763016" y="200660"/>
                  </a:lnTo>
                  <a:lnTo>
                    <a:pt x="764857" y="199390"/>
                  </a:lnTo>
                  <a:lnTo>
                    <a:pt x="766775" y="198120"/>
                  </a:lnTo>
                  <a:lnTo>
                    <a:pt x="768286" y="196850"/>
                  </a:lnTo>
                  <a:lnTo>
                    <a:pt x="770483" y="194310"/>
                  </a:lnTo>
                  <a:lnTo>
                    <a:pt x="771245" y="193040"/>
                  </a:lnTo>
                  <a:lnTo>
                    <a:pt x="772121" y="191770"/>
                  </a:lnTo>
                  <a:lnTo>
                    <a:pt x="772248" y="189230"/>
                  </a:lnTo>
                  <a:lnTo>
                    <a:pt x="771969" y="189230"/>
                  </a:lnTo>
                  <a:lnTo>
                    <a:pt x="771461" y="187960"/>
                  </a:lnTo>
                  <a:lnTo>
                    <a:pt x="644652" y="34290"/>
                  </a:lnTo>
                  <a:lnTo>
                    <a:pt x="644067" y="33020"/>
                  </a:lnTo>
                  <a:close/>
                </a:path>
                <a:path w="885825" h="725170">
                  <a:moveTo>
                    <a:pt x="631075" y="139700"/>
                  </a:moveTo>
                  <a:lnTo>
                    <a:pt x="623493" y="139700"/>
                  </a:lnTo>
                  <a:lnTo>
                    <a:pt x="615810" y="140970"/>
                  </a:lnTo>
                  <a:lnTo>
                    <a:pt x="584187" y="162560"/>
                  </a:lnTo>
                  <a:lnTo>
                    <a:pt x="581748" y="165100"/>
                  </a:lnTo>
                  <a:lnTo>
                    <a:pt x="571931" y="201930"/>
                  </a:lnTo>
                  <a:lnTo>
                    <a:pt x="589278" y="201930"/>
                  </a:lnTo>
                  <a:lnTo>
                    <a:pt x="589953" y="196850"/>
                  </a:lnTo>
                  <a:lnTo>
                    <a:pt x="590829" y="191770"/>
                  </a:lnTo>
                  <a:lnTo>
                    <a:pt x="592010" y="187960"/>
                  </a:lnTo>
                  <a:lnTo>
                    <a:pt x="593178" y="185420"/>
                  </a:lnTo>
                  <a:lnTo>
                    <a:pt x="594664" y="181610"/>
                  </a:lnTo>
                  <a:lnTo>
                    <a:pt x="598246" y="176530"/>
                  </a:lnTo>
                  <a:lnTo>
                    <a:pt x="600379" y="173990"/>
                  </a:lnTo>
                  <a:lnTo>
                    <a:pt x="607771" y="167640"/>
                  </a:lnTo>
                  <a:lnTo>
                    <a:pt x="612851" y="165100"/>
                  </a:lnTo>
                  <a:lnTo>
                    <a:pt x="671849" y="165100"/>
                  </a:lnTo>
                  <a:lnTo>
                    <a:pt x="670629" y="163830"/>
                  </a:lnTo>
                  <a:lnTo>
                    <a:pt x="665590" y="158750"/>
                  </a:lnTo>
                  <a:lnTo>
                    <a:pt x="660387" y="153670"/>
                  </a:lnTo>
                  <a:lnTo>
                    <a:pt x="653338" y="148590"/>
                  </a:lnTo>
                  <a:lnTo>
                    <a:pt x="646061" y="144780"/>
                  </a:lnTo>
                  <a:lnTo>
                    <a:pt x="631075" y="139700"/>
                  </a:lnTo>
                  <a:close/>
                </a:path>
                <a:path w="885825" h="725170">
                  <a:moveTo>
                    <a:pt x="559333" y="186690"/>
                  </a:moveTo>
                  <a:lnTo>
                    <a:pt x="555447" y="186690"/>
                  </a:lnTo>
                  <a:lnTo>
                    <a:pt x="554405" y="187960"/>
                  </a:lnTo>
                  <a:lnTo>
                    <a:pt x="559930" y="187960"/>
                  </a:lnTo>
                  <a:lnTo>
                    <a:pt x="559333" y="186690"/>
                  </a:lnTo>
                  <a:close/>
                </a:path>
                <a:path w="885825" h="725170">
                  <a:moveTo>
                    <a:pt x="799452" y="0"/>
                  </a:moveTo>
                  <a:lnTo>
                    <a:pt x="791870" y="0"/>
                  </a:lnTo>
                  <a:lnTo>
                    <a:pt x="784021" y="2540"/>
                  </a:lnTo>
                  <a:lnTo>
                    <a:pt x="778109" y="3810"/>
                  </a:lnTo>
                  <a:lnTo>
                    <a:pt x="772144" y="7620"/>
                  </a:lnTo>
                  <a:lnTo>
                    <a:pt x="766126" y="10160"/>
                  </a:lnTo>
                  <a:lnTo>
                    <a:pt x="760056" y="15240"/>
                  </a:lnTo>
                  <a:lnTo>
                    <a:pt x="736688" y="52070"/>
                  </a:lnTo>
                  <a:lnTo>
                    <a:pt x="736422" y="60960"/>
                  </a:lnTo>
                  <a:lnTo>
                    <a:pt x="736579" y="67310"/>
                  </a:lnTo>
                  <a:lnTo>
                    <a:pt x="752456" y="106680"/>
                  </a:lnTo>
                  <a:lnTo>
                    <a:pt x="757580" y="113030"/>
                  </a:lnTo>
                  <a:lnTo>
                    <a:pt x="763381" y="120650"/>
                  </a:lnTo>
                  <a:lnTo>
                    <a:pt x="769242" y="125730"/>
                  </a:lnTo>
                  <a:lnTo>
                    <a:pt x="781151" y="135890"/>
                  </a:lnTo>
                  <a:lnTo>
                    <a:pt x="787180" y="138430"/>
                  </a:lnTo>
                  <a:lnTo>
                    <a:pt x="793248" y="142240"/>
                  </a:lnTo>
                  <a:lnTo>
                    <a:pt x="805497" y="144780"/>
                  </a:lnTo>
                  <a:lnTo>
                    <a:pt x="813714" y="146050"/>
                  </a:lnTo>
                  <a:lnTo>
                    <a:pt x="821994" y="144780"/>
                  </a:lnTo>
                  <a:lnTo>
                    <a:pt x="830338" y="142240"/>
                  </a:lnTo>
                  <a:lnTo>
                    <a:pt x="836620" y="139700"/>
                  </a:lnTo>
                  <a:lnTo>
                    <a:pt x="849269" y="132080"/>
                  </a:lnTo>
                  <a:lnTo>
                    <a:pt x="855637" y="127000"/>
                  </a:lnTo>
                  <a:lnTo>
                    <a:pt x="860539" y="123190"/>
                  </a:lnTo>
                  <a:lnTo>
                    <a:pt x="815390" y="123190"/>
                  </a:lnTo>
                  <a:lnTo>
                    <a:pt x="804583" y="120650"/>
                  </a:lnTo>
                  <a:lnTo>
                    <a:pt x="799414" y="118110"/>
                  </a:lnTo>
                  <a:lnTo>
                    <a:pt x="789533" y="110490"/>
                  </a:lnTo>
                  <a:lnTo>
                    <a:pt x="784707" y="106680"/>
                  </a:lnTo>
                  <a:lnTo>
                    <a:pt x="779983" y="100330"/>
                  </a:lnTo>
                  <a:lnTo>
                    <a:pt x="797013" y="86360"/>
                  </a:lnTo>
                  <a:lnTo>
                    <a:pt x="768540" y="86360"/>
                  </a:lnTo>
                  <a:lnTo>
                    <a:pt x="765225" y="82550"/>
                  </a:lnTo>
                  <a:lnTo>
                    <a:pt x="762635" y="77470"/>
                  </a:lnTo>
                  <a:lnTo>
                    <a:pt x="758888" y="67310"/>
                  </a:lnTo>
                  <a:lnTo>
                    <a:pt x="757948" y="63500"/>
                  </a:lnTo>
                  <a:lnTo>
                    <a:pt x="757948" y="53340"/>
                  </a:lnTo>
                  <a:lnTo>
                    <a:pt x="785107" y="22860"/>
                  </a:lnTo>
                  <a:lnTo>
                    <a:pt x="792061" y="21590"/>
                  </a:lnTo>
                  <a:lnTo>
                    <a:pt x="841418" y="21590"/>
                  </a:lnTo>
                  <a:lnTo>
                    <a:pt x="840308" y="20320"/>
                  </a:lnTo>
                  <a:lnTo>
                    <a:pt x="834224" y="13970"/>
                  </a:lnTo>
                  <a:lnTo>
                    <a:pt x="827620" y="10160"/>
                  </a:lnTo>
                  <a:lnTo>
                    <a:pt x="821016" y="5080"/>
                  </a:lnTo>
                  <a:lnTo>
                    <a:pt x="814057" y="2540"/>
                  </a:lnTo>
                  <a:lnTo>
                    <a:pt x="799452" y="0"/>
                  </a:lnTo>
                  <a:close/>
                </a:path>
                <a:path w="885825" h="725170">
                  <a:moveTo>
                    <a:pt x="877709" y="74930"/>
                  </a:moveTo>
                  <a:lnTo>
                    <a:pt x="871575" y="74930"/>
                  </a:lnTo>
                  <a:lnTo>
                    <a:pt x="870534" y="76200"/>
                  </a:lnTo>
                  <a:lnTo>
                    <a:pt x="868235" y="81280"/>
                  </a:lnTo>
                  <a:lnTo>
                    <a:pt x="866673" y="83820"/>
                  </a:lnTo>
                  <a:lnTo>
                    <a:pt x="844740" y="110490"/>
                  </a:lnTo>
                  <a:lnTo>
                    <a:pt x="838504" y="115570"/>
                  </a:lnTo>
                  <a:lnTo>
                    <a:pt x="832497" y="119380"/>
                  </a:lnTo>
                  <a:lnTo>
                    <a:pt x="815390" y="123190"/>
                  </a:lnTo>
                  <a:lnTo>
                    <a:pt x="860539" y="123190"/>
                  </a:lnTo>
                  <a:lnTo>
                    <a:pt x="880465" y="99060"/>
                  </a:lnTo>
                  <a:lnTo>
                    <a:pt x="882497" y="96520"/>
                  </a:lnTo>
                  <a:lnTo>
                    <a:pt x="885037" y="90170"/>
                  </a:lnTo>
                  <a:lnTo>
                    <a:pt x="885672" y="88900"/>
                  </a:lnTo>
                  <a:lnTo>
                    <a:pt x="885799" y="88900"/>
                  </a:lnTo>
                  <a:lnTo>
                    <a:pt x="885799" y="86360"/>
                  </a:lnTo>
                  <a:lnTo>
                    <a:pt x="885418" y="85090"/>
                  </a:lnTo>
                  <a:lnTo>
                    <a:pt x="884656" y="83820"/>
                  </a:lnTo>
                  <a:lnTo>
                    <a:pt x="883640" y="82550"/>
                  </a:lnTo>
                  <a:lnTo>
                    <a:pt x="883132" y="81280"/>
                  </a:lnTo>
                  <a:lnTo>
                    <a:pt x="882497" y="80010"/>
                  </a:lnTo>
                  <a:lnTo>
                    <a:pt x="881608" y="78740"/>
                  </a:lnTo>
                  <a:lnTo>
                    <a:pt x="880592" y="77470"/>
                  </a:lnTo>
                  <a:lnTo>
                    <a:pt x="878560" y="76200"/>
                  </a:lnTo>
                  <a:lnTo>
                    <a:pt x="877709" y="74930"/>
                  </a:lnTo>
                  <a:close/>
                </a:path>
                <a:path w="885825" h="725170">
                  <a:moveTo>
                    <a:pt x="841418" y="21590"/>
                  </a:moveTo>
                  <a:lnTo>
                    <a:pt x="792061" y="21590"/>
                  </a:lnTo>
                  <a:lnTo>
                    <a:pt x="805910" y="24130"/>
                  </a:lnTo>
                  <a:lnTo>
                    <a:pt x="812522" y="27940"/>
                  </a:lnTo>
                  <a:lnTo>
                    <a:pt x="818878" y="33020"/>
                  </a:lnTo>
                  <a:lnTo>
                    <a:pt x="824979" y="40640"/>
                  </a:lnTo>
                  <a:lnTo>
                    <a:pt x="768540" y="86360"/>
                  </a:lnTo>
                  <a:lnTo>
                    <a:pt x="797013" y="86360"/>
                  </a:lnTo>
                  <a:lnTo>
                    <a:pt x="848106" y="44450"/>
                  </a:lnTo>
                  <a:lnTo>
                    <a:pt x="850036" y="43180"/>
                  </a:lnTo>
                  <a:lnTo>
                    <a:pt x="851230" y="40640"/>
                  </a:lnTo>
                  <a:lnTo>
                    <a:pt x="852144" y="35560"/>
                  </a:lnTo>
                  <a:lnTo>
                    <a:pt x="851154" y="33020"/>
                  </a:lnTo>
                  <a:lnTo>
                    <a:pt x="848690" y="30480"/>
                  </a:lnTo>
                  <a:lnTo>
                    <a:pt x="845858" y="26670"/>
                  </a:lnTo>
                  <a:lnTo>
                    <a:pt x="841418" y="21590"/>
                  </a:lnTo>
                  <a:close/>
                </a:path>
                <a:path w="885825" h="725170">
                  <a:moveTo>
                    <a:pt x="876249" y="73660"/>
                  </a:moveTo>
                  <a:lnTo>
                    <a:pt x="873036" y="73660"/>
                  </a:lnTo>
                  <a:lnTo>
                    <a:pt x="872502" y="74930"/>
                  </a:lnTo>
                  <a:lnTo>
                    <a:pt x="876922" y="74930"/>
                  </a:lnTo>
                  <a:lnTo>
                    <a:pt x="876249" y="73660"/>
                  </a:lnTo>
                  <a:close/>
                </a:path>
              </a:pathLst>
            </a:custGeom>
            <a:solidFill>
              <a:srgbClr val="000000"/>
            </a:solidFill>
          </p:spPr>
          <p:txBody>
            <a:bodyPr wrap="square" lIns="0" tIns="0" rIns="0" bIns="0" rtlCol="0"/>
            <a:lstStyle/>
            <a:p>
              <a:pPr defTabSz="855345"/>
              <a:endParaRPr sz="1650" dirty="0">
                <a:solidFill>
                  <a:prstClr val="black"/>
                </a:solidFill>
              </a:endParaRPr>
            </a:p>
          </p:txBody>
        </p:sp>
      </p:grpSp>
      <p:sp>
        <p:nvSpPr>
          <p:cNvPr id="13" name="object 24"/>
          <p:cNvSpPr txBox="1"/>
          <p:nvPr/>
        </p:nvSpPr>
        <p:spPr>
          <a:xfrm>
            <a:off x="1885250" y="4794258"/>
            <a:ext cx="6452870" cy="692497"/>
          </a:xfrm>
          <a:prstGeom prst="rect">
            <a:avLst/>
          </a:prstGeom>
        </p:spPr>
        <p:txBody>
          <a:bodyPr vert="horz" wrap="square" lIns="0" tIns="0" rIns="0" bIns="0" rtlCol="0">
            <a:spAutoFit/>
          </a:bodyPr>
          <a:lstStyle/>
          <a:p>
            <a:pPr marL="280035" marR="4445" indent="-267970" defTabSz="855345">
              <a:buFont typeface="Wingdings" panose="05000000000000000000"/>
              <a:buChar char=""/>
              <a:tabLst>
                <a:tab pos="280035" algn="l"/>
              </a:tabLst>
            </a:pPr>
            <a:r>
              <a:rPr sz="1500" spc="-14">
                <a:solidFill>
                  <a:prstClr val="black"/>
                </a:solidFill>
                <a:cs typeface="Calibri"/>
              </a:rPr>
              <a:t>System </a:t>
            </a:r>
            <a:r>
              <a:rPr sz="1500" spc="-5" dirty="0">
                <a:solidFill>
                  <a:prstClr val="black"/>
                </a:solidFill>
                <a:cs typeface="Calibri"/>
              </a:rPr>
              <a:t>is </a:t>
            </a:r>
            <a:r>
              <a:rPr sz="1500" spc="-9" dirty="0">
                <a:solidFill>
                  <a:prstClr val="black"/>
                </a:solidFill>
                <a:cs typeface="Calibri"/>
              </a:rPr>
              <a:t>stressed </a:t>
            </a:r>
            <a:r>
              <a:rPr sz="1500" spc="-14" dirty="0">
                <a:solidFill>
                  <a:prstClr val="black"/>
                </a:solidFill>
                <a:cs typeface="Calibri"/>
              </a:rPr>
              <a:t>beyond </a:t>
            </a:r>
            <a:r>
              <a:rPr sz="1500" dirty="0">
                <a:solidFill>
                  <a:prstClr val="black"/>
                </a:solidFill>
                <a:cs typeface="Calibri"/>
              </a:rPr>
              <a:t>its </a:t>
            </a:r>
            <a:r>
              <a:rPr sz="1500" spc="-5" dirty="0">
                <a:solidFill>
                  <a:prstClr val="black"/>
                </a:solidFill>
                <a:cs typeface="Calibri"/>
              </a:rPr>
              <a:t>specifications </a:t>
            </a:r>
            <a:r>
              <a:rPr sz="1500" spc="-9" dirty="0">
                <a:solidFill>
                  <a:prstClr val="black"/>
                </a:solidFill>
                <a:cs typeface="Calibri"/>
              </a:rPr>
              <a:t>to </a:t>
            </a:r>
            <a:r>
              <a:rPr sz="1500" spc="-5" dirty="0">
                <a:solidFill>
                  <a:prstClr val="black"/>
                </a:solidFill>
                <a:cs typeface="Calibri"/>
              </a:rPr>
              <a:t>check </a:t>
            </a:r>
            <a:r>
              <a:rPr sz="1500" spc="-9" dirty="0">
                <a:solidFill>
                  <a:prstClr val="black"/>
                </a:solidFill>
                <a:cs typeface="Calibri"/>
              </a:rPr>
              <a:t>how </a:t>
            </a:r>
            <a:r>
              <a:rPr sz="1500" spc="-5" dirty="0">
                <a:solidFill>
                  <a:prstClr val="black"/>
                </a:solidFill>
                <a:cs typeface="Calibri"/>
              </a:rPr>
              <a:t>and when it </a:t>
            </a:r>
            <a:r>
              <a:rPr sz="1500" spc="-9">
                <a:solidFill>
                  <a:prstClr val="black"/>
                </a:solidFill>
                <a:cs typeface="Calibri"/>
              </a:rPr>
              <a:t>fails.</a:t>
            </a:r>
            <a:r>
              <a:rPr lang="en-US" sz="1500" spc="-9" dirty="0">
                <a:solidFill>
                  <a:prstClr val="black"/>
                </a:solidFill>
                <a:cs typeface="Calibri"/>
              </a:rPr>
              <a:t> </a:t>
            </a:r>
            <a:r>
              <a:rPr sz="1500" spc="-14">
                <a:solidFill>
                  <a:prstClr val="black"/>
                </a:solidFill>
                <a:cs typeface="Calibri"/>
              </a:rPr>
              <a:t>Performed </a:t>
            </a:r>
            <a:r>
              <a:rPr sz="1500" spc="-5" dirty="0">
                <a:solidFill>
                  <a:prstClr val="black"/>
                </a:solidFill>
                <a:cs typeface="Calibri"/>
              </a:rPr>
              <a:t>under </a:t>
            </a:r>
            <a:r>
              <a:rPr sz="1500" spc="-9" dirty="0">
                <a:solidFill>
                  <a:prstClr val="black"/>
                </a:solidFill>
                <a:cs typeface="Calibri"/>
              </a:rPr>
              <a:t>heavy </a:t>
            </a:r>
            <a:r>
              <a:rPr sz="1500" spc="-5" dirty="0">
                <a:solidFill>
                  <a:prstClr val="black"/>
                </a:solidFill>
                <a:cs typeface="Calibri"/>
              </a:rPr>
              <a:t>load </a:t>
            </a:r>
            <a:r>
              <a:rPr sz="1500" spc="-19" dirty="0">
                <a:solidFill>
                  <a:prstClr val="black"/>
                </a:solidFill>
                <a:cs typeface="Calibri"/>
              </a:rPr>
              <a:t>like </a:t>
            </a:r>
            <a:r>
              <a:rPr sz="1500" spc="-9" dirty="0">
                <a:solidFill>
                  <a:prstClr val="black"/>
                </a:solidFill>
                <a:cs typeface="Calibri"/>
              </a:rPr>
              <a:t>putting large number </a:t>
            </a:r>
            <a:r>
              <a:rPr sz="1500" spc="-14">
                <a:solidFill>
                  <a:prstClr val="black"/>
                </a:solidFill>
                <a:cs typeface="Calibri"/>
              </a:rPr>
              <a:t>beyond storage</a:t>
            </a:r>
            <a:r>
              <a:rPr lang="en-US" sz="1500" spc="-14" dirty="0">
                <a:solidFill>
                  <a:prstClr val="black"/>
                </a:solidFill>
                <a:cs typeface="Calibri"/>
              </a:rPr>
              <a:t> </a:t>
            </a:r>
            <a:r>
              <a:rPr sz="1500" spc="-19">
                <a:solidFill>
                  <a:prstClr val="black"/>
                </a:solidFill>
                <a:cs typeface="Calibri"/>
              </a:rPr>
              <a:t>capacity</a:t>
            </a:r>
            <a:r>
              <a:rPr sz="1500" spc="-19" dirty="0">
                <a:solidFill>
                  <a:prstClr val="black"/>
                </a:solidFill>
                <a:cs typeface="Calibri"/>
              </a:rPr>
              <a:t>, </a:t>
            </a:r>
            <a:r>
              <a:rPr sz="1500" spc="-14" dirty="0">
                <a:solidFill>
                  <a:prstClr val="black"/>
                </a:solidFill>
                <a:cs typeface="Calibri"/>
              </a:rPr>
              <a:t>complex </a:t>
            </a:r>
            <a:r>
              <a:rPr sz="1500" spc="-9" dirty="0">
                <a:solidFill>
                  <a:prstClr val="black"/>
                </a:solidFill>
                <a:cs typeface="Calibri"/>
              </a:rPr>
              <a:t>database queries, </a:t>
            </a:r>
            <a:r>
              <a:rPr sz="1500" spc="-5" dirty="0">
                <a:solidFill>
                  <a:prstClr val="black"/>
                </a:solidFill>
                <a:cs typeface="Calibri"/>
              </a:rPr>
              <a:t>and </a:t>
            </a:r>
            <a:r>
              <a:rPr sz="1500" spc="-9" dirty="0">
                <a:solidFill>
                  <a:prstClr val="black"/>
                </a:solidFill>
                <a:cs typeface="Calibri"/>
              </a:rPr>
              <a:t>continuous </a:t>
            </a:r>
            <a:r>
              <a:rPr sz="1500" spc="-5" dirty="0">
                <a:solidFill>
                  <a:prstClr val="black"/>
                </a:solidFill>
                <a:cs typeface="Calibri"/>
              </a:rPr>
              <a:t>input </a:t>
            </a:r>
            <a:r>
              <a:rPr sz="1500" spc="-9" dirty="0">
                <a:solidFill>
                  <a:prstClr val="black"/>
                </a:solidFill>
                <a:cs typeface="Calibri"/>
              </a:rPr>
              <a:t>to </a:t>
            </a:r>
            <a:r>
              <a:rPr sz="1500" spc="-14">
                <a:solidFill>
                  <a:prstClr val="black"/>
                </a:solidFill>
                <a:cs typeface="Calibri"/>
              </a:rPr>
              <a:t>system </a:t>
            </a:r>
            <a:r>
              <a:rPr sz="1500" spc="-9">
                <a:solidFill>
                  <a:prstClr val="black"/>
                </a:solidFill>
                <a:cs typeface="Calibri"/>
              </a:rPr>
              <a:t>or</a:t>
            </a:r>
            <a:r>
              <a:rPr lang="en-US" sz="1500" spc="-9" dirty="0">
                <a:solidFill>
                  <a:prstClr val="black"/>
                </a:solidFill>
                <a:cs typeface="Calibri"/>
              </a:rPr>
              <a:t> </a:t>
            </a:r>
            <a:r>
              <a:rPr sz="1500" spc="-9">
                <a:solidFill>
                  <a:prstClr val="black"/>
                </a:solidFill>
                <a:cs typeface="Calibri"/>
              </a:rPr>
              <a:t>database</a:t>
            </a:r>
            <a:r>
              <a:rPr sz="1500" spc="-61">
                <a:solidFill>
                  <a:prstClr val="black"/>
                </a:solidFill>
                <a:cs typeface="Calibri"/>
              </a:rPr>
              <a:t> </a:t>
            </a:r>
            <a:r>
              <a:rPr sz="1500" spc="-9" dirty="0">
                <a:solidFill>
                  <a:prstClr val="black"/>
                </a:solidFill>
                <a:cs typeface="Calibri"/>
              </a:rPr>
              <a:t>load.</a:t>
            </a:r>
            <a:endParaRPr sz="1500" dirty="0">
              <a:solidFill>
                <a:prstClr val="black"/>
              </a:solidFill>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a:xfrm>
            <a:off x="396266" y="2163796"/>
            <a:ext cx="8177276" cy="1436699"/>
          </a:xfrm>
        </p:spPr>
        <p:txBody>
          <a:bodyPr/>
          <a:lstStyle/>
          <a:p>
            <a:pPr>
              <a:spcBef>
                <a:spcPts val="900"/>
              </a:spcBef>
            </a:pPr>
            <a:r>
              <a:rPr lang="en-US" dirty="0" smtClean="0"/>
              <a:t>Ensures that the final product is usable in a practical, day-to-day fashion.</a:t>
            </a:r>
          </a:p>
          <a:p>
            <a:pPr>
              <a:spcBef>
                <a:spcPts val="900"/>
              </a:spcBef>
            </a:pPr>
            <a:r>
              <a:rPr lang="en-US" dirty="0" smtClean="0"/>
              <a:t>Looks for simplicity and user-friendliness of the product.</a:t>
            </a:r>
          </a:p>
          <a:p>
            <a:pPr>
              <a:spcBef>
                <a:spcPts val="900"/>
              </a:spcBef>
            </a:pPr>
            <a:r>
              <a:rPr lang="en-US" dirty="0" smtClean="0"/>
              <a:t>Would normally be performed as part of functional testing during System and User Acceptance Testing.</a:t>
            </a:r>
          </a:p>
          <a:p>
            <a:pPr>
              <a:spcBef>
                <a:spcPts val="900"/>
              </a:spcBef>
            </a:pPr>
            <a:endParaRPr lang="en-US" dirty="0"/>
          </a:p>
        </p:txBody>
      </p:sp>
      <p:sp>
        <p:nvSpPr>
          <p:cNvPr id="2" name="Title 1"/>
          <p:cNvSpPr>
            <a:spLocks noGrp="1"/>
          </p:cNvSpPr>
          <p:nvPr>
            <p:ph type="title"/>
          </p:nvPr>
        </p:nvSpPr>
        <p:spPr/>
        <p:txBody>
          <a:bodyPr/>
          <a:lstStyle/>
          <a:p>
            <a:r>
              <a:rPr lang="en-US" dirty="0" smtClean="0"/>
              <a:t>USABILITY TESTING</a:t>
            </a:r>
            <a:br>
              <a:rPr lang="en-US" dirty="0" smtClean="0"/>
            </a:br>
            <a:endParaRPr lang="en-US" dirty="0"/>
          </a:p>
        </p:txBody>
      </p:sp>
      <p:sp>
        <p:nvSpPr>
          <p:cNvPr id="41" name="object 15"/>
          <p:cNvSpPr txBox="1"/>
          <p:nvPr/>
        </p:nvSpPr>
        <p:spPr>
          <a:xfrm>
            <a:off x="2470330" y="5235411"/>
            <a:ext cx="215265" cy="404085"/>
          </a:xfrm>
          <a:prstGeom prst="rect">
            <a:avLst/>
          </a:prstGeom>
        </p:spPr>
        <p:txBody>
          <a:bodyPr vert="horz" wrap="square" lIns="0" tIns="0" rIns="0" bIns="0" rtlCol="0">
            <a:spAutoFit/>
          </a:bodyPr>
          <a:lstStyle/>
          <a:p>
            <a:pPr marL="12065" defTabSz="855345"/>
            <a:r>
              <a:rPr sz="2625" spc="-5" dirty="0">
                <a:solidFill>
                  <a:srgbClr val="FFFFFF"/>
                </a:solidFill>
                <a:latin typeface="Calibri"/>
                <a:cs typeface="Calibri"/>
              </a:rPr>
              <a:t>C</a:t>
            </a:r>
            <a:endParaRPr sz="2625" dirty="0">
              <a:solidFill>
                <a:prstClr val="black"/>
              </a:solidFill>
              <a:latin typeface="Calibri"/>
              <a:cs typeface="Calibri"/>
            </a:endParaRPr>
          </a:p>
        </p:txBody>
      </p:sp>
      <p:sp>
        <p:nvSpPr>
          <p:cNvPr id="12" name="object 17"/>
          <p:cNvSpPr txBox="1"/>
          <p:nvPr/>
        </p:nvSpPr>
        <p:spPr>
          <a:xfrm>
            <a:off x="3905277" y="2444145"/>
            <a:ext cx="1572895" cy="253916"/>
          </a:xfrm>
          <a:prstGeom prst="rect">
            <a:avLst/>
          </a:prstGeom>
        </p:spPr>
        <p:txBody>
          <a:bodyPr vert="horz" wrap="square" lIns="0" tIns="0" rIns="0" bIns="0" rtlCol="0">
            <a:spAutoFit/>
          </a:bodyPr>
          <a:lstStyle/>
          <a:p>
            <a:pPr marL="12065" marR="4445" defTabSz="855345"/>
            <a:r>
              <a:rPr sz="1650" spc="-5">
                <a:solidFill>
                  <a:prstClr val="black"/>
                </a:solidFill>
                <a:latin typeface="Calibri"/>
                <a:cs typeface="Calibri"/>
              </a:rPr>
              <a:t>.</a:t>
            </a:r>
            <a:endParaRPr sz="1650" dirty="0">
              <a:solidFill>
                <a:prstClr val="black"/>
              </a:solidFill>
              <a:latin typeface="Calibri"/>
              <a:cs typeface="Calibri"/>
            </a:endParaRPr>
          </a:p>
        </p:txBody>
      </p:sp>
      <p:sp>
        <p:nvSpPr>
          <p:cNvPr id="14" name="object 25"/>
          <p:cNvSpPr/>
          <p:nvPr/>
        </p:nvSpPr>
        <p:spPr>
          <a:xfrm>
            <a:off x="381001" y="4211873"/>
            <a:ext cx="1400073" cy="967782"/>
          </a:xfrm>
          <a:prstGeom prst="rect">
            <a:avLst/>
          </a:prstGeom>
          <a:blipFill>
            <a:blip r:embed="rId3" cstate="print"/>
            <a:stretch>
              <a:fillRect/>
            </a:stretch>
          </a:blipFill>
        </p:spPr>
        <p:txBody>
          <a:bodyPr wrap="square" lIns="0" tIns="0" rIns="0" bIns="0" rtlCol="0"/>
          <a:lstStyle/>
          <a:p>
            <a:pPr defTabSz="855345"/>
            <a:endParaRPr sz="1650" dirty="0">
              <a:solidFill>
                <a:prstClr val="black"/>
              </a:solidFill>
            </a:endParaRPr>
          </a:p>
        </p:txBody>
      </p:sp>
      <p:sp>
        <p:nvSpPr>
          <p:cNvPr id="15" name="object 26"/>
          <p:cNvSpPr txBox="1"/>
          <p:nvPr/>
        </p:nvSpPr>
        <p:spPr>
          <a:xfrm>
            <a:off x="1255287" y="4099674"/>
            <a:ext cx="7775575" cy="1148691"/>
          </a:xfrm>
          <a:prstGeom prst="rect">
            <a:avLst/>
          </a:prstGeom>
        </p:spPr>
        <p:txBody>
          <a:bodyPr vert="horz" wrap="square" lIns="0" tIns="32682" rIns="0" bIns="0" rtlCol="0">
            <a:spAutoFit/>
          </a:bodyPr>
          <a:lstStyle/>
          <a:p>
            <a:pPr marL="605155" defTabSz="855345">
              <a:spcBef>
                <a:spcPts val="255"/>
              </a:spcBef>
            </a:pPr>
            <a:r>
              <a:rPr sz="1500" spc="-5" dirty="0">
                <a:solidFill>
                  <a:prstClr val="black"/>
                </a:solidFill>
                <a:cs typeface="Calibri"/>
              </a:rPr>
              <a:t>Usability </a:t>
            </a:r>
            <a:r>
              <a:rPr sz="1500" spc="-28" dirty="0">
                <a:solidFill>
                  <a:prstClr val="black"/>
                </a:solidFill>
                <a:cs typeface="Calibri"/>
              </a:rPr>
              <a:t>Testing </a:t>
            </a:r>
            <a:r>
              <a:rPr sz="1500" spc="-9" dirty="0">
                <a:solidFill>
                  <a:prstClr val="black"/>
                </a:solidFill>
                <a:cs typeface="Calibri"/>
              </a:rPr>
              <a:t>tests </a:t>
            </a:r>
            <a:r>
              <a:rPr sz="1500" spc="-5" dirty="0">
                <a:solidFill>
                  <a:prstClr val="black"/>
                </a:solidFill>
                <a:cs typeface="Calibri"/>
              </a:rPr>
              <a:t>the </a:t>
            </a:r>
            <a:r>
              <a:rPr sz="1500" spc="-9" dirty="0">
                <a:solidFill>
                  <a:prstClr val="black"/>
                </a:solidFill>
                <a:cs typeface="Calibri"/>
              </a:rPr>
              <a:t>following </a:t>
            </a:r>
            <a:r>
              <a:rPr sz="1500" spc="-14" dirty="0">
                <a:solidFill>
                  <a:prstClr val="black"/>
                </a:solidFill>
                <a:cs typeface="Calibri"/>
              </a:rPr>
              <a:t>features </a:t>
            </a:r>
            <a:r>
              <a:rPr sz="1500" spc="-5" dirty="0">
                <a:solidFill>
                  <a:prstClr val="black"/>
                </a:solidFill>
                <a:cs typeface="Calibri"/>
              </a:rPr>
              <a:t>of the</a:t>
            </a:r>
            <a:r>
              <a:rPr sz="1500" spc="89" dirty="0">
                <a:solidFill>
                  <a:prstClr val="black"/>
                </a:solidFill>
                <a:cs typeface="Calibri"/>
              </a:rPr>
              <a:t> </a:t>
            </a:r>
            <a:r>
              <a:rPr sz="1500" spc="-9" dirty="0">
                <a:solidFill>
                  <a:prstClr val="black"/>
                </a:solidFill>
                <a:cs typeface="Calibri"/>
              </a:rPr>
              <a:t>software:</a:t>
            </a:r>
            <a:endParaRPr sz="1500" dirty="0">
              <a:solidFill>
                <a:prstClr val="black"/>
              </a:solidFill>
              <a:cs typeface="Calibri"/>
            </a:endParaRPr>
          </a:p>
          <a:p>
            <a:pPr marL="873125" indent="-267970" defTabSz="855345">
              <a:spcBef>
                <a:spcPts val="540"/>
              </a:spcBef>
              <a:buFont typeface="Wingdings" panose="05000000000000000000"/>
              <a:buChar char=""/>
              <a:tabLst>
                <a:tab pos="873125" algn="l"/>
              </a:tabLst>
            </a:pPr>
            <a:r>
              <a:rPr sz="1500" spc="-9" dirty="0">
                <a:solidFill>
                  <a:prstClr val="black"/>
                </a:solidFill>
                <a:cs typeface="Calibri"/>
              </a:rPr>
              <a:t>How easy </a:t>
            </a:r>
            <a:r>
              <a:rPr sz="1500" spc="-5" dirty="0">
                <a:solidFill>
                  <a:prstClr val="black"/>
                </a:solidFill>
                <a:cs typeface="Calibri"/>
              </a:rPr>
              <a:t>it is to use the</a:t>
            </a:r>
            <a:r>
              <a:rPr sz="1500" spc="19" dirty="0">
                <a:solidFill>
                  <a:prstClr val="black"/>
                </a:solidFill>
                <a:cs typeface="Calibri"/>
              </a:rPr>
              <a:t> </a:t>
            </a:r>
            <a:r>
              <a:rPr sz="1500" spc="-9" dirty="0">
                <a:solidFill>
                  <a:prstClr val="black"/>
                </a:solidFill>
                <a:cs typeface="Calibri"/>
              </a:rPr>
              <a:t>software</a:t>
            </a:r>
            <a:endParaRPr sz="1500" dirty="0">
              <a:solidFill>
                <a:prstClr val="black"/>
              </a:solidFill>
              <a:cs typeface="Calibri"/>
            </a:endParaRPr>
          </a:p>
          <a:p>
            <a:pPr marL="873125" indent="-267970" defTabSz="855345">
              <a:spcBef>
                <a:spcPts val="540"/>
              </a:spcBef>
              <a:buFont typeface="Wingdings" panose="05000000000000000000"/>
              <a:buChar char=""/>
              <a:tabLst>
                <a:tab pos="873125" algn="l"/>
              </a:tabLst>
            </a:pPr>
            <a:r>
              <a:rPr sz="1500" spc="-9" dirty="0">
                <a:solidFill>
                  <a:prstClr val="black"/>
                </a:solidFill>
                <a:cs typeface="Calibri"/>
              </a:rPr>
              <a:t>How easy </a:t>
            </a:r>
            <a:r>
              <a:rPr sz="1500" spc="-5" dirty="0">
                <a:solidFill>
                  <a:prstClr val="black"/>
                </a:solidFill>
                <a:cs typeface="Calibri"/>
              </a:rPr>
              <a:t>it is </a:t>
            </a:r>
            <a:r>
              <a:rPr sz="1500" spc="-9" dirty="0">
                <a:solidFill>
                  <a:prstClr val="black"/>
                </a:solidFill>
                <a:cs typeface="Calibri"/>
              </a:rPr>
              <a:t>to </a:t>
            </a:r>
            <a:r>
              <a:rPr sz="1500" spc="-5" dirty="0">
                <a:solidFill>
                  <a:prstClr val="black"/>
                </a:solidFill>
                <a:cs typeface="Calibri"/>
              </a:rPr>
              <a:t>learn the</a:t>
            </a:r>
            <a:r>
              <a:rPr sz="1500" spc="23" dirty="0">
                <a:solidFill>
                  <a:prstClr val="black"/>
                </a:solidFill>
                <a:cs typeface="Calibri"/>
              </a:rPr>
              <a:t> </a:t>
            </a:r>
            <a:r>
              <a:rPr sz="1500" spc="-9" dirty="0">
                <a:solidFill>
                  <a:prstClr val="black"/>
                </a:solidFill>
                <a:cs typeface="Calibri"/>
              </a:rPr>
              <a:t>software</a:t>
            </a:r>
            <a:endParaRPr sz="1500" dirty="0">
              <a:solidFill>
                <a:prstClr val="black"/>
              </a:solidFill>
              <a:cs typeface="Calibri"/>
            </a:endParaRPr>
          </a:p>
          <a:p>
            <a:pPr marL="873125" indent="-267970" defTabSz="855345">
              <a:spcBef>
                <a:spcPts val="540"/>
              </a:spcBef>
              <a:buFont typeface="Wingdings" panose="05000000000000000000"/>
              <a:buChar char=""/>
              <a:tabLst>
                <a:tab pos="873125" algn="l"/>
              </a:tabLst>
            </a:pPr>
            <a:r>
              <a:rPr sz="1500" spc="-9" dirty="0">
                <a:solidFill>
                  <a:prstClr val="black"/>
                </a:solidFill>
                <a:cs typeface="Calibri"/>
              </a:rPr>
              <a:t>How convenient </a:t>
            </a:r>
            <a:r>
              <a:rPr sz="1500" spc="-5" dirty="0">
                <a:solidFill>
                  <a:prstClr val="black"/>
                </a:solidFill>
                <a:cs typeface="Calibri"/>
              </a:rPr>
              <a:t>is the </a:t>
            </a:r>
            <a:r>
              <a:rPr sz="1500" spc="-9" dirty="0">
                <a:solidFill>
                  <a:prstClr val="black"/>
                </a:solidFill>
                <a:cs typeface="Calibri"/>
              </a:rPr>
              <a:t>software to </a:t>
            </a:r>
            <a:r>
              <a:rPr sz="1500" spc="-5" dirty="0">
                <a:solidFill>
                  <a:prstClr val="black"/>
                </a:solidFill>
                <a:cs typeface="Calibri"/>
              </a:rPr>
              <a:t>end</a:t>
            </a:r>
            <a:r>
              <a:rPr sz="1500" spc="65" dirty="0">
                <a:solidFill>
                  <a:prstClr val="black"/>
                </a:solidFill>
                <a:cs typeface="Calibri"/>
              </a:rPr>
              <a:t> </a:t>
            </a:r>
            <a:r>
              <a:rPr sz="1500" spc="-9" dirty="0">
                <a:solidFill>
                  <a:prstClr val="black"/>
                </a:solidFill>
                <a:cs typeface="Calibri"/>
              </a:rPr>
              <a:t>user</a:t>
            </a:r>
            <a:endParaRPr sz="1500" dirty="0">
              <a:solidFill>
                <a:prstClr val="black"/>
              </a:solidFill>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“Compliance testing” also know as Conformance testing is a </a:t>
            </a:r>
            <a:r>
              <a:rPr lang="en-IN" dirty="0" smtClean="0"/>
              <a:t>non-functional testing technique </a:t>
            </a:r>
            <a:r>
              <a:rPr lang="en-IN" dirty="0"/>
              <a:t>which is done to validate, weather the system developed meets the organization's prescribed standards or not</a:t>
            </a:r>
            <a:r>
              <a:rPr lang="en-IN" dirty="0" smtClean="0"/>
              <a:t>.</a:t>
            </a:r>
          </a:p>
          <a:p>
            <a:endParaRPr lang="en-IN" dirty="0"/>
          </a:p>
          <a:p>
            <a:r>
              <a:rPr lang="en-IN" dirty="0"/>
              <a:t>This is basically a kind of an audit which is done on the system to check if all the specified standards are met or not</a:t>
            </a:r>
            <a:r>
              <a:rPr lang="en-IN" dirty="0" smtClean="0"/>
              <a:t>.</a:t>
            </a:r>
          </a:p>
          <a:p>
            <a:endParaRPr lang="en-IN" dirty="0"/>
          </a:p>
          <a:p>
            <a:r>
              <a:rPr lang="en-IN" dirty="0" smtClean="0"/>
              <a:t> </a:t>
            </a:r>
            <a:r>
              <a:rPr lang="en-IN" dirty="0"/>
              <a:t>To ensure that the compliances are met, sometimes a board of regulators and compliance expert people are established in every organization. This board puts a check whether the development teams are meeting the standards of the organization or not .The teams do an analysis to check that the standards are properly enforced and implemented. The regulatory board also works simultaneously to improve the standards, which will in turn lead to better quality.</a:t>
            </a:r>
          </a:p>
        </p:txBody>
      </p:sp>
      <p:sp>
        <p:nvSpPr>
          <p:cNvPr id="3" name="Title 2"/>
          <p:cNvSpPr>
            <a:spLocks noGrp="1"/>
          </p:cNvSpPr>
          <p:nvPr>
            <p:ph type="title"/>
          </p:nvPr>
        </p:nvSpPr>
        <p:spPr/>
        <p:txBody>
          <a:bodyPr/>
          <a:lstStyle/>
          <a:p>
            <a:r>
              <a:rPr lang="en-IN" dirty="0" smtClean="0"/>
              <a:t>Compliance Testing</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kern="0" cap="small" dirty="0">
                <a:latin typeface="Cambria" pitchFamily="18" charset="0"/>
              </a:rPr>
              <a:t>Other Types of Testing</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SOA Testing is a Testing of Service Oriented Architecture (SOA) which is an architectural style in which the application components are designed to communicate via communication protocols typically over a </a:t>
            </a:r>
            <a:r>
              <a:rPr lang="en-IN" dirty="0" smtClean="0"/>
              <a:t>network.</a:t>
            </a:r>
          </a:p>
          <a:p>
            <a:r>
              <a:rPr lang="en-IN" dirty="0"/>
              <a:t>SOA is a method of integrating business applications and processes together so as to meet the business needs.</a:t>
            </a:r>
          </a:p>
          <a:p>
            <a:r>
              <a:rPr lang="en-IN" dirty="0"/>
              <a:t>SOA provides agility and flexibility to business processes. The changes to the process or application can be directed to a particular component without affecting the whole system.</a:t>
            </a:r>
          </a:p>
          <a:p>
            <a:r>
              <a:rPr lang="en-IN" dirty="0"/>
              <a:t>The software developers in SOA either develop or buy chunks of programs called </a:t>
            </a:r>
            <a:r>
              <a:rPr lang="en-IN" b="1" dirty="0"/>
              <a:t>SERVICES.</a:t>
            </a:r>
            <a:endParaRPr lang="en-IN" dirty="0"/>
          </a:p>
          <a:p>
            <a:endParaRPr lang="en-IN" dirty="0"/>
          </a:p>
        </p:txBody>
      </p:sp>
      <p:sp>
        <p:nvSpPr>
          <p:cNvPr id="3" name="Title 2"/>
          <p:cNvSpPr>
            <a:spLocks noGrp="1"/>
          </p:cNvSpPr>
          <p:nvPr>
            <p:ph type="title"/>
          </p:nvPr>
        </p:nvSpPr>
        <p:spPr/>
        <p:txBody>
          <a:bodyPr/>
          <a:lstStyle/>
          <a:p>
            <a:r>
              <a:rPr lang="en-IN" dirty="0" smtClean="0"/>
              <a:t>SOA Testing</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96264" y="1524001"/>
            <a:ext cx="8519136" cy="4790742"/>
          </a:xfrm>
        </p:spPr>
        <p:txBody>
          <a:bodyPr/>
          <a:lstStyle/>
          <a:p>
            <a:r>
              <a:rPr lang="en-IN" dirty="0"/>
              <a:t>Cross Browser Testing is a process to test web applications across multiple browsers. </a:t>
            </a:r>
            <a:endParaRPr lang="en-IN" dirty="0" smtClean="0"/>
          </a:p>
          <a:p>
            <a:endParaRPr lang="en-IN" dirty="0" smtClean="0"/>
          </a:p>
          <a:p>
            <a:r>
              <a:rPr lang="en-IN" dirty="0" smtClean="0"/>
              <a:t>Cross </a:t>
            </a:r>
            <a:r>
              <a:rPr lang="en-IN" dirty="0"/>
              <a:t>browser testing involves checking compatibility of your </a:t>
            </a:r>
            <a:r>
              <a:rPr lang="en-IN" dirty="0" smtClean="0"/>
              <a:t>application across</a:t>
            </a:r>
            <a:r>
              <a:rPr lang="en-IN" dirty="0"/>
              <a:t> multiple web browsers and ensures that your web application works correctly across different web browsers</a:t>
            </a:r>
            <a:r>
              <a:rPr lang="en-IN" dirty="0" smtClean="0"/>
              <a:t>.</a:t>
            </a:r>
          </a:p>
          <a:p>
            <a:endParaRPr lang="en-IN" dirty="0" smtClean="0"/>
          </a:p>
          <a:p>
            <a:r>
              <a:rPr lang="en-IN" dirty="0"/>
              <a:t>With wide range of web browsers available, end users using different web browsers to access your web applications, it has now become crucial to test web applications on multiple browsers. On different browsers, client components like JavaScript, AJAX requests, Applets, Flash, Flex etc. may behave differently. Also for different browsers you may have different handling on how requests are processed on server side based on the user-agent received from client browser. So just testing your web application on single web browser is not enough. You need to make sure that your web application works fine across multiple browser.</a:t>
            </a:r>
          </a:p>
        </p:txBody>
      </p:sp>
      <p:sp>
        <p:nvSpPr>
          <p:cNvPr id="3" name="Title 2"/>
          <p:cNvSpPr>
            <a:spLocks noGrp="1"/>
          </p:cNvSpPr>
          <p:nvPr>
            <p:ph type="title"/>
          </p:nvPr>
        </p:nvSpPr>
        <p:spPr/>
        <p:txBody>
          <a:bodyPr/>
          <a:lstStyle/>
          <a:p>
            <a:r>
              <a:rPr lang="en-IN" dirty="0" smtClean="0"/>
              <a:t>Multi Browser Testing</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Web application testing, a software testing technique exclusively adopted to test the applications that are hosted on web in which the application interfaces and other functionalities are tested</a:t>
            </a:r>
            <a:r>
              <a:rPr lang="en-IN" dirty="0" smtClean="0"/>
              <a:t>.</a:t>
            </a:r>
          </a:p>
          <a:p>
            <a:endParaRPr lang="en-IN" dirty="0"/>
          </a:p>
          <a:p>
            <a:r>
              <a:rPr lang="en-IN" dirty="0"/>
              <a:t>Web Testing in simple terms is checking your web application for potential bugs before its made live or before code is moved into the production environment</a:t>
            </a:r>
            <a:r>
              <a:rPr lang="en-IN" dirty="0" smtClean="0"/>
              <a:t>.</a:t>
            </a:r>
          </a:p>
          <a:p>
            <a:endParaRPr lang="en-IN" dirty="0"/>
          </a:p>
          <a:p>
            <a:r>
              <a:rPr lang="en-IN" dirty="0" smtClean="0"/>
              <a:t>Web Application Checklist</a:t>
            </a:r>
          </a:p>
          <a:p>
            <a:pPr lvl="1"/>
            <a:r>
              <a:rPr lang="en-IN" dirty="0" smtClean="0"/>
              <a:t>Functional Testing</a:t>
            </a:r>
          </a:p>
          <a:p>
            <a:pPr lvl="1"/>
            <a:r>
              <a:rPr lang="en-IN" dirty="0" smtClean="0"/>
              <a:t>Usability Testing</a:t>
            </a:r>
          </a:p>
          <a:p>
            <a:pPr lvl="1"/>
            <a:r>
              <a:rPr lang="en-IN" dirty="0" smtClean="0"/>
              <a:t>Interface Testing</a:t>
            </a:r>
          </a:p>
          <a:p>
            <a:pPr lvl="1"/>
            <a:r>
              <a:rPr lang="en-IN" dirty="0" smtClean="0"/>
              <a:t>Database Testing</a:t>
            </a:r>
          </a:p>
          <a:p>
            <a:pPr lvl="1"/>
            <a:r>
              <a:rPr lang="en-IN" dirty="0" smtClean="0"/>
              <a:t>Compatibility Testing</a:t>
            </a:r>
          </a:p>
          <a:p>
            <a:pPr lvl="1"/>
            <a:r>
              <a:rPr lang="en-IN" dirty="0" smtClean="0"/>
              <a:t>Performance Testing</a:t>
            </a:r>
          </a:p>
          <a:p>
            <a:pPr lvl="1"/>
            <a:r>
              <a:rPr lang="en-IN" dirty="0" smtClean="0"/>
              <a:t>Security Testing</a:t>
            </a:r>
          </a:p>
          <a:p>
            <a:pPr lvl="1"/>
            <a:r>
              <a:rPr lang="en-IN" dirty="0" smtClean="0"/>
              <a:t>Crowd Testing</a:t>
            </a:r>
            <a:endParaRPr lang="en-IN" dirty="0"/>
          </a:p>
        </p:txBody>
      </p:sp>
      <p:sp>
        <p:nvSpPr>
          <p:cNvPr id="3" name="Title 2"/>
          <p:cNvSpPr>
            <a:spLocks noGrp="1"/>
          </p:cNvSpPr>
          <p:nvPr>
            <p:ph type="title"/>
          </p:nvPr>
        </p:nvSpPr>
        <p:spPr/>
        <p:txBody>
          <a:bodyPr/>
          <a:lstStyle/>
          <a:p>
            <a:r>
              <a:rPr lang="en-IN" dirty="0" smtClean="0"/>
              <a:t>Web Application Testing</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Digital world means inter connected through </a:t>
            </a:r>
            <a:r>
              <a:rPr lang="en-IN" dirty="0" smtClean="0"/>
              <a:t>digital devices</a:t>
            </a:r>
            <a:r>
              <a:rPr lang="en-IN" dirty="0"/>
              <a:t>, media or we can say digital marketing services that are available to every one 24/7. It is </a:t>
            </a:r>
            <a:r>
              <a:rPr lang="en-IN" dirty="0" smtClean="0"/>
              <a:t>the world</a:t>
            </a:r>
            <a:r>
              <a:rPr lang="en-IN" dirty="0"/>
              <a:t> full of ideas, opinions, learning and opportunities</a:t>
            </a:r>
            <a:r>
              <a:rPr lang="en-IN" dirty="0" smtClean="0"/>
              <a:t>. The </a:t>
            </a:r>
            <a:r>
              <a:rPr lang="en-IN" dirty="0"/>
              <a:t>Internet has made it possible for all of us to connect whenever we consider it necessary.</a:t>
            </a:r>
          </a:p>
        </p:txBody>
      </p:sp>
      <p:sp>
        <p:nvSpPr>
          <p:cNvPr id="5" name="Picture Placeholder 4"/>
          <p:cNvSpPr>
            <a:spLocks noGrp="1"/>
          </p:cNvSpPr>
          <p:nvPr>
            <p:ph type="pic" idx="13"/>
          </p:nvPr>
        </p:nvSpPr>
        <p:spPr/>
      </p:sp>
      <p:sp>
        <p:nvSpPr>
          <p:cNvPr id="3" name="Title 2"/>
          <p:cNvSpPr>
            <a:spLocks noGrp="1"/>
          </p:cNvSpPr>
          <p:nvPr>
            <p:ph type="title"/>
          </p:nvPr>
        </p:nvSpPr>
        <p:spPr/>
        <p:txBody>
          <a:bodyPr/>
          <a:lstStyle/>
          <a:p>
            <a:r>
              <a:rPr lang="en-IN" dirty="0" smtClean="0"/>
              <a:t>DIGITAL WORLD OVERVIEW</a:t>
            </a:r>
            <a:endParaRPr lang="en-IN" dirty="0"/>
          </a:p>
        </p:txBody>
      </p:sp>
      <p:pic>
        <p:nvPicPr>
          <p:cNvPr id="4" name="Picture 3"/>
          <p:cNvPicPr>
            <a:picLocks noChangeAspect="1"/>
          </p:cNvPicPr>
          <p:nvPr/>
        </p:nvPicPr>
        <p:blipFill>
          <a:blip r:embed="rId3"/>
          <a:stretch>
            <a:fillRect/>
          </a:stretch>
        </p:blipFill>
        <p:spPr>
          <a:xfrm>
            <a:off x="5559015" y="1742500"/>
            <a:ext cx="3584985" cy="43513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dirty="0"/>
              <a:t>Static Testing: </a:t>
            </a:r>
          </a:p>
          <a:p>
            <a:pPr lvl="1"/>
            <a:r>
              <a:rPr lang="en-US" dirty="0"/>
              <a:t>Type of testing which involves only the source code of the product and not the binaries or executable</a:t>
            </a:r>
          </a:p>
          <a:p>
            <a:pPr lvl="1"/>
            <a:r>
              <a:rPr lang="en-US" dirty="0"/>
              <a:t>Done before the code is completed or executed</a:t>
            </a:r>
          </a:p>
          <a:p>
            <a:pPr lvl="1"/>
            <a:r>
              <a:rPr lang="en-US" dirty="0"/>
              <a:t>Involves selected people going through the code to find out the defects</a:t>
            </a:r>
          </a:p>
          <a:p>
            <a:endParaRPr lang="en-IN" dirty="0" smtClean="0"/>
          </a:p>
          <a:p>
            <a:r>
              <a:rPr lang="en-US" dirty="0"/>
              <a:t>Primary aim of Static Testing is to check if:</a:t>
            </a:r>
          </a:p>
          <a:p>
            <a:pPr lvl="1"/>
            <a:r>
              <a:rPr lang="en-US" dirty="0"/>
              <a:t>Code is according to the Functional Requirements (FS)</a:t>
            </a:r>
          </a:p>
          <a:p>
            <a:pPr lvl="1"/>
            <a:r>
              <a:rPr lang="en-US" dirty="0"/>
              <a:t>Code is according to the design</a:t>
            </a:r>
          </a:p>
          <a:p>
            <a:pPr lvl="1"/>
            <a:r>
              <a:rPr lang="en-US" dirty="0"/>
              <a:t>Code adheres to coding standards</a:t>
            </a:r>
          </a:p>
          <a:p>
            <a:pPr lvl="1"/>
            <a:r>
              <a:rPr lang="en-US" dirty="0"/>
              <a:t>All functionalities are covered in code</a:t>
            </a:r>
          </a:p>
          <a:p>
            <a:pPr lvl="1"/>
            <a:r>
              <a:rPr lang="en-US" dirty="0"/>
              <a:t>The need for dynamic testing can be reduced</a:t>
            </a:r>
          </a:p>
          <a:p>
            <a:endParaRPr lang="en-IN" dirty="0"/>
          </a:p>
        </p:txBody>
      </p:sp>
      <p:sp>
        <p:nvSpPr>
          <p:cNvPr id="3" name="Title 2"/>
          <p:cNvSpPr>
            <a:spLocks noGrp="1"/>
          </p:cNvSpPr>
          <p:nvPr>
            <p:ph type="title"/>
          </p:nvPr>
        </p:nvSpPr>
        <p:spPr/>
        <p:txBody>
          <a:bodyPr/>
          <a:lstStyle/>
          <a:p>
            <a:r>
              <a:rPr lang="en-US" dirty="0" smtClean="0"/>
              <a:t>STATIC TESTING</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Digital World is a contemporary expression to communicate the importance of digital technology today.</a:t>
            </a:r>
          </a:p>
          <a:p>
            <a:r>
              <a:rPr lang="en-IN" dirty="0"/>
              <a:t>When we say Digital World, we are essentially communicating that the almost the entire world is connected with digital technology.</a:t>
            </a:r>
          </a:p>
          <a:p>
            <a:r>
              <a:rPr lang="en-IN" dirty="0"/>
              <a:t>Today almost 50% of global population is connected to internet and the mobile is further driving internet connectivity at a rapid rate.</a:t>
            </a:r>
          </a:p>
          <a:p>
            <a:r>
              <a:rPr lang="en-IN" dirty="0"/>
              <a:t>More than 68% of the connected audience (2.5 Billion out of 3.8 Billion) is already an active social media user on the mobile.</a:t>
            </a:r>
          </a:p>
          <a:p>
            <a:endParaRPr lang="en-IN" dirty="0"/>
          </a:p>
        </p:txBody>
      </p:sp>
      <p:sp>
        <p:nvSpPr>
          <p:cNvPr id="6" name="Title 5"/>
          <p:cNvSpPr>
            <a:spLocks noGrp="1"/>
          </p:cNvSpPr>
          <p:nvPr>
            <p:ph type="title"/>
          </p:nvPr>
        </p:nvSpPr>
        <p:spPr/>
        <p:txBody>
          <a:bodyPr/>
          <a:lstStyle/>
          <a:p>
            <a:r>
              <a:rPr lang="en-IN" dirty="0"/>
              <a:t>DIGITAL WORLD OVERVIEW</a:t>
            </a:r>
          </a:p>
        </p:txBody>
      </p:sp>
      <p:pic>
        <p:nvPicPr>
          <p:cNvPr id="19" name="Picture 18"/>
          <p:cNvPicPr>
            <a:picLocks noChangeAspect="1"/>
          </p:cNvPicPr>
          <p:nvPr/>
        </p:nvPicPr>
        <p:blipFill>
          <a:blip r:embed="rId2"/>
          <a:stretch>
            <a:fillRect/>
          </a:stretch>
        </p:blipFill>
        <p:spPr>
          <a:xfrm>
            <a:off x="914400" y="4067175"/>
            <a:ext cx="7162799" cy="22574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As per Tubular Insights</a:t>
            </a:r>
            <a:r>
              <a:rPr lang="en-IN" dirty="0" smtClean="0"/>
              <a:t>:</a:t>
            </a:r>
            <a:endParaRPr lang="en-IN" dirty="0"/>
          </a:p>
          <a:p>
            <a:pPr lvl="1"/>
            <a:r>
              <a:rPr lang="en-IN" dirty="0"/>
              <a:t>87% millennials are </a:t>
            </a:r>
            <a:r>
              <a:rPr lang="en-IN" dirty="0" smtClean="0"/>
              <a:t>in </a:t>
            </a:r>
            <a:r>
              <a:rPr lang="en-IN" dirty="0" err="1" smtClean="0"/>
              <a:t>seperable</a:t>
            </a:r>
            <a:r>
              <a:rPr lang="en-IN" dirty="0" smtClean="0"/>
              <a:t> </a:t>
            </a:r>
            <a:r>
              <a:rPr lang="en-IN" dirty="0"/>
              <a:t>from their smartphone</a:t>
            </a:r>
          </a:p>
          <a:p>
            <a:pPr lvl="1"/>
            <a:r>
              <a:rPr lang="en-IN" dirty="0"/>
              <a:t>92% millennials browse on other devices while watching TV programs on the second device (their mobile phone). On mobile they are spending time on social networks.</a:t>
            </a:r>
          </a:p>
          <a:p>
            <a:pPr lvl="1"/>
            <a:r>
              <a:rPr lang="en-IN" i="1" dirty="0"/>
              <a:t>* Millennial are the population that is born after 2000</a:t>
            </a:r>
            <a:r>
              <a:rPr lang="en-IN" i="1" dirty="0" smtClean="0"/>
              <a:t>.</a:t>
            </a:r>
          </a:p>
          <a:p>
            <a:pPr lvl="1"/>
            <a:endParaRPr lang="en-IN" i="1" dirty="0"/>
          </a:p>
          <a:p>
            <a:pPr lvl="1"/>
            <a:endParaRPr lang="en-IN" dirty="0"/>
          </a:p>
          <a:p>
            <a:r>
              <a:rPr lang="en-IN" dirty="0"/>
              <a:t>Needless to say we live in a digital world.</a:t>
            </a:r>
          </a:p>
          <a:p>
            <a:endParaRPr lang="en-IN" dirty="0"/>
          </a:p>
        </p:txBody>
      </p:sp>
      <p:sp>
        <p:nvSpPr>
          <p:cNvPr id="3" name="Title 2"/>
          <p:cNvSpPr>
            <a:spLocks noGrp="1"/>
          </p:cNvSpPr>
          <p:nvPr>
            <p:ph type="title"/>
          </p:nvPr>
        </p:nvSpPr>
        <p:spPr/>
        <p:txBody>
          <a:bodyPr/>
          <a:lstStyle/>
          <a:p>
            <a:r>
              <a:rPr lang="en-IN" dirty="0"/>
              <a:t>DIGITAL WORLD OVERVIEW</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IN" sz="1800" dirty="0"/>
              <a:t>Types of Testing Overview</a:t>
            </a:r>
          </a:p>
          <a:p>
            <a:r>
              <a:rPr lang="en-IN" sz="1800" dirty="0" smtClean="0"/>
              <a:t>Types of Functional Testing</a:t>
            </a:r>
          </a:p>
          <a:p>
            <a:r>
              <a:rPr lang="en-IN" sz="1800" dirty="0" smtClean="0"/>
              <a:t>Types of Non Functional Testing</a:t>
            </a:r>
          </a:p>
          <a:p>
            <a:r>
              <a:rPr lang="en-IN" sz="1800" dirty="0" smtClean="0"/>
              <a:t>Other types of testing</a:t>
            </a:r>
          </a:p>
          <a:p>
            <a:r>
              <a:rPr lang="en-IN" sz="1800" dirty="0" smtClean="0"/>
              <a:t>Digital World Overview</a:t>
            </a:r>
            <a:endParaRPr lang="en-IN"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smtClean="0"/>
              <a:t>Dynamic Testing</a:t>
            </a:r>
          </a:p>
          <a:p>
            <a:pPr lvl="1"/>
            <a:r>
              <a:rPr lang="en-US" dirty="0" smtClean="0"/>
              <a:t>Type of Testing which </a:t>
            </a:r>
            <a:r>
              <a:rPr lang="en-US" dirty="0"/>
              <a:t>involves the execution of the software of a component or system.</a:t>
            </a:r>
          </a:p>
          <a:p>
            <a:endParaRPr lang="en-IN" dirty="0" smtClean="0"/>
          </a:p>
          <a:p>
            <a:r>
              <a:rPr lang="en-IN" dirty="0" smtClean="0"/>
              <a:t>Where</a:t>
            </a:r>
            <a:r>
              <a:rPr lang="en-IN" dirty="0"/>
              <a:t> testing is carried out with executing the code. This type of </a:t>
            </a:r>
            <a:r>
              <a:rPr lang="en-IN" dirty="0" smtClean="0"/>
              <a:t>testing comes </a:t>
            </a:r>
            <a:r>
              <a:rPr lang="en-IN" dirty="0"/>
              <a:t>under </a:t>
            </a:r>
            <a:r>
              <a:rPr lang="en-IN" dirty="0" smtClean="0"/>
              <a:t>Validation</a:t>
            </a:r>
          </a:p>
          <a:p>
            <a:endParaRPr lang="en-IN" dirty="0" smtClean="0"/>
          </a:p>
          <a:p>
            <a:r>
              <a:rPr lang="en-IN" dirty="0" smtClean="0"/>
              <a:t>It executes </a:t>
            </a:r>
            <a:r>
              <a:rPr lang="en-IN" dirty="0"/>
              <a:t>the software and validates the output with the expected outcome. Dynamic testing is performed at all levels of testing and it can be either black or white box testing.</a:t>
            </a:r>
            <a:endParaRPr lang="en-IN" dirty="0" smtClean="0"/>
          </a:p>
          <a:p>
            <a:endParaRPr lang="en-IN" dirty="0"/>
          </a:p>
        </p:txBody>
      </p:sp>
      <p:sp>
        <p:nvSpPr>
          <p:cNvPr id="3" name="Title 2"/>
          <p:cNvSpPr>
            <a:spLocks noGrp="1"/>
          </p:cNvSpPr>
          <p:nvPr>
            <p:ph type="title"/>
          </p:nvPr>
        </p:nvSpPr>
        <p:spPr/>
        <p:txBody>
          <a:bodyPr/>
          <a:lstStyle/>
          <a:p>
            <a:r>
              <a:rPr lang="en-US" dirty="0" smtClean="0"/>
              <a:t>DYNAMIC TESTING</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Static and Dynamic testing</a:t>
            </a:r>
          </a:p>
          <a:p>
            <a:pPr>
              <a:buNone/>
            </a:pPr>
            <a:endParaRPr lang="en-US" dirty="0" smtClean="0"/>
          </a:p>
          <a:p>
            <a:r>
              <a:rPr lang="en-US" dirty="0" smtClean="0"/>
              <a:t>Dynamic and Reviews testing</a:t>
            </a:r>
          </a:p>
          <a:p>
            <a:endParaRPr lang="en-US" dirty="0" smtClean="0"/>
          </a:p>
          <a:p>
            <a:r>
              <a:rPr lang="en-US" dirty="0" smtClean="0"/>
              <a:t>State Transition testing</a:t>
            </a:r>
          </a:p>
          <a:p>
            <a:pPr>
              <a:buNone/>
            </a:pPr>
            <a:endParaRPr lang="en-US" dirty="0" smtClean="0"/>
          </a:p>
          <a:p>
            <a:r>
              <a:rPr lang="en-US" dirty="0" smtClean="0"/>
              <a:t>Reviews and Inspection</a:t>
            </a:r>
          </a:p>
          <a:p>
            <a:endParaRPr lang="en-US" dirty="0"/>
          </a:p>
        </p:txBody>
      </p:sp>
      <p:sp>
        <p:nvSpPr>
          <p:cNvPr id="3" name="Content Placeholder 2"/>
          <p:cNvSpPr>
            <a:spLocks noGrp="1"/>
          </p:cNvSpPr>
          <p:nvPr>
            <p:ph sz="half" idx="13"/>
          </p:nvPr>
        </p:nvSpPr>
        <p:spPr/>
        <p:txBody>
          <a:bodyPr/>
          <a:lstStyle/>
          <a:p>
            <a:r>
              <a:rPr lang="en-US" dirty="0" smtClean="0"/>
              <a:t>What are the two types of testing?</a:t>
            </a:r>
          </a:p>
        </p:txBody>
      </p:sp>
      <p:sp>
        <p:nvSpPr>
          <p:cNvPr id="4" name="Title 3"/>
          <p:cNvSpPr>
            <a:spLocks noGrp="1"/>
          </p:cNvSpPr>
          <p:nvPr>
            <p:ph type="title"/>
          </p:nvPr>
        </p:nvSpPr>
        <p:spPr/>
        <p:txBody>
          <a:bodyPr/>
          <a:lstStyle/>
          <a:p>
            <a:r>
              <a:rPr lang="en-US" dirty="0" smtClean="0"/>
              <a:t>QUIZ QUESTION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Types of Functional Testing</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FUNCTIONAL TESTING</a:t>
            </a:r>
            <a:br>
              <a:rPr lang="en-US" dirty="0" smtClean="0"/>
            </a:br>
            <a:endParaRPr lang="en-US" dirty="0" smtClean="0"/>
          </a:p>
        </p:txBody>
      </p:sp>
      <p:sp>
        <p:nvSpPr>
          <p:cNvPr id="24" name="object 26"/>
          <p:cNvSpPr/>
          <p:nvPr/>
        </p:nvSpPr>
        <p:spPr>
          <a:xfrm>
            <a:off x="3021583" y="4579920"/>
            <a:ext cx="1506220" cy="678357"/>
          </a:xfrm>
          <a:custGeom>
            <a:avLst/>
            <a:gdLst/>
            <a:ahLst/>
            <a:cxnLst/>
            <a:rect l="l" t="t" r="r" b="b"/>
            <a:pathLst>
              <a:path w="1506220" h="904239">
                <a:moveTo>
                  <a:pt x="0" y="903731"/>
                </a:moveTo>
                <a:lnTo>
                  <a:pt x="1505712" y="903731"/>
                </a:lnTo>
                <a:lnTo>
                  <a:pt x="1505712" y="0"/>
                </a:lnTo>
                <a:lnTo>
                  <a:pt x="0" y="0"/>
                </a:lnTo>
                <a:lnTo>
                  <a:pt x="0" y="903731"/>
                </a:lnTo>
                <a:close/>
              </a:path>
            </a:pathLst>
          </a:custGeom>
          <a:ln w="25907">
            <a:solidFill>
              <a:srgbClr val="FFFFFF"/>
            </a:solidFill>
          </a:ln>
        </p:spPr>
        <p:txBody>
          <a:bodyPr wrap="square" lIns="0" tIns="0" rIns="0" bIns="0" rtlCol="0"/>
          <a:lstStyle/>
          <a:p>
            <a:pPr defTabSz="855345"/>
            <a:endParaRPr sz="1650" dirty="0">
              <a:solidFill>
                <a:prstClr val="black"/>
              </a:solidFill>
            </a:endParaRPr>
          </a:p>
        </p:txBody>
      </p:sp>
      <p:sp>
        <p:nvSpPr>
          <p:cNvPr id="26" name="object 28"/>
          <p:cNvSpPr/>
          <p:nvPr/>
        </p:nvSpPr>
        <p:spPr>
          <a:xfrm>
            <a:off x="4676648" y="4579920"/>
            <a:ext cx="1506220" cy="678357"/>
          </a:xfrm>
          <a:custGeom>
            <a:avLst/>
            <a:gdLst/>
            <a:ahLst/>
            <a:cxnLst/>
            <a:rect l="l" t="t" r="r" b="b"/>
            <a:pathLst>
              <a:path w="1506220" h="904239">
                <a:moveTo>
                  <a:pt x="0" y="903731"/>
                </a:moveTo>
                <a:lnTo>
                  <a:pt x="1505712" y="903731"/>
                </a:lnTo>
                <a:lnTo>
                  <a:pt x="1505712" y="0"/>
                </a:lnTo>
                <a:lnTo>
                  <a:pt x="0" y="0"/>
                </a:lnTo>
                <a:lnTo>
                  <a:pt x="0" y="903731"/>
                </a:lnTo>
                <a:close/>
              </a:path>
            </a:pathLst>
          </a:custGeom>
          <a:ln w="25907">
            <a:solidFill>
              <a:srgbClr val="FFFFFF"/>
            </a:solidFill>
          </a:ln>
        </p:spPr>
        <p:txBody>
          <a:bodyPr wrap="square" lIns="0" tIns="0" rIns="0" bIns="0" rtlCol="0"/>
          <a:lstStyle/>
          <a:p>
            <a:pPr defTabSz="855345"/>
            <a:endParaRPr sz="1650" dirty="0">
              <a:solidFill>
                <a:prstClr val="black"/>
              </a:solidFill>
            </a:endParaRPr>
          </a:p>
        </p:txBody>
      </p:sp>
      <p:graphicFrame>
        <p:nvGraphicFramePr>
          <p:cNvPr id="29" name="Diagram 28"/>
          <p:cNvGraphicFramePr/>
          <p:nvPr/>
        </p:nvGraphicFramePr>
        <p:xfrm>
          <a:off x="685800" y="1905000"/>
          <a:ext cx="7924800" cy="4012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graphicEl>
                                              <a:dgm id="{3D26E0AA-9148-497B-9875-D1CC46FB65F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graphicEl>
                                              <a:dgm id="{C8CFA8B2-DEFC-48CB-87CB-6A92024B149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graphicEl>
                                              <a:dgm id="{46F08A66-3D10-40F3-862B-828B56DB2CC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graphicEl>
                                              <a:dgm id="{593AEA8C-9B7F-4B2B-87CA-239C540CB40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graphicEl>
                                              <a:dgm id="{8A2CAE6C-5236-4892-8127-C17471258FEB}"/>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graphicEl>
                                              <a:dgm id="{FF1D76F3-BA7B-4EE0-9A7D-46999652E986}"/>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graphicEl>
                                              <a:dgm id="{51CD5920-C1B5-4159-ACE5-D950C768E92F}"/>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graphicEl>
                                              <a:dgm id="{AAC8036C-0005-4910-944E-C2E51A77155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96265" y="1143000"/>
            <a:ext cx="7966932" cy="5334000"/>
          </a:xfrm>
        </p:spPr>
        <p:txBody>
          <a:bodyPr/>
          <a:lstStyle/>
          <a:p>
            <a:pPr marL="388620" lvl="1" indent="-285750">
              <a:lnSpc>
                <a:spcPct val="100000"/>
              </a:lnSpc>
              <a:buFont typeface="Wingdings" panose="05000000000000000000" pitchFamily="2" charset="2"/>
              <a:buChar char="Ø"/>
            </a:pPr>
            <a:r>
              <a:rPr lang="en-US" sz="1800" dirty="0" smtClean="0"/>
              <a:t>In </a:t>
            </a:r>
            <a:r>
              <a:rPr lang="en-US" sz="1800" dirty="0"/>
              <a:t>procedural programming, Unit may be</a:t>
            </a:r>
          </a:p>
          <a:p>
            <a:pPr marL="645795" lvl="2" indent="-285750">
              <a:lnSpc>
                <a:spcPct val="100000"/>
              </a:lnSpc>
              <a:buFont typeface="Arial" panose="020B0704020202020204" pitchFamily="34" charset="0"/>
              <a:buChar char="•"/>
            </a:pPr>
            <a:r>
              <a:rPr lang="en-US" sz="1800" dirty="0"/>
              <a:t>an individual program or </a:t>
            </a:r>
          </a:p>
          <a:p>
            <a:pPr marL="645795" lvl="2" indent="-285750">
              <a:lnSpc>
                <a:spcPct val="100000"/>
              </a:lnSpc>
              <a:buFont typeface="Arial" panose="020B0704020202020204" pitchFamily="34" charset="0"/>
              <a:buChar char="•"/>
            </a:pPr>
            <a:r>
              <a:rPr lang="en-US" sz="1800" dirty="0"/>
              <a:t>a function or</a:t>
            </a:r>
          </a:p>
          <a:p>
            <a:pPr marL="645795" lvl="2" indent="-285750">
              <a:lnSpc>
                <a:spcPct val="100000"/>
              </a:lnSpc>
              <a:buFont typeface="Arial" panose="020B0704020202020204" pitchFamily="34" charset="0"/>
              <a:buChar char="•"/>
            </a:pPr>
            <a:r>
              <a:rPr lang="en-US" sz="1800" dirty="0"/>
              <a:t>a procedure, etc</a:t>
            </a:r>
            <a:r>
              <a:rPr lang="en-US" sz="1800" dirty="0" smtClean="0"/>
              <a:t>.</a:t>
            </a:r>
            <a:endParaRPr lang="en-US" sz="1800" dirty="0"/>
          </a:p>
          <a:p>
            <a:pPr marL="388620" lvl="1" indent="-285750">
              <a:lnSpc>
                <a:spcPct val="100000"/>
              </a:lnSpc>
              <a:buFont typeface="Wingdings" panose="05000000000000000000" pitchFamily="2" charset="2"/>
              <a:buChar char="Ø"/>
            </a:pPr>
            <a:r>
              <a:rPr lang="en-US" sz="1800" dirty="0"/>
              <a:t>In object oriented programming, the smallest unit is a class.</a:t>
            </a:r>
          </a:p>
          <a:p>
            <a:pPr marL="388620" lvl="1" indent="-285750">
              <a:lnSpc>
                <a:spcPct val="100000"/>
              </a:lnSpc>
              <a:buFont typeface="Wingdings" panose="05000000000000000000" pitchFamily="2" charset="2"/>
              <a:buChar char="Ø"/>
            </a:pPr>
            <a:endParaRPr lang="en-US" sz="1800" dirty="0"/>
          </a:p>
          <a:p>
            <a:pPr marL="388620" lvl="1" indent="-285750">
              <a:lnSpc>
                <a:spcPct val="100000"/>
              </a:lnSpc>
              <a:buFont typeface="Wingdings" panose="05000000000000000000" pitchFamily="2" charset="2"/>
              <a:buChar char="Ø"/>
            </a:pPr>
            <a:r>
              <a:rPr lang="en-US" sz="1800" dirty="0"/>
              <a:t>Unit may be called as a </a:t>
            </a:r>
            <a:r>
              <a:rPr lang="en-US" sz="1800" dirty="0" smtClean="0"/>
              <a:t>Component</a:t>
            </a:r>
          </a:p>
          <a:p>
            <a:pPr marL="388620" lvl="1" indent="-285750">
              <a:lnSpc>
                <a:spcPct val="100000"/>
              </a:lnSpc>
              <a:buFont typeface="Wingdings" panose="05000000000000000000" pitchFamily="2" charset="2"/>
              <a:buChar char="Ø"/>
            </a:pPr>
            <a:endParaRPr lang="en-US" sz="1800" dirty="0" smtClean="0"/>
          </a:p>
          <a:p>
            <a:pPr>
              <a:lnSpc>
                <a:spcPct val="100000"/>
              </a:lnSpc>
              <a:defRPr/>
            </a:pPr>
            <a:r>
              <a:rPr lang="en-US" dirty="0"/>
              <a:t>Validates the source code of a defined functional unit</a:t>
            </a:r>
            <a:r>
              <a:rPr lang="en-US" dirty="0" smtClean="0"/>
              <a:t>.</a:t>
            </a:r>
            <a:endParaRPr lang="en-US" dirty="0"/>
          </a:p>
          <a:p>
            <a:pPr>
              <a:lnSpc>
                <a:spcPct val="100000"/>
              </a:lnSpc>
              <a:defRPr/>
            </a:pPr>
            <a:r>
              <a:rPr lang="en-US" dirty="0"/>
              <a:t>Helps a Software Developer to :</a:t>
            </a:r>
          </a:p>
          <a:p>
            <a:pPr lvl="1">
              <a:lnSpc>
                <a:spcPct val="100000"/>
              </a:lnSpc>
              <a:defRPr/>
            </a:pPr>
            <a:r>
              <a:rPr lang="en-US" sz="1800" dirty="0"/>
              <a:t>Test code for correctness</a:t>
            </a:r>
          </a:p>
          <a:p>
            <a:pPr lvl="1">
              <a:lnSpc>
                <a:spcPct val="100000"/>
              </a:lnSpc>
              <a:defRPr/>
            </a:pPr>
            <a:r>
              <a:rPr lang="en-US" sz="1800" dirty="0"/>
              <a:t>Design better (i.e., more cohesive ,less coupled code)</a:t>
            </a:r>
          </a:p>
          <a:p>
            <a:pPr lvl="1">
              <a:lnSpc>
                <a:spcPct val="100000"/>
              </a:lnSpc>
              <a:defRPr/>
            </a:pPr>
            <a:r>
              <a:rPr lang="en-US" sz="1800" dirty="0"/>
              <a:t>Re-factor code faster</a:t>
            </a:r>
          </a:p>
          <a:p>
            <a:pPr lvl="1">
              <a:lnSpc>
                <a:spcPct val="100000"/>
              </a:lnSpc>
              <a:defRPr/>
            </a:pPr>
            <a:r>
              <a:rPr lang="en-US" sz="1800" dirty="0"/>
              <a:t>Enhance documentation</a:t>
            </a:r>
          </a:p>
          <a:p>
            <a:pPr lvl="1">
              <a:lnSpc>
                <a:spcPct val="100000"/>
              </a:lnSpc>
              <a:defRPr/>
            </a:pPr>
            <a:r>
              <a:rPr lang="en-US" sz="1800" dirty="0"/>
              <a:t>Provide means for performance regression </a:t>
            </a:r>
            <a:r>
              <a:rPr lang="en-US" sz="1800" dirty="0" smtClean="0"/>
              <a:t>testing</a:t>
            </a:r>
            <a:endParaRPr lang="en-US" sz="1800" dirty="0"/>
          </a:p>
          <a:p>
            <a:pPr marL="388620" lvl="1" indent="-285750">
              <a:lnSpc>
                <a:spcPct val="100000"/>
              </a:lnSpc>
              <a:buFont typeface="Wingdings" panose="05000000000000000000" pitchFamily="2" charset="2"/>
              <a:buChar char="Ø"/>
              <a:defRPr/>
            </a:pPr>
            <a:r>
              <a:rPr lang="en-US" sz="1800" dirty="0"/>
              <a:t>Is a proactive approach to code.</a:t>
            </a:r>
          </a:p>
          <a:p>
            <a:pPr lvl="1">
              <a:lnSpc>
                <a:spcPct val="100000"/>
              </a:lnSpc>
              <a:buFont typeface="Wingdings" panose="05000000000000000000" pitchFamily="2" charset="2"/>
              <a:buChar char="Ø"/>
              <a:defRPr/>
            </a:pPr>
            <a:endParaRPr lang="en-US" sz="1800" dirty="0"/>
          </a:p>
          <a:p>
            <a:pPr marL="388620" lvl="1" indent="-285750">
              <a:lnSpc>
                <a:spcPct val="100000"/>
              </a:lnSpc>
              <a:buFont typeface="Wingdings" panose="05000000000000000000" pitchFamily="2" charset="2"/>
              <a:buChar char="Ø"/>
            </a:pPr>
            <a:endParaRPr lang="en-US" sz="1800" dirty="0"/>
          </a:p>
          <a:p>
            <a:pPr>
              <a:lnSpc>
                <a:spcPct val="100000"/>
              </a:lnSpc>
            </a:pPr>
            <a:endParaRPr lang="en-IN" dirty="0"/>
          </a:p>
        </p:txBody>
      </p:sp>
      <p:sp>
        <p:nvSpPr>
          <p:cNvPr id="3" name="Title 2"/>
          <p:cNvSpPr>
            <a:spLocks noGrp="1"/>
          </p:cNvSpPr>
          <p:nvPr>
            <p:ph type="title"/>
          </p:nvPr>
        </p:nvSpPr>
        <p:spPr/>
        <p:txBody>
          <a:bodyPr/>
          <a:lstStyle/>
          <a:p>
            <a:r>
              <a:rPr lang="en-IN" dirty="0" smtClean="0"/>
              <a:t>UNIT TESTING</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marR="6350" indent="0">
              <a:buNone/>
            </a:pPr>
            <a:endParaRPr lang="en-IN" dirty="0" smtClean="0">
              <a:cs typeface="Calibri"/>
            </a:endParaRPr>
          </a:p>
          <a:p>
            <a:pPr marR="6350"/>
            <a:r>
              <a:rPr lang="en-IN" dirty="0" smtClean="0">
                <a:cs typeface="Calibri"/>
              </a:rPr>
              <a:t>Smoke</a:t>
            </a:r>
            <a:r>
              <a:rPr lang="en-IN" spc="-31" dirty="0" smtClean="0">
                <a:cs typeface="Calibri"/>
              </a:rPr>
              <a:t> </a:t>
            </a:r>
            <a:r>
              <a:rPr lang="en-IN" dirty="0">
                <a:cs typeface="Calibri"/>
              </a:rPr>
              <a:t>Testing</a:t>
            </a:r>
            <a:r>
              <a:rPr lang="en-IN" spc="-50" dirty="0">
                <a:cs typeface="Calibri"/>
              </a:rPr>
              <a:t> </a:t>
            </a:r>
            <a:r>
              <a:rPr lang="en-IN" dirty="0">
                <a:cs typeface="Calibri"/>
              </a:rPr>
              <a:t>is</a:t>
            </a:r>
            <a:r>
              <a:rPr lang="en-IN" spc="-6" dirty="0">
                <a:cs typeface="Calibri"/>
              </a:rPr>
              <a:t> </a:t>
            </a:r>
            <a:r>
              <a:rPr lang="en-IN" dirty="0">
                <a:cs typeface="Calibri"/>
              </a:rPr>
              <a:t>performed</a:t>
            </a:r>
            <a:r>
              <a:rPr lang="en-IN" spc="-69" dirty="0">
                <a:cs typeface="Calibri"/>
              </a:rPr>
              <a:t> </a:t>
            </a:r>
            <a:r>
              <a:rPr lang="en-IN" dirty="0">
                <a:cs typeface="Calibri"/>
              </a:rPr>
              <a:t>after</a:t>
            </a:r>
            <a:r>
              <a:rPr lang="en-IN" spc="-50" dirty="0">
                <a:cs typeface="Calibri"/>
              </a:rPr>
              <a:t> </a:t>
            </a:r>
            <a:r>
              <a:rPr lang="en-IN" dirty="0">
                <a:cs typeface="Calibri"/>
              </a:rPr>
              <a:t>software</a:t>
            </a:r>
            <a:r>
              <a:rPr lang="en-IN" spc="-56" dirty="0">
                <a:cs typeface="Calibri"/>
              </a:rPr>
              <a:t> </a:t>
            </a:r>
            <a:r>
              <a:rPr lang="en-IN" dirty="0">
                <a:cs typeface="Calibri"/>
              </a:rPr>
              <a:t>build</a:t>
            </a:r>
            <a:r>
              <a:rPr lang="en-IN" spc="-25" dirty="0">
                <a:cs typeface="Calibri"/>
              </a:rPr>
              <a:t> </a:t>
            </a:r>
            <a:r>
              <a:rPr lang="en-IN" dirty="0">
                <a:cs typeface="Calibri"/>
              </a:rPr>
              <a:t>to</a:t>
            </a:r>
            <a:r>
              <a:rPr lang="en-IN" spc="-31" dirty="0">
                <a:cs typeface="Calibri"/>
              </a:rPr>
              <a:t> </a:t>
            </a:r>
            <a:r>
              <a:rPr lang="en-IN" dirty="0">
                <a:cs typeface="Calibri"/>
              </a:rPr>
              <a:t>ascertain</a:t>
            </a:r>
            <a:r>
              <a:rPr lang="en-IN" spc="-25" dirty="0">
                <a:cs typeface="Calibri"/>
              </a:rPr>
              <a:t> </a:t>
            </a:r>
            <a:r>
              <a:rPr lang="en-IN" spc="-6" dirty="0">
                <a:cs typeface="Calibri"/>
              </a:rPr>
              <a:t>that </a:t>
            </a:r>
            <a:r>
              <a:rPr lang="en-IN" dirty="0">
                <a:cs typeface="Calibri"/>
              </a:rPr>
              <a:t>the critical functionalities of the program is working </a:t>
            </a:r>
            <a:r>
              <a:rPr lang="en-IN" spc="6" dirty="0">
                <a:cs typeface="Calibri"/>
              </a:rPr>
              <a:t>fine. </a:t>
            </a:r>
            <a:r>
              <a:rPr lang="en-IN" dirty="0">
                <a:cs typeface="Calibri"/>
              </a:rPr>
              <a:t>It is </a:t>
            </a:r>
            <a:r>
              <a:rPr lang="en-IN" spc="-6" dirty="0">
                <a:cs typeface="Calibri"/>
              </a:rPr>
              <a:t>executed "before" </a:t>
            </a:r>
            <a:r>
              <a:rPr lang="en-IN" dirty="0">
                <a:cs typeface="Calibri"/>
              </a:rPr>
              <a:t>any detailed </a:t>
            </a:r>
            <a:r>
              <a:rPr lang="en-IN" spc="-6" dirty="0">
                <a:cs typeface="Calibri"/>
              </a:rPr>
              <a:t>functional </a:t>
            </a:r>
            <a:r>
              <a:rPr lang="en-IN" dirty="0">
                <a:cs typeface="Calibri"/>
              </a:rPr>
              <a:t>or regression tests are </a:t>
            </a:r>
            <a:r>
              <a:rPr lang="en-IN" spc="-6" dirty="0">
                <a:cs typeface="Calibri"/>
              </a:rPr>
              <a:t>executed </a:t>
            </a:r>
            <a:r>
              <a:rPr lang="en-IN" dirty="0">
                <a:cs typeface="Calibri"/>
              </a:rPr>
              <a:t>on the software </a:t>
            </a:r>
            <a:r>
              <a:rPr lang="en-IN" spc="6" dirty="0">
                <a:cs typeface="Calibri"/>
              </a:rPr>
              <a:t>build. </a:t>
            </a:r>
            <a:r>
              <a:rPr lang="en-IN" spc="-6" dirty="0">
                <a:cs typeface="Calibri"/>
              </a:rPr>
              <a:t>The </a:t>
            </a:r>
            <a:r>
              <a:rPr lang="en-IN" dirty="0">
                <a:cs typeface="Calibri"/>
              </a:rPr>
              <a:t>purpose is to </a:t>
            </a:r>
            <a:r>
              <a:rPr lang="en-IN" spc="-6" dirty="0">
                <a:cs typeface="Calibri"/>
              </a:rPr>
              <a:t>reject </a:t>
            </a:r>
            <a:r>
              <a:rPr lang="en-IN" dirty="0">
                <a:cs typeface="Calibri"/>
              </a:rPr>
              <a:t>a badly broken application, so that the QA team does not waste time installing and testing the software</a:t>
            </a:r>
            <a:r>
              <a:rPr lang="en-IN" spc="-193" dirty="0">
                <a:cs typeface="Calibri"/>
              </a:rPr>
              <a:t> </a:t>
            </a:r>
            <a:r>
              <a:rPr lang="en-IN" dirty="0">
                <a:cs typeface="Calibri"/>
              </a:rPr>
              <a:t>application</a:t>
            </a:r>
            <a:r>
              <a:rPr lang="en-IN" dirty="0" smtClean="0">
                <a:cs typeface="Calibri"/>
              </a:rPr>
              <a:t>.</a:t>
            </a:r>
          </a:p>
          <a:p>
            <a:pPr marR="6350"/>
            <a:endParaRPr lang="en-IN" dirty="0" smtClean="0">
              <a:cs typeface="Calibri"/>
            </a:endParaRPr>
          </a:p>
          <a:p>
            <a:pPr marR="6350"/>
            <a:r>
              <a:rPr lang="en-IN" dirty="0"/>
              <a:t>Smoke testing is a process where the software build is deployed to QA environment and is verified to ensure the stability of the application. It is also called as "Build verification Testing".</a:t>
            </a:r>
            <a:endParaRPr lang="en-IN" dirty="0" smtClean="0">
              <a:cs typeface="Calibri"/>
            </a:endParaRPr>
          </a:p>
          <a:p>
            <a:pPr marL="0" marR="6350" indent="0">
              <a:buNone/>
            </a:pPr>
            <a:endParaRPr lang="en-IN" b="1" dirty="0" smtClean="0">
              <a:cs typeface="Calibri"/>
            </a:endParaRPr>
          </a:p>
          <a:p>
            <a:pPr marR="6350" lvl="5"/>
            <a:r>
              <a:rPr lang="en-IN" sz="1600" dirty="0"/>
              <a:t>New registration button is added in the login window and build is deployed with the new code. We perform smoke testing on a new build.</a:t>
            </a:r>
            <a:endParaRPr lang="en-IN" sz="1600" dirty="0" smtClean="0">
              <a:cs typeface="Calibri"/>
            </a:endParaRPr>
          </a:p>
          <a:p>
            <a:pPr marR="6350" lvl="5"/>
            <a:r>
              <a:rPr lang="en-IN" sz="1600" dirty="0"/>
              <a:t>Logging window: Able to move to next window with valid username and password on clicking submit button</a:t>
            </a:r>
            <a:r>
              <a:rPr lang="en-IN" sz="1600" dirty="0" smtClean="0"/>
              <a:t>.</a:t>
            </a:r>
          </a:p>
          <a:p>
            <a:pPr marR="6350" lvl="5"/>
            <a:r>
              <a:rPr lang="en-IN" sz="1600" dirty="0"/>
              <a:t>User</a:t>
            </a:r>
            <a:r>
              <a:rPr lang="en-IN" sz="1600" b="1" dirty="0"/>
              <a:t> </a:t>
            </a:r>
            <a:r>
              <a:rPr lang="en-IN" sz="1600" dirty="0"/>
              <a:t>unable to sign out the from webpage</a:t>
            </a:r>
            <a:endParaRPr lang="en-IN" sz="1600" dirty="0">
              <a:cs typeface="Calibri"/>
            </a:endParaRPr>
          </a:p>
          <a:p>
            <a:pPr marR="6350" lvl="5"/>
            <a:endParaRPr lang="en-IN" dirty="0">
              <a:cs typeface="Calibri"/>
            </a:endParaRPr>
          </a:p>
        </p:txBody>
      </p:sp>
      <p:sp>
        <p:nvSpPr>
          <p:cNvPr id="3" name="Title 2"/>
          <p:cNvSpPr>
            <a:spLocks noGrp="1"/>
          </p:cNvSpPr>
          <p:nvPr>
            <p:ph type="title"/>
          </p:nvPr>
        </p:nvSpPr>
        <p:spPr/>
        <p:txBody>
          <a:bodyPr/>
          <a:lstStyle/>
          <a:p>
            <a:r>
              <a:rPr lang="en-IN" dirty="0" smtClean="0"/>
              <a:t>SMOKE TESTING</a:t>
            </a:r>
            <a:endParaRPr lang="en-IN" dirty="0"/>
          </a:p>
        </p:txBody>
      </p:sp>
      <p:sp>
        <p:nvSpPr>
          <p:cNvPr id="4" name="object 25"/>
          <p:cNvSpPr/>
          <p:nvPr/>
        </p:nvSpPr>
        <p:spPr>
          <a:xfrm>
            <a:off x="627623" y="4572000"/>
            <a:ext cx="1400073" cy="967782"/>
          </a:xfrm>
          <a:prstGeom prst="rect">
            <a:avLst/>
          </a:prstGeom>
          <a:blipFill>
            <a:blip r:embed="rId3" cstate="print"/>
            <a:stretch>
              <a:fillRect/>
            </a:stretch>
          </a:blipFill>
        </p:spPr>
        <p:txBody>
          <a:bodyPr wrap="square" lIns="0" tIns="0" rIns="0" bIns="0" rtlCol="0"/>
          <a:lstStyle/>
          <a:p>
            <a:pPr defTabSz="855345"/>
            <a:endParaRPr sz="165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3_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ient server architecture_V3">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1_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3_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2_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MAIT PPT Template_V1_1 (3)</Template>
  <TotalTime>1</TotalTime>
  <Words>2112</Words>
  <Application>WPS Presentation</Application>
  <PresentationFormat>On-screen Show (4:3)</PresentationFormat>
  <Paragraphs>247</Paragraphs>
  <Slides>32</Slides>
  <Notes>14</Notes>
  <HiddenSlides>0</HiddenSlides>
  <MMClips>0</MMClips>
  <ScaleCrop>false</ScaleCrop>
  <HeadingPairs>
    <vt:vector size="4" baseType="variant">
      <vt:variant>
        <vt:lpstr>Theme</vt:lpstr>
      </vt:variant>
      <vt:variant>
        <vt:i4>10</vt:i4>
      </vt:variant>
      <vt:variant>
        <vt:lpstr>Slide Titles</vt:lpstr>
      </vt:variant>
      <vt:variant>
        <vt:i4>32</vt:i4>
      </vt:variant>
    </vt:vector>
  </HeadingPairs>
  <TitlesOfParts>
    <vt:vector size="42" baseType="lpstr">
      <vt:lpstr>Office Theme</vt:lpstr>
      <vt:lpstr>1_Structured Programming Techniques Day2_V2</vt:lpstr>
      <vt:lpstr>Client server architecture_V3</vt:lpstr>
      <vt:lpstr>Structured Programming Techniques Day2_V2</vt:lpstr>
      <vt:lpstr>5_Structured Programming Techniques Day2_V2</vt:lpstr>
      <vt:lpstr>7_Structured Programming Techniques Day2_V2</vt:lpstr>
      <vt:lpstr>11_Structured Programming Techniques Day2_V2</vt:lpstr>
      <vt:lpstr>13_Structured Programming Techniques Day2_V2</vt:lpstr>
      <vt:lpstr>2_Structured Programming Techniques Day2_V2</vt:lpstr>
      <vt:lpstr>3_Structured Programming Techniques Day2_V2</vt:lpstr>
      <vt:lpstr>Slide 1</vt:lpstr>
      <vt:lpstr>Slide 2</vt:lpstr>
      <vt:lpstr>STATIC TESTING</vt:lpstr>
      <vt:lpstr>DYNAMIC TESTING</vt:lpstr>
      <vt:lpstr>QUIZ QUESTION</vt:lpstr>
      <vt:lpstr>Slide 6</vt:lpstr>
      <vt:lpstr>TYPES OF FUNCTIONAL TESTING </vt:lpstr>
      <vt:lpstr>UNIT TESTING</vt:lpstr>
      <vt:lpstr>SMOKE TESTING</vt:lpstr>
      <vt:lpstr>SANITY TESTING</vt:lpstr>
      <vt:lpstr>INTEGRATION TESTING</vt:lpstr>
      <vt:lpstr>INTERFACE/INTER-SYSTEM TESTING </vt:lpstr>
      <vt:lpstr>SYSTEM TESTING</vt:lpstr>
      <vt:lpstr>REGRESSION TESTING</vt:lpstr>
      <vt:lpstr>USER ACCEPTANCE TESTING</vt:lpstr>
      <vt:lpstr>Slide 16</vt:lpstr>
      <vt:lpstr>TYPES OF NON FUNCTIONAL TESTING </vt:lpstr>
      <vt:lpstr>PERFORMANCE TESTING </vt:lpstr>
      <vt:lpstr>COMPATIBILITY TESTING</vt:lpstr>
      <vt:lpstr>OPERATIONAL TESTING</vt:lpstr>
      <vt:lpstr>SECURITY TESTING </vt:lpstr>
      <vt:lpstr>STRESS/VOLUME TESTING </vt:lpstr>
      <vt:lpstr>USABILITY TESTING </vt:lpstr>
      <vt:lpstr>Compliance Testing</vt:lpstr>
      <vt:lpstr>Slide 25</vt:lpstr>
      <vt:lpstr>SOA Testing</vt:lpstr>
      <vt:lpstr>Multi Browser Testing</vt:lpstr>
      <vt:lpstr>Web Application Testing</vt:lpstr>
      <vt:lpstr>DIGITAL WORLD OVERVIEW</vt:lpstr>
      <vt:lpstr>DIGITAL WORLD OVERVIEW</vt:lpstr>
      <vt:lpstr>DIGITAL WORLD OVERVIEW</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Reporting</dc:title>
  <dc:creator>SUMADHVATECHNOLOGIES</dc:creator>
  <cp:lastModifiedBy>SYS</cp:lastModifiedBy>
  <cp:revision>123</cp:revision>
  <dcterms:created xsi:type="dcterms:W3CDTF">2022-02-17T11:02:15Z</dcterms:created>
  <dcterms:modified xsi:type="dcterms:W3CDTF">2022-02-22T17:14:08Z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1033-3.1.6.6275</vt:lpwstr>
  </property>
</Properties>
</file>