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7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B58E0-F490-4C26-A6A5-9CD9DB29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DDD993-030C-432A-87C4-49EB2176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B5AA8B-6A0D-4356-B4DD-E425D289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6AFE10-B2EB-4B28-8C6E-97B0FECB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2CDA25-CA94-4549-8DC8-B52F3B9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1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C910A-40E3-4624-88BB-4D9DF0DD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5BBC14-1415-4D6F-97D3-D6C80CD1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B54EEA-F55B-4DAE-911C-4E9C1F6B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D41C00-2EBF-4189-950F-06C826E4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4165E4-CA6A-40E2-AE4D-B9D55715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1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65152E-EF54-420D-BCC9-B3A0A5ADB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3A0461-E2C8-4FD8-8275-FB1315D7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B92AF2-88EA-40BB-ABDA-566564BD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467DE-D96E-4A6F-B012-AC3093E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87098-C758-4347-9C47-C7219506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97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60C74-F789-41C6-9D9F-C4843EF7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478BE-754B-4010-8650-E6B7A908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A45B59-620F-410D-88AD-68440ECA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D4EC6F-4293-41E2-B34B-2C4156C0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EECE58-9454-4096-ABB0-DDABB48B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5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285DE-35D1-4F13-B51E-57097F8A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77F4F4-3A43-4ED6-8690-727BF646B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1D3309-C105-4575-892E-A99F02E9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13B119-D043-4571-BE6B-85E5B783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6B0176-24AC-4319-A8C1-EA78BFC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1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378AA-9649-434D-8483-819B174A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EB071-DE01-44A2-BAFE-2F6E3E7E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15363A-FEE8-4BD8-ADEA-2EEA4E40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A93175-ABB2-4267-A858-11BD43E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12C232-689B-49BE-8241-F18AD3B7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E0D8D8-AA22-4FFE-B278-CB14C140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0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25221-5CBE-4A8B-A488-1321AFD0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43ED29-BFE1-4236-9B0D-68AF6CD4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47C6FE-AD7D-431C-B88C-40B0C5C82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6F978C-2DD9-43FA-8BD8-2CE298954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B91AAF-EF12-48E0-8AFB-868BEA07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809397-D5CB-4F63-B18A-420A23CD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21FDE6-F4B8-49B6-9434-DFEC4E02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28EEB62-59A3-46AE-8CD1-BD7CA3AE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45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611B7-9E34-457A-BB6B-9FA3367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27F961-F8E7-4D08-8CD7-2989F79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5C779D-44E8-428A-8D97-D4516CA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5C1DA-EA12-4420-B45C-301BCA6E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7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E0641A-43D9-4D70-B5F9-9D626970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92AFB3D-11F7-4F82-A57F-E142FBE8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759848-F9B9-493E-BFB6-31FE02DA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7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6D1B7-EFEB-4B20-8E99-955B354F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A22BF-7DD6-45BE-930A-6BC08BCA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710506-9991-4E4B-BAD0-C0693F929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9FC696-9294-4137-95C1-75F200B1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9B5533-6A83-42A4-B47F-533AE5D4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12E44A-00D3-4C3A-A2E4-CB00CBDE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04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23122-E93B-4FDC-B5D6-AB1C5689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6EC09EA-7EBD-475F-9062-AE59E9AD3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E9735E-835D-49D8-80D1-600D4222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EC6D52-5755-4571-8B08-3B29114B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A8EE67-D420-4D52-AD57-227FD2C7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BDEAE2-9F09-4AFE-902E-FA8C2587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4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AADD9D-3BAB-41D0-A4E4-82354B4A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037B5-83B1-4E2D-97F3-1864B772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35C301-D1F9-4A09-98B5-A3C2A0F53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1FC6-3F91-4F35-BA6C-FD4E5D1D55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B1935-A11A-4D3A-8393-76F62644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1231B-632E-443B-999E-A20F217F4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87FC-101E-4289-A253-C788B713F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3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94F7C-40D4-433B-8D78-3BA8CED5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46475-1F7B-4475-A282-E9E520C3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Introduced by Barry W. Boehm in 1979 to emphasize the importance of verification and validation.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It is an extension of waterfall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273239"/>
                </a:solidFill>
                <a:effectLst/>
              </a:rPr>
              <a:t>It is also known as Verification and Validation model.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Testing of the software in V- model is planned parallelly with the corresponding phase of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Execution of process happens in a sequential manner in this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This is a highly-disciplined model and the next phase starts only after completion of the previous phase.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194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BA274A-F16B-4322-A953-89E442FE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54157" y="424070"/>
            <a:ext cx="10257182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9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7A775-233B-4C01-98A5-4C693E72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VERIFICATION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840F3-D407-4732-8A7F-BD432D80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2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Requirement Design: Detailed communication with customer/client to understand the requirements and expectations.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System Design: Setup of complete hardware and communication equipment required for developing the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Architecture Design: 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ystem design is broken down further into modules taking up different functionality. Also referred to as High Level Design.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Module Design: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the detailed internal design for all the system modules is specified, referred to as Low Level Design.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6792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2AB9D-E07B-47BA-9E0D-E389AD3F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VALIDATION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BAD08-81C7-47D3-8994-10B22C35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47"/>
            <a:ext cx="10515600" cy="53020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Unit Testing: 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Unit Testing is executed to eliminate bugs at code or unit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Integration T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esting: M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odules are integrated and the system is tested. Integration testing is performed on the Architecture design phase</a:t>
            </a:r>
            <a:endParaRPr lang="en-US" sz="3200" dirty="0">
              <a:solidFill>
                <a:srgbClr val="273239"/>
              </a:solidFill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System Testing: System testing test the complete application with its functionality, inter dependency, and communication. It tests the functional and non-functional requirements of the developed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User Acceptance Testing: 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UAT is performed in a user environment that resembles the production environment. UAT verifies that the delivered system meets user’s requirement and system is ready for use in real world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0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72BBFF-9726-4DA0-9C60-484F0956F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757" y="410817"/>
            <a:ext cx="9024730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3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5F9E6-D714-4C1D-83CE-D1ADD70B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BBC58-3D91-47F6-AAA7-19510ABC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475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Simple and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Testing activities like planning, test designing happens well before 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Proactive defect tracking – that is defects are found at early stage.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Avoids the downward flow of the defects.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Works well for small projects where requirements are easily understood.</a:t>
            </a:r>
          </a:p>
        </p:txBody>
      </p:sp>
    </p:spTree>
    <p:extLst>
      <p:ext uri="{BB962C8B-B14F-4D97-AF65-F5344CB8AC3E}">
        <p14:creationId xmlns:p14="http://schemas.microsoft.com/office/powerpoint/2010/main" xmlns="" val="286316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D365F-2F88-4A47-AF3D-379567E5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A9FD2-B267-4FA4-82EA-4A641289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 model is very rigid and hard to execute compared to other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design has limited flexibility in terms of its execution. It is overall not suitable to use for building object-oriented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 Model software is developed during the phase of implementation, so no initial prototypes of the software are produced.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Both test documents and requirement documents require to be updated if there is any fault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management of the V model is pretty risky and unstable.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89037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CBDF2-1D0F-4DBF-8489-5D0EE2AD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V-Model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72672-09AF-4D54-942E-B33012E3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</a:rPr>
              <a:t>V- Model application is almost the same as the waterfall model, as both the models are of sequential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82829"/>
                </a:solidFill>
                <a:effectLst/>
              </a:rPr>
              <a:t>The medical devices industry currently seems to be using the V-Model.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82829"/>
                </a:solidFill>
                <a:effectLst/>
              </a:rPr>
              <a:t>This model is also applicable in military equipment like tank sensors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82829"/>
                </a:solidFill>
                <a:effectLst/>
              </a:rPr>
              <a:t>Tax-related software with respect to the calculations, which is based on laws and regulations.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1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227593-6C30-45B8-B899-06270A4E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6766" y="278296"/>
            <a:ext cx="9090992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84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473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AND FEATURES</vt:lpstr>
      <vt:lpstr>Slide 2</vt:lpstr>
      <vt:lpstr>VERIFICATION PHASE</vt:lpstr>
      <vt:lpstr>VALIDATION PHASE</vt:lpstr>
      <vt:lpstr>Slide 5</vt:lpstr>
      <vt:lpstr>ADVANTAGES</vt:lpstr>
      <vt:lpstr>DISADVANTAGES</vt:lpstr>
      <vt:lpstr>V-Model Application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 MODEL: VERIFICATION &amp; VALIDATION MODEL</dc:title>
  <dc:creator>RITHVIK BHAT</dc:creator>
  <cp:lastModifiedBy>SYS</cp:lastModifiedBy>
  <cp:revision>9</cp:revision>
  <dcterms:created xsi:type="dcterms:W3CDTF">2022-02-07T09:20:26Z</dcterms:created>
  <dcterms:modified xsi:type="dcterms:W3CDTF">2022-02-22T17:14:29Z</dcterms:modified>
</cp:coreProperties>
</file>