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slideLayouts/slideLayout99.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 id="2147483705" r:id="rId2"/>
  </p:sldMasterIdLst>
  <p:notesMasterIdLst>
    <p:notesMasterId r:id="rId17"/>
  </p:notesMasterIdLst>
  <p:sldIdLst>
    <p:sldId id="319" r:id="rId3"/>
    <p:sldId id="352" r:id="rId4"/>
    <p:sldId id="304" r:id="rId5"/>
    <p:sldId id="349" r:id="rId6"/>
    <p:sldId id="350" r:id="rId7"/>
    <p:sldId id="351" r:id="rId8"/>
    <p:sldId id="353" r:id="rId9"/>
    <p:sldId id="354" r:id="rId10"/>
    <p:sldId id="356" r:id="rId11"/>
    <p:sldId id="355" r:id="rId12"/>
    <p:sldId id="358" r:id="rId13"/>
    <p:sldId id="357" r:id="rId14"/>
    <p:sldId id="360" r:id="rId15"/>
    <p:sldId id="3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44" autoAdjust="0"/>
  </p:normalViewPr>
  <p:slideViewPr>
    <p:cSldViewPr>
      <p:cViewPr varScale="1">
        <p:scale>
          <a:sx n="53" d="100"/>
          <a:sy n="53" d="100"/>
        </p:scale>
        <p:origin x="-16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E4CDFA1-563E-4E2D-9A9F-A3BD083444BB}" type="doc">
      <dgm:prSet loTypeId="urn:microsoft.com/office/officeart/2005/8/layout/vList2#1" loCatId="list" qsTypeId="urn:microsoft.com/office/officeart/2005/8/quickstyle/simple1#1" qsCatId="simple" csTypeId="urn:microsoft.com/office/officeart/2005/8/colors/accent1_2#1" csCatId="accent1"/>
      <dgm:spPr/>
      <dgm:t>
        <a:bodyPr/>
        <a:lstStyle/>
        <a:p>
          <a:endParaRPr lang="en-IN"/>
        </a:p>
      </dgm:t>
    </dgm:pt>
    <dgm:pt modelId="{01D48300-3038-4529-BE32-123AB7545B99}">
      <dgm:prSet/>
      <dgm:spPr/>
      <dgm:t>
        <a:bodyPr/>
        <a:lstStyle/>
        <a:p>
          <a:pPr rtl="0"/>
          <a:r>
            <a:rPr lang="en-IN" b="1" smtClean="0"/>
            <a:t>Certificate Error</a:t>
          </a:r>
          <a:endParaRPr lang="en-IN"/>
        </a:p>
      </dgm:t>
    </dgm:pt>
    <dgm:pt modelId="{95CF0979-0A0E-4E03-B5C0-78EA0FD7CE69}" type="parTrans" cxnId="{7E68A742-4FFA-41E8-8797-DE526265538C}">
      <dgm:prSet/>
      <dgm:spPr/>
      <dgm:t>
        <a:bodyPr/>
        <a:lstStyle/>
        <a:p>
          <a:endParaRPr lang="en-IN"/>
        </a:p>
      </dgm:t>
    </dgm:pt>
    <dgm:pt modelId="{E5F49DD3-AC54-4AD3-9CA8-D00F186B4BEC}" type="sibTrans" cxnId="{7E68A742-4FFA-41E8-8797-DE526265538C}">
      <dgm:prSet/>
      <dgm:spPr/>
      <dgm:t>
        <a:bodyPr/>
        <a:lstStyle/>
        <a:p>
          <a:endParaRPr lang="en-IN"/>
        </a:p>
      </dgm:t>
    </dgm:pt>
    <dgm:pt modelId="{0BD1F18E-BD7A-4ECE-8B91-F32027DFE570}">
      <dgm:prSet/>
      <dgm:spPr/>
      <dgm:t>
        <a:bodyPr/>
        <a:lstStyle/>
        <a:p>
          <a:pPr rtl="0"/>
          <a:r>
            <a:rPr lang="en-IN" b="1" dirty="0" smtClean="0"/>
            <a:t>Phishing and Malware Warnings</a:t>
          </a:r>
          <a:endParaRPr lang="en-IN" dirty="0"/>
        </a:p>
      </dgm:t>
    </dgm:pt>
    <dgm:pt modelId="{A96476C0-477A-4036-AE12-F3D5131E6884}" type="parTrans" cxnId="{88293B07-A628-4C99-901D-4ED3477622EA}">
      <dgm:prSet/>
      <dgm:spPr/>
      <dgm:t>
        <a:bodyPr/>
        <a:lstStyle/>
        <a:p>
          <a:endParaRPr lang="en-IN"/>
        </a:p>
      </dgm:t>
    </dgm:pt>
    <dgm:pt modelId="{5F377D1A-F31F-4F8E-B719-D118885975FF}" type="sibTrans" cxnId="{88293B07-A628-4C99-901D-4ED3477622EA}">
      <dgm:prSet/>
      <dgm:spPr/>
      <dgm:t>
        <a:bodyPr/>
        <a:lstStyle/>
        <a:p>
          <a:endParaRPr lang="en-IN"/>
        </a:p>
      </dgm:t>
    </dgm:pt>
    <dgm:pt modelId="{D24B5C5A-DD9B-4B64-A003-17622B446E76}">
      <dgm:prSet/>
      <dgm:spPr/>
      <dgm:t>
        <a:bodyPr/>
        <a:lstStyle/>
        <a:p>
          <a:pPr rtl="0"/>
          <a:r>
            <a:rPr lang="en-IN" b="1" smtClean="0"/>
            <a:t>404 Not Found</a:t>
          </a:r>
          <a:endParaRPr lang="en-IN"/>
        </a:p>
      </dgm:t>
    </dgm:pt>
    <dgm:pt modelId="{609F4AC6-F85F-43F2-9204-DF09D3CC2019}" type="parTrans" cxnId="{34729181-1970-4549-9E17-057C5B16C908}">
      <dgm:prSet/>
      <dgm:spPr/>
      <dgm:t>
        <a:bodyPr/>
        <a:lstStyle/>
        <a:p>
          <a:endParaRPr lang="en-IN"/>
        </a:p>
      </dgm:t>
    </dgm:pt>
    <dgm:pt modelId="{5F10504F-0143-456E-8FC9-9704868372E7}" type="sibTrans" cxnId="{34729181-1970-4549-9E17-057C5B16C908}">
      <dgm:prSet/>
      <dgm:spPr/>
      <dgm:t>
        <a:bodyPr/>
        <a:lstStyle/>
        <a:p>
          <a:endParaRPr lang="en-IN"/>
        </a:p>
      </dgm:t>
    </dgm:pt>
    <dgm:pt modelId="{C19C3B5D-693D-4F49-8DE8-8D05AD3F2BB5}">
      <dgm:prSet/>
      <dgm:spPr/>
      <dgm:t>
        <a:bodyPr/>
        <a:lstStyle/>
        <a:p>
          <a:pPr rtl="0"/>
          <a:r>
            <a:rPr lang="en-IN" b="1" smtClean="0"/>
            <a:t>Customized Error Pages</a:t>
          </a:r>
          <a:endParaRPr lang="en-IN"/>
        </a:p>
      </dgm:t>
    </dgm:pt>
    <dgm:pt modelId="{C763193A-927F-4E69-AD49-ABF914C39C57}" type="parTrans" cxnId="{F9AB53BF-30E0-47D7-8ECD-A93F8DC7E50E}">
      <dgm:prSet/>
      <dgm:spPr/>
      <dgm:t>
        <a:bodyPr/>
        <a:lstStyle/>
        <a:p>
          <a:endParaRPr lang="en-IN"/>
        </a:p>
      </dgm:t>
    </dgm:pt>
    <dgm:pt modelId="{1163A616-EFB7-414E-8A29-A6497514DC62}" type="sibTrans" cxnId="{F9AB53BF-30E0-47D7-8ECD-A93F8DC7E50E}">
      <dgm:prSet/>
      <dgm:spPr/>
      <dgm:t>
        <a:bodyPr/>
        <a:lstStyle/>
        <a:p>
          <a:endParaRPr lang="en-IN"/>
        </a:p>
      </dgm:t>
    </dgm:pt>
    <dgm:pt modelId="{FA3DF44B-4877-4128-9DB4-389921BA661C}">
      <dgm:prSet/>
      <dgm:spPr/>
      <dgm:t>
        <a:bodyPr/>
        <a:lstStyle/>
        <a:p>
          <a:pPr rtl="0"/>
          <a:r>
            <a:rPr lang="en-IN" b="1" smtClean="0"/>
            <a:t>Server Not Found</a:t>
          </a:r>
          <a:endParaRPr lang="en-IN"/>
        </a:p>
      </dgm:t>
    </dgm:pt>
    <dgm:pt modelId="{0561DE27-C346-4D0F-BCFC-67365CD0D5CB}" type="parTrans" cxnId="{267EBC75-E198-4D2F-A4A4-92252D627D95}">
      <dgm:prSet/>
      <dgm:spPr/>
      <dgm:t>
        <a:bodyPr/>
        <a:lstStyle/>
        <a:p>
          <a:endParaRPr lang="en-IN"/>
        </a:p>
      </dgm:t>
    </dgm:pt>
    <dgm:pt modelId="{4D83AAE9-F379-4D32-8C68-070A0A26461C}" type="sibTrans" cxnId="{267EBC75-E198-4D2F-A4A4-92252D627D95}">
      <dgm:prSet/>
      <dgm:spPr/>
      <dgm:t>
        <a:bodyPr/>
        <a:lstStyle/>
        <a:p>
          <a:endParaRPr lang="en-IN"/>
        </a:p>
      </dgm:t>
    </dgm:pt>
    <dgm:pt modelId="{E19F1720-8B8F-4D9E-B997-7DD77AB5F4B6}">
      <dgm:prSet/>
      <dgm:spPr/>
      <dgm:t>
        <a:bodyPr/>
        <a:lstStyle/>
        <a:p>
          <a:pPr rtl="0"/>
          <a:r>
            <a:rPr lang="en-IN" b="1" smtClean="0"/>
            <a:t>Unable to Connect</a:t>
          </a:r>
          <a:endParaRPr lang="en-IN"/>
        </a:p>
      </dgm:t>
    </dgm:pt>
    <dgm:pt modelId="{F4126A0A-8070-4371-83B5-9C553633DCF2}" type="parTrans" cxnId="{60715E5F-01E3-4804-AE49-AD04B1B4854F}">
      <dgm:prSet/>
      <dgm:spPr/>
      <dgm:t>
        <a:bodyPr/>
        <a:lstStyle/>
        <a:p>
          <a:endParaRPr lang="en-IN"/>
        </a:p>
      </dgm:t>
    </dgm:pt>
    <dgm:pt modelId="{7BD8C209-23AF-4361-BC4C-24292B983810}" type="sibTrans" cxnId="{60715E5F-01E3-4804-AE49-AD04B1B4854F}">
      <dgm:prSet/>
      <dgm:spPr/>
      <dgm:t>
        <a:bodyPr/>
        <a:lstStyle/>
        <a:p>
          <a:endParaRPr lang="en-IN"/>
        </a:p>
      </dgm:t>
    </dgm:pt>
    <dgm:pt modelId="{8FF67748-379A-4F08-8837-8524027CC5E0}" type="pres">
      <dgm:prSet presAssocID="{9E4CDFA1-563E-4E2D-9A9F-A3BD083444BB}" presName="linear" presStyleCnt="0">
        <dgm:presLayoutVars>
          <dgm:animLvl val="lvl"/>
          <dgm:resizeHandles val="exact"/>
        </dgm:presLayoutVars>
      </dgm:prSet>
      <dgm:spPr/>
      <dgm:t>
        <a:bodyPr/>
        <a:lstStyle/>
        <a:p>
          <a:endParaRPr lang="en-IN"/>
        </a:p>
      </dgm:t>
    </dgm:pt>
    <dgm:pt modelId="{81DF2C2D-D54C-4E0F-8B65-03AE48BFFB32}" type="pres">
      <dgm:prSet presAssocID="{01D48300-3038-4529-BE32-123AB7545B99}" presName="parentText" presStyleLbl="node1" presStyleIdx="0" presStyleCnt="6">
        <dgm:presLayoutVars>
          <dgm:chMax val="0"/>
          <dgm:bulletEnabled val="1"/>
        </dgm:presLayoutVars>
      </dgm:prSet>
      <dgm:spPr/>
      <dgm:t>
        <a:bodyPr/>
        <a:lstStyle/>
        <a:p>
          <a:endParaRPr lang="en-IN"/>
        </a:p>
      </dgm:t>
    </dgm:pt>
    <dgm:pt modelId="{248011AA-D7C2-49B6-8142-D0F87E1FFD53}" type="pres">
      <dgm:prSet presAssocID="{E5F49DD3-AC54-4AD3-9CA8-D00F186B4BEC}" presName="spacer" presStyleCnt="0"/>
      <dgm:spPr/>
    </dgm:pt>
    <dgm:pt modelId="{136F91C0-F920-4181-8EBD-A5D3A28BE50D}" type="pres">
      <dgm:prSet presAssocID="{0BD1F18E-BD7A-4ECE-8B91-F32027DFE570}" presName="parentText" presStyleLbl="node1" presStyleIdx="1" presStyleCnt="6">
        <dgm:presLayoutVars>
          <dgm:chMax val="0"/>
          <dgm:bulletEnabled val="1"/>
        </dgm:presLayoutVars>
      </dgm:prSet>
      <dgm:spPr/>
      <dgm:t>
        <a:bodyPr/>
        <a:lstStyle/>
        <a:p>
          <a:endParaRPr lang="en-IN"/>
        </a:p>
      </dgm:t>
    </dgm:pt>
    <dgm:pt modelId="{73FB7679-A7F0-405F-BE35-C7B2393581A3}" type="pres">
      <dgm:prSet presAssocID="{5F377D1A-F31F-4F8E-B719-D118885975FF}" presName="spacer" presStyleCnt="0"/>
      <dgm:spPr/>
    </dgm:pt>
    <dgm:pt modelId="{AFB8E298-BFF6-4AAC-A98E-7070348B21B8}" type="pres">
      <dgm:prSet presAssocID="{D24B5C5A-DD9B-4B64-A003-17622B446E76}" presName="parentText" presStyleLbl="node1" presStyleIdx="2" presStyleCnt="6">
        <dgm:presLayoutVars>
          <dgm:chMax val="0"/>
          <dgm:bulletEnabled val="1"/>
        </dgm:presLayoutVars>
      </dgm:prSet>
      <dgm:spPr/>
      <dgm:t>
        <a:bodyPr/>
        <a:lstStyle/>
        <a:p>
          <a:endParaRPr lang="en-IN"/>
        </a:p>
      </dgm:t>
    </dgm:pt>
    <dgm:pt modelId="{A77DCDE2-0680-49BB-909E-D111C9E6E768}" type="pres">
      <dgm:prSet presAssocID="{5F10504F-0143-456E-8FC9-9704868372E7}" presName="spacer" presStyleCnt="0"/>
      <dgm:spPr/>
    </dgm:pt>
    <dgm:pt modelId="{A37F0F2A-61DE-4CEB-B855-9CC4249A30E3}" type="pres">
      <dgm:prSet presAssocID="{C19C3B5D-693D-4F49-8DE8-8D05AD3F2BB5}" presName="parentText" presStyleLbl="node1" presStyleIdx="3" presStyleCnt="6">
        <dgm:presLayoutVars>
          <dgm:chMax val="0"/>
          <dgm:bulletEnabled val="1"/>
        </dgm:presLayoutVars>
      </dgm:prSet>
      <dgm:spPr/>
      <dgm:t>
        <a:bodyPr/>
        <a:lstStyle/>
        <a:p>
          <a:endParaRPr lang="en-IN"/>
        </a:p>
      </dgm:t>
    </dgm:pt>
    <dgm:pt modelId="{C9DEB28D-2F42-460A-95CD-AF10249F90B1}" type="pres">
      <dgm:prSet presAssocID="{1163A616-EFB7-414E-8A29-A6497514DC62}" presName="spacer" presStyleCnt="0"/>
      <dgm:spPr/>
    </dgm:pt>
    <dgm:pt modelId="{1CAC2E76-6BC1-458A-9630-0B4A8917A030}" type="pres">
      <dgm:prSet presAssocID="{FA3DF44B-4877-4128-9DB4-389921BA661C}" presName="parentText" presStyleLbl="node1" presStyleIdx="4" presStyleCnt="6">
        <dgm:presLayoutVars>
          <dgm:chMax val="0"/>
          <dgm:bulletEnabled val="1"/>
        </dgm:presLayoutVars>
      </dgm:prSet>
      <dgm:spPr/>
      <dgm:t>
        <a:bodyPr/>
        <a:lstStyle/>
        <a:p>
          <a:endParaRPr lang="en-IN"/>
        </a:p>
      </dgm:t>
    </dgm:pt>
    <dgm:pt modelId="{AFEAD70C-AA42-4455-8CFE-93F2C8CA1CF5}" type="pres">
      <dgm:prSet presAssocID="{4D83AAE9-F379-4D32-8C68-070A0A26461C}" presName="spacer" presStyleCnt="0"/>
      <dgm:spPr/>
    </dgm:pt>
    <dgm:pt modelId="{DA40F101-BB9A-48EF-9E78-6D559C0074CB}" type="pres">
      <dgm:prSet presAssocID="{E19F1720-8B8F-4D9E-B997-7DD77AB5F4B6}" presName="parentText" presStyleLbl="node1" presStyleIdx="5" presStyleCnt="6">
        <dgm:presLayoutVars>
          <dgm:chMax val="0"/>
          <dgm:bulletEnabled val="1"/>
        </dgm:presLayoutVars>
      </dgm:prSet>
      <dgm:spPr/>
      <dgm:t>
        <a:bodyPr/>
        <a:lstStyle/>
        <a:p>
          <a:endParaRPr lang="en-IN"/>
        </a:p>
      </dgm:t>
    </dgm:pt>
  </dgm:ptLst>
  <dgm:cxnLst>
    <dgm:cxn modelId="{FB521807-A1B0-4DDB-A9A6-E680322201FA}" type="presOf" srcId="{FA3DF44B-4877-4128-9DB4-389921BA661C}" destId="{1CAC2E76-6BC1-458A-9630-0B4A8917A030}" srcOrd="0" destOrd="0" presId="urn:microsoft.com/office/officeart/2005/8/layout/vList2#1"/>
    <dgm:cxn modelId="{34729181-1970-4549-9E17-057C5B16C908}" srcId="{9E4CDFA1-563E-4E2D-9A9F-A3BD083444BB}" destId="{D24B5C5A-DD9B-4B64-A003-17622B446E76}" srcOrd="2" destOrd="0" parTransId="{609F4AC6-F85F-43F2-9204-DF09D3CC2019}" sibTransId="{5F10504F-0143-456E-8FC9-9704868372E7}"/>
    <dgm:cxn modelId="{F1555F99-4F25-4E8C-87EA-62E4C3974874}" type="presOf" srcId="{01D48300-3038-4529-BE32-123AB7545B99}" destId="{81DF2C2D-D54C-4E0F-8B65-03AE48BFFB32}" srcOrd="0" destOrd="0" presId="urn:microsoft.com/office/officeart/2005/8/layout/vList2#1"/>
    <dgm:cxn modelId="{531FFC9D-D824-4FE0-8A7B-2D8FFB55BEFF}" type="presOf" srcId="{9E4CDFA1-563E-4E2D-9A9F-A3BD083444BB}" destId="{8FF67748-379A-4F08-8837-8524027CC5E0}" srcOrd="0" destOrd="0" presId="urn:microsoft.com/office/officeart/2005/8/layout/vList2#1"/>
    <dgm:cxn modelId="{7E68A742-4FFA-41E8-8797-DE526265538C}" srcId="{9E4CDFA1-563E-4E2D-9A9F-A3BD083444BB}" destId="{01D48300-3038-4529-BE32-123AB7545B99}" srcOrd="0" destOrd="0" parTransId="{95CF0979-0A0E-4E03-B5C0-78EA0FD7CE69}" sibTransId="{E5F49DD3-AC54-4AD3-9CA8-D00F186B4BEC}"/>
    <dgm:cxn modelId="{60715E5F-01E3-4804-AE49-AD04B1B4854F}" srcId="{9E4CDFA1-563E-4E2D-9A9F-A3BD083444BB}" destId="{E19F1720-8B8F-4D9E-B997-7DD77AB5F4B6}" srcOrd="5" destOrd="0" parTransId="{F4126A0A-8070-4371-83B5-9C553633DCF2}" sibTransId="{7BD8C209-23AF-4361-BC4C-24292B983810}"/>
    <dgm:cxn modelId="{F9AB53BF-30E0-47D7-8ECD-A93F8DC7E50E}" srcId="{9E4CDFA1-563E-4E2D-9A9F-A3BD083444BB}" destId="{C19C3B5D-693D-4F49-8DE8-8D05AD3F2BB5}" srcOrd="3" destOrd="0" parTransId="{C763193A-927F-4E69-AD49-ABF914C39C57}" sibTransId="{1163A616-EFB7-414E-8A29-A6497514DC62}"/>
    <dgm:cxn modelId="{400668C0-CCDE-487B-A41A-30D222C6BECC}" type="presOf" srcId="{C19C3B5D-693D-4F49-8DE8-8D05AD3F2BB5}" destId="{A37F0F2A-61DE-4CEB-B855-9CC4249A30E3}" srcOrd="0" destOrd="0" presId="urn:microsoft.com/office/officeart/2005/8/layout/vList2#1"/>
    <dgm:cxn modelId="{267EBC75-E198-4D2F-A4A4-92252D627D95}" srcId="{9E4CDFA1-563E-4E2D-9A9F-A3BD083444BB}" destId="{FA3DF44B-4877-4128-9DB4-389921BA661C}" srcOrd="4" destOrd="0" parTransId="{0561DE27-C346-4D0F-BCFC-67365CD0D5CB}" sibTransId="{4D83AAE9-F379-4D32-8C68-070A0A26461C}"/>
    <dgm:cxn modelId="{98D11AB7-BCE2-47F1-97D9-ADA670402A69}" type="presOf" srcId="{D24B5C5A-DD9B-4B64-A003-17622B446E76}" destId="{AFB8E298-BFF6-4AAC-A98E-7070348B21B8}" srcOrd="0" destOrd="0" presId="urn:microsoft.com/office/officeart/2005/8/layout/vList2#1"/>
    <dgm:cxn modelId="{88293B07-A628-4C99-901D-4ED3477622EA}" srcId="{9E4CDFA1-563E-4E2D-9A9F-A3BD083444BB}" destId="{0BD1F18E-BD7A-4ECE-8B91-F32027DFE570}" srcOrd="1" destOrd="0" parTransId="{A96476C0-477A-4036-AE12-F3D5131E6884}" sibTransId="{5F377D1A-F31F-4F8E-B719-D118885975FF}"/>
    <dgm:cxn modelId="{F7085B58-AAC9-4143-A07D-6E9D6139A2AD}" type="presOf" srcId="{E19F1720-8B8F-4D9E-B997-7DD77AB5F4B6}" destId="{DA40F101-BB9A-48EF-9E78-6D559C0074CB}" srcOrd="0" destOrd="0" presId="urn:microsoft.com/office/officeart/2005/8/layout/vList2#1"/>
    <dgm:cxn modelId="{5C0CE0CF-64E9-4AE7-8809-DB1A10E9A9A2}" type="presOf" srcId="{0BD1F18E-BD7A-4ECE-8B91-F32027DFE570}" destId="{136F91C0-F920-4181-8EBD-A5D3A28BE50D}" srcOrd="0" destOrd="0" presId="urn:microsoft.com/office/officeart/2005/8/layout/vList2#1"/>
    <dgm:cxn modelId="{337B4476-5CB7-4A67-85EA-7EA6EAE54A56}" type="presParOf" srcId="{8FF67748-379A-4F08-8837-8524027CC5E0}" destId="{81DF2C2D-D54C-4E0F-8B65-03AE48BFFB32}" srcOrd="0" destOrd="0" presId="urn:microsoft.com/office/officeart/2005/8/layout/vList2#1"/>
    <dgm:cxn modelId="{D21543B8-78CF-4DB6-BF82-6A3D7DD9D548}" type="presParOf" srcId="{8FF67748-379A-4F08-8837-8524027CC5E0}" destId="{248011AA-D7C2-49B6-8142-D0F87E1FFD53}" srcOrd="1" destOrd="0" presId="urn:microsoft.com/office/officeart/2005/8/layout/vList2#1"/>
    <dgm:cxn modelId="{73A4CD10-6E59-4364-895F-9B77A6B86B85}" type="presParOf" srcId="{8FF67748-379A-4F08-8837-8524027CC5E0}" destId="{136F91C0-F920-4181-8EBD-A5D3A28BE50D}" srcOrd="2" destOrd="0" presId="urn:microsoft.com/office/officeart/2005/8/layout/vList2#1"/>
    <dgm:cxn modelId="{1FF25281-090E-4810-AE94-4C5C7E22FB76}" type="presParOf" srcId="{8FF67748-379A-4F08-8837-8524027CC5E0}" destId="{73FB7679-A7F0-405F-BE35-C7B2393581A3}" srcOrd="3" destOrd="0" presId="urn:microsoft.com/office/officeart/2005/8/layout/vList2#1"/>
    <dgm:cxn modelId="{7C77B03D-65D3-49F8-B8A9-EAD0C0AFEB12}" type="presParOf" srcId="{8FF67748-379A-4F08-8837-8524027CC5E0}" destId="{AFB8E298-BFF6-4AAC-A98E-7070348B21B8}" srcOrd="4" destOrd="0" presId="urn:microsoft.com/office/officeart/2005/8/layout/vList2#1"/>
    <dgm:cxn modelId="{A8C13934-569B-4CF8-9CC6-F56FCA3C1921}" type="presParOf" srcId="{8FF67748-379A-4F08-8837-8524027CC5E0}" destId="{A77DCDE2-0680-49BB-909E-D111C9E6E768}" srcOrd="5" destOrd="0" presId="urn:microsoft.com/office/officeart/2005/8/layout/vList2#1"/>
    <dgm:cxn modelId="{58A86E2F-B395-4CCD-87B9-17D50F2F9293}" type="presParOf" srcId="{8FF67748-379A-4F08-8837-8524027CC5E0}" destId="{A37F0F2A-61DE-4CEB-B855-9CC4249A30E3}" srcOrd="6" destOrd="0" presId="urn:microsoft.com/office/officeart/2005/8/layout/vList2#1"/>
    <dgm:cxn modelId="{A5894A66-8AF2-4786-9D99-81201C2C389C}" type="presParOf" srcId="{8FF67748-379A-4F08-8837-8524027CC5E0}" destId="{C9DEB28D-2F42-460A-95CD-AF10249F90B1}" srcOrd="7" destOrd="0" presId="urn:microsoft.com/office/officeart/2005/8/layout/vList2#1"/>
    <dgm:cxn modelId="{029524F2-D58B-43B4-8720-8B15837F3655}" type="presParOf" srcId="{8FF67748-379A-4F08-8837-8524027CC5E0}" destId="{1CAC2E76-6BC1-458A-9630-0B4A8917A030}" srcOrd="8" destOrd="0" presId="urn:microsoft.com/office/officeart/2005/8/layout/vList2#1"/>
    <dgm:cxn modelId="{D7E93E0E-6FE1-4B5E-BD86-9C32CC68FF24}" type="presParOf" srcId="{8FF67748-379A-4F08-8837-8524027CC5E0}" destId="{AFEAD70C-AA42-4455-8CFE-93F2C8CA1CF5}" srcOrd="9" destOrd="0" presId="urn:microsoft.com/office/officeart/2005/8/layout/vList2#1"/>
    <dgm:cxn modelId="{E815F17B-56F3-43E3-9DCE-1928AE471676}" type="presParOf" srcId="{8FF67748-379A-4F08-8837-8524027CC5E0}" destId="{DA40F101-BB9A-48EF-9E78-6D559C0074CB}" srcOrd="10" destOrd="0" presId="urn:microsoft.com/office/officeart/2005/8/layout/vList2#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1C452-44A9-4673-B081-4786CAC12E12}" type="doc">
      <dgm:prSet loTypeId="urn:microsoft.com/office/officeart/2005/8/layout/vList2#2" loCatId="list" qsTypeId="urn:microsoft.com/office/officeart/2005/8/quickstyle/simple1#2" qsCatId="simple" csTypeId="urn:microsoft.com/office/officeart/2005/8/colors/accent1_2#2" csCatId="accent1"/>
      <dgm:spPr/>
      <dgm:t>
        <a:bodyPr/>
        <a:lstStyle/>
        <a:p>
          <a:endParaRPr lang="en-IN"/>
        </a:p>
      </dgm:t>
    </dgm:pt>
    <dgm:pt modelId="{ED3EEF4E-1D9C-4418-90DF-C92686009946}">
      <dgm:prSet/>
      <dgm:spPr/>
      <dgm:t>
        <a:bodyPr/>
        <a:lstStyle/>
        <a:p>
          <a:pPr rtl="0"/>
          <a:r>
            <a:rPr lang="en-IN" dirty="0" smtClean="0"/>
            <a:t>Browsershots</a:t>
          </a:r>
          <a:endParaRPr lang="en-IN" dirty="0"/>
        </a:p>
      </dgm:t>
    </dgm:pt>
    <dgm:pt modelId="{17A621FC-301E-4B3F-B299-91A863348472}" type="parTrans" cxnId="{052478E2-95E6-4F33-A3BB-F40D0A69C396}">
      <dgm:prSet/>
      <dgm:spPr/>
      <dgm:t>
        <a:bodyPr/>
        <a:lstStyle/>
        <a:p>
          <a:endParaRPr lang="en-IN"/>
        </a:p>
      </dgm:t>
    </dgm:pt>
    <dgm:pt modelId="{B988289C-FD5D-4FE6-8D68-EB596D0F2488}" type="sibTrans" cxnId="{052478E2-95E6-4F33-A3BB-F40D0A69C396}">
      <dgm:prSet/>
      <dgm:spPr/>
      <dgm:t>
        <a:bodyPr/>
        <a:lstStyle/>
        <a:p>
          <a:endParaRPr lang="en-IN"/>
        </a:p>
      </dgm:t>
    </dgm:pt>
    <dgm:pt modelId="{43289896-BA6E-4B2C-B441-5D01B33E9C7F}">
      <dgm:prSet/>
      <dgm:spPr/>
      <dgm:t>
        <a:bodyPr/>
        <a:lstStyle/>
        <a:p>
          <a:pPr rtl="0"/>
          <a:r>
            <a:rPr lang="en-IN" smtClean="0"/>
            <a:t>Browser Sandbox</a:t>
          </a:r>
          <a:endParaRPr lang="en-IN"/>
        </a:p>
      </dgm:t>
    </dgm:pt>
    <dgm:pt modelId="{670F3407-AFC0-49A1-8459-8E8FC5D022AD}" type="parTrans" cxnId="{53664262-6A8D-4617-9359-D561D06CF71F}">
      <dgm:prSet/>
      <dgm:spPr/>
      <dgm:t>
        <a:bodyPr/>
        <a:lstStyle/>
        <a:p>
          <a:endParaRPr lang="en-IN"/>
        </a:p>
      </dgm:t>
    </dgm:pt>
    <dgm:pt modelId="{C99A116E-2D75-48C9-95A8-27596FFBBF58}" type="sibTrans" cxnId="{53664262-6A8D-4617-9359-D561D06CF71F}">
      <dgm:prSet/>
      <dgm:spPr/>
      <dgm:t>
        <a:bodyPr/>
        <a:lstStyle/>
        <a:p>
          <a:endParaRPr lang="en-IN"/>
        </a:p>
      </dgm:t>
    </dgm:pt>
    <dgm:pt modelId="{33830AB3-FC64-445A-82EE-C2538F5F4455}">
      <dgm:prSet/>
      <dgm:spPr/>
      <dgm:t>
        <a:bodyPr/>
        <a:lstStyle/>
        <a:p>
          <a:pPr rtl="0"/>
          <a:r>
            <a:rPr lang="en-IN" b="1" smtClean="0"/>
            <a:t>IE Testers</a:t>
          </a:r>
          <a:endParaRPr lang="en-IN"/>
        </a:p>
      </dgm:t>
    </dgm:pt>
    <dgm:pt modelId="{EE2805BA-5670-42C7-83BE-4F8572E5D480}" type="parTrans" cxnId="{2309C70D-36D4-4E6D-85AC-9E2A440F4CD1}">
      <dgm:prSet/>
      <dgm:spPr/>
      <dgm:t>
        <a:bodyPr/>
        <a:lstStyle/>
        <a:p>
          <a:endParaRPr lang="en-IN"/>
        </a:p>
      </dgm:t>
    </dgm:pt>
    <dgm:pt modelId="{324474AF-4E88-485B-8AC2-423D27E62E7D}" type="sibTrans" cxnId="{2309C70D-36D4-4E6D-85AC-9E2A440F4CD1}">
      <dgm:prSet/>
      <dgm:spPr/>
      <dgm:t>
        <a:bodyPr/>
        <a:lstStyle/>
        <a:p>
          <a:endParaRPr lang="en-IN"/>
        </a:p>
      </dgm:t>
    </dgm:pt>
    <dgm:pt modelId="{69DD689D-046E-400B-BE2A-1AC3B45B2AE0}">
      <dgm:prSet/>
      <dgm:spPr/>
      <dgm:t>
        <a:bodyPr/>
        <a:lstStyle/>
        <a:p>
          <a:pPr rtl="0"/>
          <a:r>
            <a:rPr lang="en-IN" smtClean="0"/>
            <a:t>Webshot by Mobile Ready</a:t>
          </a:r>
          <a:endParaRPr lang="en-IN"/>
        </a:p>
      </dgm:t>
    </dgm:pt>
    <dgm:pt modelId="{E13BA390-E6C3-4568-A5BC-85BAB1A6EC7C}" type="parTrans" cxnId="{4A9D93CF-4343-494C-9C37-FB1BEF559A01}">
      <dgm:prSet/>
      <dgm:spPr/>
      <dgm:t>
        <a:bodyPr/>
        <a:lstStyle/>
        <a:p>
          <a:endParaRPr lang="en-IN"/>
        </a:p>
      </dgm:t>
    </dgm:pt>
    <dgm:pt modelId="{E00FE57D-CC0C-4D39-A9A0-B6A02AE9B086}" type="sibTrans" cxnId="{4A9D93CF-4343-494C-9C37-FB1BEF559A01}">
      <dgm:prSet/>
      <dgm:spPr/>
      <dgm:t>
        <a:bodyPr/>
        <a:lstStyle/>
        <a:p>
          <a:endParaRPr lang="en-IN"/>
        </a:p>
      </dgm:t>
    </dgm:pt>
    <dgm:pt modelId="{E24A5678-9A53-4B01-927F-F94075CF959E}">
      <dgm:prSet/>
      <dgm:spPr/>
      <dgm:t>
        <a:bodyPr/>
        <a:lstStyle/>
        <a:p>
          <a:pPr rtl="0"/>
          <a:r>
            <a:rPr lang="en-IN" smtClean="0"/>
            <a:t>Browsera</a:t>
          </a:r>
          <a:endParaRPr lang="en-IN"/>
        </a:p>
      </dgm:t>
    </dgm:pt>
    <dgm:pt modelId="{37AC80F0-C111-4C89-A049-1E17134B4C81}" type="parTrans" cxnId="{2F8180EA-C6F2-43F3-9790-B4A06F0FDFD8}">
      <dgm:prSet/>
      <dgm:spPr/>
      <dgm:t>
        <a:bodyPr/>
        <a:lstStyle/>
        <a:p>
          <a:endParaRPr lang="en-IN"/>
        </a:p>
      </dgm:t>
    </dgm:pt>
    <dgm:pt modelId="{5CD6A761-DCB8-4CAA-8004-50E2BF9E918A}" type="sibTrans" cxnId="{2F8180EA-C6F2-43F3-9790-B4A06F0FDFD8}">
      <dgm:prSet/>
      <dgm:spPr/>
      <dgm:t>
        <a:bodyPr/>
        <a:lstStyle/>
        <a:p>
          <a:endParaRPr lang="en-IN"/>
        </a:p>
      </dgm:t>
    </dgm:pt>
    <dgm:pt modelId="{F9D8DB53-24E7-4D5E-8783-62EFF7BB02FF}">
      <dgm:prSet/>
      <dgm:spPr/>
      <dgm:t>
        <a:bodyPr/>
        <a:lstStyle/>
        <a:p>
          <a:pPr rtl="0"/>
          <a:r>
            <a:rPr lang="en-IN" smtClean="0"/>
            <a:t>CrossBrowserTesting</a:t>
          </a:r>
          <a:endParaRPr lang="en-IN"/>
        </a:p>
      </dgm:t>
    </dgm:pt>
    <dgm:pt modelId="{FCBC131D-D774-41FA-AB56-C751E71E9081}" type="parTrans" cxnId="{BC044206-7D94-42EC-A2D0-81F1BF44DABD}">
      <dgm:prSet/>
      <dgm:spPr/>
      <dgm:t>
        <a:bodyPr/>
        <a:lstStyle/>
        <a:p>
          <a:endParaRPr lang="en-IN"/>
        </a:p>
      </dgm:t>
    </dgm:pt>
    <dgm:pt modelId="{D09541AF-A987-4036-A012-5F798395B4E1}" type="sibTrans" cxnId="{BC044206-7D94-42EC-A2D0-81F1BF44DABD}">
      <dgm:prSet/>
      <dgm:spPr/>
      <dgm:t>
        <a:bodyPr/>
        <a:lstStyle/>
        <a:p>
          <a:endParaRPr lang="en-IN"/>
        </a:p>
      </dgm:t>
    </dgm:pt>
    <dgm:pt modelId="{42027EC2-492E-4E46-88EB-1BAD6F20B3F3}">
      <dgm:prSet/>
      <dgm:spPr/>
      <dgm:t>
        <a:bodyPr/>
        <a:lstStyle/>
        <a:p>
          <a:pPr rtl="0"/>
          <a:r>
            <a:rPr lang="en-IN" smtClean="0"/>
            <a:t>BrowserStack</a:t>
          </a:r>
          <a:endParaRPr lang="en-IN"/>
        </a:p>
      </dgm:t>
    </dgm:pt>
    <dgm:pt modelId="{300F1BE1-E4B9-42F9-895E-7AE52693921F}" type="parTrans" cxnId="{926838E6-0E1D-4120-B6D8-A682997AE2A3}">
      <dgm:prSet/>
      <dgm:spPr/>
      <dgm:t>
        <a:bodyPr/>
        <a:lstStyle/>
        <a:p>
          <a:endParaRPr lang="en-IN"/>
        </a:p>
      </dgm:t>
    </dgm:pt>
    <dgm:pt modelId="{E549BE9B-0A26-4AAE-97C6-76C950F0EBE8}" type="sibTrans" cxnId="{926838E6-0E1D-4120-B6D8-A682997AE2A3}">
      <dgm:prSet/>
      <dgm:spPr/>
      <dgm:t>
        <a:bodyPr/>
        <a:lstStyle/>
        <a:p>
          <a:endParaRPr lang="en-IN"/>
        </a:p>
      </dgm:t>
    </dgm:pt>
    <dgm:pt modelId="{F3B50945-AC0C-4297-8114-355BF546D248}" type="pres">
      <dgm:prSet presAssocID="{5951C452-44A9-4673-B081-4786CAC12E12}" presName="linear" presStyleCnt="0">
        <dgm:presLayoutVars>
          <dgm:animLvl val="lvl"/>
          <dgm:resizeHandles val="exact"/>
        </dgm:presLayoutVars>
      </dgm:prSet>
      <dgm:spPr/>
      <dgm:t>
        <a:bodyPr/>
        <a:lstStyle/>
        <a:p>
          <a:endParaRPr lang="en-IN"/>
        </a:p>
      </dgm:t>
    </dgm:pt>
    <dgm:pt modelId="{CC0225E4-BF4F-407B-BD2A-692EA439A83B}" type="pres">
      <dgm:prSet presAssocID="{ED3EEF4E-1D9C-4418-90DF-C92686009946}" presName="parentText" presStyleLbl="node1" presStyleIdx="0" presStyleCnt="7">
        <dgm:presLayoutVars>
          <dgm:chMax val="0"/>
          <dgm:bulletEnabled val="1"/>
        </dgm:presLayoutVars>
      </dgm:prSet>
      <dgm:spPr/>
      <dgm:t>
        <a:bodyPr/>
        <a:lstStyle/>
        <a:p>
          <a:endParaRPr lang="en-IN"/>
        </a:p>
      </dgm:t>
    </dgm:pt>
    <dgm:pt modelId="{B94E9A3E-F6DB-4109-A25F-EE8B42181160}" type="pres">
      <dgm:prSet presAssocID="{B988289C-FD5D-4FE6-8D68-EB596D0F2488}" presName="spacer" presStyleCnt="0"/>
      <dgm:spPr/>
    </dgm:pt>
    <dgm:pt modelId="{EF4D9627-31AB-47EB-98EE-76FB71178F98}" type="pres">
      <dgm:prSet presAssocID="{43289896-BA6E-4B2C-B441-5D01B33E9C7F}" presName="parentText" presStyleLbl="node1" presStyleIdx="1" presStyleCnt="7">
        <dgm:presLayoutVars>
          <dgm:chMax val="0"/>
          <dgm:bulletEnabled val="1"/>
        </dgm:presLayoutVars>
      </dgm:prSet>
      <dgm:spPr/>
      <dgm:t>
        <a:bodyPr/>
        <a:lstStyle/>
        <a:p>
          <a:endParaRPr lang="en-IN"/>
        </a:p>
      </dgm:t>
    </dgm:pt>
    <dgm:pt modelId="{4CF20620-5D7A-4D51-9BC6-686313D1D3BE}" type="pres">
      <dgm:prSet presAssocID="{C99A116E-2D75-48C9-95A8-27596FFBBF58}" presName="spacer" presStyleCnt="0"/>
      <dgm:spPr/>
    </dgm:pt>
    <dgm:pt modelId="{3E3FF770-C0EB-4422-9CA7-0E2756F71E3A}" type="pres">
      <dgm:prSet presAssocID="{33830AB3-FC64-445A-82EE-C2538F5F4455}" presName="parentText" presStyleLbl="node1" presStyleIdx="2" presStyleCnt="7">
        <dgm:presLayoutVars>
          <dgm:chMax val="0"/>
          <dgm:bulletEnabled val="1"/>
        </dgm:presLayoutVars>
      </dgm:prSet>
      <dgm:spPr/>
      <dgm:t>
        <a:bodyPr/>
        <a:lstStyle/>
        <a:p>
          <a:endParaRPr lang="en-IN"/>
        </a:p>
      </dgm:t>
    </dgm:pt>
    <dgm:pt modelId="{9B1D3497-1F20-477E-A870-6A5A08D19E67}" type="pres">
      <dgm:prSet presAssocID="{324474AF-4E88-485B-8AC2-423D27E62E7D}" presName="spacer" presStyleCnt="0"/>
      <dgm:spPr/>
    </dgm:pt>
    <dgm:pt modelId="{98BE7048-B44C-4D08-A8A2-D824CB8754EA}" type="pres">
      <dgm:prSet presAssocID="{69DD689D-046E-400B-BE2A-1AC3B45B2AE0}" presName="parentText" presStyleLbl="node1" presStyleIdx="3" presStyleCnt="7">
        <dgm:presLayoutVars>
          <dgm:chMax val="0"/>
          <dgm:bulletEnabled val="1"/>
        </dgm:presLayoutVars>
      </dgm:prSet>
      <dgm:spPr/>
      <dgm:t>
        <a:bodyPr/>
        <a:lstStyle/>
        <a:p>
          <a:endParaRPr lang="en-IN"/>
        </a:p>
      </dgm:t>
    </dgm:pt>
    <dgm:pt modelId="{03DD0494-3445-49FE-8B3A-9656A9621650}" type="pres">
      <dgm:prSet presAssocID="{E00FE57D-CC0C-4D39-A9A0-B6A02AE9B086}" presName="spacer" presStyleCnt="0"/>
      <dgm:spPr/>
    </dgm:pt>
    <dgm:pt modelId="{0E84C1EA-6CDC-4113-A3C2-980298A9F495}" type="pres">
      <dgm:prSet presAssocID="{E24A5678-9A53-4B01-927F-F94075CF959E}" presName="parentText" presStyleLbl="node1" presStyleIdx="4" presStyleCnt="7">
        <dgm:presLayoutVars>
          <dgm:chMax val="0"/>
          <dgm:bulletEnabled val="1"/>
        </dgm:presLayoutVars>
      </dgm:prSet>
      <dgm:spPr/>
      <dgm:t>
        <a:bodyPr/>
        <a:lstStyle/>
        <a:p>
          <a:endParaRPr lang="en-IN"/>
        </a:p>
      </dgm:t>
    </dgm:pt>
    <dgm:pt modelId="{575398B3-619C-4BC4-A028-70A0AD363D47}" type="pres">
      <dgm:prSet presAssocID="{5CD6A761-DCB8-4CAA-8004-50E2BF9E918A}" presName="spacer" presStyleCnt="0"/>
      <dgm:spPr/>
    </dgm:pt>
    <dgm:pt modelId="{474ABA89-B462-482D-868A-AC1DA24F7032}" type="pres">
      <dgm:prSet presAssocID="{F9D8DB53-24E7-4D5E-8783-62EFF7BB02FF}" presName="parentText" presStyleLbl="node1" presStyleIdx="5" presStyleCnt="7">
        <dgm:presLayoutVars>
          <dgm:chMax val="0"/>
          <dgm:bulletEnabled val="1"/>
        </dgm:presLayoutVars>
      </dgm:prSet>
      <dgm:spPr/>
      <dgm:t>
        <a:bodyPr/>
        <a:lstStyle/>
        <a:p>
          <a:endParaRPr lang="en-IN"/>
        </a:p>
      </dgm:t>
    </dgm:pt>
    <dgm:pt modelId="{1C457021-C54D-4D5C-AAEE-77224A7E7746}" type="pres">
      <dgm:prSet presAssocID="{D09541AF-A987-4036-A012-5F798395B4E1}" presName="spacer" presStyleCnt="0"/>
      <dgm:spPr/>
    </dgm:pt>
    <dgm:pt modelId="{7425A59F-221E-460C-A403-C12F78E5679B}" type="pres">
      <dgm:prSet presAssocID="{42027EC2-492E-4E46-88EB-1BAD6F20B3F3}" presName="parentText" presStyleLbl="node1" presStyleIdx="6" presStyleCnt="7">
        <dgm:presLayoutVars>
          <dgm:chMax val="0"/>
          <dgm:bulletEnabled val="1"/>
        </dgm:presLayoutVars>
      </dgm:prSet>
      <dgm:spPr/>
      <dgm:t>
        <a:bodyPr/>
        <a:lstStyle/>
        <a:p>
          <a:endParaRPr lang="en-IN"/>
        </a:p>
      </dgm:t>
    </dgm:pt>
  </dgm:ptLst>
  <dgm:cxnLst>
    <dgm:cxn modelId="{414D7843-B92B-4E92-B80C-15B29C38E720}" type="presOf" srcId="{ED3EEF4E-1D9C-4418-90DF-C92686009946}" destId="{CC0225E4-BF4F-407B-BD2A-692EA439A83B}" srcOrd="0" destOrd="0" presId="urn:microsoft.com/office/officeart/2005/8/layout/vList2#2"/>
    <dgm:cxn modelId="{86353C05-9656-4EE9-A0F6-7726502A0865}" type="presOf" srcId="{43289896-BA6E-4B2C-B441-5D01B33E9C7F}" destId="{EF4D9627-31AB-47EB-98EE-76FB71178F98}" srcOrd="0" destOrd="0" presId="urn:microsoft.com/office/officeart/2005/8/layout/vList2#2"/>
    <dgm:cxn modelId="{5FDCC6DE-8210-40AF-87D4-D740E3B2C99E}" type="presOf" srcId="{69DD689D-046E-400B-BE2A-1AC3B45B2AE0}" destId="{98BE7048-B44C-4D08-A8A2-D824CB8754EA}" srcOrd="0" destOrd="0" presId="urn:microsoft.com/office/officeart/2005/8/layout/vList2#2"/>
    <dgm:cxn modelId="{B401387C-F269-4C0D-86B3-CD0B1F2FA29D}" type="presOf" srcId="{42027EC2-492E-4E46-88EB-1BAD6F20B3F3}" destId="{7425A59F-221E-460C-A403-C12F78E5679B}" srcOrd="0" destOrd="0" presId="urn:microsoft.com/office/officeart/2005/8/layout/vList2#2"/>
    <dgm:cxn modelId="{BC044206-7D94-42EC-A2D0-81F1BF44DABD}" srcId="{5951C452-44A9-4673-B081-4786CAC12E12}" destId="{F9D8DB53-24E7-4D5E-8783-62EFF7BB02FF}" srcOrd="5" destOrd="0" parTransId="{FCBC131D-D774-41FA-AB56-C751E71E9081}" sibTransId="{D09541AF-A987-4036-A012-5F798395B4E1}"/>
    <dgm:cxn modelId="{C4481AA5-308C-4820-9D96-9876714D49BA}" type="presOf" srcId="{F9D8DB53-24E7-4D5E-8783-62EFF7BB02FF}" destId="{474ABA89-B462-482D-868A-AC1DA24F7032}" srcOrd="0" destOrd="0" presId="urn:microsoft.com/office/officeart/2005/8/layout/vList2#2"/>
    <dgm:cxn modelId="{2309C70D-36D4-4E6D-85AC-9E2A440F4CD1}" srcId="{5951C452-44A9-4673-B081-4786CAC12E12}" destId="{33830AB3-FC64-445A-82EE-C2538F5F4455}" srcOrd="2" destOrd="0" parTransId="{EE2805BA-5670-42C7-83BE-4F8572E5D480}" sibTransId="{324474AF-4E88-485B-8AC2-423D27E62E7D}"/>
    <dgm:cxn modelId="{052478E2-95E6-4F33-A3BB-F40D0A69C396}" srcId="{5951C452-44A9-4673-B081-4786CAC12E12}" destId="{ED3EEF4E-1D9C-4418-90DF-C92686009946}" srcOrd="0" destOrd="0" parTransId="{17A621FC-301E-4B3F-B299-91A863348472}" sibTransId="{B988289C-FD5D-4FE6-8D68-EB596D0F2488}"/>
    <dgm:cxn modelId="{B4EBA362-DBCA-4741-AA20-784301EB8D91}" type="presOf" srcId="{E24A5678-9A53-4B01-927F-F94075CF959E}" destId="{0E84C1EA-6CDC-4113-A3C2-980298A9F495}" srcOrd="0" destOrd="0" presId="urn:microsoft.com/office/officeart/2005/8/layout/vList2#2"/>
    <dgm:cxn modelId="{9ED720EE-C6C6-4F2A-8AB5-AAF383E03FEE}" type="presOf" srcId="{5951C452-44A9-4673-B081-4786CAC12E12}" destId="{F3B50945-AC0C-4297-8114-355BF546D248}" srcOrd="0" destOrd="0" presId="urn:microsoft.com/office/officeart/2005/8/layout/vList2#2"/>
    <dgm:cxn modelId="{53664262-6A8D-4617-9359-D561D06CF71F}" srcId="{5951C452-44A9-4673-B081-4786CAC12E12}" destId="{43289896-BA6E-4B2C-B441-5D01B33E9C7F}" srcOrd="1" destOrd="0" parTransId="{670F3407-AFC0-49A1-8459-8E8FC5D022AD}" sibTransId="{C99A116E-2D75-48C9-95A8-27596FFBBF58}"/>
    <dgm:cxn modelId="{4A9D93CF-4343-494C-9C37-FB1BEF559A01}" srcId="{5951C452-44A9-4673-B081-4786CAC12E12}" destId="{69DD689D-046E-400B-BE2A-1AC3B45B2AE0}" srcOrd="3" destOrd="0" parTransId="{E13BA390-E6C3-4568-A5BC-85BAB1A6EC7C}" sibTransId="{E00FE57D-CC0C-4D39-A9A0-B6A02AE9B086}"/>
    <dgm:cxn modelId="{CF093D82-EE24-4C0A-815E-B3D8E4A49842}" type="presOf" srcId="{33830AB3-FC64-445A-82EE-C2538F5F4455}" destId="{3E3FF770-C0EB-4422-9CA7-0E2756F71E3A}" srcOrd="0" destOrd="0" presId="urn:microsoft.com/office/officeart/2005/8/layout/vList2#2"/>
    <dgm:cxn modelId="{926838E6-0E1D-4120-B6D8-A682997AE2A3}" srcId="{5951C452-44A9-4673-B081-4786CAC12E12}" destId="{42027EC2-492E-4E46-88EB-1BAD6F20B3F3}" srcOrd="6" destOrd="0" parTransId="{300F1BE1-E4B9-42F9-895E-7AE52693921F}" sibTransId="{E549BE9B-0A26-4AAE-97C6-76C950F0EBE8}"/>
    <dgm:cxn modelId="{2F8180EA-C6F2-43F3-9790-B4A06F0FDFD8}" srcId="{5951C452-44A9-4673-B081-4786CAC12E12}" destId="{E24A5678-9A53-4B01-927F-F94075CF959E}" srcOrd="4" destOrd="0" parTransId="{37AC80F0-C111-4C89-A049-1E17134B4C81}" sibTransId="{5CD6A761-DCB8-4CAA-8004-50E2BF9E918A}"/>
    <dgm:cxn modelId="{222AF24B-D638-4CA6-9C50-CB5531CC01B0}" type="presParOf" srcId="{F3B50945-AC0C-4297-8114-355BF546D248}" destId="{CC0225E4-BF4F-407B-BD2A-692EA439A83B}" srcOrd="0" destOrd="0" presId="urn:microsoft.com/office/officeart/2005/8/layout/vList2#2"/>
    <dgm:cxn modelId="{D55B15AF-DD9C-4010-8CB0-454CA136BC43}" type="presParOf" srcId="{F3B50945-AC0C-4297-8114-355BF546D248}" destId="{B94E9A3E-F6DB-4109-A25F-EE8B42181160}" srcOrd="1" destOrd="0" presId="urn:microsoft.com/office/officeart/2005/8/layout/vList2#2"/>
    <dgm:cxn modelId="{4405EBF4-881D-413F-999E-A7900274D04A}" type="presParOf" srcId="{F3B50945-AC0C-4297-8114-355BF546D248}" destId="{EF4D9627-31AB-47EB-98EE-76FB71178F98}" srcOrd="2" destOrd="0" presId="urn:microsoft.com/office/officeart/2005/8/layout/vList2#2"/>
    <dgm:cxn modelId="{34368A6B-48E0-44A6-BF83-AB1A280D22EE}" type="presParOf" srcId="{F3B50945-AC0C-4297-8114-355BF546D248}" destId="{4CF20620-5D7A-4D51-9BC6-686313D1D3BE}" srcOrd="3" destOrd="0" presId="urn:microsoft.com/office/officeart/2005/8/layout/vList2#2"/>
    <dgm:cxn modelId="{CE6F1A41-AE66-435D-A158-6C48BFB2FE5A}" type="presParOf" srcId="{F3B50945-AC0C-4297-8114-355BF546D248}" destId="{3E3FF770-C0EB-4422-9CA7-0E2756F71E3A}" srcOrd="4" destOrd="0" presId="urn:microsoft.com/office/officeart/2005/8/layout/vList2#2"/>
    <dgm:cxn modelId="{0BB715F0-9ADA-4A6C-8A40-D4DF78C5EAFE}" type="presParOf" srcId="{F3B50945-AC0C-4297-8114-355BF546D248}" destId="{9B1D3497-1F20-477E-A870-6A5A08D19E67}" srcOrd="5" destOrd="0" presId="urn:microsoft.com/office/officeart/2005/8/layout/vList2#2"/>
    <dgm:cxn modelId="{6B2977E0-FB4C-4296-ADCC-6FE74D91FB39}" type="presParOf" srcId="{F3B50945-AC0C-4297-8114-355BF546D248}" destId="{98BE7048-B44C-4D08-A8A2-D824CB8754EA}" srcOrd="6" destOrd="0" presId="urn:microsoft.com/office/officeart/2005/8/layout/vList2#2"/>
    <dgm:cxn modelId="{A453CFE5-170C-4A32-A279-EBD2874A7EC0}" type="presParOf" srcId="{F3B50945-AC0C-4297-8114-355BF546D248}" destId="{03DD0494-3445-49FE-8B3A-9656A9621650}" srcOrd="7" destOrd="0" presId="urn:microsoft.com/office/officeart/2005/8/layout/vList2#2"/>
    <dgm:cxn modelId="{FE16AD75-680D-43FC-8DED-4F22C7446810}" type="presParOf" srcId="{F3B50945-AC0C-4297-8114-355BF546D248}" destId="{0E84C1EA-6CDC-4113-A3C2-980298A9F495}" srcOrd="8" destOrd="0" presId="urn:microsoft.com/office/officeart/2005/8/layout/vList2#2"/>
    <dgm:cxn modelId="{DF764F12-52D8-4B93-8751-2DB43698EFBC}" type="presParOf" srcId="{F3B50945-AC0C-4297-8114-355BF546D248}" destId="{575398B3-619C-4BC4-A028-70A0AD363D47}" srcOrd="9" destOrd="0" presId="urn:microsoft.com/office/officeart/2005/8/layout/vList2#2"/>
    <dgm:cxn modelId="{BB517EDD-B394-4695-9C6C-668B70803F74}" type="presParOf" srcId="{F3B50945-AC0C-4297-8114-355BF546D248}" destId="{474ABA89-B462-482D-868A-AC1DA24F7032}" srcOrd="10" destOrd="0" presId="urn:microsoft.com/office/officeart/2005/8/layout/vList2#2"/>
    <dgm:cxn modelId="{995802B3-0968-4E24-9E24-13894D00C600}" type="presParOf" srcId="{F3B50945-AC0C-4297-8114-355BF546D248}" destId="{1C457021-C54D-4D5C-AAEE-77224A7E7746}" srcOrd="11" destOrd="0" presId="urn:microsoft.com/office/officeart/2005/8/layout/vList2#2"/>
    <dgm:cxn modelId="{96BDF8D7-7A2B-447B-9785-12998D2B58C3}" type="presParOf" srcId="{F3B50945-AC0C-4297-8114-355BF546D248}" destId="{7425A59F-221E-460C-A403-C12F78E5679B}" srcOrd="12" destOrd="0" presId="urn:microsoft.com/office/officeart/2005/8/layout/vList2#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DF2C2D-D54C-4E0F-8B65-03AE48BFFB32}">
      <dsp:nvSpPr>
        <dsp:cNvPr id="0" name=""/>
        <dsp:cNvSpPr/>
      </dsp:nvSpPr>
      <dsp:spPr>
        <a:xfrm>
          <a:off x="0" y="4152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smtClean="0"/>
            <a:t>Certificate Error</a:t>
          </a:r>
          <a:endParaRPr lang="en-IN" sz="2900" kern="1200"/>
        </a:p>
      </dsp:txBody>
      <dsp:txXfrm>
        <a:off x="0" y="41520"/>
        <a:ext cx="7966932" cy="678600"/>
      </dsp:txXfrm>
    </dsp:sp>
    <dsp:sp modelId="{136F91C0-F920-4181-8EBD-A5D3A28BE50D}">
      <dsp:nvSpPr>
        <dsp:cNvPr id="0" name=""/>
        <dsp:cNvSpPr/>
      </dsp:nvSpPr>
      <dsp:spPr>
        <a:xfrm>
          <a:off x="0" y="80364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dirty="0" smtClean="0"/>
            <a:t>Phishing and Malware Warnings</a:t>
          </a:r>
          <a:endParaRPr lang="en-IN" sz="2900" kern="1200" dirty="0"/>
        </a:p>
      </dsp:txBody>
      <dsp:txXfrm>
        <a:off x="0" y="803640"/>
        <a:ext cx="7966932" cy="678600"/>
      </dsp:txXfrm>
    </dsp:sp>
    <dsp:sp modelId="{AFB8E298-BFF6-4AAC-A98E-7070348B21B8}">
      <dsp:nvSpPr>
        <dsp:cNvPr id="0" name=""/>
        <dsp:cNvSpPr/>
      </dsp:nvSpPr>
      <dsp:spPr>
        <a:xfrm>
          <a:off x="0" y="156576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smtClean="0"/>
            <a:t>404 Not Found</a:t>
          </a:r>
          <a:endParaRPr lang="en-IN" sz="2900" kern="1200"/>
        </a:p>
      </dsp:txBody>
      <dsp:txXfrm>
        <a:off x="0" y="1565760"/>
        <a:ext cx="7966932" cy="678600"/>
      </dsp:txXfrm>
    </dsp:sp>
    <dsp:sp modelId="{A37F0F2A-61DE-4CEB-B855-9CC4249A30E3}">
      <dsp:nvSpPr>
        <dsp:cNvPr id="0" name=""/>
        <dsp:cNvSpPr/>
      </dsp:nvSpPr>
      <dsp:spPr>
        <a:xfrm>
          <a:off x="0" y="232788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smtClean="0"/>
            <a:t>Customized Error Pages</a:t>
          </a:r>
          <a:endParaRPr lang="en-IN" sz="2900" kern="1200"/>
        </a:p>
      </dsp:txBody>
      <dsp:txXfrm>
        <a:off x="0" y="2327880"/>
        <a:ext cx="7966932" cy="678600"/>
      </dsp:txXfrm>
    </dsp:sp>
    <dsp:sp modelId="{1CAC2E76-6BC1-458A-9630-0B4A8917A030}">
      <dsp:nvSpPr>
        <dsp:cNvPr id="0" name=""/>
        <dsp:cNvSpPr/>
      </dsp:nvSpPr>
      <dsp:spPr>
        <a:xfrm>
          <a:off x="0" y="309000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smtClean="0"/>
            <a:t>Server Not Found</a:t>
          </a:r>
          <a:endParaRPr lang="en-IN" sz="2900" kern="1200"/>
        </a:p>
      </dsp:txBody>
      <dsp:txXfrm>
        <a:off x="0" y="3090000"/>
        <a:ext cx="7966932" cy="678600"/>
      </dsp:txXfrm>
    </dsp:sp>
    <dsp:sp modelId="{DA40F101-BB9A-48EF-9E78-6D559C0074CB}">
      <dsp:nvSpPr>
        <dsp:cNvPr id="0" name=""/>
        <dsp:cNvSpPr/>
      </dsp:nvSpPr>
      <dsp:spPr>
        <a:xfrm>
          <a:off x="0" y="3852120"/>
          <a:ext cx="796693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IN" sz="2900" b="1" kern="1200" smtClean="0"/>
            <a:t>Unable to Connect</a:t>
          </a:r>
          <a:endParaRPr lang="en-IN" sz="2900" kern="1200"/>
        </a:p>
      </dsp:txBody>
      <dsp:txXfrm>
        <a:off x="0" y="3852120"/>
        <a:ext cx="7966932" cy="6786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0225E4-BF4F-407B-BD2A-692EA439A83B}">
      <dsp:nvSpPr>
        <dsp:cNvPr id="0" name=""/>
        <dsp:cNvSpPr/>
      </dsp:nvSpPr>
      <dsp:spPr>
        <a:xfrm>
          <a:off x="0" y="22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dirty="0" smtClean="0"/>
            <a:t>Browsershots</a:t>
          </a:r>
          <a:endParaRPr lang="en-IN" sz="2500" kern="1200" dirty="0"/>
        </a:p>
      </dsp:txBody>
      <dsp:txXfrm>
        <a:off x="0" y="22620"/>
        <a:ext cx="7966932" cy="585000"/>
      </dsp:txXfrm>
    </dsp:sp>
    <dsp:sp modelId="{EF4D9627-31AB-47EB-98EE-76FB71178F98}">
      <dsp:nvSpPr>
        <dsp:cNvPr id="0" name=""/>
        <dsp:cNvSpPr/>
      </dsp:nvSpPr>
      <dsp:spPr>
        <a:xfrm>
          <a:off x="0" y="679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Browser Sandbox</a:t>
          </a:r>
          <a:endParaRPr lang="en-IN" sz="2500" kern="1200"/>
        </a:p>
      </dsp:txBody>
      <dsp:txXfrm>
        <a:off x="0" y="679620"/>
        <a:ext cx="7966932" cy="585000"/>
      </dsp:txXfrm>
    </dsp:sp>
    <dsp:sp modelId="{3E3FF770-C0EB-4422-9CA7-0E2756F71E3A}">
      <dsp:nvSpPr>
        <dsp:cNvPr id="0" name=""/>
        <dsp:cNvSpPr/>
      </dsp:nvSpPr>
      <dsp:spPr>
        <a:xfrm>
          <a:off x="0" y="1336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b="1" kern="1200" smtClean="0"/>
            <a:t>IE Testers</a:t>
          </a:r>
          <a:endParaRPr lang="en-IN" sz="2500" kern="1200"/>
        </a:p>
      </dsp:txBody>
      <dsp:txXfrm>
        <a:off x="0" y="1336620"/>
        <a:ext cx="7966932" cy="585000"/>
      </dsp:txXfrm>
    </dsp:sp>
    <dsp:sp modelId="{98BE7048-B44C-4D08-A8A2-D824CB8754EA}">
      <dsp:nvSpPr>
        <dsp:cNvPr id="0" name=""/>
        <dsp:cNvSpPr/>
      </dsp:nvSpPr>
      <dsp:spPr>
        <a:xfrm>
          <a:off x="0" y="1993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Webshot by Mobile Ready</a:t>
          </a:r>
          <a:endParaRPr lang="en-IN" sz="2500" kern="1200"/>
        </a:p>
      </dsp:txBody>
      <dsp:txXfrm>
        <a:off x="0" y="1993620"/>
        <a:ext cx="7966932" cy="585000"/>
      </dsp:txXfrm>
    </dsp:sp>
    <dsp:sp modelId="{0E84C1EA-6CDC-4113-A3C2-980298A9F495}">
      <dsp:nvSpPr>
        <dsp:cNvPr id="0" name=""/>
        <dsp:cNvSpPr/>
      </dsp:nvSpPr>
      <dsp:spPr>
        <a:xfrm>
          <a:off x="0" y="2650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Browsera</a:t>
          </a:r>
          <a:endParaRPr lang="en-IN" sz="2500" kern="1200"/>
        </a:p>
      </dsp:txBody>
      <dsp:txXfrm>
        <a:off x="0" y="2650620"/>
        <a:ext cx="7966932" cy="585000"/>
      </dsp:txXfrm>
    </dsp:sp>
    <dsp:sp modelId="{474ABA89-B462-482D-868A-AC1DA24F7032}">
      <dsp:nvSpPr>
        <dsp:cNvPr id="0" name=""/>
        <dsp:cNvSpPr/>
      </dsp:nvSpPr>
      <dsp:spPr>
        <a:xfrm>
          <a:off x="0" y="3307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CrossBrowserTesting</a:t>
          </a:r>
          <a:endParaRPr lang="en-IN" sz="2500" kern="1200"/>
        </a:p>
      </dsp:txBody>
      <dsp:txXfrm>
        <a:off x="0" y="3307620"/>
        <a:ext cx="7966932" cy="585000"/>
      </dsp:txXfrm>
    </dsp:sp>
    <dsp:sp modelId="{7425A59F-221E-460C-A403-C12F78E5679B}">
      <dsp:nvSpPr>
        <dsp:cNvPr id="0" name=""/>
        <dsp:cNvSpPr/>
      </dsp:nvSpPr>
      <dsp:spPr>
        <a:xfrm>
          <a:off x="0" y="3964620"/>
          <a:ext cx="7966932" cy="585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smtClean="0"/>
            <a:t>BrowserStack</a:t>
          </a:r>
          <a:endParaRPr lang="en-IN" sz="2500" kern="1200"/>
        </a:p>
      </dsp:txBody>
      <dsp:txXfrm>
        <a:off x="0" y="3964620"/>
        <a:ext cx="7966932" cy="58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CC2A4-EE32-4E24-A4F1-98741B063985}" type="datetimeFigureOut">
              <a:rPr lang="en-IN" smtClean="0"/>
              <a:pPr/>
              <a:t>28-02-2022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7C4C5D-7007-48F1-AF8A-AAD05FC0132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4" Type="http://schemas.microsoft.com/office/2007/relationships/hdphoto" Target="../media/image1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3"/>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3"/>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p:nvPr userDrawn="1"/>
        </p:nvSpPr>
        <p:spPr>
          <a:xfrm>
            <a:off x="457200" y="6356352"/>
            <a:ext cx="2133600" cy="365125"/>
          </a:xfrm>
          <a:prstGeom prst="rect">
            <a:avLst/>
          </a:prstGeom>
        </p:spPr>
        <p:txBody>
          <a:bodyPr vert="horz" lIns="85547" tIns="42773" rIns="85547" bIns="42773"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2/28/2022</a:t>
            </a:fld>
            <a:endParaRPr lang="en-US" sz="900" dirty="0">
              <a:solidFill>
                <a:prstClr val="black">
                  <a:tint val="75000"/>
                </a:prstClr>
              </a:solidFill>
            </a:endParaRPr>
          </a:p>
        </p:txBody>
      </p:sp>
      <p:sp>
        <p:nvSpPr>
          <p:cNvPr id="9" name="Slide Number Placeholder 5"/>
          <p:cNvSpPr txBox="1"/>
          <p:nvPr userDrawn="1"/>
        </p:nvSpPr>
        <p:spPr>
          <a:xfrm>
            <a:off x="6553202" y="6356352"/>
            <a:ext cx="2133600" cy="365125"/>
          </a:xfrm>
          <a:prstGeom prst="rect">
            <a:avLst/>
          </a:prstGeom>
        </p:spPr>
        <p:txBody>
          <a:bodyPr vert="horz" lIns="85547" tIns="42773" rIns="85547" bIns="4277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1" y="6201787"/>
            <a:ext cx="9142802"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8"/>
            <a:ext cx="1371600" cy="550088"/>
          </a:xfrm>
          <a:prstGeom prst="rect">
            <a:avLst/>
          </a:prstGeom>
          <a:noFill/>
          <a:ln w="9525">
            <a:noFill/>
            <a:round/>
          </a:ln>
        </p:spPr>
        <p:txBody>
          <a:bodyPr lIns="84200" tIns="43784" rIns="84200" bIns="43784">
            <a:spAutoFit/>
          </a:bodyPr>
          <a:lstStyle/>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INDIA</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USA</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CHINA </a:t>
            </a:r>
          </a:p>
          <a:p>
            <a:pPr algn="r" defTabSz="855345">
              <a:buFont typeface="Trebuchet MS" panose="020B0703020202090204" pitchFamily="34" charset="0"/>
              <a:buNone/>
              <a:tabLst>
                <a:tab pos="0" algn="l"/>
                <a:tab pos="427355" algn="l"/>
                <a:tab pos="855345" algn="l"/>
                <a:tab pos="1282700" algn="l"/>
                <a:tab pos="1710690" algn="l"/>
                <a:tab pos="2138045" algn="l"/>
                <a:tab pos="2566035" algn="l"/>
                <a:tab pos="2994025" algn="l"/>
                <a:tab pos="3421380" algn="l"/>
                <a:tab pos="3849370" algn="l"/>
                <a:tab pos="4276725" algn="l"/>
                <a:tab pos="4704715" algn="l"/>
                <a:tab pos="5132705" algn="l"/>
                <a:tab pos="5560060" algn="l"/>
                <a:tab pos="5988050" algn="l"/>
                <a:tab pos="6415405" algn="l"/>
                <a:tab pos="6843395" algn="l"/>
                <a:tab pos="7271385" algn="l"/>
                <a:tab pos="7698740" algn="l"/>
                <a:tab pos="8126730" algn="l"/>
                <a:tab pos="8554085" algn="l"/>
              </a:tabLst>
              <a:defRPr/>
            </a:pPr>
            <a:r>
              <a:rPr lang="en-GB" sz="750" dirty="0">
                <a:solidFill>
                  <a:prstClr val="black">
                    <a:lumMod val="65000"/>
                    <a:lumOff val="35000"/>
                  </a:prstClr>
                </a:solidFill>
                <a:latin typeface="Helvetica LT Std Cond"/>
                <a:cs typeface="Arial" panose="020B0704020202020204" pitchFamily="34" charset="0"/>
              </a:rPr>
              <a:t>SINGAPORE</a:t>
            </a:r>
          </a:p>
        </p:txBody>
      </p:sp>
      <p:sp>
        <p:nvSpPr>
          <p:cNvPr id="12" name="TextBox 11"/>
          <p:cNvSpPr txBox="1"/>
          <p:nvPr userDrawn="1"/>
        </p:nvSpPr>
        <p:spPr>
          <a:xfrm>
            <a:off x="-26855" y="6503416"/>
            <a:ext cx="2187740" cy="340297"/>
          </a:xfrm>
          <a:prstGeom prst="rect">
            <a:avLst/>
          </a:prstGeom>
          <a:noFill/>
        </p:spPr>
        <p:txBody>
          <a:bodyPr wrap="none" lIns="85547" tIns="42773" rIns="85547" bIns="42773"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6"/>
            <a:ext cx="337875" cy="247964"/>
          </a:xfrm>
          <a:prstGeom prst="rect">
            <a:avLst/>
          </a:prstGeom>
          <a:noFill/>
        </p:spPr>
        <p:txBody>
          <a:bodyPr wrap="none" lIns="85547" tIns="42773" rIns="85547" bIns="42773"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pPr defTabSz="855345"/>
              <a:t>‹#›</a:t>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cstate="print">
            <a:extLst>
              <a:ext uri="{28A0092B-C50C-407E-A947-70E740481C1C}">
                <a14:useLocalDpi xmlns:a14="http://schemas.microsoft.com/office/drawing/2010/main" xmlns="" val="0"/>
              </a:ext>
            </a:extLst>
          </a:blip>
          <a:srcRect l="12019" t="13992" b="8233"/>
          <a:stretch>
            <a:fillRect/>
          </a:stretch>
        </p:blipFill>
        <p:spPr bwMode="auto">
          <a:xfrm>
            <a:off x="8088453" y="6247617"/>
            <a:ext cx="1005703" cy="55738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cstate="print">
            <a:extLst>
              <a:ext uri="{BEBA8EAE-BF5A-486C-A8C5-ECC9F3942E4B}">
                <a14:imgProps xmlns:a14="http://schemas.microsoft.com/office/drawing/2010/main" xmlns="">
                  <a14:imgLayer r:embed="rId4">
                    <a14:imgEffect>
                      <a14:sharpenSoften amount="25000"/>
                    </a14:imgEffect>
                  </a14:imgLayer>
                </a14:imgProps>
              </a:ext>
              <a:ext uri="{28A0092B-C50C-407E-A947-70E740481C1C}">
                <a14:useLocalDpi xmlns:a14="http://schemas.microsoft.com/office/drawing/2010/main" xmlns=""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ectangle 16"/>
          <p:cNvSpPr/>
          <p:nvPr userDrawn="1"/>
        </p:nvSpPr>
        <p:spPr>
          <a:xfrm>
            <a:off x="-1" y="4919"/>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1"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435608" y="1447800"/>
            <a:ext cx="7498080" cy="48006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3581400" y="6305550"/>
            <a:ext cx="2133600" cy="476250"/>
          </a:xfrm>
          <a:prstGeom prst="rect">
            <a:avLst/>
          </a:prstGeom>
        </p:spPr>
        <p:txBody>
          <a:bodyPr/>
          <a:lstStyle/>
          <a:p>
            <a:fld id="{77E99D01-17C6-4595-A0A8-E957381E5CF1}" type="datetime1">
              <a:rPr lang="en-US" smtClean="0">
                <a:solidFill>
                  <a:prstClr val="black"/>
                </a:solidFill>
              </a:rPr>
              <a:pPr/>
              <a:t>2/28/2022</a:t>
            </a:fld>
            <a:endParaRPr lang="en-US" dirty="0">
              <a:solidFill>
                <a:prstClr val="black"/>
              </a:solidFill>
            </a:endParaRPr>
          </a:p>
        </p:txBody>
      </p:sp>
      <p:sp>
        <p:nvSpPr>
          <p:cNvPr id="5" name="Footer Placeholder 4"/>
          <p:cNvSpPr>
            <a:spLocks noGrp="1"/>
          </p:cNvSpPr>
          <p:nvPr>
            <p:ph type="ftr" sz="quarter" idx="11"/>
          </p:nvPr>
        </p:nvSpPr>
        <p:spPr>
          <a:xfrm>
            <a:off x="5715000" y="6305550"/>
            <a:ext cx="2895600" cy="476250"/>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9" name="TextBox 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12" name="TextBox 11"/>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9" name="TextBox 8"/>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12" name="TextBox 11"/>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1" y="2743603"/>
            <a:ext cx="680399" cy="898036"/>
          </a:xfrm>
          <a:prstGeom prst="rect">
            <a:avLst/>
          </a:prstGeom>
        </p:spPr>
      </p:pic>
      <p:sp>
        <p:nvSpPr>
          <p:cNvPr id="10" name="TextBox 9"/>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1" y="2743603"/>
            <a:ext cx="680399" cy="898036"/>
          </a:xfrm>
          <a:prstGeom prst="rect">
            <a:avLst/>
          </a:prstGeom>
        </p:spPr>
      </p:pic>
      <p:sp>
        <p:nvSpPr>
          <p:cNvPr id="13" name="TextBox 12"/>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0" name="TextBox 9"/>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3"/>
            <a:ext cx="3333450" cy="3573711"/>
          </a:xfrm>
          <a:prstGeom prst="rect">
            <a:avLst/>
          </a:prstGeom>
        </p:spPr>
      </p:pic>
      <p:sp>
        <p:nvSpPr>
          <p:cNvPr id="11" name="TextBox 10"/>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3"/>
            <a:ext cx="3333450" cy="3573711"/>
          </a:xfrm>
          <a:prstGeom prst="rect">
            <a:avLst/>
          </a:prstGeom>
        </p:spPr>
      </p:pic>
      <p:sp>
        <p:nvSpPr>
          <p:cNvPr id="16" name="TextBox 15"/>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6"/>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6"/>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9" name="TextBox 8"/>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13" name="TextBox 12"/>
          <p:cNvSpPr txBox="1"/>
          <p:nvPr/>
        </p:nvSpPr>
        <p:spPr>
          <a:xfrm>
            <a:off x="3953433" y="1711914"/>
            <a:ext cx="4641518" cy="392415"/>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21" name="Rectangle 2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
        <p:nvSpPr>
          <p:cNvPr id="31" name="Rectangle 3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7F6CF134-35D3-4F9F-A651-25C9F574A8A2}" type="datetime1">
              <a:rPr lang="en-US" sz="1650" smtClean="0">
                <a:solidFill>
                  <a:prstClr val="black"/>
                </a:solidFill>
              </a:rPr>
              <a:pPr defTabSz="855345"/>
              <a:t>2/28/2022</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DAEBAD27-248A-4192-9EA6-9CCF42892474}" type="datetime1">
              <a:rPr lang="en-US" sz="1650" smtClean="0">
                <a:solidFill>
                  <a:prstClr val="black"/>
                </a:solidFill>
              </a:rPr>
              <a:pPr defTabSz="855345"/>
              <a:t>2/28/2022</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8"/>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1"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AA6FE39A-402B-4A08-8CDB-522CBE580663}" type="datetime1">
              <a:rPr lang="en-US" sz="1650" smtClean="0">
                <a:solidFill>
                  <a:prstClr val="black"/>
                </a:solidFill>
              </a:rPr>
              <a:pPr defTabSz="855345"/>
              <a:t>2/28/2022</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DE3CA29F-A548-4093-8F2F-672A233EA88D}" type="datetime1">
              <a:rPr lang="en-US" sz="1650" smtClean="0">
                <a:solidFill>
                  <a:prstClr val="black"/>
                </a:solidFill>
              </a:rPr>
              <a:pPr defTabSz="855345"/>
              <a:t>2/28/2022</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6"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270" indent="-297180">
              <a:buFont typeface="+mj-lt"/>
              <a:buAutoNum type="arabicPeriod"/>
              <a:defRPr lang="en-US" sz="1625" smtClean="0"/>
            </a:lvl3pPr>
            <a:lvl4pPr marL="1298575" indent="-297180">
              <a:buFont typeface="+mj-lt"/>
              <a:buAutoNum type="arabicPeriod"/>
              <a:defRPr lang="en-US" sz="1625" smtClean="0"/>
            </a:lvl4pPr>
            <a:lvl5pPr marL="1706880" indent="-297180">
              <a:buFont typeface="+mj-lt"/>
              <a:buAutoNum type="arabicPeriod"/>
              <a:defRPr lang="en-US" sz="1625"/>
            </a:lvl5pPr>
          </a:lstStyle>
          <a:p>
            <a:pPr marL="0" lvl="0" defTabSz="815975">
              <a:lnSpc>
                <a:spcPct val="150000"/>
              </a:lnSpc>
            </a:pPr>
            <a:r>
              <a:rPr lang="en-US" smtClean="0"/>
              <a:t>Click to edit Master text styles</a:t>
            </a:r>
          </a:p>
        </p:txBody>
      </p:sp>
      <p:sp>
        <p:nvSpPr>
          <p:cNvPr id="6" name="Title 1"/>
          <p:cNvSpPr>
            <a:spLocks noGrp="1"/>
          </p:cNvSpPr>
          <p:nvPr>
            <p:ph type="title" hasCustomPrompt="1"/>
          </p:nvPr>
        </p:nvSpPr>
        <p:spPr>
          <a:xfrm>
            <a:off x="112822"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9"/>
            <a:ext cx="857250" cy="365125"/>
          </a:xfrm>
          <a:prstGeom prst="rect">
            <a:avLst/>
          </a:prstGeom>
        </p:spPr>
        <p:txBody>
          <a:bodyPr/>
          <a:lstStyle/>
          <a:p>
            <a:pPr defTabSz="855345"/>
            <a:fld id="{B5F9CF39-E959-47E3-ACF1-7469765E1E78}" type="datetime1">
              <a:rPr lang="en-US" sz="1650" smtClean="0">
                <a:solidFill>
                  <a:prstClr val="black"/>
                </a:solidFill>
              </a:rPr>
              <a:pPr defTabSz="855345"/>
              <a:t>2/28/2022</a:t>
            </a:fld>
            <a:endParaRPr lang="en-US" sz="1650" dirty="0">
              <a:solidFill>
                <a:prstClr val="black"/>
              </a:solidFill>
            </a:endParaRPr>
          </a:p>
        </p:txBody>
      </p:sp>
      <p:sp>
        <p:nvSpPr>
          <p:cNvPr id="5" name="Footer Placeholder 4"/>
          <p:cNvSpPr>
            <a:spLocks noGrp="1"/>
          </p:cNvSpPr>
          <p:nvPr>
            <p:ph type="ftr" sz="quarter" idx="11"/>
          </p:nvPr>
        </p:nvSpPr>
        <p:spPr>
          <a:xfrm>
            <a:off x="1929211" y="5883279"/>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5"/>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1"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5BB9B6C2-3388-44A5-AD82-6845F33CF5B5}" type="datetimeFigureOut">
              <a:rPr lang="en-US" sz="1650" smtClean="0">
                <a:solidFill>
                  <a:prstClr val="black"/>
                </a:solidFill>
              </a:rPr>
              <a:pPr defTabSz="855345"/>
              <a:t>2/28/2022</a:t>
            </a:fld>
            <a:endParaRPr lang="en-US" sz="1650" dirty="0">
              <a:solidFill>
                <a:prstClr val="black"/>
              </a:solidFill>
            </a:endParaRPr>
          </a:p>
        </p:txBody>
      </p:sp>
      <p:sp>
        <p:nvSpPr>
          <p:cNvPr id="5" name="Footer Placeholder 4"/>
          <p:cNvSpPr>
            <a:spLocks noGrp="1"/>
          </p:cNvSpPr>
          <p:nvPr>
            <p:ph type="ftr" sz="quarter" idx="11"/>
          </p:nvPr>
        </p:nvSpPr>
        <p:spPr>
          <a:xfrm>
            <a:off x="3028951" y="6356353"/>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4346091" y="2761909"/>
            <a:ext cx="589339"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pPr algn="ctr" defTabSz="855345"/>
              <a:t>‹#›</a:t>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50" Type="http://schemas.openxmlformats.org/officeDocument/2006/relationships/slideLayout" Target="../slideLayouts/slideLayout77.xml"/><Relationship Id="rId55" Type="http://schemas.openxmlformats.org/officeDocument/2006/relationships/slideLayout" Target="../slideLayouts/slideLayout82.xml"/><Relationship Id="rId63" Type="http://schemas.openxmlformats.org/officeDocument/2006/relationships/slideLayout" Target="../slideLayouts/slideLayout90.xml"/><Relationship Id="rId68" Type="http://schemas.openxmlformats.org/officeDocument/2006/relationships/slideLayout" Target="../slideLayouts/slideLayout95.xml"/><Relationship Id="rId76" Type="http://schemas.openxmlformats.org/officeDocument/2006/relationships/theme" Target="../theme/theme2.xml"/><Relationship Id="rId7" Type="http://schemas.openxmlformats.org/officeDocument/2006/relationships/slideLayout" Target="../slideLayouts/slideLayout34.xml"/><Relationship Id="rId71" Type="http://schemas.openxmlformats.org/officeDocument/2006/relationships/slideLayout" Target="../slideLayouts/slideLayout98.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9" Type="http://schemas.openxmlformats.org/officeDocument/2006/relationships/slideLayout" Target="../slideLayouts/slideLayout56.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3" Type="http://schemas.openxmlformats.org/officeDocument/2006/relationships/slideLayout" Target="../slideLayouts/slideLayout80.xml"/><Relationship Id="rId58" Type="http://schemas.openxmlformats.org/officeDocument/2006/relationships/slideLayout" Target="../slideLayouts/slideLayout85.xml"/><Relationship Id="rId66" Type="http://schemas.openxmlformats.org/officeDocument/2006/relationships/slideLayout" Target="../slideLayouts/slideLayout93.xml"/><Relationship Id="rId74" Type="http://schemas.openxmlformats.org/officeDocument/2006/relationships/slideLayout" Target="../slideLayouts/slideLayout101.xml"/><Relationship Id="rId79" Type="http://schemas.openxmlformats.org/officeDocument/2006/relationships/image" Target="../media/image2.png"/><Relationship Id="rId5" Type="http://schemas.openxmlformats.org/officeDocument/2006/relationships/slideLayout" Target="../slideLayouts/slideLayout32.xml"/><Relationship Id="rId61" Type="http://schemas.openxmlformats.org/officeDocument/2006/relationships/slideLayout" Target="../slideLayouts/slideLayout88.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60" Type="http://schemas.openxmlformats.org/officeDocument/2006/relationships/slideLayout" Target="../slideLayouts/slideLayout87.xml"/><Relationship Id="rId65" Type="http://schemas.openxmlformats.org/officeDocument/2006/relationships/slideLayout" Target="../slideLayouts/slideLayout92.xml"/><Relationship Id="rId73" Type="http://schemas.openxmlformats.org/officeDocument/2006/relationships/slideLayout" Target="../slideLayouts/slideLayout100.xml"/><Relationship Id="rId78" Type="http://schemas.openxmlformats.org/officeDocument/2006/relationships/image" Target="../media/image1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56" Type="http://schemas.openxmlformats.org/officeDocument/2006/relationships/slideLayout" Target="../slideLayouts/slideLayout83.xml"/><Relationship Id="rId64" Type="http://schemas.openxmlformats.org/officeDocument/2006/relationships/slideLayout" Target="../slideLayouts/slideLayout91.xml"/><Relationship Id="rId69" Type="http://schemas.openxmlformats.org/officeDocument/2006/relationships/slideLayout" Target="../slideLayouts/slideLayout96.xml"/><Relationship Id="rId77" Type="http://schemas.openxmlformats.org/officeDocument/2006/relationships/image" Target="../media/image1.png"/><Relationship Id="rId8" Type="http://schemas.openxmlformats.org/officeDocument/2006/relationships/slideLayout" Target="../slideLayouts/slideLayout35.xml"/><Relationship Id="rId51" Type="http://schemas.openxmlformats.org/officeDocument/2006/relationships/slideLayout" Target="../slideLayouts/slideLayout78.xml"/><Relationship Id="rId72" Type="http://schemas.openxmlformats.org/officeDocument/2006/relationships/slideLayout" Target="../slideLayouts/slideLayout99.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59" Type="http://schemas.openxmlformats.org/officeDocument/2006/relationships/slideLayout" Target="../slideLayouts/slideLayout86.xml"/><Relationship Id="rId67" Type="http://schemas.openxmlformats.org/officeDocument/2006/relationships/slideLayout" Target="../slideLayouts/slideLayout94.xml"/><Relationship Id="rId20" Type="http://schemas.openxmlformats.org/officeDocument/2006/relationships/slideLayout" Target="../slideLayouts/slideLayout47.xml"/><Relationship Id="rId41" Type="http://schemas.openxmlformats.org/officeDocument/2006/relationships/slideLayout" Target="../slideLayouts/slideLayout68.xml"/><Relationship Id="rId54" Type="http://schemas.openxmlformats.org/officeDocument/2006/relationships/slideLayout" Target="../slideLayouts/slideLayout81.xml"/><Relationship Id="rId62" Type="http://schemas.openxmlformats.org/officeDocument/2006/relationships/slideLayout" Target="../slideLayouts/slideLayout89.xml"/><Relationship Id="rId70" Type="http://schemas.openxmlformats.org/officeDocument/2006/relationships/slideLayout" Target="../slideLayouts/slideLayout97.xml"/><Relationship Id="rId75" Type="http://schemas.openxmlformats.org/officeDocument/2006/relationships/slideLayout" Target="../slideLayouts/slideLayout10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5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userDrawn="1"/>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userDrawn="1"/>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pic>
        <p:nvPicPr>
          <p:cNvPr id="9" name="Picture 8"/>
          <p:cNvPicPr>
            <a:picLocks noChangeAspect="1"/>
          </p:cNvPicPr>
          <p:nvPr userDrawn="1"/>
        </p:nvPicPr>
        <p:blipFill rotWithShape="1">
          <a:blip r:embed="rId29" cstate="print">
            <a:extLst>
              <a:ext uri="{28A0092B-C50C-407E-A947-70E740481C1C}">
                <a14:useLocalDpi xmlns:a14="http://schemas.microsoft.com/office/drawing/2010/main" xmlns="" val="0"/>
              </a:ext>
            </a:extLst>
          </a:blip>
          <a:srcRect l="83707" t="183" b="91936"/>
          <a:stretch>
            <a:fillRect/>
          </a:stretch>
        </p:blipFill>
        <p:spPr>
          <a:xfrm>
            <a:off x="7380002" y="132099"/>
            <a:ext cx="1720454" cy="624114"/>
          </a:xfrm>
          <a:prstGeom prst="rect">
            <a:avLst/>
          </a:prstGeom>
        </p:spPr>
      </p:pic>
      <p:sp>
        <p:nvSpPr>
          <p:cNvPr id="10" name="Right Triangle 9"/>
          <p:cNvSpPr/>
          <p:nvPr userDrawn="1"/>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userDrawn="1"/>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2" name="TextBox 11"/>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userDrawn="1"/>
        </p:nvPicPr>
        <p:blipFill rotWithShape="1">
          <a:blip r:embed="rId30" cstate="print">
            <a:extLst>
              <a:ext uri="{28A0092B-C50C-407E-A947-70E740481C1C}">
                <a14:useLocalDpi xmlns:a14="http://schemas.microsoft.com/office/drawing/2010/main" xmlns="" val="0"/>
              </a:ext>
            </a:extLst>
          </a:blip>
          <a:srcRect l="35997" t="14361" r="36121" b="43757"/>
          <a:stretch>
            <a:fillRect/>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7" cstate="print">
            <a:extLst>
              <a:ext uri="{28A0092B-C50C-407E-A947-70E740481C1C}">
                <a14:useLocalDpi xmlns:a14="http://schemas.microsoft.com/office/drawing/2010/main" xmlns=""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10"/>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a14="http://schemas.microsoft.com/office/drawing/2010/main" xmlns="" val="0"/>
              </a:ext>
            </a:extLst>
          </a:blip>
          <a:srcRect l="35997" t="14361" r="36121" b="43757"/>
          <a:stretch>
            <a:fillRect/>
          </a:stretch>
        </p:blipFill>
        <p:spPr>
          <a:xfrm>
            <a:off x="130964" y="39759"/>
            <a:ext cx="342900" cy="515073"/>
          </a:xfrm>
          <a:prstGeom prst="rect">
            <a:avLst/>
          </a:prstGeom>
        </p:spPr>
      </p:pic>
      <p:sp>
        <p:nvSpPr>
          <p:cNvPr id="4" name="Slide Number Placeholder 3"/>
          <p:cNvSpPr>
            <a:spLocks noGrp="1"/>
          </p:cNvSpPr>
          <p:nvPr>
            <p:ph type="sldNum" sz="quarter" idx="4"/>
          </p:nvPr>
        </p:nvSpPr>
        <p:spPr>
          <a:xfrm>
            <a:off x="4405257" y="6317307"/>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pPr defTabSz="855345"/>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7" cstate="print">
            <a:extLst>
              <a:ext uri="{28A0092B-C50C-407E-A947-70E740481C1C}">
                <a14:useLocalDpi xmlns:a14="http://schemas.microsoft.com/office/drawing/2010/main" xmlns=""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a14="http://schemas.microsoft.com/office/drawing/2010/main" xmlns="" val="0"/>
              </a:ext>
            </a:extLst>
          </a:blip>
          <a:srcRect l="35997" t="14361" r="36121" b="43757"/>
          <a:stretch>
            <a:fillRect/>
          </a:stretch>
        </p:blipFill>
        <p:spPr>
          <a:xfrm>
            <a:off x="130964" y="39759"/>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7" cstate="print">
            <a:extLst>
              <a:ext uri="{28A0092B-C50C-407E-A947-70E740481C1C}">
                <a14:useLocalDpi xmlns:a14="http://schemas.microsoft.com/office/drawing/2010/main" xmlns=""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a14="http://schemas.microsoft.com/office/drawing/2010/main" xmlns="" val="0"/>
              </a:ext>
            </a:extLst>
          </a:blip>
          <a:srcRect l="35997" t="14361" r="36121" b="43757"/>
          <a:stretch>
            <a:fillRect/>
          </a:stretch>
        </p:blipFill>
        <p:spPr>
          <a:xfrm>
            <a:off x="130964" y="39759"/>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 id="2147483759" r:id="rId54"/>
    <p:sldLayoutId id="2147483760" r:id="rId55"/>
    <p:sldLayoutId id="2147483761" r:id="rId56"/>
    <p:sldLayoutId id="2147483762" r:id="rId57"/>
    <p:sldLayoutId id="2147483763" r:id="rId58"/>
    <p:sldLayoutId id="2147483764" r:id="rId59"/>
    <p:sldLayoutId id="2147483765" r:id="rId60"/>
    <p:sldLayoutId id="2147483766" r:id="rId61"/>
    <p:sldLayoutId id="2147483767" r:id="rId62"/>
    <p:sldLayoutId id="2147483768" r:id="rId63"/>
    <p:sldLayoutId id="2147483769" r:id="rId64"/>
    <p:sldLayoutId id="2147483770" r:id="rId65"/>
    <p:sldLayoutId id="2147483771" r:id="rId66"/>
    <p:sldLayoutId id="2147483772" r:id="rId67"/>
    <p:sldLayoutId id="2147483773" r:id="rId68"/>
    <p:sldLayoutId id="2147483774" r:id="rId69"/>
    <p:sldLayoutId id="2147483775" r:id="rId70"/>
    <p:sldLayoutId id="2147483776" r:id="rId71"/>
    <p:sldLayoutId id="2147483777" r:id="rId72"/>
    <p:sldLayoutId id="2147483778" r:id="rId73"/>
    <p:sldLayoutId id="2147483779" r:id="rId74"/>
    <p:sldLayoutId id="214748378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Why to automate</a:t>
            </a:r>
          </a:p>
          <a:p>
            <a:r>
              <a:rPr lang="en-IN" sz="2000" dirty="0" smtClean="0"/>
              <a:t>Internationalization </a:t>
            </a:r>
            <a:r>
              <a:rPr lang="en-IN" sz="2000" dirty="0"/>
              <a:t>&amp; </a:t>
            </a:r>
            <a:r>
              <a:rPr lang="en-IN" sz="2000" dirty="0" smtClean="0"/>
              <a:t>Localization</a:t>
            </a:r>
          </a:p>
          <a:p>
            <a:r>
              <a:rPr lang="en-IN" sz="2000" dirty="0"/>
              <a:t>Web Browser </a:t>
            </a:r>
            <a:r>
              <a:rPr lang="en-IN" sz="2000" dirty="0" smtClean="0"/>
              <a:t>Error</a:t>
            </a:r>
          </a:p>
          <a:p>
            <a:r>
              <a:rPr lang="en-IN" sz="2000" dirty="0"/>
              <a:t>Cross Browser </a:t>
            </a:r>
            <a:r>
              <a:rPr lang="en-IN" sz="2000" dirty="0" smtClean="0"/>
              <a:t>Testing</a:t>
            </a:r>
          </a:p>
          <a:p>
            <a:r>
              <a:rPr lang="en-IN" sz="2000" dirty="0"/>
              <a:t>Cross Browser Testing Tools</a:t>
            </a:r>
          </a:p>
          <a:p>
            <a:endParaRPr lang="en-IN" sz="2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2"/>
          <p:cNvGraphicFramePr>
            <a:graphicFrameLocks noGrp="1"/>
          </p:cNvGraphicFramePr>
          <p:nvPr>
            <p:ph sz="half" idx="1"/>
          </p:nvPr>
        </p:nvGraphicFramePr>
        <p:xfrm>
          <a:off x="396266" y="1742500"/>
          <a:ext cx="7966932" cy="4572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sz="2400" dirty="0" smtClean="0"/>
              <a:t>Cross Browser Testing - Tools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IN" dirty="0"/>
              <a:t>Browsershots is a simple and very useful tool. It’s a free tool but it does provide functionalities you won’t find in any other tool, paid ones included.</a:t>
            </a:r>
          </a:p>
          <a:p>
            <a:endParaRPr lang="en-IN" dirty="0"/>
          </a:p>
          <a:p>
            <a:r>
              <a:rPr lang="en-IN" dirty="0"/>
              <a:t>The service is just a screenshot of how a site looks like in a range of browsers. However, the list of supported browsers is huge. You can also select the screen size, </a:t>
            </a:r>
            <a:r>
              <a:rPr lang="en-IN" dirty="0" err="1"/>
              <a:t>color</a:t>
            </a:r>
            <a:r>
              <a:rPr lang="en-IN" dirty="0"/>
              <a:t> depth, whether to check or not for issues with JavaScript (and which JavaScript version), Java and Flash.</a:t>
            </a:r>
          </a:p>
        </p:txBody>
      </p:sp>
      <p:sp>
        <p:nvSpPr>
          <p:cNvPr id="4" name="Title 3"/>
          <p:cNvSpPr>
            <a:spLocks noGrp="1"/>
          </p:cNvSpPr>
          <p:nvPr>
            <p:ph type="title"/>
          </p:nvPr>
        </p:nvSpPr>
        <p:spPr/>
        <p:txBody>
          <a:bodyPr/>
          <a:lstStyle/>
          <a:p>
            <a:r>
              <a:rPr lang="en-IN" sz="2400" dirty="0"/>
              <a:t>Cross Browser Testing -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Browsershots</a:t>
            </a:r>
          </a:p>
          <a:p>
            <a:endParaRPr lang="en-IN" dirty="0"/>
          </a:p>
        </p:txBody>
      </p:sp>
      <p:pic>
        <p:nvPicPr>
          <p:cNvPr id="7" name="Picture Placeholder 6"/>
          <p:cNvPicPr>
            <a:picLocks noGrp="1" noChangeAspect="1"/>
          </p:cNvPicPr>
          <p:nvPr>
            <p:ph type="pic" idx="13"/>
          </p:nvPr>
        </p:nvPicPr>
        <p:blipFill>
          <a:blip r:embed="rId2" cstate="print">
            <a:extLst>
              <a:ext uri="{28A0092B-C50C-407E-A947-70E740481C1C}">
                <a14:useLocalDpi xmlns:a14="http://schemas.microsoft.com/office/drawing/2010/main" xmlns="" val="0"/>
              </a:ext>
            </a:extLst>
          </a:blip>
          <a:srcRect l="5802" r="5802"/>
          <a:stretch>
            <a:fillRect/>
          </a:stretch>
        </p:blipFill>
        <p:spPr>
          <a:xfrm>
            <a:off x="838200" y="2209800"/>
            <a:ext cx="7620000" cy="4191000"/>
          </a:xfrm>
        </p:spPr>
      </p:pic>
      <p:sp>
        <p:nvSpPr>
          <p:cNvPr id="5" name="Title 4"/>
          <p:cNvSpPr>
            <a:spLocks noGrp="1"/>
          </p:cNvSpPr>
          <p:nvPr>
            <p:ph type="title"/>
          </p:nvPr>
        </p:nvSpPr>
        <p:spPr/>
        <p:txBody>
          <a:bodyPr/>
          <a:lstStyle/>
          <a:p>
            <a:r>
              <a:rPr lang="en-IN" sz="2400" dirty="0"/>
              <a:t>Cross Browser Testing - Tools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dirty="0"/>
              <a:t>Cross Browser Testing - Tools</a:t>
            </a:r>
          </a:p>
        </p:txBody>
      </p:sp>
      <p:pic>
        <p:nvPicPr>
          <p:cNvPr id="7" name="Content Placeholder 6" descr="Related image"/>
          <p:cNvPicPr>
            <a:picLocks noGrp="1"/>
          </p:cNvPicPr>
          <p:nvPr>
            <p:ph sz="half"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447800"/>
            <a:ext cx="7010400" cy="4300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IN" b="1" dirty="0"/>
              <a:t>Browsershots</a:t>
            </a:r>
            <a:r>
              <a:rPr lang="en-IN" dirty="0"/>
              <a:t> allow you to test website in any browser and operating system. This is widely used cross browser testing tool because of its features and available customizations.</a:t>
            </a:r>
          </a:p>
          <a:p>
            <a:r>
              <a:rPr lang="en-IN" dirty="0"/>
              <a:t>You can run cross browser compatibility tests with great customization options like browser type, operating system, screen size, </a:t>
            </a:r>
            <a:r>
              <a:rPr lang="en-IN" dirty="0" smtClean="0"/>
              <a:t>colour </a:t>
            </a:r>
            <a:r>
              <a:rPr lang="en-IN" dirty="0"/>
              <a:t>depth, JavaScript status and Flash enable/disable settings. Just put your website url, select compatibility test parameters and submit the test request.</a:t>
            </a:r>
          </a:p>
          <a:p>
            <a:r>
              <a:rPr lang="en-IN" dirty="0"/>
              <a:t>You need to repeat the steps for every test. This free browser compatibility test service can be used for taking website screen-shots almost in 61 browsers and various operating systems.</a:t>
            </a:r>
          </a:p>
          <a:p>
            <a:r>
              <a:rPr lang="en-IN" dirty="0"/>
              <a:t>Main drawback of this service is the time taken to display the result when you select many browsers and many times it shows timeout error.</a:t>
            </a:r>
          </a:p>
          <a:p>
            <a:r>
              <a:rPr lang="en-IN" dirty="0"/>
              <a:t>Supported browsers:</a:t>
            </a:r>
            <a:br>
              <a:rPr lang="en-IN" dirty="0"/>
            </a:br>
            <a:r>
              <a:rPr lang="en-IN" dirty="0"/>
              <a:t>IE, Firefox, Google Chrome, Opera, Safari, Minefield, Netscape and many more browsers with all versions.</a:t>
            </a:r>
          </a:p>
          <a:p>
            <a:endParaRPr lang="en-IN" dirty="0"/>
          </a:p>
        </p:txBody>
      </p:sp>
      <p:sp>
        <p:nvSpPr>
          <p:cNvPr id="5" name="Title 4"/>
          <p:cNvSpPr>
            <a:spLocks noGrp="1"/>
          </p:cNvSpPr>
          <p:nvPr>
            <p:ph type="title"/>
          </p:nvPr>
        </p:nvSpPr>
        <p:spPr/>
        <p:txBody>
          <a:bodyPr/>
          <a:lstStyle/>
          <a:p>
            <a:r>
              <a:rPr lang="en-IN" sz="2400" dirty="0"/>
              <a:t>Cross Browser Testing - Tools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IN" sz="2000" dirty="0"/>
              <a:t>What to automate?</a:t>
            </a:r>
          </a:p>
          <a:p>
            <a:pPr lvl="1"/>
            <a:r>
              <a:rPr lang="en-IN" sz="1800" dirty="0"/>
              <a:t>Regression Tests: Stabilized tests that verify stabilized functionality</a:t>
            </a:r>
          </a:p>
          <a:p>
            <a:pPr lvl="1"/>
            <a:r>
              <a:rPr lang="en-IN" sz="1800" dirty="0"/>
              <a:t>Tests rerun often: Tests that are executed regularly vs. rarely(repeated)</a:t>
            </a:r>
          </a:p>
          <a:p>
            <a:pPr lvl="1"/>
            <a:r>
              <a:rPr lang="en-IN" sz="1800" dirty="0"/>
              <a:t>Tests that will not expire shortly: Most tests have a finite lifetime during which its automated script must recoup the additional cost required for its automation</a:t>
            </a:r>
          </a:p>
          <a:p>
            <a:pPr lvl="1"/>
            <a:r>
              <a:rPr lang="en-IN" sz="1800" dirty="0"/>
              <a:t>Tedious/Boring tests:</a:t>
            </a:r>
          </a:p>
          <a:p>
            <a:pPr lvl="2"/>
            <a:r>
              <a:rPr lang="en-IN" sz="1600" dirty="0"/>
              <a:t>tests with many calculations and number verifications</a:t>
            </a:r>
          </a:p>
          <a:p>
            <a:pPr lvl="2"/>
            <a:r>
              <a:rPr lang="en-IN" sz="1600" dirty="0"/>
              <a:t>repetitive tests performing the same operations over and over</a:t>
            </a:r>
          </a:p>
          <a:p>
            <a:pPr lvl="2"/>
            <a:r>
              <a:rPr lang="en-IN" sz="1600" dirty="0"/>
              <a:t>tests requiring many performance measurements</a:t>
            </a:r>
          </a:p>
          <a:p>
            <a:pPr lvl="2"/>
            <a:r>
              <a:rPr lang="en-IN" sz="1600" dirty="0"/>
              <a:t>Just plain boring tests</a:t>
            </a:r>
          </a:p>
          <a:p>
            <a:pPr lvl="1"/>
            <a:r>
              <a:rPr lang="en-IN" sz="1800" dirty="0"/>
              <a:t>Reliably repeatable</a:t>
            </a:r>
          </a:p>
          <a:p>
            <a:endParaRPr lang="en-IN" sz="2000" dirty="0"/>
          </a:p>
        </p:txBody>
      </p:sp>
      <p:sp>
        <p:nvSpPr>
          <p:cNvPr id="3" name="Title 2"/>
          <p:cNvSpPr>
            <a:spLocks noGrp="1"/>
          </p:cNvSpPr>
          <p:nvPr>
            <p:ph type="title"/>
          </p:nvPr>
        </p:nvSpPr>
        <p:spPr/>
        <p:txBody>
          <a:bodyPr/>
          <a:lstStyle/>
          <a:p>
            <a:r>
              <a:rPr lang="en-IN" sz="2400" dirty="0"/>
              <a:t>Why to automate</a:t>
            </a:r>
            <a:br>
              <a:rPr lang="en-IN" sz="2400" dirty="0"/>
            </a:br>
            <a:endParaRPr lang="en-IN" sz="2400" dirty="0"/>
          </a:p>
        </p:txBody>
      </p:sp>
      <p:grpSp>
        <p:nvGrpSpPr>
          <p:cNvPr id="5" name="Group 6"/>
          <p:cNvGrpSpPr/>
          <p:nvPr/>
        </p:nvGrpSpPr>
        <p:grpSpPr bwMode="auto">
          <a:xfrm>
            <a:off x="7848600" y="1524000"/>
            <a:ext cx="990600" cy="838200"/>
            <a:chOff x="3894" y="1077"/>
            <a:chExt cx="1218" cy="1946"/>
          </a:xfrm>
        </p:grpSpPr>
        <p:sp>
          <p:nvSpPr>
            <p:cNvPr id="6" name="Freeform 7"/>
            <p:cNvSpPr/>
            <p:nvPr/>
          </p:nvSpPr>
          <p:spPr bwMode="auto">
            <a:xfrm>
              <a:off x="3976" y="1097"/>
              <a:ext cx="1126" cy="1829"/>
            </a:xfrm>
            <a:custGeom>
              <a:avLst/>
              <a:gdLst>
                <a:gd name="T0" fmla="*/ 10 w 2253"/>
                <a:gd name="T1" fmla="*/ 0 h 3659"/>
                <a:gd name="T2" fmla="*/ 9 w 2253"/>
                <a:gd name="T3" fmla="*/ 0 h 3659"/>
                <a:gd name="T4" fmla="*/ 8 w 2253"/>
                <a:gd name="T5" fmla="*/ 0 h 3659"/>
                <a:gd name="T6" fmla="*/ 8 w 2253"/>
                <a:gd name="T7" fmla="*/ 1 h 3659"/>
                <a:gd name="T8" fmla="*/ 9 w 2253"/>
                <a:gd name="T9" fmla="*/ 4 h 3659"/>
                <a:gd name="T10" fmla="*/ 9 w 2253"/>
                <a:gd name="T11" fmla="*/ 6 h 3659"/>
                <a:gd name="T12" fmla="*/ 9 w 2253"/>
                <a:gd name="T13" fmla="*/ 8 h 3659"/>
                <a:gd name="T14" fmla="*/ 8 w 2253"/>
                <a:gd name="T15" fmla="*/ 8 h 3659"/>
                <a:gd name="T16" fmla="*/ 7 w 2253"/>
                <a:gd name="T17" fmla="*/ 8 h 3659"/>
                <a:gd name="T18" fmla="*/ 7 w 2253"/>
                <a:gd name="T19" fmla="*/ 9 h 3659"/>
                <a:gd name="T20" fmla="*/ 7 w 2253"/>
                <a:gd name="T21" fmla="*/ 9 h 3659"/>
                <a:gd name="T22" fmla="*/ 6 w 2253"/>
                <a:gd name="T23" fmla="*/ 10 h 3659"/>
                <a:gd name="T24" fmla="*/ 6 w 2253"/>
                <a:gd name="T25" fmla="*/ 10 h 3659"/>
                <a:gd name="T26" fmla="*/ 7 w 2253"/>
                <a:gd name="T27" fmla="*/ 11 h 3659"/>
                <a:gd name="T28" fmla="*/ 7 w 2253"/>
                <a:gd name="T29" fmla="*/ 11 h 3659"/>
                <a:gd name="T30" fmla="*/ 6 w 2253"/>
                <a:gd name="T31" fmla="*/ 12 h 3659"/>
                <a:gd name="T32" fmla="*/ 6 w 2253"/>
                <a:gd name="T33" fmla="*/ 13 h 3659"/>
                <a:gd name="T34" fmla="*/ 6 w 2253"/>
                <a:gd name="T35" fmla="*/ 14 h 3659"/>
                <a:gd name="T36" fmla="*/ 7 w 2253"/>
                <a:gd name="T37" fmla="*/ 14 h 3659"/>
                <a:gd name="T38" fmla="*/ 6 w 2253"/>
                <a:gd name="T39" fmla="*/ 16 h 3659"/>
                <a:gd name="T40" fmla="*/ 4 w 2253"/>
                <a:gd name="T41" fmla="*/ 18 h 3659"/>
                <a:gd name="T42" fmla="*/ 4 w 2253"/>
                <a:gd name="T43" fmla="*/ 18 h 3659"/>
                <a:gd name="T44" fmla="*/ 3 w 2253"/>
                <a:gd name="T45" fmla="*/ 17 h 3659"/>
                <a:gd name="T46" fmla="*/ 3 w 2253"/>
                <a:gd name="T47" fmla="*/ 17 h 3659"/>
                <a:gd name="T48" fmla="*/ 1 w 2253"/>
                <a:gd name="T49" fmla="*/ 18 h 3659"/>
                <a:gd name="T50" fmla="*/ 1 w 2253"/>
                <a:gd name="T51" fmla="*/ 17 h 3659"/>
                <a:gd name="T52" fmla="*/ 0 w 2253"/>
                <a:gd name="T53" fmla="*/ 18 h 3659"/>
                <a:gd name="T54" fmla="*/ 0 w 2253"/>
                <a:gd name="T55" fmla="*/ 20 h 3659"/>
                <a:gd name="T56" fmla="*/ 0 w 2253"/>
                <a:gd name="T57" fmla="*/ 24 h 3659"/>
                <a:gd name="T58" fmla="*/ 0 w 2253"/>
                <a:gd name="T59" fmla="*/ 26 h 3659"/>
                <a:gd name="T60" fmla="*/ 4 w 2253"/>
                <a:gd name="T61" fmla="*/ 28 h 3659"/>
                <a:gd name="T62" fmla="*/ 5 w 2253"/>
                <a:gd name="T63" fmla="*/ 28 h 3659"/>
                <a:gd name="T64" fmla="*/ 7 w 2253"/>
                <a:gd name="T65" fmla="*/ 28 h 3659"/>
                <a:gd name="T66" fmla="*/ 7 w 2253"/>
                <a:gd name="T67" fmla="*/ 26 h 3659"/>
                <a:gd name="T68" fmla="*/ 8 w 2253"/>
                <a:gd name="T69" fmla="*/ 24 h 3659"/>
                <a:gd name="T70" fmla="*/ 9 w 2253"/>
                <a:gd name="T71" fmla="*/ 22 h 3659"/>
                <a:gd name="T72" fmla="*/ 11 w 2253"/>
                <a:gd name="T73" fmla="*/ 21 h 3659"/>
                <a:gd name="T74" fmla="*/ 13 w 2253"/>
                <a:gd name="T75" fmla="*/ 20 h 3659"/>
                <a:gd name="T76" fmla="*/ 14 w 2253"/>
                <a:gd name="T77" fmla="*/ 20 h 3659"/>
                <a:gd name="T78" fmla="*/ 16 w 2253"/>
                <a:gd name="T79" fmla="*/ 19 h 3659"/>
                <a:gd name="T80" fmla="*/ 15 w 2253"/>
                <a:gd name="T81" fmla="*/ 17 h 3659"/>
                <a:gd name="T82" fmla="*/ 16 w 2253"/>
                <a:gd name="T83" fmla="*/ 17 h 3659"/>
                <a:gd name="T84" fmla="*/ 16 w 2253"/>
                <a:gd name="T85" fmla="*/ 16 h 3659"/>
                <a:gd name="T86" fmla="*/ 16 w 2253"/>
                <a:gd name="T87" fmla="*/ 15 h 3659"/>
                <a:gd name="T88" fmla="*/ 17 w 2253"/>
                <a:gd name="T89" fmla="*/ 14 h 3659"/>
                <a:gd name="T90" fmla="*/ 17 w 2253"/>
                <a:gd name="T91" fmla="*/ 13 h 3659"/>
                <a:gd name="T92" fmla="*/ 17 w 2253"/>
                <a:gd name="T93" fmla="*/ 12 h 3659"/>
                <a:gd name="T94" fmla="*/ 17 w 2253"/>
                <a:gd name="T95" fmla="*/ 11 h 3659"/>
                <a:gd name="T96" fmla="*/ 17 w 2253"/>
                <a:gd name="T97" fmla="*/ 10 h 3659"/>
                <a:gd name="T98" fmla="*/ 16 w 2253"/>
                <a:gd name="T99" fmla="*/ 9 h 3659"/>
                <a:gd name="T100" fmla="*/ 16 w 2253"/>
                <a:gd name="T101" fmla="*/ 9 h 3659"/>
                <a:gd name="T102" fmla="*/ 15 w 2253"/>
                <a:gd name="T103" fmla="*/ 7 h 3659"/>
                <a:gd name="T104" fmla="*/ 15 w 2253"/>
                <a:gd name="T105" fmla="*/ 7 h 3659"/>
                <a:gd name="T106" fmla="*/ 14 w 2253"/>
                <a:gd name="T107" fmla="*/ 7 h 3659"/>
                <a:gd name="T108" fmla="*/ 13 w 2253"/>
                <a:gd name="T109" fmla="*/ 7 h 3659"/>
                <a:gd name="T110" fmla="*/ 12 w 2253"/>
                <a:gd name="T111" fmla="*/ 7 h 3659"/>
                <a:gd name="T112" fmla="*/ 12 w 2253"/>
                <a:gd name="T113" fmla="*/ 6 h 3659"/>
                <a:gd name="T114" fmla="*/ 13 w 2253"/>
                <a:gd name="T115" fmla="*/ 3 h 3659"/>
                <a:gd name="T116" fmla="*/ 13 w 2253"/>
                <a:gd name="T117" fmla="*/ 3 h 3659"/>
                <a:gd name="T118" fmla="*/ 12 w 2253"/>
                <a:gd name="T119" fmla="*/ 1 h 3659"/>
                <a:gd name="T120" fmla="*/ 11 w 2253"/>
                <a:gd name="T121" fmla="*/ 0 h 3659"/>
                <a:gd name="T122" fmla="*/ 10 w 2253"/>
                <a:gd name="T123" fmla="*/ 0 h 3659"/>
                <a:gd name="T124" fmla="*/ 10 w 2253"/>
                <a:gd name="T125" fmla="*/ 0 h 36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53"/>
                <a:gd name="T190" fmla="*/ 0 h 3659"/>
                <a:gd name="T191" fmla="*/ 2253 w 2253"/>
                <a:gd name="T192" fmla="*/ 3659 h 36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53" h="3659">
                  <a:moveTo>
                    <a:pt x="1390" y="8"/>
                  </a:moveTo>
                  <a:lnTo>
                    <a:pt x="1200" y="0"/>
                  </a:lnTo>
                  <a:lnTo>
                    <a:pt x="1114" y="74"/>
                  </a:lnTo>
                  <a:lnTo>
                    <a:pt x="1113" y="253"/>
                  </a:lnTo>
                  <a:lnTo>
                    <a:pt x="1175" y="555"/>
                  </a:lnTo>
                  <a:lnTo>
                    <a:pt x="1242" y="817"/>
                  </a:lnTo>
                  <a:lnTo>
                    <a:pt x="1206" y="1080"/>
                  </a:lnTo>
                  <a:lnTo>
                    <a:pt x="1122" y="1116"/>
                  </a:lnTo>
                  <a:lnTo>
                    <a:pt x="1008" y="1142"/>
                  </a:lnTo>
                  <a:lnTo>
                    <a:pt x="951" y="1190"/>
                  </a:lnTo>
                  <a:lnTo>
                    <a:pt x="915" y="1241"/>
                  </a:lnTo>
                  <a:lnTo>
                    <a:pt x="877" y="1321"/>
                  </a:lnTo>
                  <a:lnTo>
                    <a:pt x="884" y="1399"/>
                  </a:lnTo>
                  <a:lnTo>
                    <a:pt x="941" y="1458"/>
                  </a:lnTo>
                  <a:lnTo>
                    <a:pt x="930" y="1513"/>
                  </a:lnTo>
                  <a:lnTo>
                    <a:pt x="854" y="1631"/>
                  </a:lnTo>
                  <a:lnTo>
                    <a:pt x="829" y="1707"/>
                  </a:lnTo>
                  <a:lnTo>
                    <a:pt x="881" y="1832"/>
                  </a:lnTo>
                  <a:lnTo>
                    <a:pt x="951" y="1905"/>
                  </a:lnTo>
                  <a:lnTo>
                    <a:pt x="793" y="2137"/>
                  </a:lnTo>
                  <a:lnTo>
                    <a:pt x="552" y="2311"/>
                  </a:lnTo>
                  <a:lnTo>
                    <a:pt x="512" y="2319"/>
                  </a:lnTo>
                  <a:lnTo>
                    <a:pt x="455" y="2275"/>
                  </a:lnTo>
                  <a:lnTo>
                    <a:pt x="400" y="2268"/>
                  </a:lnTo>
                  <a:lnTo>
                    <a:pt x="246" y="2325"/>
                  </a:lnTo>
                  <a:lnTo>
                    <a:pt x="153" y="2258"/>
                  </a:lnTo>
                  <a:lnTo>
                    <a:pt x="88" y="2376"/>
                  </a:lnTo>
                  <a:lnTo>
                    <a:pt x="0" y="2614"/>
                  </a:lnTo>
                  <a:lnTo>
                    <a:pt x="0" y="3102"/>
                  </a:lnTo>
                  <a:lnTo>
                    <a:pt x="38" y="3435"/>
                  </a:lnTo>
                  <a:lnTo>
                    <a:pt x="542" y="3606"/>
                  </a:lnTo>
                  <a:lnTo>
                    <a:pt x="759" y="3659"/>
                  </a:lnTo>
                  <a:lnTo>
                    <a:pt x="917" y="3585"/>
                  </a:lnTo>
                  <a:lnTo>
                    <a:pt x="930" y="3391"/>
                  </a:lnTo>
                  <a:lnTo>
                    <a:pt x="1114" y="3087"/>
                  </a:lnTo>
                  <a:lnTo>
                    <a:pt x="1162" y="2903"/>
                  </a:lnTo>
                  <a:lnTo>
                    <a:pt x="1529" y="2800"/>
                  </a:lnTo>
                  <a:lnTo>
                    <a:pt x="1681" y="2633"/>
                  </a:lnTo>
                  <a:lnTo>
                    <a:pt x="1865" y="2642"/>
                  </a:lnTo>
                  <a:lnTo>
                    <a:pt x="2082" y="2446"/>
                  </a:lnTo>
                  <a:lnTo>
                    <a:pt x="2034" y="2262"/>
                  </a:lnTo>
                  <a:lnTo>
                    <a:pt x="2095" y="2197"/>
                  </a:lnTo>
                  <a:lnTo>
                    <a:pt x="2139" y="2080"/>
                  </a:lnTo>
                  <a:lnTo>
                    <a:pt x="2139" y="1971"/>
                  </a:lnTo>
                  <a:lnTo>
                    <a:pt x="2213" y="1918"/>
                  </a:lnTo>
                  <a:lnTo>
                    <a:pt x="2253" y="1732"/>
                  </a:lnTo>
                  <a:lnTo>
                    <a:pt x="2223" y="1566"/>
                  </a:lnTo>
                  <a:lnTo>
                    <a:pt x="2196" y="1524"/>
                  </a:lnTo>
                  <a:lnTo>
                    <a:pt x="2185" y="1344"/>
                  </a:lnTo>
                  <a:lnTo>
                    <a:pt x="2145" y="1270"/>
                  </a:lnTo>
                  <a:lnTo>
                    <a:pt x="2074" y="1154"/>
                  </a:lnTo>
                  <a:lnTo>
                    <a:pt x="1977" y="1009"/>
                  </a:lnTo>
                  <a:lnTo>
                    <a:pt x="1930" y="981"/>
                  </a:lnTo>
                  <a:lnTo>
                    <a:pt x="1880" y="966"/>
                  </a:lnTo>
                  <a:lnTo>
                    <a:pt x="1768" y="952"/>
                  </a:lnTo>
                  <a:lnTo>
                    <a:pt x="1662" y="979"/>
                  </a:lnTo>
                  <a:lnTo>
                    <a:pt x="1658" y="871"/>
                  </a:lnTo>
                  <a:lnTo>
                    <a:pt x="1728" y="494"/>
                  </a:lnTo>
                  <a:lnTo>
                    <a:pt x="1719" y="384"/>
                  </a:lnTo>
                  <a:lnTo>
                    <a:pt x="1656" y="230"/>
                  </a:lnTo>
                  <a:lnTo>
                    <a:pt x="1514" y="65"/>
                  </a:lnTo>
                  <a:lnTo>
                    <a:pt x="1390" y="8"/>
                  </a:lnTo>
                  <a:close/>
                </a:path>
              </a:pathLst>
            </a:custGeom>
            <a:solidFill>
              <a:srgbClr val="FFFFFF"/>
            </a:solidFill>
            <a:ln w="9525">
              <a:noFill/>
              <a:round/>
            </a:ln>
          </p:spPr>
          <p:txBody>
            <a:bodyPr/>
            <a:lstStyle/>
            <a:p>
              <a:endParaRPr lang="en-US"/>
            </a:p>
          </p:txBody>
        </p:sp>
        <p:sp>
          <p:nvSpPr>
            <p:cNvPr id="7" name="Freeform 8"/>
            <p:cNvSpPr/>
            <p:nvPr/>
          </p:nvSpPr>
          <p:spPr bwMode="auto">
            <a:xfrm>
              <a:off x="4010" y="2319"/>
              <a:ext cx="442" cy="579"/>
            </a:xfrm>
            <a:custGeom>
              <a:avLst/>
              <a:gdLst>
                <a:gd name="T0" fmla="*/ 1 w 884"/>
                <a:gd name="T1" fmla="*/ 0 h 1158"/>
                <a:gd name="T2" fmla="*/ 1 w 884"/>
                <a:gd name="T3" fmla="*/ 1 h 1158"/>
                <a:gd name="T4" fmla="*/ 1 w 884"/>
                <a:gd name="T5" fmla="*/ 3 h 1158"/>
                <a:gd name="T6" fmla="*/ 2 w 884"/>
                <a:gd name="T7" fmla="*/ 3 h 1158"/>
                <a:gd name="T8" fmla="*/ 2 w 884"/>
                <a:gd name="T9" fmla="*/ 3 h 1158"/>
                <a:gd name="T10" fmla="*/ 2 w 884"/>
                <a:gd name="T11" fmla="*/ 1 h 1158"/>
                <a:gd name="T12" fmla="*/ 2 w 884"/>
                <a:gd name="T13" fmla="*/ 3 h 1158"/>
                <a:gd name="T14" fmla="*/ 3 w 884"/>
                <a:gd name="T15" fmla="*/ 5 h 1158"/>
                <a:gd name="T16" fmla="*/ 5 w 884"/>
                <a:gd name="T17" fmla="*/ 5 h 1158"/>
                <a:gd name="T18" fmla="*/ 6 w 884"/>
                <a:gd name="T19" fmla="*/ 6 h 1158"/>
                <a:gd name="T20" fmla="*/ 6 w 884"/>
                <a:gd name="T21" fmla="*/ 6 h 1158"/>
                <a:gd name="T22" fmla="*/ 7 w 884"/>
                <a:gd name="T23" fmla="*/ 6 h 1158"/>
                <a:gd name="T24" fmla="*/ 7 w 884"/>
                <a:gd name="T25" fmla="*/ 7 h 1158"/>
                <a:gd name="T26" fmla="*/ 7 w 884"/>
                <a:gd name="T27" fmla="*/ 9 h 1158"/>
                <a:gd name="T28" fmla="*/ 7 w 884"/>
                <a:gd name="T29" fmla="*/ 9 h 1158"/>
                <a:gd name="T30" fmla="*/ 3 w 884"/>
                <a:gd name="T31" fmla="*/ 9 h 1158"/>
                <a:gd name="T32" fmla="*/ 2 w 884"/>
                <a:gd name="T33" fmla="*/ 9 h 1158"/>
                <a:gd name="T34" fmla="*/ 1 w 884"/>
                <a:gd name="T35" fmla="*/ 5 h 1158"/>
                <a:gd name="T36" fmla="*/ 1 w 884"/>
                <a:gd name="T37" fmla="*/ 2 h 1158"/>
                <a:gd name="T38" fmla="*/ 0 w 884"/>
                <a:gd name="T39" fmla="*/ 1 h 1158"/>
                <a:gd name="T40" fmla="*/ 1 w 884"/>
                <a:gd name="T41" fmla="*/ 0 h 1158"/>
                <a:gd name="T42" fmla="*/ 1 w 884"/>
                <a:gd name="T43" fmla="*/ 0 h 11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84"/>
                <a:gd name="T67" fmla="*/ 0 h 1158"/>
                <a:gd name="T68" fmla="*/ 884 w 884"/>
                <a:gd name="T69" fmla="*/ 1158 h 11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84" h="1158">
                  <a:moveTo>
                    <a:pt x="99" y="0"/>
                  </a:moveTo>
                  <a:lnTo>
                    <a:pt x="66" y="234"/>
                  </a:lnTo>
                  <a:lnTo>
                    <a:pt x="110" y="440"/>
                  </a:lnTo>
                  <a:lnTo>
                    <a:pt x="137" y="489"/>
                  </a:lnTo>
                  <a:lnTo>
                    <a:pt x="171" y="394"/>
                  </a:lnTo>
                  <a:lnTo>
                    <a:pt x="198" y="255"/>
                  </a:lnTo>
                  <a:lnTo>
                    <a:pt x="243" y="417"/>
                  </a:lnTo>
                  <a:lnTo>
                    <a:pt x="336" y="556"/>
                  </a:lnTo>
                  <a:lnTo>
                    <a:pt x="574" y="732"/>
                  </a:lnTo>
                  <a:lnTo>
                    <a:pt x="675" y="787"/>
                  </a:lnTo>
                  <a:lnTo>
                    <a:pt x="646" y="837"/>
                  </a:lnTo>
                  <a:lnTo>
                    <a:pt x="834" y="882"/>
                  </a:lnTo>
                  <a:lnTo>
                    <a:pt x="846" y="938"/>
                  </a:lnTo>
                  <a:lnTo>
                    <a:pt x="884" y="1114"/>
                  </a:lnTo>
                  <a:lnTo>
                    <a:pt x="796" y="1158"/>
                  </a:lnTo>
                  <a:lnTo>
                    <a:pt x="469" y="1126"/>
                  </a:lnTo>
                  <a:lnTo>
                    <a:pt x="209" y="1048"/>
                  </a:lnTo>
                  <a:lnTo>
                    <a:pt x="55" y="704"/>
                  </a:lnTo>
                  <a:lnTo>
                    <a:pt x="4" y="367"/>
                  </a:lnTo>
                  <a:lnTo>
                    <a:pt x="0" y="101"/>
                  </a:lnTo>
                  <a:lnTo>
                    <a:pt x="99" y="0"/>
                  </a:lnTo>
                  <a:close/>
                </a:path>
              </a:pathLst>
            </a:custGeom>
            <a:solidFill>
              <a:srgbClr val="C8C8E6"/>
            </a:solidFill>
            <a:ln w="9525">
              <a:noFill/>
              <a:round/>
            </a:ln>
          </p:spPr>
          <p:txBody>
            <a:bodyPr/>
            <a:lstStyle/>
            <a:p>
              <a:endParaRPr lang="en-US"/>
            </a:p>
          </p:txBody>
        </p:sp>
        <p:sp>
          <p:nvSpPr>
            <p:cNvPr id="8" name="Freeform 9"/>
            <p:cNvSpPr/>
            <p:nvPr/>
          </p:nvSpPr>
          <p:spPr bwMode="auto">
            <a:xfrm>
              <a:off x="3894" y="2245"/>
              <a:ext cx="525" cy="778"/>
            </a:xfrm>
            <a:custGeom>
              <a:avLst/>
              <a:gdLst>
                <a:gd name="T0" fmla="*/ 1 w 1049"/>
                <a:gd name="T1" fmla="*/ 0 h 1557"/>
                <a:gd name="T2" fmla="*/ 1 w 1049"/>
                <a:gd name="T3" fmla="*/ 0 h 1557"/>
                <a:gd name="T4" fmla="*/ 3 w 1049"/>
                <a:gd name="T5" fmla="*/ 0 h 1557"/>
                <a:gd name="T6" fmla="*/ 2 w 1049"/>
                <a:gd name="T7" fmla="*/ 1 h 1557"/>
                <a:gd name="T8" fmla="*/ 2 w 1049"/>
                <a:gd name="T9" fmla="*/ 4 h 1557"/>
                <a:gd name="T10" fmla="*/ 2 w 1049"/>
                <a:gd name="T11" fmla="*/ 5 h 1557"/>
                <a:gd name="T12" fmla="*/ 4 w 1049"/>
                <a:gd name="T13" fmla="*/ 8 h 1557"/>
                <a:gd name="T14" fmla="*/ 6 w 1049"/>
                <a:gd name="T15" fmla="*/ 9 h 1557"/>
                <a:gd name="T16" fmla="*/ 7 w 1049"/>
                <a:gd name="T17" fmla="*/ 10 h 1557"/>
                <a:gd name="T18" fmla="*/ 9 w 1049"/>
                <a:gd name="T19" fmla="*/ 10 h 1557"/>
                <a:gd name="T20" fmla="*/ 7 w 1049"/>
                <a:gd name="T21" fmla="*/ 11 h 1557"/>
                <a:gd name="T22" fmla="*/ 6 w 1049"/>
                <a:gd name="T23" fmla="*/ 12 h 1557"/>
                <a:gd name="T24" fmla="*/ 4 w 1049"/>
                <a:gd name="T25" fmla="*/ 11 h 1557"/>
                <a:gd name="T26" fmla="*/ 3 w 1049"/>
                <a:gd name="T27" fmla="*/ 11 h 1557"/>
                <a:gd name="T28" fmla="*/ 1 w 1049"/>
                <a:gd name="T29" fmla="*/ 9 h 1557"/>
                <a:gd name="T30" fmla="*/ 0 w 1049"/>
                <a:gd name="T31" fmla="*/ 8 h 1557"/>
                <a:gd name="T32" fmla="*/ 1 w 1049"/>
                <a:gd name="T33" fmla="*/ 5 h 1557"/>
                <a:gd name="T34" fmla="*/ 1 w 1049"/>
                <a:gd name="T35" fmla="*/ 2 h 1557"/>
                <a:gd name="T36" fmla="*/ 2 w 1049"/>
                <a:gd name="T37" fmla="*/ 0 h 1557"/>
                <a:gd name="T38" fmla="*/ 1 w 1049"/>
                <a:gd name="T39" fmla="*/ 0 h 1557"/>
                <a:gd name="T40" fmla="*/ 1 w 1049"/>
                <a:gd name="T41" fmla="*/ 0 h 15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9"/>
                <a:gd name="T64" fmla="*/ 0 h 1557"/>
                <a:gd name="T65" fmla="*/ 1049 w 1049"/>
                <a:gd name="T66" fmla="*/ 1557 h 15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9" h="1557">
                  <a:moveTo>
                    <a:pt x="44" y="72"/>
                  </a:moveTo>
                  <a:lnTo>
                    <a:pt x="99" y="17"/>
                  </a:lnTo>
                  <a:lnTo>
                    <a:pt x="259" y="0"/>
                  </a:lnTo>
                  <a:lnTo>
                    <a:pt x="253" y="139"/>
                  </a:lnTo>
                  <a:lnTo>
                    <a:pt x="209" y="588"/>
                  </a:lnTo>
                  <a:lnTo>
                    <a:pt x="236" y="759"/>
                  </a:lnTo>
                  <a:lnTo>
                    <a:pt x="420" y="1097"/>
                  </a:lnTo>
                  <a:lnTo>
                    <a:pt x="701" y="1274"/>
                  </a:lnTo>
                  <a:lnTo>
                    <a:pt x="873" y="1300"/>
                  </a:lnTo>
                  <a:lnTo>
                    <a:pt x="1049" y="1335"/>
                  </a:lnTo>
                  <a:lnTo>
                    <a:pt x="873" y="1500"/>
                  </a:lnTo>
                  <a:lnTo>
                    <a:pt x="669" y="1557"/>
                  </a:lnTo>
                  <a:lnTo>
                    <a:pt x="502" y="1534"/>
                  </a:lnTo>
                  <a:lnTo>
                    <a:pt x="314" y="1439"/>
                  </a:lnTo>
                  <a:lnTo>
                    <a:pt x="82" y="1251"/>
                  </a:lnTo>
                  <a:lnTo>
                    <a:pt x="0" y="1063"/>
                  </a:lnTo>
                  <a:lnTo>
                    <a:pt x="93" y="669"/>
                  </a:lnTo>
                  <a:lnTo>
                    <a:pt x="59" y="293"/>
                  </a:lnTo>
                  <a:lnTo>
                    <a:pt x="137" y="88"/>
                  </a:lnTo>
                  <a:lnTo>
                    <a:pt x="44" y="72"/>
                  </a:lnTo>
                  <a:close/>
                </a:path>
              </a:pathLst>
            </a:custGeom>
            <a:solidFill>
              <a:srgbClr val="809FC3"/>
            </a:solidFill>
            <a:ln w="9525">
              <a:noFill/>
              <a:round/>
            </a:ln>
          </p:spPr>
          <p:txBody>
            <a:bodyPr/>
            <a:lstStyle/>
            <a:p>
              <a:endParaRPr lang="en-US"/>
            </a:p>
          </p:txBody>
        </p:sp>
        <p:sp>
          <p:nvSpPr>
            <p:cNvPr id="9" name="Freeform 10"/>
            <p:cNvSpPr/>
            <p:nvPr/>
          </p:nvSpPr>
          <p:spPr bwMode="auto">
            <a:xfrm>
              <a:off x="4123" y="1091"/>
              <a:ext cx="970" cy="1596"/>
            </a:xfrm>
            <a:custGeom>
              <a:avLst/>
              <a:gdLst>
                <a:gd name="T0" fmla="*/ 8 w 1939"/>
                <a:gd name="T1" fmla="*/ 0 h 3191"/>
                <a:gd name="T2" fmla="*/ 7 w 1939"/>
                <a:gd name="T3" fmla="*/ 1 h 3191"/>
                <a:gd name="T4" fmla="*/ 7 w 1939"/>
                <a:gd name="T5" fmla="*/ 2 h 3191"/>
                <a:gd name="T6" fmla="*/ 7 w 1939"/>
                <a:gd name="T7" fmla="*/ 3 h 3191"/>
                <a:gd name="T8" fmla="*/ 8 w 1939"/>
                <a:gd name="T9" fmla="*/ 6 h 3191"/>
                <a:gd name="T10" fmla="*/ 8 w 1939"/>
                <a:gd name="T11" fmla="*/ 8 h 3191"/>
                <a:gd name="T12" fmla="*/ 8 w 1939"/>
                <a:gd name="T13" fmla="*/ 9 h 3191"/>
                <a:gd name="T14" fmla="*/ 6 w 1939"/>
                <a:gd name="T15" fmla="*/ 10 h 3191"/>
                <a:gd name="T16" fmla="*/ 5 w 1939"/>
                <a:gd name="T17" fmla="*/ 10 h 3191"/>
                <a:gd name="T18" fmla="*/ 5 w 1939"/>
                <a:gd name="T19" fmla="*/ 11 h 3191"/>
                <a:gd name="T20" fmla="*/ 5 w 1939"/>
                <a:gd name="T21" fmla="*/ 12 h 3191"/>
                <a:gd name="T22" fmla="*/ 6 w 1939"/>
                <a:gd name="T23" fmla="*/ 12 h 3191"/>
                <a:gd name="T24" fmla="*/ 5 w 1939"/>
                <a:gd name="T25" fmla="*/ 14 h 3191"/>
                <a:gd name="T26" fmla="*/ 5 w 1939"/>
                <a:gd name="T27" fmla="*/ 15 h 3191"/>
                <a:gd name="T28" fmla="*/ 6 w 1939"/>
                <a:gd name="T29" fmla="*/ 15 h 3191"/>
                <a:gd name="T30" fmla="*/ 4 w 1939"/>
                <a:gd name="T31" fmla="*/ 17 h 3191"/>
                <a:gd name="T32" fmla="*/ 3 w 1939"/>
                <a:gd name="T33" fmla="*/ 18 h 3191"/>
                <a:gd name="T34" fmla="*/ 2 w 1939"/>
                <a:gd name="T35" fmla="*/ 19 h 3191"/>
                <a:gd name="T36" fmla="*/ 0 w 1939"/>
                <a:gd name="T37" fmla="*/ 19 h 3191"/>
                <a:gd name="T38" fmla="*/ 1 w 1939"/>
                <a:gd name="T39" fmla="*/ 22 h 3191"/>
                <a:gd name="T40" fmla="*/ 6 w 1939"/>
                <a:gd name="T41" fmla="*/ 25 h 3191"/>
                <a:gd name="T42" fmla="*/ 6 w 1939"/>
                <a:gd name="T43" fmla="*/ 25 h 3191"/>
                <a:gd name="T44" fmla="*/ 7 w 1939"/>
                <a:gd name="T45" fmla="*/ 23 h 3191"/>
                <a:gd name="T46" fmla="*/ 8 w 1939"/>
                <a:gd name="T47" fmla="*/ 23 h 3191"/>
                <a:gd name="T48" fmla="*/ 10 w 1939"/>
                <a:gd name="T49" fmla="*/ 23 h 3191"/>
                <a:gd name="T50" fmla="*/ 10 w 1939"/>
                <a:gd name="T51" fmla="*/ 22 h 3191"/>
                <a:gd name="T52" fmla="*/ 11 w 1939"/>
                <a:gd name="T53" fmla="*/ 21 h 3191"/>
                <a:gd name="T54" fmla="*/ 13 w 1939"/>
                <a:gd name="T55" fmla="*/ 21 h 3191"/>
                <a:gd name="T56" fmla="*/ 15 w 1939"/>
                <a:gd name="T57" fmla="*/ 20 h 3191"/>
                <a:gd name="T58" fmla="*/ 15 w 1939"/>
                <a:gd name="T59" fmla="*/ 19 h 3191"/>
                <a:gd name="T60" fmla="*/ 14 w 1939"/>
                <a:gd name="T61" fmla="*/ 18 h 3191"/>
                <a:gd name="T62" fmla="*/ 15 w 1939"/>
                <a:gd name="T63" fmla="*/ 16 h 3191"/>
                <a:gd name="T64" fmla="*/ 15 w 1939"/>
                <a:gd name="T65" fmla="*/ 16 h 3191"/>
                <a:gd name="T66" fmla="*/ 16 w 1939"/>
                <a:gd name="T67" fmla="*/ 14 h 3191"/>
                <a:gd name="T68" fmla="*/ 15 w 1939"/>
                <a:gd name="T69" fmla="*/ 12 h 3191"/>
                <a:gd name="T70" fmla="*/ 15 w 1939"/>
                <a:gd name="T71" fmla="*/ 11 h 3191"/>
                <a:gd name="T72" fmla="*/ 14 w 1939"/>
                <a:gd name="T73" fmla="*/ 10 h 3191"/>
                <a:gd name="T74" fmla="*/ 14 w 1939"/>
                <a:gd name="T75" fmla="*/ 9 h 3191"/>
                <a:gd name="T76" fmla="*/ 13 w 1939"/>
                <a:gd name="T77" fmla="*/ 8 h 3191"/>
                <a:gd name="T78" fmla="*/ 12 w 1939"/>
                <a:gd name="T79" fmla="*/ 8 h 3191"/>
                <a:gd name="T80" fmla="*/ 11 w 1939"/>
                <a:gd name="T81" fmla="*/ 8 h 3191"/>
                <a:gd name="T82" fmla="*/ 11 w 1939"/>
                <a:gd name="T83" fmla="*/ 7 h 3191"/>
                <a:gd name="T84" fmla="*/ 11 w 1939"/>
                <a:gd name="T85" fmla="*/ 5 h 3191"/>
                <a:gd name="T86" fmla="*/ 12 w 1939"/>
                <a:gd name="T87" fmla="*/ 4 h 3191"/>
                <a:gd name="T88" fmla="*/ 11 w 1939"/>
                <a:gd name="T89" fmla="*/ 2 h 3191"/>
                <a:gd name="T90" fmla="*/ 9 w 1939"/>
                <a:gd name="T91" fmla="*/ 1 h 3191"/>
                <a:gd name="T92" fmla="*/ 8 w 1939"/>
                <a:gd name="T93" fmla="*/ 0 h 3191"/>
                <a:gd name="T94" fmla="*/ 8 w 1939"/>
                <a:gd name="T95" fmla="*/ 0 h 3191"/>
                <a:gd name="T96" fmla="*/ 8 w 1939"/>
                <a:gd name="T97" fmla="*/ 0 h 31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39"/>
                <a:gd name="T148" fmla="*/ 0 h 3191"/>
                <a:gd name="T149" fmla="*/ 1939 w 1939"/>
                <a:gd name="T150" fmla="*/ 3191 h 31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39" h="3191">
                  <a:moveTo>
                    <a:pt x="930" y="0"/>
                  </a:moveTo>
                  <a:lnTo>
                    <a:pt x="850" y="62"/>
                  </a:lnTo>
                  <a:lnTo>
                    <a:pt x="818" y="159"/>
                  </a:lnTo>
                  <a:lnTo>
                    <a:pt x="842" y="384"/>
                  </a:lnTo>
                  <a:lnTo>
                    <a:pt x="930" y="720"/>
                  </a:lnTo>
                  <a:lnTo>
                    <a:pt x="930" y="897"/>
                  </a:lnTo>
                  <a:lnTo>
                    <a:pt x="897" y="1081"/>
                  </a:lnTo>
                  <a:lnTo>
                    <a:pt x="713" y="1153"/>
                  </a:lnTo>
                  <a:lnTo>
                    <a:pt x="633" y="1218"/>
                  </a:lnTo>
                  <a:lnTo>
                    <a:pt x="586" y="1315"/>
                  </a:lnTo>
                  <a:lnTo>
                    <a:pt x="610" y="1418"/>
                  </a:lnTo>
                  <a:lnTo>
                    <a:pt x="650" y="1482"/>
                  </a:lnTo>
                  <a:lnTo>
                    <a:pt x="529" y="1674"/>
                  </a:lnTo>
                  <a:lnTo>
                    <a:pt x="561" y="1803"/>
                  </a:lnTo>
                  <a:lnTo>
                    <a:pt x="641" y="1883"/>
                  </a:lnTo>
                  <a:lnTo>
                    <a:pt x="498" y="2148"/>
                  </a:lnTo>
                  <a:lnTo>
                    <a:pt x="329" y="2292"/>
                  </a:lnTo>
                  <a:lnTo>
                    <a:pt x="137" y="2372"/>
                  </a:lnTo>
                  <a:lnTo>
                    <a:pt x="0" y="2429"/>
                  </a:lnTo>
                  <a:lnTo>
                    <a:pt x="89" y="2805"/>
                  </a:lnTo>
                  <a:lnTo>
                    <a:pt x="658" y="3191"/>
                  </a:lnTo>
                  <a:lnTo>
                    <a:pt x="745" y="3191"/>
                  </a:lnTo>
                  <a:lnTo>
                    <a:pt x="882" y="2910"/>
                  </a:lnTo>
                  <a:lnTo>
                    <a:pt x="1010" y="2877"/>
                  </a:lnTo>
                  <a:lnTo>
                    <a:pt x="1211" y="2838"/>
                  </a:lnTo>
                  <a:lnTo>
                    <a:pt x="1251" y="2798"/>
                  </a:lnTo>
                  <a:lnTo>
                    <a:pt x="1378" y="2653"/>
                  </a:lnTo>
                  <a:lnTo>
                    <a:pt x="1650" y="2606"/>
                  </a:lnTo>
                  <a:lnTo>
                    <a:pt x="1819" y="2454"/>
                  </a:lnTo>
                  <a:lnTo>
                    <a:pt x="1795" y="2332"/>
                  </a:lnTo>
                  <a:lnTo>
                    <a:pt x="1779" y="2227"/>
                  </a:lnTo>
                  <a:lnTo>
                    <a:pt x="1842" y="1995"/>
                  </a:lnTo>
                  <a:lnTo>
                    <a:pt x="1899" y="1940"/>
                  </a:lnTo>
                  <a:lnTo>
                    <a:pt x="1939" y="1674"/>
                  </a:lnTo>
                  <a:lnTo>
                    <a:pt x="1892" y="1522"/>
                  </a:lnTo>
                  <a:lnTo>
                    <a:pt x="1884" y="1305"/>
                  </a:lnTo>
                  <a:lnTo>
                    <a:pt x="1772" y="1153"/>
                  </a:lnTo>
                  <a:lnTo>
                    <a:pt x="1707" y="1034"/>
                  </a:lnTo>
                  <a:lnTo>
                    <a:pt x="1618" y="969"/>
                  </a:lnTo>
                  <a:lnTo>
                    <a:pt x="1475" y="961"/>
                  </a:lnTo>
                  <a:lnTo>
                    <a:pt x="1393" y="977"/>
                  </a:lnTo>
                  <a:lnTo>
                    <a:pt x="1371" y="864"/>
                  </a:lnTo>
                  <a:lnTo>
                    <a:pt x="1403" y="640"/>
                  </a:lnTo>
                  <a:lnTo>
                    <a:pt x="1426" y="441"/>
                  </a:lnTo>
                  <a:lnTo>
                    <a:pt x="1291" y="135"/>
                  </a:lnTo>
                  <a:lnTo>
                    <a:pt x="1122" y="40"/>
                  </a:lnTo>
                  <a:lnTo>
                    <a:pt x="1010" y="0"/>
                  </a:lnTo>
                  <a:lnTo>
                    <a:pt x="930" y="0"/>
                  </a:lnTo>
                  <a:close/>
                </a:path>
              </a:pathLst>
            </a:custGeom>
            <a:solidFill>
              <a:srgbClr val="FFFFFF"/>
            </a:solidFill>
            <a:ln w="9525">
              <a:noFill/>
              <a:round/>
            </a:ln>
          </p:spPr>
          <p:txBody>
            <a:bodyPr/>
            <a:lstStyle/>
            <a:p>
              <a:endParaRPr lang="en-US"/>
            </a:p>
          </p:txBody>
        </p:sp>
        <p:sp>
          <p:nvSpPr>
            <p:cNvPr id="10" name="Freeform 11"/>
            <p:cNvSpPr/>
            <p:nvPr/>
          </p:nvSpPr>
          <p:spPr bwMode="auto">
            <a:xfrm>
              <a:off x="4572" y="1131"/>
              <a:ext cx="236" cy="493"/>
            </a:xfrm>
            <a:custGeom>
              <a:avLst/>
              <a:gdLst>
                <a:gd name="T0" fmla="*/ 0 w 474"/>
                <a:gd name="T1" fmla="*/ 7 h 987"/>
                <a:gd name="T2" fmla="*/ 0 w 474"/>
                <a:gd name="T3" fmla="*/ 6 h 987"/>
                <a:gd name="T4" fmla="*/ 1 w 474"/>
                <a:gd name="T5" fmla="*/ 5 h 987"/>
                <a:gd name="T6" fmla="*/ 3 w 474"/>
                <a:gd name="T7" fmla="*/ 5 h 987"/>
                <a:gd name="T8" fmla="*/ 2 w 474"/>
                <a:gd name="T9" fmla="*/ 4 h 987"/>
                <a:gd name="T10" fmla="*/ 1 w 474"/>
                <a:gd name="T11" fmla="*/ 4 h 987"/>
                <a:gd name="T12" fmla="*/ 0 w 474"/>
                <a:gd name="T13" fmla="*/ 4 h 987"/>
                <a:gd name="T14" fmla="*/ 0 w 474"/>
                <a:gd name="T15" fmla="*/ 2 h 987"/>
                <a:gd name="T16" fmla="*/ 0 w 474"/>
                <a:gd name="T17" fmla="*/ 0 h 987"/>
                <a:gd name="T18" fmla="*/ 0 w 474"/>
                <a:gd name="T19" fmla="*/ 0 h 987"/>
                <a:gd name="T20" fmla="*/ 1 w 474"/>
                <a:gd name="T21" fmla="*/ 0 h 987"/>
                <a:gd name="T22" fmla="*/ 2 w 474"/>
                <a:gd name="T23" fmla="*/ 1 h 987"/>
                <a:gd name="T24" fmla="*/ 3 w 474"/>
                <a:gd name="T25" fmla="*/ 3 h 987"/>
                <a:gd name="T26" fmla="*/ 3 w 474"/>
                <a:gd name="T27" fmla="*/ 3 h 987"/>
                <a:gd name="T28" fmla="*/ 3 w 474"/>
                <a:gd name="T29" fmla="*/ 4 h 987"/>
                <a:gd name="T30" fmla="*/ 3 w 474"/>
                <a:gd name="T31" fmla="*/ 5 h 987"/>
                <a:gd name="T32" fmla="*/ 3 w 474"/>
                <a:gd name="T33" fmla="*/ 7 h 987"/>
                <a:gd name="T34" fmla="*/ 1 w 474"/>
                <a:gd name="T35" fmla="*/ 7 h 987"/>
                <a:gd name="T36" fmla="*/ 0 w 474"/>
                <a:gd name="T37" fmla="*/ 7 h 987"/>
                <a:gd name="T38" fmla="*/ 0 w 474"/>
                <a:gd name="T39" fmla="*/ 7 h 9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4"/>
                <a:gd name="T61" fmla="*/ 0 h 987"/>
                <a:gd name="T62" fmla="*/ 474 w 474"/>
                <a:gd name="T63" fmla="*/ 987 h 9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4" h="987">
                  <a:moveTo>
                    <a:pt x="40" y="987"/>
                  </a:moveTo>
                  <a:lnTo>
                    <a:pt x="97" y="778"/>
                  </a:lnTo>
                  <a:lnTo>
                    <a:pt x="177" y="706"/>
                  </a:lnTo>
                  <a:lnTo>
                    <a:pt x="409" y="651"/>
                  </a:lnTo>
                  <a:lnTo>
                    <a:pt x="354" y="593"/>
                  </a:lnTo>
                  <a:lnTo>
                    <a:pt x="130" y="626"/>
                  </a:lnTo>
                  <a:lnTo>
                    <a:pt x="73" y="529"/>
                  </a:lnTo>
                  <a:lnTo>
                    <a:pt x="40" y="312"/>
                  </a:lnTo>
                  <a:lnTo>
                    <a:pt x="0" y="88"/>
                  </a:lnTo>
                  <a:lnTo>
                    <a:pt x="33" y="16"/>
                  </a:lnTo>
                  <a:lnTo>
                    <a:pt x="170" y="0"/>
                  </a:lnTo>
                  <a:lnTo>
                    <a:pt x="329" y="145"/>
                  </a:lnTo>
                  <a:lnTo>
                    <a:pt x="426" y="402"/>
                  </a:lnTo>
                  <a:lnTo>
                    <a:pt x="394" y="506"/>
                  </a:lnTo>
                  <a:lnTo>
                    <a:pt x="441" y="601"/>
                  </a:lnTo>
                  <a:lnTo>
                    <a:pt x="474" y="706"/>
                  </a:lnTo>
                  <a:lnTo>
                    <a:pt x="470" y="911"/>
                  </a:lnTo>
                  <a:lnTo>
                    <a:pt x="234" y="930"/>
                  </a:lnTo>
                  <a:lnTo>
                    <a:pt x="40" y="987"/>
                  </a:lnTo>
                  <a:close/>
                </a:path>
              </a:pathLst>
            </a:custGeom>
            <a:solidFill>
              <a:srgbClr val="FFC7B0"/>
            </a:solidFill>
            <a:ln w="9525">
              <a:noFill/>
              <a:round/>
            </a:ln>
          </p:spPr>
          <p:txBody>
            <a:bodyPr/>
            <a:lstStyle/>
            <a:p>
              <a:endParaRPr lang="en-US"/>
            </a:p>
          </p:txBody>
        </p:sp>
        <p:sp>
          <p:nvSpPr>
            <p:cNvPr id="11" name="Freeform 12"/>
            <p:cNvSpPr/>
            <p:nvPr/>
          </p:nvSpPr>
          <p:spPr bwMode="auto">
            <a:xfrm>
              <a:off x="4123" y="1612"/>
              <a:ext cx="957" cy="1117"/>
            </a:xfrm>
            <a:custGeom>
              <a:avLst/>
              <a:gdLst>
                <a:gd name="T0" fmla="*/ 2 w 1914"/>
                <a:gd name="T1" fmla="*/ 10 h 2236"/>
                <a:gd name="T2" fmla="*/ 4 w 1914"/>
                <a:gd name="T3" fmla="*/ 9 h 2236"/>
                <a:gd name="T4" fmla="*/ 5 w 1914"/>
                <a:gd name="T5" fmla="*/ 8 h 2236"/>
                <a:gd name="T6" fmla="*/ 6 w 1914"/>
                <a:gd name="T7" fmla="*/ 6 h 2236"/>
                <a:gd name="T8" fmla="*/ 5 w 1914"/>
                <a:gd name="T9" fmla="*/ 5 h 2236"/>
                <a:gd name="T10" fmla="*/ 5 w 1914"/>
                <a:gd name="T11" fmla="*/ 4 h 2236"/>
                <a:gd name="T12" fmla="*/ 6 w 1914"/>
                <a:gd name="T13" fmla="*/ 3 h 2236"/>
                <a:gd name="T14" fmla="*/ 5 w 1914"/>
                <a:gd name="T15" fmla="*/ 2 h 2236"/>
                <a:gd name="T16" fmla="*/ 6 w 1914"/>
                <a:gd name="T17" fmla="*/ 2 h 2236"/>
                <a:gd name="T18" fmla="*/ 6 w 1914"/>
                <a:gd name="T19" fmla="*/ 1 h 2236"/>
                <a:gd name="T20" fmla="*/ 7 w 1914"/>
                <a:gd name="T21" fmla="*/ 1 h 2236"/>
                <a:gd name="T22" fmla="*/ 11 w 1914"/>
                <a:gd name="T23" fmla="*/ 0 h 2236"/>
                <a:gd name="T24" fmla="*/ 12 w 1914"/>
                <a:gd name="T25" fmla="*/ 0 h 2236"/>
                <a:gd name="T26" fmla="*/ 13 w 1914"/>
                <a:gd name="T27" fmla="*/ 0 h 2236"/>
                <a:gd name="T28" fmla="*/ 14 w 1914"/>
                <a:gd name="T29" fmla="*/ 1 h 2236"/>
                <a:gd name="T30" fmla="*/ 14 w 1914"/>
                <a:gd name="T31" fmla="*/ 1 h 2236"/>
                <a:gd name="T32" fmla="*/ 15 w 1914"/>
                <a:gd name="T33" fmla="*/ 2 h 2236"/>
                <a:gd name="T34" fmla="*/ 15 w 1914"/>
                <a:gd name="T35" fmla="*/ 3 h 2236"/>
                <a:gd name="T36" fmla="*/ 14 w 1914"/>
                <a:gd name="T37" fmla="*/ 2 h 2236"/>
                <a:gd name="T38" fmla="*/ 13 w 1914"/>
                <a:gd name="T39" fmla="*/ 2 h 2236"/>
                <a:gd name="T40" fmla="*/ 11 w 1914"/>
                <a:gd name="T41" fmla="*/ 2 h 2236"/>
                <a:gd name="T42" fmla="*/ 9 w 1914"/>
                <a:gd name="T43" fmla="*/ 3 h 2236"/>
                <a:gd name="T44" fmla="*/ 11 w 1914"/>
                <a:gd name="T45" fmla="*/ 3 h 2236"/>
                <a:gd name="T46" fmla="*/ 13 w 1914"/>
                <a:gd name="T47" fmla="*/ 3 h 2236"/>
                <a:gd name="T48" fmla="*/ 13 w 1914"/>
                <a:gd name="T49" fmla="*/ 3 h 2236"/>
                <a:gd name="T50" fmla="*/ 13 w 1914"/>
                <a:gd name="T51" fmla="*/ 4 h 2236"/>
                <a:gd name="T52" fmla="*/ 14 w 1914"/>
                <a:gd name="T53" fmla="*/ 3 h 2236"/>
                <a:gd name="T54" fmla="*/ 14 w 1914"/>
                <a:gd name="T55" fmla="*/ 3 h 2236"/>
                <a:gd name="T56" fmla="*/ 15 w 1914"/>
                <a:gd name="T57" fmla="*/ 4 h 2236"/>
                <a:gd name="T58" fmla="*/ 15 w 1914"/>
                <a:gd name="T59" fmla="*/ 6 h 2236"/>
                <a:gd name="T60" fmla="*/ 15 w 1914"/>
                <a:gd name="T61" fmla="*/ 7 h 2236"/>
                <a:gd name="T62" fmla="*/ 15 w 1914"/>
                <a:gd name="T63" fmla="*/ 7 h 2236"/>
                <a:gd name="T64" fmla="*/ 14 w 1914"/>
                <a:gd name="T65" fmla="*/ 6 h 2236"/>
                <a:gd name="T66" fmla="*/ 14 w 1914"/>
                <a:gd name="T67" fmla="*/ 6 h 2236"/>
                <a:gd name="T68" fmla="*/ 13 w 1914"/>
                <a:gd name="T69" fmla="*/ 6 h 2236"/>
                <a:gd name="T70" fmla="*/ 11 w 1914"/>
                <a:gd name="T71" fmla="*/ 6 h 2236"/>
                <a:gd name="T72" fmla="*/ 9 w 1914"/>
                <a:gd name="T73" fmla="*/ 6 h 2236"/>
                <a:gd name="T74" fmla="*/ 7 w 1914"/>
                <a:gd name="T75" fmla="*/ 6 h 2236"/>
                <a:gd name="T76" fmla="*/ 9 w 1914"/>
                <a:gd name="T77" fmla="*/ 7 h 2236"/>
                <a:gd name="T78" fmla="*/ 11 w 1914"/>
                <a:gd name="T79" fmla="*/ 7 h 2236"/>
                <a:gd name="T80" fmla="*/ 13 w 1914"/>
                <a:gd name="T81" fmla="*/ 6 h 2236"/>
                <a:gd name="T82" fmla="*/ 13 w 1914"/>
                <a:gd name="T83" fmla="*/ 7 h 2236"/>
                <a:gd name="T84" fmla="*/ 13 w 1914"/>
                <a:gd name="T85" fmla="*/ 8 h 2236"/>
                <a:gd name="T86" fmla="*/ 13 w 1914"/>
                <a:gd name="T87" fmla="*/ 7 h 2236"/>
                <a:gd name="T88" fmla="*/ 13 w 1914"/>
                <a:gd name="T89" fmla="*/ 6 h 2236"/>
                <a:gd name="T90" fmla="*/ 14 w 1914"/>
                <a:gd name="T91" fmla="*/ 7 h 2236"/>
                <a:gd name="T92" fmla="*/ 15 w 1914"/>
                <a:gd name="T93" fmla="*/ 8 h 2236"/>
                <a:gd name="T94" fmla="*/ 14 w 1914"/>
                <a:gd name="T95" fmla="*/ 9 h 2236"/>
                <a:gd name="T96" fmla="*/ 15 w 1914"/>
                <a:gd name="T97" fmla="*/ 10 h 2236"/>
                <a:gd name="T98" fmla="*/ 14 w 1914"/>
                <a:gd name="T99" fmla="*/ 10 h 2236"/>
                <a:gd name="T100" fmla="*/ 13 w 1914"/>
                <a:gd name="T101" fmla="*/ 12 h 2236"/>
                <a:gd name="T102" fmla="*/ 13 w 1914"/>
                <a:gd name="T103" fmla="*/ 12 h 2236"/>
                <a:gd name="T104" fmla="*/ 11 w 1914"/>
                <a:gd name="T105" fmla="*/ 12 h 2236"/>
                <a:gd name="T106" fmla="*/ 10 w 1914"/>
                <a:gd name="T107" fmla="*/ 13 h 2236"/>
                <a:gd name="T108" fmla="*/ 9 w 1914"/>
                <a:gd name="T109" fmla="*/ 14 h 2236"/>
                <a:gd name="T110" fmla="*/ 7 w 1914"/>
                <a:gd name="T111" fmla="*/ 14 h 2236"/>
                <a:gd name="T112" fmla="*/ 7 w 1914"/>
                <a:gd name="T113" fmla="*/ 15 h 2236"/>
                <a:gd name="T114" fmla="*/ 6 w 1914"/>
                <a:gd name="T115" fmla="*/ 17 h 2236"/>
                <a:gd name="T116" fmla="*/ 2 w 1914"/>
                <a:gd name="T117" fmla="*/ 16 h 2236"/>
                <a:gd name="T118" fmla="*/ 1 w 1914"/>
                <a:gd name="T119" fmla="*/ 14 h 2236"/>
                <a:gd name="T120" fmla="*/ 0 w 1914"/>
                <a:gd name="T121" fmla="*/ 11 h 2236"/>
                <a:gd name="T122" fmla="*/ 2 w 1914"/>
                <a:gd name="T123" fmla="*/ 10 h 2236"/>
                <a:gd name="T124" fmla="*/ 2 w 1914"/>
                <a:gd name="T125" fmla="*/ 10 h 22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14"/>
                <a:gd name="T190" fmla="*/ 0 h 2236"/>
                <a:gd name="T191" fmla="*/ 1914 w 1914"/>
                <a:gd name="T192" fmla="*/ 2236 h 22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14" h="2236">
                  <a:moveTo>
                    <a:pt x="217" y="1395"/>
                  </a:moveTo>
                  <a:lnTo>
                    <a:pt x="449" y="1251"/>
                  </a:lnTo>
                  <a:lnTo>
                    <a:pt x="553" y="1074"/>
                  </a:lnTo>
                  <a:lnTo>
                    <a:pt x="683" y="867"/>
                  </a:lnTo>
                  <a:lnTo>
                    <a:pt x="570" y="698"/>
                  </a:lnTo>
                  <a:lnTo>
                    <a:pt x="626" y="601"/>
                  </a:lnTo>
                  <a:lnTo>
                    <a:pt x="722" y="481"/>
                  </a:lnTo>
                  <a:lnTo>
                    <a:pt x="610" y="377"/>
                  </a:lnTo>
                  <a:lnTo>
                    <a:pt x="641" y="289"/>
                  </a:lnTo>
                  <a:lnTo>
                    <a:pt x="753" y="160"/>
                  </a:lnTo>
                  <a:lnTo>
                    <a:pt x="930" y="145"/>
                  </a:lnTo>
                  <a:lnTo>
                    <a:pt x="1281" y="57"/>
                  </a:lnTo>
                  <a:lnTo>
                    <a:pt x="1475" y="0"/>
                  </a:lnTo>
                  <a:lnTo>
                    <a:pt x="1578" y="0"/>
                  </a:lnTo>
                  <a:lnTo>
                    <a:pt x="1690" y="192"/>
                  </a:lnTo>
                  <a:lnTo>
                    <a:pt x="1747" y="185"/>
                  </a:lnTo>
                  <a:lnTo>
                    <a:pt x="1819" y="289"/>
                  </a:lnTo>
                  <a:lnTo>
                    <a:pt x="1835" y="434"/>
                  </a:lnTo>
                  <a:lnTo>
                    <a:pt x="1722" y="354"/>
                  </a:lnTo>
                  <a:lnTo>
                    <a:pt x="1618" y="329"/>
                  </a:lnTo>
                  <a:lnTo>
                    <a:pt x="1323" y="369"/>
                  </a:lnTo>
                  <a:lnTo>
                    <a:pt x="1146" y="474"/>
                  </a:lnTo>
                  <a:lnTo>
                    <a:pt x="1354" y="458"/>
                  </a:lnTo>
                  <a:lnTo>
                    <a:pt x="1547" y="409"/>
                  </a:lnTo>
                  <a:lnTo>
                    <a:pt x="1587" y="449"/>
                  </a:lnTo>
                  <a:lnTo>
                    <a:pt x="1627" y="561"/>
                  </a:lnTo>
                  <a:lnTo>
                    <a:pt x="1682" y="441"/>
                  </a:lnTo>
                  <a:lnTo>
                    <a:pt x="1762" y="481"/>
                  </a:lnTo>
                  <a:lnTo>
                    <a:pt x="1874" y="633"/>
                  </a:lnTo>
                  <a:lnTo>
                    <a:pt x="1914" y="802"/>
                  </a:lnTo>
                  <a:lnTo>
                    <a:pt x="1899" y="899"/>
                  </a:lnTo>
                  <a:lnTo>
                    <a:pt x="1842" y="954"/>
                  </a:lnTo>
                  <a:lnTo>
                    <a:pt x="1787" y="850"/>
                  </a:lnTo>
                  <a:lnTo>
                    <a:pt x="1700" y="802"/>
                  </a:lnTo>
                  <a:lnTo>
                    <a:pt x="1570" y="770"/>
                  </a:lnTo>
                  <a:lnTo>
                    <a:pt x="1386" y="842"/>
                  </a:lnTo>
                  <a:lnTo>
                    <a:pt x="1139" y="890"/>
                  </a:lnTo>
                  <a:lnTo>
                    <a:pt x="977" y="859"/>
                  </a:lnTo>
                  <a:lnTo>
                    <a:pt x="1106" y="947"/>
                  </a:lnTo>
                  <a:lnTo>
                    <a:pt x="1306" y="954"/>
                  </a:lnTo>
                  <a:lnTo>
                    <a:pt x="1538" y="882"/>
                  </a:lnTo>
                  <a:lnTo>
                    <a:pt x="1587" y="939"/>
                  </a:lnTo>
                  <a:lnTo>
                    <a:pt x="1603" y="1034"/>
                  </a:lnTo>
                  <a:lnTo>
                    <a:pt x="1660" y="954"/>
                  </a:lnTo>
                  <a:lnTo>
                    <a:pt x="1660" y="850"/>
                  </a:lnTo>
                  <a:lnTo>
                    <a:pt x="1755" y="907"/>
                  </a:lnTo>
                  <a:lnTo>
                    <a:pt x="1802" y="1067"/>
                  </a:lnTo>
                  <a:lnTo>
                    <a:pt x="1747" y="1203"/>
                  </a:lnTo>
                  <a:lnTo>
                    <a:pt x="1795" y="1291"/>
                  </a:lnTo>
                  <a:lnTo>
                    <a:pt x="1787" y="1395"/>
                  </a:lnTo>
                  <a:lnTo>
                    <a:pt x="1650" y="1565"/>
                  </a:lnTo>
                  <a:lnTo>
                    <a:pt x="1570" y="1612"/>
                  </a:lnTo>
                  <a:lnTo>
                    <a:pt x="1378" y="1612"/>
                  </a:lnTo>
                  <a:lnTo>
                    <a:pt x="1251" y="1757"/>
                  </a:lnTo>
                  <a:lnTo>
                    <a:pt x="1106" y="1797"/>
                  </a:lnTo>
                  <a:lnTo>
                    <a:pt x="882" y="1869"/>
                  </a:lnTo>
                  <a:lnTo>
                    <a:pt x="835" y="1989"/>
                  </a:lnTo>
                  <a:lnTo>
                    <a:pt x="703" y="2236"/>
                  </a:lnTo>
                  <a:lnTo>
                    <a:pt x="232" y="2091"/>
                  </a:lnTo>
                  <a:lnTo>
                    <a:pt x="17" y="1831"/>
                  </a:lnTo>
                  <a:lnTo>
                    <a:pt x="0" y="1452"/>
                  </a:lnTo>
                  <a:lnTo>
                    <a:pt x="217" y="1395"/>
                  </a:lnTo>
                  <a:close/>
                </a:path>
              </a:pathLst>
            </a:custGeom>
            <a:solidFill>
              <a:srgbClr val="FFC7B0"/>
            </a:solidFill>
            <a:ln w="9525">
              <a:noFill/>
              <a:round/>
            </a:ln>
          </p:spPr>
          <p:txBody>
            <a:bodyPr/>
            <a:lstStyle/>
            <a:p>
              <a:endParaRPr lang="en-US"/>
            </a:p>
          </p:txBody>
        </p:sp>
        <p:sp>
          <p:nvSpPr>
            <p:cNvPr id="12" name="Freeform 13"/>
            <p:cNvSpPr/>
            <p:nvPr/>
          </p:nvSpPr>
          <p:spPr bwMode="auto">
            <a:xfrm>
              <a:off x="4612" y="1519"/>
              <a:ext cx="184" cy="101"/>
            </a:xfrm>
            <a:custGeom>
              <a:avLst/>
              <a:gdLst>
                <a:gd name="T0" fmla="*/ 0 w 369"/>
                <a:gd name="T1" fmla="*/ 2 h 201"/>
                <a:gd name="T2" fmla="*/ 0 w 369"/>
                <a:gd name="T3" fmla="*/ 1 h 201"/>
                <a:gd name="T4" fmla="*/ 1 w 369"/>
                <a:gd name="T5" fmla="*/ 0 h 201"/>
                <a:gd name="T6" fmla="*/ 2 w 369"/>
                <a:gd name="T7" fmla="*/ 2 h 201"/>
                <a:gd name="T8" fmla="*/ 1 w 369"/>
                <a:gd name="T9" fmla="*/ 2 h 201"/>
                <a:gd name="T10" fmla="*/ 0 w 369"/>
                <a:gd name="T11" fmla="*/ 2 h 201"/>
                <a:gd name="T12" fmla="*/ 0 w 369"/>
                <a:gd name="T13" fmla="*/ 2 h 201"/>
                <a:gd name="T14" fmla="*/ 0 60000 65536"/>
                <a:gd name="T15" fmla="*/ 0 60000 65536"/>
                <a:gd name="T16" fmla="*/ 0 60000 65536"/>
                <a:gd name="T17" fmla="*/ 0 60000 65536"/>
                <a:gd name="T18" fmla="*/ 0 60000 65536"/>
                <a:gd name="T19" fmla="*/ 0 60000 65536"/>
                <a:gd name="T20" fmla="*/ 0 60000 65536"/>
                <a:gd name="T21" fmla="*/ 0 w 369"/>
                <a:gd name="T22" fmla="*/ 0 h 201"/>
                <a:gd name="T23" fmla="*/ 369 w 369"/>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 h="201">
                  <a:moveTo>
                    <a:pt x="0" y="201"/>
                  </a:moveTo>
                  <a:lnTo>
                    <a:pt x="105" y="57"/>
                  </a:lnTo>
                  <a:lnTo>
                    <a:pt x="249" y="0"/>
                  </a:lnTo>
                  <a:lnTo>
                    <a:pt x="369" y="137"/>
                  </a:lnTo>
                  <a:lnTo>
                    <a:pt x="202" y="156"/>
                  </a:lnTo>
                  <a:lnTo>
                    <a:pt x="0" y="201"/>
                  </a:lnTo>
                  <a:close/>
                </a:path>
              </a:pathLst>
            </a:custGeom>
            <a:solidFill>
              <a:srgbClr val="DFA084"/>
            </a:solidFill>
            <a:ln w="9525">
              <a:noFill/>
              <a:round/>
            </a:ln>
          </p:spPr>
          <p:txBody>
            <a:bodyPr/>
            <a:lstStyle/>
            <a:p>
              <a:endParaRPr lang="en-US"/>
            </a:p>
          </p:txBody>
        </p:sp>
        <p:sp>
          <p:nvSpPr>
            <p:cNvPr id="13" name="Freeform 14"/>
            <p:cNvSpPr/>
            <p:nvPr/>
          </p:nvSpPr>
          <p:spPr bwMode="auto">
            <a:xfrm>
              <a:off x="4552" y="1728"/>
              <a:ext cx="457" cy="108"/>
            </a:xfrm>
            <a:custGeom>
              <a:avLst/>
              <a:gdLst>
                <a:gd name="T0" fmla="*/ 2 w 915"/>
                <a:gd name="T1" fmla="*/ 1 h 217"/>
                <a:gd name="T2" fmla="*/ 0 w 915"/>
                <a:gd name="T3" fmla="*/ 1 h 217"/>
                <a:gd name="T4" fmla="*/ 0 w 915"/>
                <a:gd name="T5" fmla="*/ 1 h 217"/>
                <a:gd name="T6" fmla="*/ 0 w 915"/>
                <a:gd name="T7" fmla="*/ 0 h 217"/>
                <a:gd name="T8" fmla="*/ 1 w 915"/>
                <a:gd name="T9" fmla="*/ 0 h 217"/>
                <a:gd name="T10" fmla="*/ 3 w 915"/>
                <a:gd name="T11" fmla="*/ 0 h 217"/>
                <a:gd name="T12" fmla="*/ 4 w 915"/>
                <a:gd name="T13" fmla="*/ 0 h 217"/>
                <a:gd name="T14" fmla="*/ 5 w 915"/>
                <a:gd name="T15" fmla="*/ 0 h 217"/>
                <a:gd name="T16" fmla="*/ 6 w 915"/>
                <a:gd name="T17" fmla="*/ 0 h 217"/>
                <a:gd name="T18" fmla="*/ 6 w 915"/>
                <a:gd name="T19" fmla="*/ 0 h 217"/>
                <a:gd name="T20" fmla="*/ 7 w 915"/>
                <a:gd name="T21" fmla="*/ 1 h 217"/>
                <a:gd name="T22" fmla="*/ 5 w 915"/>
                <a:gd name="T23" fmla="*/ 0 h 217"/>
                <a:gd name="T24" fmla="*/ 3 w 915"/>
                <a:gd name="T25" fmla="*/ 1 h 217"/>
                <a:gd name="T26" fmla="*/ 2 w 915"/>
                <a:gd name="T27" fmla="*/ 1 h 217"/>
                <a:gd name="T28" fmla="*/ 2 w 915"/>
                <a:gd name="T29" fmla="*/ 1 h 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5"/>
                <a:gd name="T46" fmla="*/ 0 h 217"/>
                <a:gd name="T47" fmla="*/ 915 w 915"/>
                <a:gd name="T48" fmla="*/ 217 h 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5" h="217">
                  <a:moveTo>
                    <a:pt x="312" y="177"/>
                  </a:moveTo>
                  <a:lnTo>
                    <a:pt x="105" y="217"/>
                  </a:lnTo>
                  <a:lnTo>
                    <a:pt x="0" y="162"/>
                  </a:lnTo>
                  <a:lnTo>
                    <a:pt x="0" y="89"/>
                  </a:lnTo>
                  <a:lnTo>
                    <a:pt x="210" y="42"/>
                  </a:lnTo>
                  <a:lnTo>
                    <a:pt x="409" y="42"/>
                  </a:lnTo>
                  <a:lnTo>
                    <a:pt x="594" y="0"/>
                  </a:lnTo>
                  <a:lnTo>
                    <a:pt x="690" y="10"/>
                  </a:lnTo>
                  <a:lnTo>
                    <a:pt x="778" y="0"/>
                  </a:lnTo>
                  <a:lnTo>
                    <a:pt x="882" y="57"/>
                  </a:lnTo>
                  <a:lnTo>
                    <a:pt x="915" y="145"/>
                  </a:lnTo>
                  <a:lnTo>
                    <a:pt x="761" y="97"/>
                  </a:lnTo>
                  <a:lnTo>
                    <a:pt x="497" y="129"/>
                  </a:lnTo>
                  <a:lnTo>
                    <a:pt x="312" y="177"/>
                  </a:lnTo>
                  <a:close/>
                </a:path>
              </a:pathLst>
            </a:custGeom>
            <a:solidFill>
              <a:srgbClr val="DFA084"/>
            </a:solidFill>
            <a:ln w="9525">
              <a:noFill/>
              <a:round/>
            </a:ln>
          </p:spPr>
          <p:txBody>
            <a:bodyPr/>
            <a:lstStyle/>
            <a:p>
              <a:endParaRPr lang="en-US"/>
            </a:p>
          </p:txBody>
        </p:sp>
        <p:sp>
          <p:nvSpPr>
            <p:cNvPr id="14" name="Freeform 15"/>
            <p:cNvSpPr/>
            <p:nvPr/>
          </p:nvSpPr>
          <p:spPr bwMode="auto">
            <a:xfrm>
              <a:off x="4588" y="1888"/>
              <a:ext cx="477" cy="197"/>
            </a:xfrm>
            <a:custGeom>
              <a:avLst/>
              <a:gdLst>
                <a:gd name="T0" fmla="*/ 2 w 954"/>
                <a:gd name="T1" fmla="*/ 3 h 394"/>
                <a:gd name="T2" fmla="*/ 1 w 954"/>
                <a:gd name="T3" fmla="*/ 2 h 394"/>
                <a:gd name="T4" fmla="*/ 0 w 954"/>
                <a:gd name="T5" fmla="*/ 2 h 394"/>
                <a:gd name="T6" fmla="*/ 1 w 954"/>
                <a:gd name="T7" fmla="*/ 2 h 394"/>
                <a:gd name="T8" fmla="*/ 2 w 954"/>
                <a:gd name="T9" fmla="*/ 2 h 394"/>
                <a:gd name="T10" fmla="*/ 3 w 954"/>
                <a:gd name="T11" fmla="*/ 2 h 394"/>
                <a:gd name="T12" fmla="*/ 5 w 954"/>
                <a:gd name="T13" fmla="*/ 2 h 394"/>
                <a:gd name="T14" fmla="*/ 6 w 954"/>
                <a:gd name="T15" fmla="*/ 2 h 394"/>
                <a:gd name="T16" fmla="*/ 7 w 954"/>
                <a:gd name="T17" fmla="*/ 2 h 394"/>
                <a:gd name="T18" fmla="*/ 7 w 954"/>
                <a:gd name="T19" fmla="*/ 0 h 394"/>
                <a:gd name="T20" fmla="*/ 7 w 954"/>
                <a:gd name="T21" fmla="*/ 2 h 394"/>
                <a:gd name="T22" fmla="*/ 7 w 954"/>
                <a:gd name="T23" fmla="*/ 3 h 394"/>
                <a:gd name="T24" fmla="*/ 7 w 954"/>
                <a:gd name="T25" fmla="*/ 3 h 394"/>
                <a:gd name="T26" fmla="*/ 7 w 954"/>
                <a:gd name="T27" fmla="*/ 2 h 394"/>
                <a:gd name="T28" fmla="*/ 5 w 954"/>
                <a:gd name="T29" fmla="*/ 2 h 394"/>
                <a:gd name="T30" fmla="*/ 4 w 954"/>
                <a:gd name="T31" fmla="*/ 3 h 394"/>
                <a:gd name="T32" fmla="*/ 2 w 954"/>
                <a:gd name="T33" fmla="*/ 3 h 394"/>
                <a:gd name="T34" fmla="*/ 2 w 954"/>
                <a:gd name="T35" fmla="*/ 3 h 3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4"/>
                <a:gd name="T55" fmla="*/ 0 h 394"/>
                <a:gd name="T56" fmla="*/ 954 w 954"/>
                <a:gd name="T57" fmla="*/ 394 h 3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4" h="394">
                  <a:moveTo>
                    <a:pt x="169" y="282"/>
                  </a:moveTo>
                  <a:lnTo>
                    <a:pt x="24" y="242"/>
                  </a:lnTo>
                  <a:lnTo>
                    <a:pt x="0" y="185"/>
                  </a:lnTo>
                  <a:lnTo>
                    <a:pt x="47" y="137"/>
                  </a:lnTo>
                  <a:lnTo>
                    <a:pt x="169" y="137"/>
                  </a:lnTo>
                  <a:lnTo>
                    <a:pt x="384" y="145"/>
                  </a:lnTo>
                  <a:lnTo>
                    <a:pt x="608" y="137"/>
                  </a:lnTo>
                  <a:lnTo>
                    <a:pt x="665" y="177"/>
                  </a:lnTo>
                  <a:lnTo>
                    <a:pt x="817" y="177"/>
                  </a:lnTo>
                  <a:lnTo>
                    <a:pt x="857" y="0"/>
                  </a:lnTo>
                  <a:lnTo>
                    <a:pt x="954" y="185"/>
                  </a:lnTo>
                  <a:lnTo>
                    <a:pt x="944" y="394"/>
                  </a:lnTo>
                  <a:lnTo>
                    <a:pt x="857" y="297"/>
                  </a:lnTo>
                  <a:lnTo>
                    <a:pt x="770" y="249"/>
                  </a:lnTo>
                  <a:lnTo>
                    <a:pt x="608" y="225"/>
                  </a:lnTo>
                  <a:lnTo>
                    <a:pt x="456" y="289"/>
                  </a:lnTo>
                  <a:lnTo>
                    <a:pt x="169" y="282"/>
                  </a:lnTo>
                  <a:close/>
                </a:path>
              </a:pathLst>
            </a:custGeom>
            <a:solidFill>
              <a:srgbClr val="DFA084"/>
            </a:solidFill>
            <a:ln w="9525">
              <a:noFill/>
              <a:round/>
            </a:ln>
          </p:spPr>
          <p:txBody>
            <a:bodyPr/>
            <a:lstStyle/>
            <a:p>
              <a:endParaRPr lang="en-US"/>
            </a:p>
          </p:txBody>
        </p:sp>
        <p:sp>
          <p:nvSpPr>
            <p:cNvPr id="15" name="Freeform 16"/>
            <p:cNvSpPr/>
            <p:nvPr/>
          </p:nvSpPr>
          <p:spPr bwMode="auto">
            <a:xfrm>
              <a:off x="4664" y="2093"/>
              <a:ext cx="372" cy="156"/>
            </a:xfrm>
            <a:custGeom>
              <a:avLst/>
              <a:gdLst>
                <a:gd name="T0" fmla="*/ 0 w 745"/>
                <a:gd name="T1" fmla="*/ 2 h 314"/>
                <a:gd name="T2" fmla="*/ 0 w 745"/>
                <a:gd name="T3" fmla="*/ 1 h 314"/>
                <a:gd name="T4" fmla="*/ 0 w 745"/>
                <a:gd name="T5" fmla="*/ 1 h 314"/>
                <a:gd name="T6" fmla="*/ 1 w 745"/>
                <a:gd name="T7" fmla="*/ 1 h 314"/>
                <a:gd name="T8" fmla="*/ 2 w 745"/>
                <a:gd name="T9" fmla="*/ 1 h 314"/>
                <a:gd name="T10" fmla="*/ 4 w 745"/>
                <a:gd name="T11" fmla="*/ 0 h 314"/>
                <a:gd name="T12" fmla="*/ 5 w 745"/>
                <a:gd name="T13" fmla="*/ 0 h 314"/>
                <a:gd name="T14" fmla="*/ 5 w 745"/>
                <a:gd name="T15" fmla="*/ 1 h 314"/>
                <a:gd name="T16" fmla="*/ 5 w 745"/>
                <a:gd name="T17" fmla="*/ 1 h 314"/>
                <a:gd name="T18" fmla="*/ 4 w 745"/>
                <a:gd name="T19" fmla="*/ 1 h 314"/>
                <a:gd name="T20" fmla="*/ 1 w 745"/>
                <a:gd name="T21" fmla="*/ 2 h 314"/>
                <a:gd name="T22" fmla="*/ 0 w 745"/>
                <a:gd name="T23" fmla="*/ 2 h 314"/>
                <a:gd name="T24" fmla="*/ 0 w 745"/>
                <a:gd name="T25" fmla="*/ 2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5"/>
                <a:gd name="T40" fmla="*/ 0 h 314"/>
                <a:gd name="T41" fmla="*/ 745 w 745"/>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5" h="314">
                  <a:moveTo>
                    <a:pt x="97" y="289"/>
                  </a:moveTo>
                  <a:lnTo>
                    <a:pt x="0" y="184"/>
                  </a:lnTo>
                  <a:lnTo>
                    <a:pt x="72" y="137"/>
                  </a:lnTo>
                  <a:lnTo>
                    <a:pt x="192" y="169"/>
                  </a:lnTo>
                  <a:lnTo>
                    <a:pt x="353" y="177"/>
                  </a:lnTo>
                  <a:lnTo>
                    <a:pt x="608" y="122"/>
                  </a:lnTo>
                  <a:lnTo>
                    <a:pt x="665" y="0"/>
                  </a:lnTo>
                  <a:lnTo>
                    <a:pt x="745" y="177"/>
                  </a:lnTo>
                  <a:lnTo>
                    <a:pt x="665" y="241"/>
                  </a:lnTo>
                  <a:lnTo>
                    <a:pt x="578" y="194"/>
                  </a:lnTo>
                  <a:lnTo>
                    <a:pt x="216" y="314"/>
                  </a:lnTo>
                  <a:lnTo>
                    <a:pt x="97" y="289"/>
                  </a:lnTo>
                  <a:close/>
                </a:path>
              </a:pathLst>
            </a:custGeom>
            <a:solidFill>
              <a:srgbClr val="DFA084"/>
            </a:solidFill>
            <a:ln w="9525">
              <a:noFill/>
              <a:round/>
            </a:ln>
          </p:spPr>
          <p:txBody>
            <a:bodyPr/>
            <a:lstStyle/>
            <a:p>
              <a:endParaRPr lang="en-US"/>
            </a:p>
          </p:txBody>
        </p:sp>
        <p:sp>
          <p:nvSpPr>
            <p:cNvPr id="16" name="Freeform 17"/>
            <p:cNvSpPr/>
            <p:nvPr/>
          </p:nvSpPr>
          <p:spPr bwMode="auto">
            <a:xfrm>
              <a:off x="4123" y="2101"/>
              <a:ext cx="865" cy="614"/>
            </a:xfrm>
            <a:custGeom>
              <a:avLst/>
              <a:gdLst>
                <a:gd name="T0" fmla="*/ 7 w 1730"/>
                <a:gd name="T1" fmla="*/ 5 h 1228"/>
                <a:gd name="T2" fmla="*/ 7 w 1730"/>
                <a:gd name="T3" fmla="*/ 5 h 1228"/>
                <a:gd name="T4" fmla="*/ 9 w 1730"/>
                <a:gd name="T5" fmla="*/ 3 h 1228"/>
                <a:gd name="T6" fmla="*/ 10 w 1730"/>
                <a:gd name="T7" fmla="*/ 5 h 1228"/>
                <a:gd name="T8" fmla="*/ 11 w 1730"/>
                <a:gd name="T9" fmla="*/ 3 h 1228"/>
                <a:gd name="T10" fmla="*/ 12 w 1730"/>
                <a:gd name="T11" fmla="*/ 3 h 1228"/>
                <a:gd name="T12" fmla="*/ 13 w 1730"/>
                <a:gd name="T13" fmla="*/ 2 h 1228"/>
                <a:gd name="T14" fmla="*/ 13 w 1730"/>
                <a:gd name="T15" fmla="*/ 3 h 1228"/>
                <a:gd name="T16" fmla="*/ 14 w 1730"/>
                <a:gd name="T17" fmla="*/ 2 h 1228"/>
                <a:gd name="T18" fmla="*/ 14 w 1730"/>
                <a:gd name="T19" fmla="*/ 3 h 1228"/>
                <a:gd name="T20" fmla="*/ 13 w 1730"/>
                <a:gd name="T21" fmla="*/ 5 h 1228"/>
                <a:gd name="T22" fmla="*/ 12 w 1730"/>
                <a:gd name="T23" fmla="*/ 5 h 1228"/>
                <a:gd name="T24" fmla="*/ 11 w 1730"/>
                <a:gd name="T25" fmla="*/ 5 h 1228"/>
                <a:gd name="T26" fmla="*/ 11 w 1730"/>
                <a:gd name="T27" fmla="*/ 5 h 1228"/>
                <a:gd name="T28" fmla="*/ 9 w 1730"/>
                <a:gd name="T29" fmla="*/ 6 h 1228"/>
                <a:gd name="T30" fmla="*/ 7 w 1730"/>
                <a:gd name="T31" fmla="*/ 6 h 1228"/>
                <a:gd name="T32" fmla="*/ 7 w 1730"/>
                <a:gd name="T33" fmla="*/ 6 h 1228"/>
                <a:gd name="T34" fmla="*/ 7 w 1730"/>
                <a:gd name="T35" fmla="*/ 6 h 1228"/>
                <a:gd name="T36" fmla="*/ 7 w 1730"/>
                <a:gd name="T37" fmla="*/ 6 h 1228"/>
                <a:gd name="T38" fmla="*/ 6 w 1730"/>
                <a:gd name="T39" fmla="*/ 7 h 1228"/>
                <a:gd name="T40" fmla="*/ 5 w 1730"/>
                <a:gd name="T41" fmla="*/ 10 h 1228"/>
                <a:gd name="T42" fmla="*/ 2 w 1730"/>
                <a:gd name="T43" fmla="*/ 9 h 1228"/>
                <a:gd name="T44" fmla="*/ 1 w 1730"/>
                <a:gd name="T45" fmla="*/ 7 h 1228"/>
                <a:gd name="T46" fmla="*/ 0 w 1730"/>
                <a:gd name="T47" fmla="*/ 5 h 1228"/>
                <a:gd name="T48" fmla="*/ 0 w 1730"/>
                <a:gd name="T49" fmla="*/ 3 h 1228"/>
                <a:gd name="T50" fmla="*/ 1 w 1730"/>
                <a:gd name="T51" fmla="*/ 5 h 1228"/>
                <a:gd name="T52" fmla="*/ 2 w 1730"/>
                <a:gd name="T53" fmla="*/ 6 h 1228"/>
                <a:gd name="T54" fmla="*/ 5 w 1730"/>
                <a:gd name="T55" fmla="*/ 5 h 1228"/>
                <a:gd name="T56" fmla="*/ 5 w 1730"/>
                <a:gd name="T57" fmla="*/ 2 h 1228"/>
                <a:gd name="T58" fmla="*/ 5 w 1730"/>
                <a:gd name="T59" fmla="*/ 0 h 1228"/>
                <a:gd name="T60" fmla="*/ 6 w 1730"/>
                <a:gd name="T61" fmla="*/ 1 h 1228"/>
                <a:gd name="T62" fmla="*/ 7 w 1730"/>
                <a:gd name="T63" fmla="*/ 2 h 1228"/>
                <a:gd name="T64" fmla="*/ 7 w 1730"/>
                <a:gd name="T65" fmla="*/ 3 h 1228"/>
                <a:gd name="T66" fmla="*/ 7 w 1730"/>
                <a:gd name="T67" fmla="*/ 5 h 1228"/>
                <a:gd name="T68" fmla="*/ 7 w 1730"/>
                <a:gd name="T69" fmla="*/ 5 h 12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30"/>
                <a:gd name="T106" fmla="*/ 0 h 1228"/>
                <a:gd name="T107" fmla="*/ 1730 w 1730"/>
                <a:gd name="T108" fmla="*/ 1228 h 12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30" h="1228">
                  <a:moveTo>
                    <a:pt x="835" y="546"/>
                  </a:moveTo>
                  <a:lnTo>
                    <a:pt x="962" y="561"/>
                  </a:lnTo>
                  <a:lnTo>
                    <a:pt x="1049" y="506"/>
                  </a:lnTo>
                  <a:lnTo>
                    <a:pt x="1186" y="521"/>
                  </a:lnTo>
                  <a:lnTo>
                    <a:pt x="1338" y="496"/>
                  </a:lnTo>
                  <a:lnTo>
                    <a:pt x="1443" y="456"/>
                  </a:lnTo>
                  <a:lnTo>
                    <a:pt x="1563" y="361"/>
                  </a:lnTo>
                  <a:lnTo>
                    <a:pt x="1627" y="424"/>
                  </a:lnTo>
                  <a:lnTo>
                    <a:pt x="1730" y="304"/>
                  </a:lnTo>
                  <a:lnTo>
                    <a:pt x="1730" y="434"/>
                  </a:lnTo>
                  <a:lnTo>
                    <a:pt x="1650" y="586"/>
                  </a:lnTo>
                  <a:lnTo>
                    <a:pt x="1451" y="626"/>
                  </a:lnTo>
                  <a:lnTo>
                    <a:pt x="1378" y="633"/>
                  </a:lnTo>
                  <a:lnTo>
                    <a:pt x="1281" y="721"/>
                  </a:lnTo>
                  <a:lnTo>
                    <a:pt x="1078" y="778"/>
                  </a:lnTo>
                  <a:lnTo>
                    <a:pt x="800" y="787"/>
                  </a:lnTo>
                  <a:lnTo>
                    <a:pt x="827" y="800"/>
                  </a:lnTo>
                  <a:lnTo>
                    <a:pt x="869" y="821"/>
                  </a:lnTo>
                  <a:lnTo>
                    <a:pt x="914" y="857"/>
                  </a:lnTo>
                  <a:lnTo>
                    <a:pt x="690" y="970"/>
                  </a:lnTo>
                  <a:lnTo>
                    <a:pt x="614" y="1228"/>
                  </a:lnTo>
                  <a:lnTo>
                    <a:pt x="245" y="1135"/>
                  </a:lnTo>
                  <a:lnTo>
                    <a:pt x="38" y="901"/>
                  </a:lnTo>
                  <a:lnTo>
                    <a:pt x="0" y="722"/>
                  </a:lnTo>
                  <a:lnTo>
                    <a:pt x="0" y="473"/>
                  </a:lnTo>
                  <a:lnTo>
                    <a:pt x="55" y="713"/>
                  </a:lnTo>
                  <a:lnTo>
                    <a:pt x="255" y="835"/>
                  </a:lnTo>
                  <a:lnTo>
                    <a:pt x="553" y="536"/>
                  </a:lnTo>
                  <a:lnTo>
                    <a:pt x="529" y="264"/>
                  </a:lnTo>
                  <a:lnTo>
                    <a:pt x="586" y="0"/>
                  </a:lnTo>
                  <a:lnTo>
                    <a:pt x="658" y="217"/>
                  </a:lnTo>
                  <a:lnTo>
                    <a:pt x="785" y="344"/>
                  </a:lnTo>
                  <a:lnTo>
                    <a:pt x="825" y="441"/>
                  </a:lnTo>
                  <a:lnTo>
                    <a:pt x="835" y="546"/>
                  </a:lnTo>
                  <a:close/>
                </a:path>
              </a:pathLst>
            </a:custGeom>
            <a:solidFill>
              <a:srgbClr val="DFA084"/>
            </a:solidFill>
            <a:ln w="9525">
              <a:noFill/>
              <a:round/>
            </a:ln>
          </p:spPr>
          <p:txBody>
            <a:bodyPr/>
            <a:lstStyle/>
            <a:p>
              <a:endParaRPr lang="en-US"/>
            </a:p>
          </p:txBody>
        </p:sp>
        <p:sp>
          <p:nvSpPr>
            <p:cNvPr id="17" name="Freeform 18"/>
            <p:cNvSpPr/>
            <p:nvPr/>
          </p:nvSpPr>
          <p:spPr bwMode="auto">
            <a:xfrm>
              <a:off x="4408" y="1960"/>
              <a:ext cx="104" cy="177"/>
            </a:xfrm>
            <a:custGeom>
              <a:avLst/>
              <a:gdLst>
                <a:gd name="T0" fmla="*/ 0 w 208"/>
                <a:gd name="T1" fmla="*/ 0 h 353"/>
                <a:gd name="T2" fmla="*/ 1 w 208"/>
                <a:gd name="T3" fmla="*/ 1 h 353"/>
                <a:gd name="T4" fmla="*/ 2 w 208"/>
                <a:gd name="T5" fmla="*/ 1 h 353"/>
                <a:gd name="T6" fmla="*/ 2 w 208"/>
                <a:gd name="T7" fmla="*/ 2 h 353"/>
                <a:gd name="T8" fmla="*/ 2 w 208"/>
                <a:gd name="T9" fmla="*/ 3 h 353"/>
                <a:gd name="T10" fmla="*/ 1 w 208"/>
                <a:gd name="T11" fmla="*/ 3 h 353"/>
                <a:gd name="T12" fmla="*/ 1 w 208"/>
                <a:gd name="T13" fmla="*/ 2 h 353"/>
                <a:gd name="T14" fmla="*/ 0 w 208"/>
                <a:gd name="T15" fmla="*/ 0 h 353"/>
                <a:gd name="T16" fmla="*/ 0 w 208"/>
                <a:gd name="T17" fmla="*/ 0 h 3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8"/>
                <a:gd name="T28" fmla="*/ 0 h 353"/>
                <a:gd name="T29" fmla="*/ 208 w 208"/>
                <a:gd name="T30" fmla="*/ 353 h 3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8" h="353">
                  <a:moveTo>
                    <a:pt x="0" y="0"/>
                  </a:moveTo>
                  <a:lnTo>
                    <a:pt x="113" y="32"/>
                  </a:lnTo>
                  <a:lnTo>
                    <a:pt x="175" y="87"/>
                  </a:lnTo>
                  <a:lnTo>
                    <a:pt x="208" y="209"/>
                  </a:lnTo>
                  <a:lnTo>
                    <a:pt x="143" y="296"/>
                  </a:lnTo>
                  <a:lnTo>
                    <a:pt x="71" y="353"/>
                  </a:lnTo>
                  <a:lnTo>
                    <a:pt x="113" y="169"/>
                  </a:lnTo>
                  <a:lnTo>
                    <a:pt x="0" y="0"/>
                  </a:lnTo>
                  <a:close/>
                </a:path>
              </a:pathLst>
            </a:custGeom>
            <a:solidFill>
              <a:srgbClr val="DFA084"/>
            </a:solidFill>
            <a:ln w="9525">
              <a:noFill/>
              <a:round/>
            </a:ln>
          </p:spPr>
          <p:txBody>
            <a:bodyPr/>
            <a:lstStyle/>
            <a:p>
              <a:endParaRPr lang="en-US"/>
            </a:p>
          </p:txBody>
        </p:sp>
        <p:sp>
          <p:nvSpPr>
            <p:cNvPr id="18" name="Freeform 19"/>
            <p:cNvSpPr/>
            <p:nvPr/>
          </p:nvSpPr>
          <p:spPr bwMode="auto">
            <a:xfrm>
              <a:off x="4193" y="2037"/>
              <a:ext cx="267" cy="248"/>
            </a:xfrm>
            <a:custGeom>
              <a:avLst/>
              <a:gdLst>
                <a:gd name="T0" fmla="*/ 4 w 534"/>
                <a:gd name="T1" fmla="*/ 1 h 496"/>
                <a:gd name="T2" fmla="*/ 3 w 534"/>
                <a:gd name="T3" fmla="*/ 1 h 496"/>
                <a:gd name="T4" fmla="*/ 3 w 534"/>
                <a:gd name="T5" fmla="*/ 2 h 496"/>
                <a:gd name="T6" fmla="*/ 3 w 534"/>
                <a:gd name="T7" fmla="*/ 2 h 496"/>
                <a:gd name="T8" fmla="*/ 3 w 534"/>
                <a:gd name="T9" fmla="*/ 2 h 496"/>
                <a:gd name="T10" fmla="*/ 3 w 534"/>
                <a:gd name="T11" fmla="*/ 2 h 496"/>
                <a:gd name="T12" fmla="*/ 2 w 534"/>
                <a:gd name="T13" fmla="*/ 3 h 496"/>
                <a:gd name="T14" fmla="*/ 2 w 534"/>
                <a:gd name="T15" fmla="*/ 3 h 496"/>
                <a:gd name="T16" fmla="*/ 2 w 534"/>
                <a:gd name="T17" fmla="*/ 3 h 496"/>
                <a:gd name="T18" fmla="*/ 1 w 534"/>
                <a:gd name="T19" fmla="*/ 3 h 496"/>
                <a:gd name="T20" fmla="*/ 1 w 534"/>
                <a:gd name="T21" fmla="*/ 3 h 496"/>
                <a:gd name="T22" fmla="*/ 1 w 534"/>
                <a:gd name="T23" fmla="*/ 4 h 496"/>
                <a:gd name="T24" fmla="*/ 1 w 534"/>
                <a:gd name="T25" fmla="*/ 4 h 496"/>
                <a:gd name="T26" fmla="*/ 1 w 534"/>
                <a:gd name="T27" fmla="*/ 4 h 496"/>
                <a:gd name="T28" fmla="*/ 1 w 534"/>
                <a:gd name="T29" fmla="*/ 4 h 496"/>
                <a:gd name="T30" fmla="*/ 1 w 534"/>
                <a:gd name="T31" fmla="*/ 4 h 496"/>
                <a:gd name="T32" fmla="*/ 0 w 534"/>
                <a:gd name="T33" fmla="*/ 4 h 496"/>
                <a:gd name="T34" fmla="*/ 1 w 534"/>
                <a:gd name="T35" fmla="*/ 4 h 496"/>
                <a:gd name="T36" fmla="*/ 1 w 534"/>
                <a:gd name="T37" fmla="*/ 4 h 496"/>
                <a:gd name="T38" fmla="*/ 1 w 534"/>
                <a:gd name="T39" fmla="*/ 4 h 496"/>
                <a:gd name="T40" fmla="*/ 1 w 534"/>
                <a:gd name="T41" fmla="*/ 4 h 496"/>
                <a:gd name="T42" fmla="*/ 1 w 534"/>
                <a:gd name="T43" fmla="*/ 3 h 496"/>
                <a:gd name="T44" fmla="*/ 1 w 534"/>
                <a:gd name="T45" fmla="*/ 3 h 496"/>
                <a:gd name="T46" fmla="*/ 1 w 534"/>
                <a:gd name="T47" fmla="*/ 3 h 496"/>
                <a:gd name="T48" fmla="*/ 2 w 534"/>
                <a:gd name="T49" fmla="*/ 3 h 496"/>
                <a:gd name="T50" fmla="*/ 2 w 534"/>
                <a:gd name="T51" fmla="*/ 2 h 496"/>
                <a:gd name="T52" fmla="*/ 2 w 534"/>
                <a:gd name="T53" fmla="*/ 2 h 496"/>
                <a:gd name="T54" fmla="*/ 3 w 534"/>
                <a:gd name="T55" fmla="*/ 2 h 496"/>
                <a:gd name="T56" fmla="*/ 3 w 534"/>
                <a:gd name="T57" fmla="*/ 1 h 496"/>
                <a:gd name="T58" fmla="*/ 3 w 534"/>
                <a:gd name="T59" fmla="*/ 1 h 496"/>
                <a:gd name="T60" fmla="*/ 3 w 534"/>
                <a:gd name="T61" fmla="*/ 0 h 496"/>
                <a:gd name="T62" fmla="*/ 4 w 534"/>
                <a:gd name="T63" fmla="*/ 1 h 496"/>
                <a:gd name="T64" fmla="*/ 4 w 534"/>
                <a:gd name="T65" fmla="*/ 1 h 496"/>
                <a:gd name="T66" fmla="*/ 4 w 534"/>
                <a:gd name="T67" fmla="*/ 1 h 4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4"/>
                <a:gd name="T103" fmla="*/ 0 h 496"/>
                <a:gd name="T104" fmla="*/ 534 w 534"/>
                <a:gd name="T105" fmla="*/ 496 h 4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4" h="496">
                  <a:moveTo>
                    <a:pt x="534" y="55"/>
                  </a:moveTo>
                  <a:lnTo>
                    <a:pt x="511" y="99"/>
                  </a:lnTo>
                  <a:lnTo>
                    <a:pt x="488" y="137"/>
                  </a:lnTo>
                  <a:lnTo>
                    <a:pt x="462" y="173"/>
                  </a:lnTo>
                  <a:lnTo>
                    <a:pt x="435" y="207"/>
                  </a:lnTo>
                  <a:lnTo>
                    <a:pt x="408" y="237"/>
                  </a:lnTo>
                  <a:lnTo>
                    <a:pt x="380" y="266"/>
                  </a:lnTo>
                  <a:lnTo>
                    <a:pt x="317" y="315"/>
                  </a:lnTo>
                  <a:lnTo>
                    <a:pt x="285" y="340"/>
                  </a:lnTo>
                  <a:lnTo>
                    <a:pt x="251" y="363"/>
                  </a:lnTo>
                  <a:lnTo>
                    <a:pt x="216" y="384"/>
                  </a:lnTo>
                  <a:lnTo>
                    <a:pt x="178" y="407"/>
                  </a:lnTo>
                  <a:lnTo>
                    <a:pt x="140" y="428"/>
                  </a:lnTo>
                  <a:lnTo>
                    <a:pt x="102" y="450"/>
                  </a:lnTo>
                  <a:lnTo>
                    <a:pt x="61" y="473"/>
                  </a:lnTo>
                  <a:lnTo>
                    <a:pt x="19" y="496"/>
                  </a:lnTo>
                  <a:lnTo>
                    <a:pt x="0" y="492"/>
                  </a:lnTo>
                  <a:lnTo>
                    <a:pt x="5" y="473"/>
                  </a:lnTo>
                  <a:lnTo>
                    <a:pt x="45" y="450"/>
                  </a:lnTo>
                  <a:lnTo>
                    <a:pt x="83" y="428"/>
                  </a:lnTo>
                  <a:lnTo>
                    <a:pt x="120" y="405"/>
                  </a:lnTo>
                  <a:lnTo>
                    <a:pt x="154" y="382"/>
                  </a:lnTo>
                  <a:lnTo>
                    <a:pt x="186" y="359"/>
                  </a:lnTo>
                  <a:lnTo>
                    <a:pt x="216" y="334"/>
                  </a:lnTo>
                  <a:lnTo>
                    <a:pt x="275" y="285"/>
                  </a:lnTo>
                  <a:lnTo>
                    <a:pt x="329" y="230"/>
                  </a:lnTo>
                  <a:lnTo>
                    <a:pt x="376" y="169"/>
                  </a:lnTo>
                  <a:lnTo>
                    <a:pt x="399" y="137"/>
                  </a:lnTo>
                  <a:lnTo>
                    <a:pt x="422" y="101"/>
                  </a:lnTo>
                  <a:lnTo>
                    <a:pt x="466" y="21"/>
                  </a:lnTo>
                  <a:lnTo>
                    <a:pt x="490" y="0"/>
                  </a:lnTo>
                  <a:lnTo>
                    <a:pt x="517" y="4"/>
                  </a:lnTo>
                  <a:lnTo>
                    <a:pt x="534" y="55"/>
                  </a:lnTo>
                  <a:close/>
                </a:path>
              </a:pathLst>
            </a:custGeom>
            <a:solidFill>
              <a:srgbClr val="000000"/>
            </a:solidFill>
            <a:ln w="9525">
              <a:noFill/>
              <a:round/>
            </a:ln>
          </p:spPr>
          <p:txBody>
            <a:bodyPr/>
            <a:lstStyle/>
            <a:p>
              <a:endParaRPr lang="en-US"/>
            </a:p>
          </p:txBody>
        </p:sp>
        <p:sp>
          <p:nvSpPr>
            <p:cNvPr id="19" name="Freeform 20"/>
            <p:cNvSpPr/>
            <p:nvPr/>
          </p:nvSpPr>
          <p:spPr bwMode="auto">
            <a:xfrm>
              <a:off x="4548" y="2412"/>
              <a:ext cx="277" cy="122"/>
            </a:xfrm>
            <a:custGeom>
              <a:avLst/>
              <a:gdLst>
                <a:gd name="T0" fmla="*/ 1 w 553"/>
                <a:gd name="T1" fmla="*/ 2 h 243"/>
                <a:gd name="T2" fmla="*/ 1 w 553"/>
                <a:gd name="T3" fmla="*/ 2 h 243"/>
                <a:gd name="T4" fmla="*/ 2 w 553"/>
                <a:gd name="T5" fmla="*/ 2 h 243"/>
                <a:gd name="T6" fmla="*/ 3 w 553"/>
                <a:gd name="T7" fmla="*/ 2 h 243"/>
                <a:gd name="T8" fmla="*/ 3 w 553"/>
                <a:gd name="T9" fmla="*/ 2 h 243"/>
                <a:gd name="T10" fmla="*/ 4 w 553"/>
                <a:gd name="T11" fmla="*/ 1 h 243"/>
                <a:gd name="T12" fmla="*/ 5 w 553"/>
                <a:gd name="T13" fmla="*/ 0 h 243"/>
                <a:gd name="T14" fmla="*/ 5 w 553"/>
                <a:gd name="T15" fmla="*/ 0 h 243"/>
                <a:gd name="T16" fmla="*/ 5 w 553"/>
                <a:gd name="T17" fmla="*/ 1 h 243"/>
                <a:gd name="T18" fmla="*/ 5 w 553"/>
                <a:gd name="T19" fmla="*/ 1 h 243"/>
                <a:gd name="T20" fmla="*/ 4 w 553"/>
                <a:gd name="T21" fmla="*/ 1 h 243"/>
                <a:gd name="T22" fmla="*/ 4 w 553"/>
                <a:gd name="T23" fmla="*/ 2 h 243"/>
                <a:gd name="T24" fmla="*/ 4 w 553"/>
                <a:gd name="T25" fmla="*/ 2 h 243"/>
                <a:gd name="T26" fmla="*/ 3 w 553"/>
                <a:gd name="T27" fmla="*/ 2 h 243"/>
                <a:gd name="T28" fmla="*/ 3 w 553"/>
                <a:gd name="T29" fmla="*/ 2 h 243"/>
                <a:gd name="T30" fmla="*/ 2 w 553"/>
                <a:gd name="T31" fmla="*/ 2 h 243"/>
                <a:gd name="T32" fmla="*/ 1 w 553"/>
                <a:gd name="T33" fmla="*/ 2 h 243"/>
                <a:gd name="T34" fmla="*/ 1 w 553"/>
                <a:gd name="T35" fmla="*/ 2 h 243"/>
                <a:gd name="T36" fmla="*/ 0 w 553"/>
                <a:gd name="T37" fmla="*/ 2 h 243"/>
                <a:gd name="T38" fmla="*/ 1 w 553"/>
                <a:gd name="T39" fmla="*/ 2 h 243"/>
                <a:gd name="T40" fmla="*/ 1 w 553"/>
                <a:gd name="T41" fmla="*/ 2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3"/>
                <a:gd name="T64" fmla="*/ 0 h 243"/>
                <a:gd name="T65" fmla="*/ 553 w 553"/>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3" h="243">
                  <a:moveTo>
                    <a:pt x="15" y="188"/>
                  </a:moveTo>
                  <a:lnTo>
                    <a:pt x="116" y="207"/>
                  </a:lnTo>
                  <a:lnTo>
                    <a:pt x="205" y="197"/>
                  </a:lnTo>
                  <a:lnTo>
                    <a:pt x="294" y="165"/>
                  </a:lnTo>
                  <a:lnTo>
                    <a:pt x="340" y="142"/>
                  </a:lnTo>
                  <a:lnTo>
                    <a:pt x="390" y="118"/>
                  </a:lnTo>
                  <a:lnTo>
                    <a:pt x="532" y="0"/>
                  </a:lnTo>
                  <a:lnTo>
                    <a:pt x="551" y="0"/>
                  </a:lnTo>
                  <a:lnTo>
                    <a:pt x="553" y="17"/>
                  </a:lnTo>
                  <a:lnTo>
                    <a:pt x="521" y="59"/>
                  </a:lnTo>
                  <a:lnTo>
                    <a:pt x="496" y="99"/>
                  </a:lnTo>
                  <a:lnTo>
                    <a:pt x="467" y="137"/>
                  </a:lnTo>
                  <a:lnTo>
                    <a:pt x="433" y="177"/>
                  </a:lnTo>
                  <a:lnTo>
                    <a:pt x="378" y="201"/>
                  </a:lnTo>
                  <a:lnTo>
                    <a:pt x="325" y="222"/>
                  </a:lnTo>
                  <a:lnTo>
                    <a:pt x="222" y="243"/>
                  </a:lnTo>
                  <a:lnTo>
                    <a:pt x="120" y="239"/>
                  </a:lnTo>
                  <a:lnTo>
                    <a:pt x="7" y="213"/>
                  </a:lnTo>
                  <a:lnTo>
                    <a:pt x="0" y="196"/>
                  </a:lnTo>
                  <a:lnTo>
                    <a:pt x="15" y="188"/>
                  </a:lnTo>
                  <a:close/>
                </a:path>
              </a:pathLst>
            </a:custGeom>
            <a:solidFill>
              <a:srgbClr val="000000"/>
            </a:solidFill>
            <a:ln w="9525">
              <a:noFill/>
              <a:round/>
            </a:ln>
          </p:spPr>
          <p:txBody>
            <a:bodyPr/>
            <a:lstStyle/>
            <a:p>
              <a:endParaRPr lang="en-US"/>
            </a:p>
          </p:txBody>
        </p:sp>
        <p:sp>
          <p:nvSpPr>
            <p:cNvPr id="20" name="Freeform 21"/>
            <p:cNvSpPr/>
            <p:nvPr/>
          </p:nvSpPr>
          <p:spPr bwMode="auto">
            <a:xfrm>
              <a:off x="4494" y="2517"/>
              <a:ext cx="147" cy="122"/>
            </a:xfrm>
            <a:custGeom>
              <a:avLst/>
              <a:gdLst>
                <a:gd name="T0" fmla="*/ 2 w 295"/>
                <a:gd name="T1" fmla="*/ 1 h 243"/>
                <a:gd name="T2" fmla="*/ 2 w 295"/>
                <a:gd name="T3" fmla="*/ 1 h 243"/>
                <a:gd name="T4" fmla="*/ 1 w 295"/>
                <a:gd name="T5" fmla="*/ 1 h 243"/>
                <a:gd name="T6" fmla="*/ 1 w 295"/>
                <a:gd name="T7" fmla="*/ 1 h 243"/>
                <a:gd name="T8" fmla="*/ 0 w 295"/>
                <a:gd name="T9" fmla="*/ 2 h 243"/>
                <a:gd name="T10" fmla="*/ 0 w 295"/>
                <a:gd name="T11" fmla="*/ 2 h 243"/>
                <a:gd name="T12" fmla="*/ 0 w 295"/>
                <a:gd name="T13" fmla="*/ 2 h 243"/>
                <a:gd name="T14" fmla="*/ 0 w 295"/>
                <a:gd name="T15" fmla="*/ 2 h 243"/>
                <a:gd name="T16" fmla="*/ 0 w 295"/>
                <a:gd name="T17" fmla="*/ 2 h 243"/>
                <a:gd name="T18" fmla="*/ 0 w 295"/>
                <a:gd name="T19" fmla="*/ 2 h 243"/>
                <a:gd name="T20" fmla="*/ 0 w 295"/>
                <a:gd name="T21" fmla="*/ 1 h 243"/>
                <a:gd name="T22" fmla="*/ 0 w 295"/>
                <a:gd name="T23" fmla="*/ 1 h 243"/>
                <a:gd name="T24" fmla="*/ 1 w 295"/>
                <a:gd name="T25" fmla="*/ 1 h 243"/>
                <a:gd name="T26" fmla="*/ 1 w 295"/>
                <a:gd name="T27" fmla="*/ 0 h 243"/>
                <a:gd name="T28" fmla="*/ 2 w 295"/>
                <a:gd name="T29" fmla="*/ 0 h 243"/>
                <a:gd name="T30" fmla="*/ 2 w 295"/>
                <a:gd name="T31" fmla="*/ 1 h 243"/>
                <a:gd name="T32" fmla="*/ 2 w 295"/>
                <a:gd name="T33" fmla="*/ 1 h 243"/>
                <a:gd name="T34" fmla="*/ 2 w 295"/>
                <a:gd name="T35" fmla="*/ 1 h 2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5"/>
                <a:gd name="T55" fmla="*/ 0 h 243"/>
                <a:gd name="T56" fmla="*/ 295 w 295"/>
                <a:gd name="T57" fmla="*/ 243 h 2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5" h="243">
                  <a:moveTo>
                    <a:pt x="295" y="28"/>
                  </a:moveTo>
                  <a:lnTo>
                    <a:pt x="269" y="43"/>
                  </a:lnTo>
                  <a:lnTo>
                    <a:pt x="234" y="61"/>
                  </a:lnTo>
                  <a:lnTo>
                    <a:pt x="175" y="95"/>
                  </a:lnTo>
                  <a:lnTo>
                    <a:pt x="120" y="161"/>
                  </a:lnTo>
                  <a:lnTo>
                    <a:pt x="61" y="220"/>
                  </a:lnTo>
                  <a:lnTo>
                    <a:pt x="38" y="237"/>
                  </a:lnTo>
                  <a:lnTo>
                    <a:pt x="16" y="243"/>
                  </a:lnTo>
                  <a:lnTo>
                    <a:pt x="0" y="235"/>
                  </a:lnTo>
                  <a:lnTo>
                    <a:pt x="2" y="216"/>
                  </a:lnTo>
                  <a:lnTo>
                    <a:pt x="61" y="116"/>
                  </a:lnTo>
                  <a:lnTo>
                    <a:pt x="122" y="43"/>
                  </a:lnTo>
                  <a:lnTo>
                    <a:pt x="164" y="11"/>
                  </a:lnTo>
                  <a:lnTo>
                    <a:pt x="204" y="0"/>
                  </a:lnTo>
                  <a:lnTo>
                    <a:pt x="257" y="0"/>
                  </a:lnTo>
                  <a:lnTo>
                    <a:pt x="295" y="9"/>
                  </a:lnTo>
                  <a:lnTo>
                    <a:pt x="295" y="28"/>
                  </a:lnTo>
                  <a:close/>
                </a:path>
              </a:pathLst>
            </a:custGeom>
            <a:solidFill>
              <a:srgbClr val="000000"/>
            </a:solidFill>
            <a:ln w="9525">
              <a:noFill/>
              <a:round/>
            </a:ln>
          </p:spPr>
          <p:txBody>
            <a:bodyPr/>
            <a:lstStyle/>
            <a:p>
              <a:endParaRPr lang="en-US"/>
            </a:p>
          </p:txBody>
        </p:sp>
        <p:sp>
          <p:nvSpPr>
            <p:cNvPr id="21" name="Freeform 22"/>
            <p:cNvSpPr/>
            <p:nvPr/>
          </p:nvSpPr>
          <p:spPr bwMode="auto">
            <a:xfrm>
              <a:off x="4383" y="2373"/>
              <a:ext cx="94" cy="192"/>
            </a:xfrm>
            <a:custGeom>
              <a:avLst/>
              <a:gdLst>
                <a:gd name="T0" fmla="*/ 1 w 188"/>
                <a:gd name="T1" fmla="*/ 1 h 384"/>
                <a:gd name="T2" fmla="*/ 1 w 188"/>
                <a:gd name="T3" fmla="*/ 1 h 384"/>
                <a:gd name="T4" fmla="*/ 1 w 188"/>
                <a:gd name="T5" fmla="*/ 1 h 384"/>
                <a:gd name="T6" fmla="*/ 1 w 188"/>
                <a:gd name="T7" fmla="*/ 2 h 384"/>
                <a:gd name="T8" fmla="*/ 1 w 188"/>
                <a:gd name="T9" fmla="*/ 2 h 384"/>
                <a:gd name="T10" fmla="*/ 1 w 188"/>
                <a:gd name="T11" fmla="*/ 3 h 384"/>
                <a:gd name="T12" fmla="*/ 1 w 188"/>
                <a:gd name="T13" fmla="*/ 3 h 384"/>
                <a:gd name="T14" fmla="*/ 1 w 188"/>
                <a:gd name="T15" fmla="*/ 3 h 384"/>
                <a:gd name="T16" fmla="*/ 0 w 188"/>
                <a:gd name="T17" fmla="*/ 3 h 384"/>
                <a:gd name="T18" fmla="*/ 1 w 188"/>
                <a:gd name="T19" fmla="*/ 3 h 384"/>
                <a:gd name="T20" fmla="*/ 1 w 188"/>
                <a:gd name="T21" fmla="*/ 3 h 384"/>
                <a:gd name="T22" fmla="*/ 1 w 188"/>
                <a:gd name="T23" fmla="*/ 2 h 384"/>
                <a:gd name="T24" fmla="*/ 1 w 188"/>
                <a:gd name="T25" fmla="*/ 2 h 384"/>
                <a:gd name="T26" fmla="*/ 1 w 188"/>
                <a:gd name="T27" fmla="*/ 1 h 384"/>
                <a:gd name="T28" fmla="*/ 1 w 188"/>
                <a:gd name="T29" fmla="*/ 1 h 384"/>
                <a:gd name="T30" fmla="*/ 1 w 188"/>
                <a:gd name="T31" fmla="*/ 1 h 384"/>
                <a:gd name="T32" fmla="*/ 1 w 188"/>
                <a:gd name="T33" fmla="*/ 0 h 384"/>
                <a:gd name="T34" fmla="*/ 1 w 188"/>
                <a:gd name="T35" fmla="*/ 1 h 384"/>
                <a:gd name="T36" fmla="*/ 1 w 188"/>
                <a:gd name="T37" fmla="*/ 1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8"/>
                <a:gd name="T58" fmla="*/ 0 h 384"/>
                <a:gd name="T59" fmla="*/ 188 w 188"/>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8" h="384">
                  <a:moveTo>
                    <a:pt x="160" y="17"/>
                  </a:moveTo>
                  <a:lnTo>
                    <a:pt x="145" y="63"/>
                  </a:lnTo>
                  <a:lnTo>
                    <a:pt x="156" y="110"/>
                  </a:lnTo>
                  <a:lnTo>
                    <a:pt x="188" y="213"/>
                  </a:lnTo>
                  <a:lnTo>
                    <a:pt x="184" y="234"/>
                  </a:lnTo>
                  <a:lnTo>
                    <a:pt x="148" y="279"/>
                  </a:lnTo>
                  <a:lnTo>
                    <a:pt x="110" y="315"/>
                  </a:lnTo>
                  <a:lnTo>
                    <a:pt x="23" y="384"/>
                  </a:lnTo>
                  <a:lnTo>
                    <a:pt x="0" y="382"/>
                  </a:lnTo>
                  <a:lnTo>
                    <a:pt x="2" y="359"/>
                  </a:lnTo>
                  <a:lnTo>
                    <a:pt x="67" y="287"/>
                  </a:lnTo>
                  <a:lnTo>
                    <a:pt x="91" y="249"/>
                  </a:lnTo>
                  <a:lnTo>
                    <a:pt x="118" y="205"/>
                  </a:lnTo>
                  <a:lnTo>
                    <a:pt x="108" y="99"/>
                  </a:lnTo>
                  <a:lnTo>
                    <a:pt x="114" y="49"/>
                  </a:lnTo>
                  <a:lnTo>
                    <a:pt x="139" y="2"/>
                  </a:lnTo>
                  <a:lnTo>
                    <a:pt x="156" y="0"/>
                  </a:lnTo>
                  <a:lnTo>
                    <a:pt x="160" y="17"/>
                  </a:lnTo>
                  <a:close/>
                </a:path>
              </a:pathLst>
            </a:custGeom>
            <a:solidFill>
              <a:srgbClr val="000000"/>
            </a:solidFill>
            <a:ln w="9525">
              <a:noFill/>
              <a:round/>
            </a:ln>
          </p:spPr>
          <p:txBody>
            <a:bodyPr/>
            <a:lstStyle/>
            <a:p>
              <a:endParaRPr lang="en-US"/>
            </a:p>
          </p:txBody>
        </p:sp>
        <p:sp>
          <p:nvSpPr>
            <p:cNvPr id="22" name="Freeform 23"/>
            <p:cNvSpPr/>
            <p:nvPr/>
          </p:nvSpPr>
          <p:spPr bwMode="auto">
            <a:xfrm>
              <a:off x="4522" y="1077"/>
              <a:ext cx="333" cy="565"/>
            </a:xfrm>
            <a:custGeom>
              <a:avLst/>
              <a:gdLst>
                <a:gd name="T0" fmla="*/ 5 w 665"/>
                <a:gd name="T1" fmla="*/ 8 h 1129"/>
                <a:gd name="T2" fmla="*/ 5 w 665"/>
                <a:gd name="T3" fmla="*/ 7 h 1129"/>
                <a:gd name="T4" fmla="*/ 5 w 665"/>
                <a:gd name="T5" fmla="*/ 6 h 1129"/>
                <a:gd name="T6" fmla="*/ 5 w 665"/>
                <a:gd name="T7" fmla="*/ 5 h 1129"/>
                <a:gd name="T8" fmla="*/ 5 w 665"/>
                <a:gd name="T9" fmla="*/ 4 h 1129"/>
                <a:gd name="T10" fmla="*/ 5 w 665"/>
                <a:gd name="T11" fmla="*/ 3 h 1129"/>
                <a:gd name="T12" fmla="*/ 5 w 665"/>
                <a:gd name="T13" fmla="*/ 3 h 1129"/>
                <a:gd name="T14" fmla="*/ 4 w 665"/>
                <a:gd name="T15" fmla="*/ 3 h 1129"/>
                <a:gd name="T16" fmla="*/ 4 w 665"/>
                <a:gd name="T17" fmla="*/ 2 h 1129"/>
                <a:gd name="T18" fmla="*/ 4 w 665"/>
                <a:gd name="T19" fmla="*/ 2 h 1129"/>
                <a:gd name="T20" fmla="*/ 4 w 665"/>
                <a:gd name="T21" fmla="*/ 2 h 1129"/>
                <a:gd name="T22" fmla="*/ 3 w 665"/>
                <a:gd name="T23" fmla="*/ 1 h 1129"/>
                <a:gd name="T24" fmla="*/ 3 w 665"/>
                <a:gd name="T25" fmla="*/ 1 h 1129"/>
                <a:gd name="T26" fmla="*/ 3 w 665"/>
                <a:gd name="T27" fmla="*/ 1 h 1129"/>
                <a:gd name="T28" fmla="*/ 2 w 665"/>
                <a:gd name="T29" fmla="*/ 1 h 1129"/>
                <a:gd name="T30" fmla="*/ 1 w 665"/>
                <a:gd name="T31" fmla="*/ 1 h 1129"/>
                <a:gd name="T32" fmla="*/ 1 w 665"/>
                <a:gd name="T33" fmla="*/ 1 h 1129"/>
                <a:gd name="T34" fmla="*/ 1 w 665"/>
                <a:gd name="T35" fmla="*/ 3 h 1129"/>
                <a:gd name="T36" fmla="*/ 1 w 665"/>
                <a:gd name="T37" fmla="*/ 3 h 1129"/>
                <a:gd name="T38" fmla="*/ 1 w 665"/>
                <a:gd name="T39" fmla="*/ 4 h 1129"/>
                <a:gd name="T40" fmla="*/ 1 w 665"/>
                <a:gd name="T41" fmla="*/ 4 h 1129"/>
                <a:gd name="T42" fmla="*/ 2 w 665"/>
                <a:gd name="T43" fmla="*/ 5 h 1129"/>
                <a:gd name="T44" fmla="*/ 2 w 665"/>
                <a:gd name="T45" fmla="*/ 8 h 1129"/>
                <a:gd name="T46" fmla="*/ 2 w 665"/>
                <a:gd name="T47" fmla="*/ 9 h 1129"/>
                <a:gd name="T48" fmla="*/ 1 w 665"/>
                <a:gd name="T49" fmla="*/ 9 h 1129"/>
                <a:gd name="T50" fmla="*/ 1 w 665"/>
                <a:gd name="T51" fmla="*/ 9 h 1129"/>
                <a:gd name="T52" fmla="*/ 1 w 665"/>
                <a:gd name="T53" fmla="*/ 9 h 1129"/>
                <a:gd name="T54" fmla="*/ 1 w 665"/>
                <a:gd name="T55" fmla="*/ 9 h 1129"/>
                <a:gd name="T56" fmla="*/ 1 w 665"/>
                <a:gd name="T57" fmla="*/ 8 h 1129"/>
                <a:gd name="T58" fmla="*/ 1 w 665"/>
                <a:gd name="T59" fmla="*/ 6 h 1129"/>
                <a:gd name="T60" fmla="*/ 1 w 665"/>
                <a:gd name="T61" fmla="*/ 5 h 1129"/>
                <a:gd name="T62" fmla="*/ 1 w 665"/>
                <a:gd name="T63" fmla="*/ 4 h 1129"/>
                <a:gd name="T64" fmla="*/ 1 w 665"/>
                <a:gd name="T65" fmla="*/ 3 h 1129"/>
                <a:gd name="T66" fmla="*/ 0 w 665"/>
                <a:gd name="T67" fmla="*/ 3 h 1129"/>
                <a:gd name="T68" fmla="*/ 1 w 665"/>
                <a:gd name="T69" fmla="*/ 1 h 1129"/>
                <a:gd name="T70" fmla="*/ 1 w 665"/>
                <a:gd name="T71" fmla="*/ 1 h 1129"/>
                <a:gd name="T72" fmla="*/ 1 w 665"/>
                <a:gd name="T73" fmla="*/ 1 h 1129"/>
                <a:gd name="T74" fmla="*/ 1 w 665"/>
                <a:gd name="T75" fmla="*/ 1 h 1129"/>
                <a:gd name="T76" fmla="*/ 1 w 665"/>
                <a:gd name="T77" fmla="*/ 1 h 1129"/>
                <a:gd name="T78" fmla="*/ 2 w 665"/>
                <a:gd name="T79" fmla="*/ 0 h 1129"/>
                <a:gd name="T80" fmla="*/ 2 w 665"/>
                <a:gd name="T81" fmla="*/ 0 h 1129"/>
                <a:gd name="T82" fmla="*/ 3 w 665"/>
                <a:gd name="T83" fmla="*/ 1 h 1129"/>
                <a:gd name="T84" fmla="*/ 4 w 665"/>
                <a:gd name="T85" fmla="*/ 1 h 1129"/>
                <a:gd name="T86" fmla="*/ 4 w 665"/>
                <a:gd name="T87" fmla="*/ 1 h 1129"/>
                <a:gd name="T88" fmla="*/ 5 w 665"/>
                <a:gd name="T89" fmla="*/ 2 h 1129"/>
                <a:gd name="T90" fmla="*/ 5 w 665"/>
                <a:gd name="T91" fmla="*/ 2 h 1129"/>
                <a:gd name="T92" fmla="*/ 5 w 665"/>
                <a:gd name="T93" fmla="*/ 3 h 1129"/>
                <a:gd name="T94" fmla="*/ 5 w 665"/>
                <a:gd name="T95" fmla="*/ 3 h 1129"/>
                <a:gd name="T96" fmla="*/ 6 w 665"/>
                <a:gd name="T97" fmla="*/ 4 h 1129"/>
                <a:gd name="T98" fmla="*/ 6 w 665"/>
                <a:gd name="T99" fmla="*/ 5 h 1129"/>
                <a:gd name="T100" fmla="*/ 5 w 665"/>
                <a:gd name="T101" fmla="*/ 6 h 1129"/>
                <a:gd name="T102" fmla="*/ 5 w 665"/>
                <a:gd name="T103" fmla="*/ 8 h 1129"/>
                <a:gd name="T104" fmla="*/ 5 w 665"/>
                <a:gd name="T105" fmla="*/ 8 h 1129"/>
                <a:gd name="T106" fmla="*/ 5 w 665"/>
                <a:gd name="T107" fmla="*/ 8 h 1129"/>
                <a:gd name="T108" fmla="*/ 5 w 665"/>
                <a:gd name="T109" fmla="*/ 8 h 11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65"/>
                <a:gd name="T166" fmla="*/ 0 h 1129"/>
                <a:gd name="T167" fmla="*/ 665 w 665"/>
                <a:gd name="T168" fmla="*/ 1129 h 11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65" h="1129">
                  <a:moveTo>
                    <a:pt x="562" y="968"/>
                  </a:moveTo>
                  <a:lnTo>
                    <a:pt x="568" y="810"/>
                  </a:lnTo>
                  <a:lnTo>
                    <a:pt x="594" y="669"/>
                  </a:lnTo>
                  <a:lnTo>
                    <a:pt x="608" y="530"/>
                  </a:lnTo>
                  <a:lnTo>
                    <a:pt x="598" y="458"/>
                  </a:lnTo>
                  <a:lnTo>
                    <a:pt x="575" y="382"/>
                  </a:lnTo>
                  <a:lnTo>
                    <a:pt x="539" y="319"/>
                  </a:lnTo>
                  <a:lnTo>
                    <a:pt x="511" y="264"/>
                  </a:lnTo>
                  <a:lnTo>
                    <a:pt x="479" y="213"/>
                  </a:lnTo>
                  <a:lnTo>
                    <a:pt x="431" y="160"/>
                  </a:lnTo>
                  <a:lnTo>
                    <a:pt x="406" y="141"/>
                  </a:lnTo>
                  <a:lnTo>
                    <a:pt x="383" y="124"/>
                  </a:lnTo>
                  <a:lnTo>
                    <a:pt x="340" y="97"/>
                  </a:lnTo>
                  <a:lnTo>
                    <a:pt x="290" y="80"/>
                  </a:lnTo>
                  <a:lnTo>
                    <a:pt x="233" y="67"/>
                  </a:lnTo>
                  <a:lnTo>
                    <a:pt x="127" y="67"/>
                  </a:lnTo>
                  <a:lnTo>
                    <a:pt x="53" y="125"/>
                  </a:lnTo>
                  <a:lnTo>
                    <a:pt x="57" y="312"/>
                  </a:lnTo>
                  <a:lnTo>
                    <a:pt x="55" y="357"/>
                  </a:lnTo>
                  <a:lnTo>
                    <a:pt x="74" y="435"/>
                  </a:lnTo>
                  <a:lnTo>
                    <a:pt x="93" y="506"/>
                  </a:lnTo>
                  <a:lnTo>
                    <a:pt x="129" y="637"/>
                  </a:lnTo>
                  <a:lnTo>
                    <a:pt x="169" y="920"/>
                  </a:lnTo>
                  <a:lnTo>
                    <a:pt x="138" y="1099"/>
                  </a:lnTo>
                  <a:lnTo>
                    <a:pt x="127" y="1118"/>
                  </a:lnTo>
                  <a:lnTo>
                    <a:pt x="106" y="1129"/>
                  </a:lnTo>
                  <a:lnTo>
                    <a:pt x="89" y="1127"/>
                  </a:lnTo>
                  <a:lnTo>
                    <a:pt x="81" y="1110"/>
                  </a:lnTo>
                  <a:lnTo>
                    <a:pt x="108" y="910"/>
                  </a:lnTo>
                  <a:lnTo>
                    <a:pt x="98" y="762"/>
                  </a:lnTo>
                  <a:lnTo>
                    <a:pt x="72" y="635"/>
                  </a:lnTo>
                  <a:lnTo>
                    <a:pt x="39" y="508"/>
                  </a:lnTo>
                  <a:lnTo>
                    <a:pt x="1" y="363"/>
                  </a:lnTo>
                  <a:lnTo>
                    <a:pt x="0" y="312"/>
                  </a:lnTo>
                  <a:lnTo>
                    <a:pt x="3" y="112"/>
                  </a:lnTo>
                  <a:lnTo>
                    <a:pt x="20" y="80"/>
                  </a:lnTo>
                  <a:lnTo>
                    <a:pt x="43" y="53"/>
                  </a:lnTo>
                  <a:lnTo>
                    <a:pt x="70" y="32"/>
                  </a:lnTo>
                  <a:lnTo>
                    <a:pt x="100" y="17"/>
                  </a:lnTo>
                  <a:lnTo>
                    <a:pt x="167" y="0"/>
                  </a:lnTo>
                  <a:lnTo>
                    <a:pt x="243" y="0"/>
                  </a:lnTo>
                  <a:lnTo>
                    <a:pt x="368" y="36"/>
                  </a:lnTo>
                  <a:lnTo>
                    <a:pt x="422" y="67"/>
                  </a:lnTo>
                  <a:lnTo>
                    <a:pt x="477" y="108"/>
                  </a:lnTo>
                  <a:lnTo>
                    <a:pt x="528" y="165"/>
                  </a:lnTo>
                  <a:lnTo>
                    <a:pt x="566" y="222"/>
                  </a:lnTo>
                  <a:lnTo>
                    <a:pt x="598" y="283"/>
                  </a:lnTo>
                  <a:lnTo>
                    <a:pt x="636" y="350"/>
                  </a:lnTo>
                  <a:lnTo>
                    <a:pt x="665" y="506"/>
                  </a:lnTo>
                  <a:lnTo>
                    <a:pt x="657" y="580"/>
                  </a:lnTo>
                  <a:lnTo>
                    <a:pt x="640" y="652"/>
                  </a:lnTo>
                  <a:lnTo>
                    <a:pt x="587" y="966"/>
                  </a:lnTo>
                  <a:lnTo>
                    <a:pt x="575" y="981"/>
                  </a:lnTo>
                  <a:lnTo>
                    <a:pt x="562" y="968"/>
                  </a:lnTo>
                  <a:close/>
                </a:path>
              </a:pathLst>
            </a:custGeom>
            <a:solidFill>
              <a:srgbClr val="000000"/>
            </a:solidFill>
            <a:ln w="9525">
              <a:noFill/>
              <a:round/>
            </a:ln>
          </p:spPr>
          <p:txBody>
            <a:bodyPr/>
            <a:lstStyle/>
            <a:p>
              <a:endParaRPr lang="en-US"/>
            </a:p>
          </p:txBody>
        </p:sp>
        <p:sp>
          <p:nvSpPr>
            <p:cNvPr id="23" name="Freeform 24"/>
            <p:cNvSpPr/>
            <p:nvPr/>
          </p:nvSpPr>
          <p:spPr bwMode="auto">
            <a:xfrm>
              <a:off x="4619" y="1425"/>
              <a:ext cx="156" cy="38"/>
            </a:xfrm>
            <a:custGeom>
              <a:avLst/>
              <a:gdLst>
                <a:gd name="T0" fmla="*/ 1 w 312"/>
                <a:gd name="T1" fmla="*/ 1 h 76"/>
                <a:gd name="T2" fmla="*/ 1 w 312"/>
                <a:gd name="T3" fmla="*/ 1 h 76"/>
                <a:gd name="T4" fmla="*/ 1 w 312"/>
                <a:gd name="T5" fmla="*/ 0 h 76"/>
                <a:gd name="T6" fmla="*/ 2 w 312"/>
                <a:gd name="T7" fmla="*/ 1 h 76"/>
                <a:gd name="T8" fmla="*/ 2 w 312"/>
                <a:gd name="T9" fmla="*/ 1 h 76"/>
                <a:gd name="T10" fmla="*/ 2 w 312"/>
                <a:gd name="T11" fmla="*/ 1 h 76"/>
                <a:gd name="T12" fmla="*/ 1 w 312"/>
                <a:gd name="T13" fmla="*/ 1 h 76"/>
                <a:gd name="T14" fmla="*/ 1 w 312"/>
                <a:gd name="T15" fmla="*/ 1 h 76"/>
                <a:gd name="T16" fmla="*/ 1 w 312"/>
                <a:gd name="T17" fmla="*/ 1 h 76"/>
                <a:gd name="T18" fmla="*/ 1 w 312"/>
                <a:gd name="T19" fmla="*/ 1 h 76"/>
                <a:gd name="T20" fmla="*/ 0 w 312"/>
                <a:gd name="T21" fmla="*/ 1 h 76"/>
                <a:gd name="T22" fmla="*/ 1 w 312"/>
                <a:gd name="T23" fmla="*/ 1 h 76"/>
                <a:gd name="T24" fmla="*/ 1 w 312"/>
                <a:gd name="T25" fmla="*/ 1 h 76"/>
                <a:gd name="T26" fmla="*/ 1 w 312"/>
                <a:gd name="T27" fmla="*/ 1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2"/>
                <a:gd name="T43" fmla="*/ 0 h 76"/>
                <a:gd name="T44" fmla="*/ 312 w 312"/>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2" h="76">
                  <a:moveTo>
                    <a:pt x="25" y="26"/>
                  </a:moveTo>
                  <a:lnTo>
                    <a:pt x="63" y="9"/>
                  </a:lnTo>
                  <a:lnTo>
                    <a:pt x="179" y="0"/>
                  </a:lnTo>
                  <a:lnTo>
                    <a:pt x="297" y="13"/>
                  </a:lnTo>
                  <a:lnTo>
                    <a:pt x="312" y="32"/>
                  </a:lnTo>
                  <a:lnTo>
                    <a:pt x="303" y="49"/>
                  </a:lnTo>
                  <a:lnTo>
                    <a:pt x="183" y="43"/>
                  </a:lnTo>
                  <a:lnTo>
                    <a:pt x="88" y="70"/>
                  </a:lnTo>
                  <a:lnTo>
                    <a:pt x="50" y="76"/>
                  </a:lnTo>
                  <a:lnTo>
                    <a:pt x="12" y="62"/>
                  </a:lnTo>
                  <a:lnTo>
                    <a:pt x="0" y="38"/>
                  </a:lnTo>
                  <a:lnTo>
                    <a:pt x="8" y="26"/>
                  </a:lnTo>
                  <a:lnTo>
                    <a:pt x="25" y="26"/>
                  </a:lnTo>
                  <a:close/>
                </a:path>
              </a:pathLst>
            </a:custGeom>
            <a:solidFill>
              <a:srgbClr val="000000"/>
            </a:solidFill>
            <a:ln w="9525">
              <a:noFill/>
              <a:round/>
            </a:ln>
          </p:spPr>
          <p:txBody>
            <a:bodyPr/>
            <a:lstStyle/>
            <a:p>
              <a:endParaRPr lang="en-US"/>
            </a:p>
          </p:txBody>
        </p:sp>
        <p:sp>
          <p:nvSpPr>
            <p:cNvPr id="24" name="Freeform 25"/>
            <p:cNvSpPr/>
            <p:nvPr/>
          </p:nvSpPr>
          <p:spPr bwMode="auto">
            <a:xfrm>
              <a:off x="4384" y="1573"/>
              <a:ext cx="483" cy="720"/>
            </a:xfrm>
            <a:custGeom>
              <a:avLst/>
              <a:gdLst>
                <a:gd name="T0" fmla="*/ 8 w 966"/>
                <a:gd name="T1" fmla="*/ 0 h 1441"/>
                <a:gd name="T2" fmla="*/ 6 w 966"/>
                <a:gd name="T3" fmla="*/ 0 h 1441"/>
                <a:gd name="T4" fmla="*/ 5 w 966"/>
                <a:gd name="T5" fmla="*/ 0 h 1441"/>
                <a:gd name="T6" fmla="*/ 4 w 966"/>
                <a:gd name="T7" fmla="*/ 0 h 1441"/>
                <a:gd name="T8" fmla="*/ 4 w 966"/>
                <a:gd name="T9" fmla="*/ 1 h 1441"/>
                <a:gd name="T10" fmla="*/ 2 w 966"/>
                <a:gd name="T11" fmla="*/ 1 h 1441"/>
                <a:gd name="T12" fmla="*/ 1 w 966"/>
                <a:gd name="T13" fmla="*/ 2 h 1441"/>
                <a:gd name="T14" fmla="*/ 1 w 966"/>
                <a:gd name="T15" fmla="*/ 3 h 1441"/>
                <a:gd name="T16" fmla="*/ 1 w 966"/>
                <a:gd name="T17" fmla="*/ 3 h 1441"/>
                <a:gd name="T18" fmla="*/ 1 w 966"/>
                <a:gd name="T19" fmla="*/ 3 h 1441"/>
                <a:gd name="T20" fmla="*/ 2 w 966"/>
                <a:gd name="T21" fmla="*/ 4 h 1441"/>
                <a:gd name="T22" fmla="*/ 1 w 966"/>
                <a:gd name="T23" fmla="*/ 4 h 1441"/>
                <a:gd name="T24" fmla="*/ 1 w 966"/>
                <a:gd name="T25" fmla="*/ 4 h 1441"/>
                <a:gd name="T26" fmla="*/ 1 w 966"/>
                <a:gd name="T27" fmla="*/ 5 h 1441"/>
                <a:gd name="T28" fmla="*/ 1 w 966"/>
                <a:gd name="T29" fmla="*/ 5 h 1441"/>
                <a:gd name="T30" fmla="*/ 1 w 966"/>
                <a:gd name="T31" fmla="*/ 6 h 1441"/>
                <a:gd name="T32" fmla="*/ 1 w 966"/>
                <a:gd name="T33" fmla="*/ 6 h 1441"/>
                <a:gd name="T34" fmla="*/ 2 w 966"/>
                <a:gd name="T35" fmla="*/ 7 h 1441"/>
                <a:gd name="T36" fmla="*/ 2 w 966"/>
                <a:gd name="T37" fmla="*/ 7 h 1441"/>
                <a:gd name="T38" fmla="*/ 2 w 966"/>
                <a:gd name="T39" fmla="*/ 8 h 1441"/>
                <a:gd name="T40" fmla="*/ 1 w 966"/>
                <a:gd name="T41" fmla="*/ 9 h 1441"/>
                <a:gd name="T42" fmla="*/ 2 w 966"/>
                <a:gd name="T43" fmla="*/ 9 h 1441"/>
                <a:gd name="T44" fmla="*/ 2 w 966"/>
                <a:gd name="T45" fmla="*/ 9 h 1441"/>
                <a:gd name="T46" fmla="*/ 2 w 966"/>
                <a:gd name="T47" fmla="*/ 10 h 1441"/>
                <a:gd name="T48" fmla="*/ 2 w 966"/>
                <a:gd name="T49" fmla="*/ 10 h 1441"/>
                <a:gd name="T50" fmla="*/ 3 w 966"/>
                <a:gd name="T51" fmla="*/ 11 h 1441"/>
                <a:gd name="T52" fmla="*/ 3 w 966"/>
                <a:gd name="T53" fmla="*/ 11 h 1441"/>
                <a:gd name="T54" fmla="*/ 2 w 966"/>
                <a:gd name="T55" fmla="*/ 11 h 1441"/>
                <a:gd name="T56" fmla="*/ 2 w 966"/>
                <a:gd name="T57" fmla="*/ 10 h 1441"/>
                <a:gd name="T58" fmla="*/ 2 w 966"/>
                <a:gd name="T59" fmla="*/ 10 h 1441"/>
                <a:gd name="T60" fmla="*/ 2 w 966"/>
                <a:gd name="T61" fmla="*/ 10 h 1441"/>
                <a:gd name="T62" fmla="*/ 2 w 966"/>
                <a:gd name="T63" fmla="*/ 10 h 1441"/>
                <a:gd name="T64" fmla="*/ 1 w 966"/>
                <a:gd name="T65" fmla="*/ 9 h 1441"/>
                <a:gd name="T66" fmla="*/ 1 w 966"/>
                <a:gd name="T67" fmla="*/ 8 h 1441"/>
                <a:gd name="T68" fmla="*/ 1 w 966"/>
                <a:gd name="T69" fmla="*/ 8 h 1441"/>
                <a:gd name="T70" fmla="*/ 1 w 966"/>
                <a:gd name="T71" fmla="*/ 7 h 1441"/>
                <a:gd name="T72" fmla="*/ 1 w 966"/>
                <a:gd name="T73" fmla="*/ 7 h 1441"/>
                <a:gd name="T74" fmla="*/ 1 w 966"/>
                <a:gd name="T75" fmla="*/ 6 h 1441"/>
                <a:gd name="T76" fmla="*/ 0 w 966"/>
                <a:gd name="T77" fmla="*/ 6 h 1441"/>
                <a:gd name="T78" fmla="*/ 1 w 966"/>
                <a:gd name="T79" fmla="*/ 5 h 1441"/>
                <a:gd name="T80" fmla="*/ 1 w 966"/>
                <a:gd name="T81" fmla="*/ 4 h 1441"/>
                <a:gd name="T82" fmla="*/ 1 w 966"/>
                <a:gd name="T83" fmla="*/ 4 h 1441"/>
                <a:gd name="T84" fmla="*/ 1 w 966"/>
                <a:gd name="T85" fmla="*/ 3 h 1441"/>
                <a:gd name="T86" fmla="*/ 1 w 966"/>
                <a:gd name="T87" fmla="*/ 3 h 1441"/>
                <a:gd name="T88" fmla="*/ 1 w 966"/>
                <a:gd name="T89" fmla="*/ 3 h 1441"/>
                <a:gd name="T90" fmla="*/ 1 w 966"/>
                <a:gd name="T91" fmla="*/ 2 h 1441"/>
                <a:gd name="T92" fmla="*/ 1 w 966"/>
                <a:gd name="T93" fmla="*/ 1 h 1441"/>
                <a:gd name="T94" fmla="*/ 2 w 966"/>
                <a:gd name="T95" fmla="*/ 1 h 1441"/>
                <a:gd name="T96" fmla="*/ 2 w 966"/>
                <a:gd name="T97" fmla="*/ 1 h 1441"/>
                <a:gd name="T98" fmla="*/ 2 w 966"/>
                <a:gd name="T99" fmla="*/ 1 h 1441"/>
                <a:gd name="T100" fmla="*/ 3 w 966"/>
                <a:gd name="T101" fmla="*/ 1 h 1441"/>
                <a:gd name="T102" fmla="*/ 4 w 966"/>
                <a:gd name="T103" fmla="*/ 0 h 1441"/>
                <a:gd name="T104" fmla="*/ 4 w 966"/>
                <a:gd name="T105" fmla="*/ 0 h 1441"/>
                <a:gd name="T106" fmla="*/ 5 w 966"/>
                <a:gd name="T107" fmla="*/ 0 h 1441"/>
                <a:gd name="T108" fmla="*/ 6 w 966"/>
                <a:gd name="T109" fmla="*/ 0 h 1441"/>
                <a:gd name="T110" fmla="*/ 8 w 966"/>
                <a:gd name="T111" fmla="*/ 0 h 1441"/>
                <a:gd name="T112" fmla="*/ 8 w 966"/>
                <a:gd name="T113" fmla="*/ 0 h 1441"/>
                <a:gd name="T114" fmla="*/ 8 w 966"/>
                <a:gd name="T115" fmla="*/ 0 h 1441"/>
                <a:gd name="T116" fmla="*/ 8 w 966"/>
                <a:gd name="T117" fmla="*/ 0 h 14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66"/>
                <a:gd name="T178" fmla="*/ 0 h 1441"/>
                <a:gd name="T179" fmla="*/ 966 w 966"/>
                <a:gd name="T180" fmla="*/ 1441 h 144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66" h="1441">
                  <a:moveTo>
                    <a:pt x="952" y="27"/>
                  </a:moveTo>
                  <a:lnTo>
                    <a:pt x="673" y="61"/>
                  </a:lnTo>
                  <a:lnTo>
                    <a:pt x="544" y="93"/>
                  </a:lnTo>
                  <a:lnTo>
                    <a:pt x="477" y="116"/>
                  </a:lnTo>
                  <a:lnTo>
                    <a:pt x="405" y="145"/>
                  </a:lnTo>
                  <a:lnTo>
                    <a:pt x="249" y="204"/>
                  </a:lnTo>
                  <a:lnTo>
                    <a:pt x="110" y="285"/>
                  </a:lnTo>
                  <a:lnTo>
                    <a:pt x="72" y="386"/>
                  </a:lnTo>
                  <a:lnTo>
                    <a:pt x="87" y="417"/>
                  </a:lnTo>
                  <a:lnTo>
                    <a:pt x="116" y="441"/>
                  </a:lnTo>
                  <a:lnTo>
                    <a:pt x="154" y="534"/>
                  </a:lnTo>
                  <a:lnTo>
                    <a:pt x="127" y="571"/>
                  </a:lnTo>
                  <a:lnTo>
                    <a:pt x="99" y="605"/>
                  </a:lnTo>
                  <a:lnTo>
                    <a:pt x="32" y="715"/>
                  </a:lnTo>
                  <a:lnTo>
                    <a:pt x="32" y="749"/>
                  </a:lnTo>
                  <a:lnTo>
                    <a:pt x="49" y="776"/>
                  </a:lnTo>
                  <a:lnTo>
                    <a:pt x="99" y="831"/>
                  </a:lnTo>
                  <a:lnTo>
                    <a:pt x="160" y="896"/>
                  </a:lnTo>
                  <a:lnTo>
                    <a:pt x="179" y="970"/>
                  </a:lnTo>
                  <a:lnTo>
                    <a:pt x="158" y="1040"/>
                  </a:lnTo>
                  <a:lnTo>
                    <a:pt x="116" y="1194"/>
                  </a:lnTo>
                  <a:lnTo>
                    <a:pt x="141" y="1226"/>
                  </a:lnTo>
                  <a:lnTo>
                    <a:pt x="171" y="1255"/>
                  </a:lnTo>
                  <a:lnTo>
                    <a:pt x="224" y="1339"/>
                  </a:lnTo>
                  <a:lnTo>
                    <a:pt x="247" y="1380"/>
                  </a:lnTo>
                  <a:lnTo>
                    <a:pt x="276" y="1424"/>
                  </a:lnTo>
                  <a:lnTo>
                    <a:pt x="272" y="1441"/>
                  </a:lnTo>
                  <a:lnTo>
                    <a:pt x="253" y="1439"/>
                  </a:lnTo>
                  <a:lnTo>
                    <a:pt x="222" y="1396"/>
                  </a:lnTo>
                  <a:lnTo>
                    <a:pt x="194" y="1361"/>
                  </a:lnTo>
                  <a:lnTo>
                    <a:pt x="165" y="1325"/>
                  </a:lnTo>
                  <a:lnTo>
                    <a:pt x="135" y="1283"/>
                  </a:lnTo>
                  <a:lnTo>
                    <a:pt x="70" y="1207"/>
                  </a:lnTo>
                  <a:lnTo>
                    <a:pt x="78" y="1133"/>
                  </a:lnTo>
                  <a:lnTo>
                    <a:pt x="97" y="1069"/>
                  </a:lnTo>
                  <a:lnTo>
                    <a:pt x="108" y="1006"/>
                  </a:lnTo>
                  <a:lnTo>
                    <a:pt x="91" y="939"/>
                  </a:lnTo>
                  <a:lnTo>
                    <a:pt x="32" y="879"/>
                  </a:lnTo>
                  <a:lnTo>
                    <a:pt x="0" y="795"/>
                  </a:lnTo>
                  <a:lnTo>
                    <a:pt x="7" y="704"/>
                  </a:lnTo>
                  <a:lnTo>
                    <a:pt x="76" y="591"/>
                  </a:lnTo>
                  <a:lnTo>
                    <a:pt x="99" y="527"/>
                  </a:lnTo>
                  <a:lnTo>
                    <a:pt x="68" y="474"/>
                  </a:lnTo>
                  <a:lnTo>
                    <a:pt x="47" y="434"/>
                  </a:lnTo>
                  <a:lnTo>
                    <a:pt x="44" y="384"/>
                  </a:lnTo>
                  <a:lnTo>
                    <a:pt x="85" y="274"/>
                  </a:lnTo>
                  <a:lnTo>
                    <a:pt x="114" y="236"/>
                  </a:lnTo>
                  <a:lnTo>
                    <a:pt x="144" y="206"/>
                  </a:lnTo>
                  <a:lnTo>
                    <a:pt x="180" y="179"/>
                  </a:lnTo>
                  <a:lnTo>
                    <a:pt x="224" y="158"/>
                  </a:lnTo>
                  <a:lnTo>
                    <a:pt x="306" y="133"/>
                  </a:lnTo>
                  <a:lnTo>
                    <a:pt x="390" y="112"/>
                  </a:lnTo>
                  <a:lnTo>
                    <a:pt x="464" y="84"/>
                  </a:lnTo>
                  <a:lnTo>
                    <a:pt x="532" y="61"/>
                  </a:lnTo>
                  <a:lnTo>
                    <a:pt x="663" y="33"/>
                  </a:lnTo>
                  <a:lnTo>
                    <a:pt x="950" y="0"/>
                  </a:lnTo>
                  <a:lnTo>
                    <a:pt x="966" y="12"/>
                  </a:lnTo>
                  <a:lnTo>
                    <a:pt x="952" y="27"/>
                  </a:lnTo>
                  <a:close/>
                </a:path>
              </a:pathLst>
            </a:custGeom>
            <a:solidFill>
              <a:srgbClr val="000000"/>
            </a:solidFill>
            <a:ln w="9525">
              <a:noFill/>
              <a:round/>
            </a:ln>
          </p:spPr>
          <p:txBody>
            <a:bodyPr/>
            <a:lstStyle/>
            <a:p>
              <a:endParaRPr lang="en-US"/>
            </a:p>
          </p:txBody>
        </p:sp>
        <p:sp>
          <p:nvSpPr>
            <p:cNvPr id="25" name="Freeform 26"/>
            <p:cNvSpPr/>
            <p:nvPr/>
          </p:nvSpPr>
          <p:spPr bwMode="auto">
            <a:xfrm>
              <a:off x="4504" y="2340"/>
              <a:ext cx="88" cy="67"/>
            </a:xfrm>
            <a:custGeom>
              <a:avLst/>
              <a:gdLst>
                <a:gd name="T0" fmla="*/ 1 w 175"/>
                <a:gd name="T1" fmla="*/ 0 h 135"/>
                <a:gd name="T2" fmla="*/ 1 w 175"/>
                <a:gd name="T3" fmla="*/ 0 h 135"/>
                <a:gd name="T4" fmla="*/ 1 w 175"/>
                <a:gd name="T5" fmla="*/ 0 h 135"/>
                <a:gd name="T6" fmla="*/ 1 w 175"/>
                <a:gd name="T7" fmla="*/ 0 h 135"/>
                <a:gd name="T8" fmla="*/ 2 w 175"/>
                <a:gd name="T9" fmla="*/ 0 h 135"/>
                <a:gd name="T10" fmla="*/ 2 w 175"/>
                <a:gd name="T11" fmla="*/ 1 h 135"/>
                <a:gd name="T12" fmla="*/ 2 w 175"/>
                <a:gd name="T13" fmla="*/ 1 h 135"/>
                <a:gd name="T14" fmla="*/ 1 w 175"/>
                <a:gd name="T15" fmla="*/ 0 h 135"/>
                <a:gd name="T16" fmla="*/ 1 w 175"/>
                <a:gd name="T17" fmla="*/ 0 h 135"/>
                <a:gd name="T18" fmla="*/ 0 w 175"/>
                <a:gd name="T19" fmla="*/ 0 h 135"/>
                <a:gd name="T20" fmla="*/ 1 w 175"/>
                <a:gd name="T21" fmla="*/ 0 h 135"/>
                <a:gd name="T22" fmla="*/ 1 w 175"/>
                <a:gd name="T23" fmla="*/ 0 h 135"/>
                <a:gd name="T24" fmla="*/ 1 w 175"/>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5"/>
                <a:gd name="T40" fmla="*/ 0 h 135"/>
                <a:gd name="T41" fmla="*/ 175 w 175"/>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5" h="135">
                  <a:moveTo>
                    <a:pt x="27" y="12"/>
                  </a:moveTo>
                  <a:lnTo>
                    <a:pt x="42" y="44"/>
                  </a:lnTo>
                  <a:lnTo>
                    <a:pt x="73" y="67"/>
                  </a:lnTo>
                  <a:lnTo>
                    <a:pt x="118" y="90"/>
                  </a:lnTo>
                  <a:lnTo>
                    <a:pt x="166" y="111"/>
                  </a:lnTo>
                  <a:lnTo>
                    <a:pt x="175" y="128"/>
                  </a:lnTo>
                  <a:lnTo>
                    <a:pt x="158" y="135"/>
                  </a:lnTo>
                  <a:lnTo>
                    <a:pt x="54" y="105"/>
                  </a:lnTo>
                  <a:lnTo>
                    <a:pt x="16" y="67"/>
                  </a:lnTo>
                  <a:lnTo>
                    <a:pt x="0" y="15"/>
                  </a:lnTo>
                  <a:lnTo>
                    <a:pt x="10" y="0"/>
                  </a:lnTo>
                  <a:lnTo>
                    <a:pt x="27" y="12"/>
                  </a:lnTo>
                  <a:close/>
                </a:path>
              </a:pathLst>
            </a:custGeom>
            <a:solidFill>
              <a:srgbClr val="000000"/>
            </a:solidFill>
            <a:ln w="9525">
              <a:noFill/>
              <a:round/>
            </a:ln>
          </p:spPr>
          <p:txBody>
            <a:bodyPr/>
            <a:lstStyle/>
            <a:p>
              <a:endParaRPr lang="en-US"/>
            </a:p>
          </p:txBody>
        </p:sp>
        <p:sp>
          <p:nvSpPr>
            <p:cNvPr id="26" name="Freeform 27"/>
            <p:cNvSpPr/>
            <p:nvPr/>
          </p:nvSpPr>
          <p:spPr bwMode="auto">
            <a:xfrm>
              <a:off x="4606" y="2320"/>
              <a:ext cx="299" cy="122"/>
            </a:xfrm>
            <a:custGeom>
              <a:avLst/>
              <a:gdLst>
                <a:gd name="T0" fmla="*/ 0 w 599"/>
                <a:gd name="T1" fmla="*/ 1 h 246"/>
                <a:gd name="T2" fmla="*/ 1 w 599"/>
                <a:gd name="T3" fmla="*/ 1 h 246"/>
                <a:gd name="T4" fmla="*/ 3 w 599"/>
                <a:gd name="T5" fmla="*/ 1 h 246"/>
                <a:gd name="T6" fmla="*/ 3 w 599"/>
                <a:gd name="T7" fmla="*/ 0 h 246"/>
                <a:gd name="T8" fmla="*/ 4 w 599"/>
                <a:gd name="T9" fmla="*/ 0 h 246"/>
                <a:gd name="T10" fmla="*/ 4 w 599"/>
                <a:gd name="T11" fmla="*/ 0 h 246"/>
                <a:gd name="T12" fmla="*/ 4 w 599"/>
                <a:gd name="T13" fmla="*/ 0 h 246"/>
                <a:gd name="T14" fmla="*/ 4 w 599"/>
                <a:gd name="T15" fmla="*/ 0 h 246"/>
                <a:gd name="T16" fmla="*/ 4 w 599"/>
                <a:gd name="T17" fmla="*/ 1 h 246"/>
                <a:gd name="T18" fmla="*/ 3 w 599"/>
                <a:gd name="T19" fmla="*/ 1 h 246"/>
                <a:gd name="T20" fmla="*/ 3 w 599"/>
                <a:gd name="T21" fmla="*/ 1 h 246"/>
                <a:gd name="T22" fmla="*/ 2 w 599"/>
                <a:gd name="T23" fmla="*/ 1 h 246"/>
                <a:gd name="T24" fmla="*/ 2 w 599"/>
                <a:gd name="T25" fmla="*/ 1 h 246"/>
                <a:gd name="T26" fmla="*/ 1 w 599"/>
                <a:gd name="T27" fmla="*/ 1 h 246"/>
                <a:gd name="T28" fmla="*/ 0 w 599"/>
                <a:gd name="T29" fmla="*/ 1 h 246"/>
                <a:gd name="T30" fmla="*/ 0 w 599"/>
                <a:gd name="T31" fmla="*/ 1 h 246"/>
                <a:gd name="T32" fmla="*/ 0 w 599"/>
                <a:gd name="T33" fmla="*/ 1 h 246"/>
                <a:gd name="T34" fmla="*/ 0 w 599"/>
                <a:gd name="T35" fmla="*/ 1 h 2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9"/>
                <a:gd name="T55" fmla="*/ 0 h 246"/>
                <a:gd name="T56" fmla="*/ 599 w 599"/>
                <a:gd name="T57" fmla="*/ 246 h 2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9" h="246">
                  <a:moveTo>
                    <a:pt x="13" y="219"/>
                  </a:moveTo>
                  <a:lnTo>
                    <a:pt x="209" y="187"/>
                  </a:lnTo>
                  <a:lnTo>
                    <a:pt x="397" y="132"/>
                  </a:lnTo>
                  <a:lnTo>
                    <a:pt x="504" y="95"/>
                  </a:lnTo>
                  <a:lnTo>
                    <a:pt x="574" y="6"/>
                  </a:lnTo>
                  <a:lnTo>
                    <a:pt x="591" y="0"/>
                  </a:lnTo>
                  <a:lnTo>
                    <a:pt x="599" y="17"/>
                  </a:lnTo>
                  <a:lnTo>
                    <a:pt x="574" y="80"/>
                  </a:lnTo>
                  <a:lnTo>
                    <a:pt x="543" y="139"/>
                  </a:lnTo>
                  <a:lnTo>
                    <a:pt x="481" y="164"/>
                  </a:lnTo>
                  <a:lnTo>
                    <a:pt x="420" y="187"/>
                  </a:lnTo>
                  <a:lnTo>
                    <a:pt x="367" y="204"/>
                  </a:lnTo>
                  <a:lnTo>
                    <a:pt x="317" y="217"/>
                  </a:lnTo>
                  <a:lnTo>
                    <a:pt x="222" y="228"/>
                  </a:lnTo>
                  <a:lnTo>
                    <a:pt x="17" y="246"/>
                  </a:lnTo>
                  <a:lnTo>
                    <a:pt x="0" y="234"/>
                  </a:lnTo>
                  <a:lnTo>
                    <a:pt x="13" y="219"/>
                  </a:lnTo>
                  <a:close/>
                </a:path>
              </a:pathLst>
            </a:custGeom>
            <a:solidFill>
              <a:srgbClr val="000000"/>
            </a:solidFill>
            <a:ln w="9525">
              <a:noFill/>
              <a:round/>
            </a:ln>
          </p:spPr>
          <p:txBody>
            <a:bodyPr/>
            <a:lstStyle/>
            <a:p>
              <a:endParaRPr lang="en-US"/>
            </a:p>
          </p:txBody>
        </p:sp>
        <p:sp>
          <p:nvSpPr>
            <p:cNvPr id="27" name="Freeform 28"/>
            <p:cNvSpPr/>
            <p:nvPr/>
          </p:nvSpPr>
          <p:spPr bwMode="auto">
            <a:xfrm>
              <a:off x="4668" y="2189"/>
              <a:ext cx="302" cy="62"/>
            </a:xfrm>
            <a:custGeom>
              <a:avLst/>
              <a:gdLst>
                <a:gd name="T0" fmla="*/ 0 w 605"/>
                <a:gd name="T1" fmla="*/ 0 h 126"/>
                <a:gd name="T2" fmla="*/ 0 w 605"/>
                <a:gd name="T3" fmla="*/ 0 h 126"/>
                <a:gd name="T4" fmla="*/ 1 w 605"/>
                <a:gd name="T5" fmla="*/ 0 h 126"/>
                <a:gd name="T6" fmla="*/ 3 w 605"/>
                <a:gd name="T7" fmla="*/ 0 h 126"/>
                <a:gd name="T8" fmla="*/ 3 w 605"/>
                <a:gd name="T9" fmla="*/ 0 h 126"/>
                <a:gd name="T10" fmla="*/ 4 w 605"/>
                <a:gd name="T11" fmla="*/ 0 h 126"/>
                <a:gd name="T12" fmla="*/ 4 w 605"/>
                <a:gd name="T13" fmla="*/ 0 h 126"/>
                <a:gd name="T14" fmla="*/ 4 w 605"/>
                <a:gd name="T15" fmla="*/ 0 h 126"/>
                <a:gd name="T16" fmla="*/ 3 w 605"/>
                <a:gd name="T17" fmla="*/ 0 h 126"/>
                <a:gd name="T18" fmla="*/ 3 w 605"/>
                <a:gd name="T19" fmla="*/ 0 h 126"/>
                <a:gd name="T20" fmla="*/ 2 w 605"/>
                <a:gd name="T21" fmla="*/ 0 h 126"/>
                <a:gd name="T22" fmla="*/ 1 w 605"/>
                <a:gd name="T23" fmla="*/ 0 h 126"/>
                <a:gd name="T24" fmla="*/ 1 w 605"/>
                <a:gd name="T25" fmla="*/ 0 h 126"/>
                <a:gd name="T26" fmla="*/ 0 w 605"/>
                <a:gd name="T27" fmla="*/ 0 h 126"/>
                <a:gd name="T28" fmla="*/ 0 w 605"/>
                <a:gd name="T29" fmla="*/ 0 h 126"/>
                <a:gd name="T30" fmla="*/ 0 w 605"/>
                <a:gd name="T31" fmla="*/ 0 h 126"/>
                <a:gd name="T32" fmla="*/ 0 w 605"/>
                <a:gd name="T33" fmla="*/ 0 h 126"/>
                <a:gd name="T34" fmla="*/ 0 w 605"/>
                <a:gd name="T35" fmla="*/ 0 h 126"/>
                <a:gd name="T36" fmla="*/ 0 w 605"/>
                <a:gd name="T37" fmla="*/ 0 h 1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5"/>
                <a:gd name="T58" fmla="*/ 0 h 126"/>
                <a:gd name="T59" fmla="*/ 605 w 605"/>
                <a:gd name="T60" fmla="*/ 126 h 1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5" h="126">
                  <a:moveTo>
                    <a:pt x="19" y="0"/>
                  </a:moveTo>
                  <a:lnTo>
                    <a:pt x="101" y="32"/>
                  </a:lnTo>
                  <a:lnTo>
                    <a:pt x="206" y="53"/>
                  </a:lnTo>
                  <a:lnTo>
                    <a:pt x="398" y="27"/>
                  </a:lnTo>
                  <a:lnTo>
                    <a:pt x="489" y="13"/>
                  </a:lnTo>
                  <a:lnTo>
                    <a:pt x="592" y="8"/>
                  </a:lnTo>
                  <a:lnTo>
                    <a:pt x="605" y="21"/>
                  </a:lnTo>
                  <a:lnTo>
                    <a:pt x="592" y="34"/>
                  </a:lnTo>
                  <a:lnTo>
                    <a:pt x="489" y="48"/>
                  </a:lnTo>
                  <a:lnTo>
                    <a:pt x="400" y="76"/>
                  </a:lnTo>
                  <a:lnTo>
                    <a:pt x="310" y="108"/>
                  </a:lnTo>
                  <a:lnTo>
                    <a:pt x="208" y="126"/>
                  </a:lnTo>
                  <a:lnTo>
                    <a:pt x="132" y="118"/>
                  </a:lnTo>
                  <a:lnTo>
                    <a:pt x="59" y="93"/>
                  </a:lnTo>
                  <a:lnTo>
                    <a:pt x="35" y="55"/>
                  </a:lnTo>
                  <a:lnTo>
                    <a:pt x="8" y="25"/>
                  </a:lnTo>
                  <a:lnTo>
                    <a:pt x="0" y="6"/>
                  </a:lnTo>
                  <a:lnTo>
                    <a:pt x="19" y="0"/>
                  </a:lnTo>
                  <a:close/>
                </a:path>
              </a:pathLst>
            </a:custGeom>
            <a:solidFill>
              <a:srgbClr val="000000"/>
            </a:solidFill>
            <a:ln w="9525">
              <a:noFill/>
              <a:round/>
            </a:ln>
          </p:spPr>
          <p:txBody>
            <a:bodyPr/>
            <a:lstStyle/>
            <a:p>
              <a:endParaRPr lang="en-US"/>
            </a:p>
          </p:txBody>
        </p:sp>
        <p:sp>
          <p:nvSpPr>
            <p:cNvPr id="28" name="Freeform 29"/>
            <p:cNvSpPr/>
            <p:nvPr/>
          </p:nvSpPr>
          <p:spPr bwMode="auto">
            <a:xfrm>
              <a:off x="4600" y="1983"/>
              <a:ext cx="320" cy="50"/>
            </a:xfrm>
            <a:custGeom>
              <a:avLst/>
              <a:gdLst>
                <a:gd name="T0" fmla="*/ 1 w 639"/>
                <a:gd name="T1" fmla="*/ 1 h 99"/>
                <a:gd name="T2" fmla="*/ 1 w 639"/>
                <a:gd name="T3" fmla="*/ 1 h 99"/>
                <a:gd name="T4" fmla="*/ 2 w 639"/>
                <a:gd name="T5" fmla="*/ 1 h 99"/>
                <a:gd name="T6" fmla="*/ 3 w 639"/>
                <a:gd name="T7" fmla="*/ 1 h 99"/>
                <a:gd name="T8" fmla="*/ 4 w 639"/>
                <a:gd name="T9" fmla="*/ 0 h 99"/>
                <a:gd name="T10" fmla="*/ 5 w 639"/>
                <a:gd name="T11" fmla="*/ 1 h 99"/>
                <a:gd name="T12" fmla="*/ 5 w 639"/>
                <a:gd name="T13" fmla="*/ 1 h 99"/>
                <a:gd name="T14" fmla="*/ 5 w 639"/>
                <a:gd name="T15" fmla="*/ 1 h 99"/>
                <a:gd name="T16" fmla="*/ 4 w 639"/>
                <a:gd name="T17" fmla="*/ 1 h 99"/>
                <a:gd name="T18" fmla="*/ 3 w 639"/>
                <a:gd name="T19" fmla="*/ 1 h 99"/>
                <a:gd name="T20" fmla="*/ 2 w 639"/>
                <a:gd name="T21" fmla="*/ 1 h 99"/>
                <a:gd name="T22" fmla="*/ 2 w 639"/>
                <a:gd name="T23" fmla="*/ 1 h 99"/>
                <a:gd name="T24" fmla="*/ 1 w 639"/>
                <a:gd name="T25" fmla="*/ 1 h 99"/>
                <a:gd name="T26" fmla="*/ 0 w 639"/>
                <a:gd name="T27" fmla="*/ 1 h 99"/>
                <a:gd name="T28" fmla="*/ 1 w 639"/>
                <a:gd name="T29" fmla="*/ 1 h 99"/>
                <a:gd name="T30" fmla="*/ 1 w 639"/>
                <a:gd name="T31" fmla="*/ 1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9"/>
                <a:gd name="T49" fmla="*/ 0 h 99"/>
                <a:gd name="T50" fmla="*/ 639 w 639"/>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9" h="99">
                  <a:moveTo>
                    <a:pt x="17" y="38"/>
                  </a:moveTo>
                  <a:lnTo>
                    <a:pt x="122" y="40"/>
                  </a:lnTo>
                  <a:lnTo>
                    <a:pt x="227" y="21"/>
                  </a:lnTo>
                  <a:lnTo>
                    <a:pt x="333" y="4"/>
                  </a:lnTo>
                  <a:lnTo>
                    <a:pt x="426" y="0"/>
                  </a:lnTo>
                  <a:lnTo>
                    <a:pt x="626" y="2"/>
                  </a:lnTo>
                  <a:lnTo>
                    <a:pt x="639" y="14"/>
                  </a:lnTo>
                  <a:lnTo>
                    <a:pt x="626" y="29"/>
                  </a:lnTo>
                  <a:lnTo>
                    <a:pt x="436" y="52"/>
                  </a:lnTo>
                  <a:lnTo>
                    <a:pt x="348" y="75"/>
                  </a:lnTo>
                  <a:lnTo>
                    <a:pt x="246" y="99"/>
                  </a:lnTo>
                  <a:lnTo>
                    <a:pt x="130" y="96"/>
                  </a:lnTo>
                  <a:lnTo>
                    <a:pt x="12" y="65"/>
                  </a:lnTo>
                  <a:lnTo>
                    <a:pt x="0" y="48"/>
                  </a:lnTo>
                  <a:lnTo>
                    <a:pt x="17" y="38"/>
                  </a:lnTo>
                  <a:close/>
                </a:path>
              </a:pathLst>
            </a:custGeom>
            <a:solidFill>
              <a:srgbClr val="000000"/>
            </a:solidFill>
            <a:ln w="9525">
              <a:noFill/>
              <a:round/>
            </a:ln>
          </p:spPr>
          <p:txBody>
            <a:bodyPr/>
            <a:lstStyle/>
            <a:p>
              <a:endParaRPr lang="en-US"/>
            </a:p>
          </p:txBody>
        </p:sp>
        <p:sp>
          <p:nvSpPr>
            <p:cNvPr id="29" name="Freeform 30"/>
            <p:cNvSpPr/>
            <p:nvPr/>
          </p:nvSpPr>
          <p:spPr bwMode="auto">
            <a:xfrm>
              <a:off x="4562" y="1765"/>
              <a:ext cx="397" cy="71"/>
            </a:xfrm>
            <a:custGeom>
              <a:avLst/>
              <a:gdLst>
                <a:gd name="T0" fmla="*/ 1 w 793"/>
                <a:gd name="T1" fmla="*/ 0 h 143"/>
                <a:gd name="T2" fmla="*/ 1 w 793"/>
                <a:gd name="T3" fmla="*/ 0 h 143"/>
                <a:gd name="T4" fmla="*/ 2 w 793"/>
                <a:gd name="T5" fmla="*/ 0 h 143"/>
                <a:gd name="T6" fmla="*/ 2 w 793"/>
                <a:gd name="T7" fmla="*/ 0 h 143"/>
                <a:gd name="T8" fmla="*/ 3 w 793"/>
                <a:gd name="T9" fmla="*/ 0 h 143"/>
                <a:gd name="T10" fmla="*/ 4 w 793"/>
                <a:gd name="T11" fmla="*/ 0 h 143"/>
                <a:gd name="T12" fmla="*/ 4 w 793"/>
                <a:gd name="T13" fmla="*/ 0 h 143"/>
                <a:gd name="T14" fmla="*/ 7 w 793"/>
                <a:gd name="T15" fmla="*/ 0 h 143"/>
                <a:gd name="T16" fmla="*/ 7 w 793"/>
                <a:gd name="T17" fmla="*/ 0 h 143"/>
                <a:gd name="T18" fmla="*/ 7 w 793"/>
                <a:gd name="T19" fmla="*/ 0 h 143"/>
                <a:gd name="T20" fmla="*/ 5 w 793"/>
                <a:gd name="T21" fmla="*/ 0 h 143"/>
                <a:gd name="T22" fmla="*/ 4 w 793"/>
                <a:gd name="T23" fmla="*/ 0 h 143"/>
                <a:gd name="T24" fmla="*/ 3 w 793"/>
                <a:gd name="T25" fmla="*/ 0 h 143"/>
                <a:gd name="T26" fmla="*/ 3 w 793"/>
                <a:gd name="T27" fmla="*/ 1 h 143"/>
                <a:gd name="T28" fmla="*/ 2 w 793"/>
                <a:gd name="T29" fmla="*/ 1 h 143"/>
                <a:gd name="T30" fmla="*/ 1 w 793"/>
                <a:gd name="T31" fmla="*/ 1 h 143"/>
                <a:gd name="T32" fmla="*/ 1 w 793"/>
                <a:gd name="T33" fmla="*/ 0 h 143"/>
                <a:gd name="T34" fmla="*/ 1 w 793"/>
                <a:gd name="T35" fmla="*/ 0 h 143"/>
                <a:gd name="T36" fmla="*/ 1 w 793"/>
                <a:gd name="T37" fmla="*/ 0 h 143"/>
                <a:gd name="T38" fmla="*/ 0 w 793"/>
                <a:gd name="T39" fmla="*/ 0 h 143"/>
                <a:gd name="T40" fmla="*/ 1 w 793"/>
                <a:gd name="T41" fmla="*/ 0 h 143"/>
                <a:gd name="T42" fmla="*/ 1 w 793"/>
                <a:gd name="T43" fmla="*/ 0 h 1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3"/>
                <a:gd name="T67" fmla="*/ 0 h 143"/>
                <a:gd name="T68" fmla="*/ 793 w 793"/>
                <a:gd name="T69" fmla="*/ 143 h 1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3" h="143">
                  <a:moveTo>
                    <a:pt x="17" y="63"/>
                  </a:moveTo>
                  <a:lnTo>
                    <a:pt x="126" y="67"/>
                  </a:lnTo>
                  <a:lnTo>
                    <a:pt x="190" y="67"/>
                  </a:lnTo>
                  <a:lnTo>
                    <a:pt x="253" y="57"/>
                  </a:lnTo>
                  <a:lnTo>
                    <a:pt x="325" y="38"/>
                  </a:lnTo>
                  <a:lnTo>
                    <a:pt x="390" y="25"/>
                  </a:lnTo>
                  <a:lnTo>
                    <a:pt x="512" y="12"/>
                  </a:lnTo>
                  <a:lnTo>
                    <a:pt x="778" y="0"/>
                  </a:lnTo>
                  <a:lnTo>
                    <a:pt x="793" y="12"/>
                  </a:lnTo>
                  <a:lnTo>
                    <a:pt x="780" y="25"/>
                  </a:lnTo>
                  <a:lnTo>
                    <a:pt x="523" y="63"/>
                  </a:lnTo>
                  <a:lnTo>
                    <a:pt x="403" y="93"/>
                  </a:lnTo>
                  <a:lnTo>
                    <a:pt x="341" y="111"/>
                  </a:lnTo>
                  <a:lnTo>
                    <a:pt x="270" y="131"/>
                  </a:lnTo>
                  <a:lnTo>
                    <a:pt x="190" y="143"/>
                  </a:lnTo>
                  <a:lnTo>
                    <a:pt x="111" y="143"/>
                  </a:lnTo>
                  <a:lnTo>
                    <a:pt x="59" y="116"/>
                  </a:lnTo>
                  <a:lnTo>
                    <a:pt x="36" y="101"/>
                  </a:lnTo>
                  <a:lnTo>
                    <a:pt x="10" y="88"/>
                  </a:lnTo>
                  <a:lnTo>
                    <a:pt x="0" y="71"/>
                  </a:lnTo>
                  <a:lnTo>
                    <a:pt x="17" y="63"/>
                  </a:lnTo>
                  <a:close/>
                </a:path>
              </a:pathLst>
            </a:custGeom>
            <a:solidFill>
              <a:srgbClr val="000000"/>
            </a:solidFill>
            <a:ln w="9525">
              <a:noFill/>
              <a:round/>
            </a:ln>
          </p:spPr>
          <p:txBody>
            <a:bodyPr/>
            <a:lstStyle/>
            <a:p>
              <a:endParaRPr lang="en-US"/>
            </a:p>
          </p:txBody>
        </p:sp>
        <p:sp>
          <p:nvSpPr>
            <p:cNvPr id="30" name="Freeform 31"/>
            <p:cNvSpPr/>
            <p:nvPr/>
          </p:nvSpPr>
          <p:spPr bwMode="auto">
            <a:xfrm>
              <a:off x="4910" y="1614"/>
              <a:ext cx="53" cy="102"/>
            </a:xfrm>
            <a:custGeom>
              <a:avLst/>
              <a:gdLst>
                <a:gd name="T0" fmla="*/ 0 w 107"/>
                <a:gd name="T1" fmla="*/ 0 h 205"/>
                <a:gd name="T2" fmla="*/ 0 w 107"/>
                <a:gd name="T3" fmla="*/ 0 h 205"/>
                <a:gd name="T4" fmla="*/ 0 w 107"/>
                <a:gd name="T5" fmla="*/ 0 h 205"/>
                <a:gd name="T6" fmla="*/ 0 w 107"/>
                <a:gd name="T7" fmla="*/ 1 h 205"/>
                <a:gd name="T8" fmla="*/ 0 w 107"/>
                <a:gd name="T9" fmla="*/ 1 h 205"/>
                <a:gd name="T10" fmla="*/ 0 w 107"/>
                <a:gd name="T11" fmla="*/ 1 h 205"/>
                <a:gd name="T12" fmla="*/ 0 w 107"/>
                <a:gd name="T13" fmla="*/ 0 h 205"/>
                <a:gd name="T14" fmla="*/ 0 w 107"/>
                <a:gd name="T15" fmla="*/ 0 h 205"/>
                <a:gd name="T16" fmla="*/ 0 w 107"/>
                <a:gd name="T17" fmla="*/ 0 h 205"/>
                <a:gd name="T18" fmla="*/ 0 w 107"/>
                <a:gd name="T19" fmla="*/ 0 h 205"/>
                <a:gd name="T20" fmla="*/ 0 w 107"/>
                <a:gd name="T21" fmla="*/ 0 h 2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7"/>
                <a:gd name="T34" fmla="*/ 0 h 205"/>
                <a:gd name="T35" fmla="*/ 107 w 107"/>
                <a:gd name="T36" fmla="*/ 205 h 2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7" h="205">
                  <a:moveTo>
                    <a:pt x="23" y="4"/>
                  </a:moveTo>
                  <a:lnTo>
                    <a:pt x="65" y="51"/>
                  </a:lnTo>
                  <a:lnTo>
                    <a:pt x="107" y="101"/>
                  </a:lnTo>
                  <a:lnTo>
                    <a:pt x="103" y="192"/>
                  </a:lnTo>
                  <a:lnTo>
                    <a:pt x="89" y="205"/>
                  </a:lnTo>
                  <a:lnTo>
                    <a:pt x="74" y="192"/>
                  </a:lnTo>
                  <a:lnTo>
                    <a:pt x="59" y="118"/>
                  </a:lnTo>
                  <a:lnTo>
                    <a:pt x="0" y="17"/>
                  </a:lnTo>
                  <a:lnTo>
                    <a:pt x="4" y="0"/>
                  </a:lnTo>
                  <a:lnTo>
                    <a:pt x="23" y="4"/>
                  </a:lnTo>
                  <a:close/>
                </a:path>
              </a:pathLst>
            </a:custGeom>
            <a:solidFill>
              <a:srgbClr val="000000"/>
            </a:solidFill>
            <a:ln w="9525">
              <a:noFill/>
              <a:round/>
            </a:ln>
          </p:spPr>
          <p:txBody>
            <a:bodyPr/>
            <a:lstStyle/>
            <a:p>
              <a:endParaRPr lang="en-US"/>
            </a:p>
          </p:txBody>
        </p:sp>
        <p:sp>
          <p:nvSpPr>
            <p:cNvPr id="31" name="Freeform 32"/>
            <p:cNvSpPr/>
            <p:nvPr/>
          </p:nvSpPr>
          <p:spPr bwMode="auto">
            <a:xfrm>
              <a:off x="4938" y="1582"/>
              <a:ext cx="149" cy="291"/>
            </a:xfrm>
            <a:custGeom>
              <a:avLst/>
              <a:gdLst>
                <a:gd name="T0" fmla="*/ 0 w 299"/>
                <a:gd name="T1" fmla="*/ 0 h 582"/>
                <a:gd name="T2" fmla="*/ 0 w 299"/>
                <a:gd name="T3" fmla="*/ 1 h 582"/>
                <a:gd name="T4" fmla="*/ 1 w 299"/>
                <a:gd name="T5" fmla="*/ 1 h 582"/>
                <a:gd name="T6" fmla="*/ 1 w 299"/>
                <a:gd name="T7" fmla="*/ 1 h 582"/>
                <a:gd name="T8" fmla="*/ 1 w 299"/>
                <a:gd name="T9" fmla="*/ 1 h 582"/>
                <a:gd name="T10" fmla="*/ 1 w 299"/>
                <a:gd name="T11" fmla="*/ 1 h 582"/>
                <a:gd name="T12" fmla="*/ 1 w 299"/>
                <a:gd name="T13" fmla="*/ 2 h 582"/>
                <a:gd name="T14" fmla="*/ 2 w 299"/>
                <a:gd name="T15" fmla="*/ 3 h 582"/>
                <a:gd name="T16" fmla="*/ 2 w 299"/>
                <a:gd name="T17" fmla="*/ 5 h 582"/>
                <a:gd name="T18" fmla="*/ 2 w 299"/>
                <a:gd name="T19" fmla="*/ 5 h 582"/>
                <a:gd name="T20" fmla="*/ 2 w 299"/>
                <a:gd name="T21" fmla="*/ 5 h 582"/>
                <a:gd name="T22" fmla="*/ 1 w 299"/>
                <a:gd name="T23" fmla="*/ 5 h 582"/>
                <a:gd name="T24" fmla="*/ 1 w 299"/>
                <a:gd name="T25" fmla="*/ 5 h 582"/>
                <a:gd name="T26" fmla="*/ 1 w 299"/>
                <a:gd name="T27" fmla="*/ 5 h 582"/>
                <a:gd name="T28" fmla="*/ 1 w 299"/>
                <a:gd name="T29" fmla="*/ 3 h 582"/>
                <a:gd name="T30" fmla="*/ 1 w 299"/>
                <a:gd name="T31" fmla="*/ 3 h 582"/>
                <a:gd name="T32" fmla="*/ 1 w 299"/>
                <a:gd name="T33" fmla="*/ 3 h 582"/>
                <a:gd name="T34" fmla="*/ 1 w 299"/>
                <a:gd name="T35" fmla="*/ 3 h 582"/>
                <a:gd name="T36" fmla="*/ 1 w 299"/>
                <a:gd name="T37" fmla="*/ 3 h 582"/>
                <a:gd name="T38" fmla="*/ 1 w 299"/>
                <a:gd name="T39" fmla="*/ 3 h 582"/>
                <a:gd name="T40" fmla="*/ 1 w 299"/>
                <a:gd name="T41" fmla="*/ 2 h 582"/>
                <a:gd name="T42" fmla="*/ 1 w 299"/>
                <a:gd name="T43" fmla="*/ 2 h 582"/>
                <a:gd name="T44" fmla="*/ 1 w 299"/>
                <a:gd name="T45" fmla="*/ 1 h 582"/>
                <a:gd name="T46" fmla="*/ 1 w 299"/>
                <a:gd name="T47" fmla="*/ 1 h 582"/>
                <a:gd name="T48" fmla="*/ 0 w 299"/>
                <a:gd name="T49" fmla="*/ 1 h 582"/>
                <a:gd name="T50" fmla="*/ 0 w 299"/>
                <a:gd name="T51" fmla="*/ 1 h 582"/>
                <a:gd name="T52" fmla="*/ 0 w 299"/>
                <a:gd name="T53" fmla="*/ 1 h 582"/>
                <a:gd name="T54" fmla="*/ 0 w 299"/>
                <a:gd name="T55" fmla="*/ 1 h 582"/>
                <a:gd name="T56" fmla="*/ 0 w 299"/>
                <a:gd name="T57" fmla="*/ 0 h 582"/>
                <a:gd name="T58" fmla="*/ 0 w 299"/>
                <a:gd name="T59" fmla="*/ 0 h 5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9"/>
                <a:gd name="T91" fmla="*/ 0 h 582"/>
                <a:gd name="T92" fmla="*/ 299 w 299"/>
                <a:gd name="T93" fmla="*/ 582 h 5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9" h="582">
                  <a:moveTo>
                    <a:pt x="19" y="0"/>
                  </a:moveTo>
                  <a:lnTo>
                    <a:pt x="101" y="82"/>
                  </a:lnTo>
                  <a:lnTo>
                    <a:pt x="129" y="130"/>
                  </a:lnTo>
                  <a:lnTo>
                    <a:pt x="162" y="181"/>
                  </a:lnTo>
                  <a:lnTo>
                    <a:pt x="185" y="211"/>
                  </a:lnTo>
                  <a:lnTo>
                    <a:pt x="206" y="240"/>
                  </a:lnTo>
                  <a:lnTo>
                    <a:pt x="249" y="291"/>
                  </a:lnTo>
                  <a:lnTo>
                    <a:pt x="299" y="413"/>
                  </a:lnTo>
                  <a:lnTo>
                    <a:pt x="297" y="527"/>
                  </a:lnTo>
                  <a:lnTo>
                    <a:pt x="282" y="548"/>
                  </a:lnTo>
                  <a:lnTo>
                    <a:pt x="268" y="571"/>
                  </a:lnTo>
                  <a:lnTo>
                    <a:pt x="253" y="582"/>
                  </a:lnTo>
                  <a:lnTo>
                    <a:pt x="242" y="567"/>
                  </a:lnTo>
                  <a:lnTo>
                    <a:pt x="234" y="519"/>
                  </a:lnTo>
                  <a:lnTo>
                    <a:pt x="234" y="491"/>
                  </a:lnTo>
                  <a:lnTo>
                    <a:pt x="234" y="479"/>
                  </a:lnTo>
                  <a:lnTo>
                    <a:pt x="234" y="466"/>
                  </a:lnTo>
                  <a:lnTo>
                    <a:pt x="234" y="455"/>
                  </a:lnTo>
                  <a:lnTo>
                    <a:pt x="234" y="443"/>
                  </a:lnTo>
                  <a:lnTo>
                    <a:pt x="234" y="415"/>
                  </a:lnTo>
                  <a:lnTo>
                    <a:pt x="225" y="352"/>
                  </a:lnTo>
                  <a:lnTo>
                    <a:pt x="204" y="299"/>
                  </a:lnTo>
                  <a:lnTo>
                    <a:pt x="175" y="249"/>
                  </a:lnTo>
                  <a:lnTo>
                    <a:pt x="139" y="194"/>
                  </a:lnTo>
                  <a:lnTo>
                    <a:pt x="80" y="101"/>
                  </a:lnTo>
                  <a:lnTo>
                    <a:pt x="50" y="59"/>
                  </a:lnTo>
                  <a:lnTo>
                    <a:pt x="4" y="21"/>
                  </a:lnTo>
                  <a:lnTo>
                    <a:pt x="0" y="2"/>
                  </a:lnTo>
                  <a:lnTo>
                    <a:pt x="19" y="0"/>
                  </a:lnTo>
                  <a:close/>
                </a:path>
              </a:pathLst>
            </a:custGeom>
            <a:solidFill>
              <a:srgbClr val="000000"/>
            </a:solidFill>
            <a:ln w="9525">
              <a:noFill/>
              <a:round/>
            </a:ln>
          </p:spPr>
          <p:txBody>
            <a:bodyPr/>
            <a:lstStyle/>
            <a:p>
              <a:endParaRPr lang="en-US"/>
            </a:p>
          </p:txBody>
        </p:sp>
        <p:sp>
          <p:nvSpPr>
            <p:cNvPr id="32" name="Freeform 33"/>
            <p:cNvSpPr/>
            <p:nvPr/>
          </p:nvSpPr>
          <p:spPr bwMode="auto">
            <a:xfrm>
              <a:off x="4987" y="1784"/>
              <a:ext cx="125" cy="315"/>
            </a:xfrm>
            <a:custGeom>
              <a:avLst/>
              <a:gdLst>
                <a:gd name="T0" fmla="*/ 0 w 251"/>
                <a:gd name="T1" fmla="*/ 0 h 631"/>
                <a:gd name="T2" fmla="*/ 0 w 251"/>
                <a:gd name="T3" fmla="*/ 0 h 631"/>
                <a:gd name="T4" fmla="*/ 1 w 251"/>
                <a:gd name="T5" fmla="*/ 0 h 631"/>
                <a:gd name="T6" fmla="*/ 1 w 251"/>
                <a:gd name="T7" fmla="*/ 1 h 631"/>
                <a:gd name="T8" fmla="*/ 1 w 251"/>
                <a:gd name="T9" fmla="*/ 2 h 631"/>
                <a:gd name="T10" fmla="*/ 1 w 251"/>
                <a:gd name="T11" fmla="*/ 3 h 631"/>
                <a:gd name="T12" fmla="*/ 1 w 251"/>
                <a:gd name="T13" fmla="*/ 3 h 631"/>
                <a:gd name="T14" fmla="*/ 1 w 251"/>
                <a:gd name="T15" fmla="*/ 4 h 631"/>
                <a:gd name="T16" fmla="*/ 1 w 251"/>
                <a:gd name="T17" fmla="*/ 4 h 631"/>
                <a:gd name="T18" fmla="*/ 1 w 251"/>
                <a:gd name="T19" fmla="*/ 4 h 631"/>
                <a:gd name="T20" fmla="*/ 0 w 251"/>
                <a:gd name="T21" fmla="*/ 4 h 631"/>
                <a:gd name="T22" fmla="*/ 0 w 251"/>
                <a:gd name="T23" fmla="*/ 4 h 631"/>
                <a:gd name="T24" fmla="*/ 0 w 251"/>
                <a:gd name="T25" fmla="*/ 4 h 631"/>
                <a:gd name="T26" fmla="*/ 1 w 251"/>
                <a:gd name="T27" fmla="*/ 4 h 631"/>
                <a:gd name="T28" fmla="*/ 1 w 251"/>
                <a:gd name="T29" fmla="*/ 3 h 631"/>
                <a:gd name="T30" fmla="*/ 1 w 251"/>
                <a:gd name="T31" fmla="*/ 3 h 631"/>
                <a:gd name="T32" fmla="*/ 1 w 251"/>
                <a:gd name="T33" fmla="*/ 2 h 631"/>
                <a:gd name="T34" fmla="*/ 1 w 251"/>
                <a:gd name="T35" fmla="*/ 1 h 631"/>
                <a:gd name="T36" fmla="*/ 1 w 251"/>
                <a:gd name="T37" fmla="*/ 1 h 631"/>
                <a:gd name="T38" fmla="*/ 0 w 251"/>
                <a:gd name="T39" fmla="*/ 1 h 631"/>
                <a:gd name="T40" fmla="*/ 0 w 251"/>
                <a:gd name="T41" fmla="*/ 0 h 631"/>
                <a:gd name="T42" fmla="*/ 0 w 251"/>
                <a:gd name="T43" fmla="*/ 0 h 631"/>
                <a:gd name="T44" fmla="*/ 0 w 251"/>
                <a:gd name="T45" fmla="*/ 0 h 631"/>
                <a:gd name="T46" fmla="*/ 0 w 251"/>
                <a:gd name="T47" fmla="*/ 0 h 631"/>
                <a:gd name="T48" fmla="*/ 0 w 251"/>
                <a:gd name="T49" fmla="*/ 0 h 631"/>
                <a:gd name="T50" fmla="*/ 0 w 251"/>
                <a:gd name="T51" fmla="*/ 0 h 6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1"/>
                <a:gd name="T79" fmla="*/ 0 h 631"/>
                <a:gd name="T80" fmla="*/ 251 w 251"/>
                <a:gd name="T81" fmla="*/ 631 h 6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1" h="631">
                  <a:moveTo>
                    <a:pt x="19" y="0"/>
                  </a:moveTo>
                  <a:lnTo>
                    <a:pt x="93" y="54"/>
                  </a:lnTo>
                  <a:lnTo>
                    <a:pt x="160" y="118"/>
                  </a:lnTo>
                  <a:lnTo>
                    <a:pt x="232" y="238"/>
                  </a:lnTo>
                  <a:lnTo>
                    <a:pt x="241" y="284"/>
                  </a:lnTo>
                  <a:lnTo>
                    <a:pt x="251" y="403"/>
                  </a:lnTo>
                  <a:lnTo>
                    <a:pt x="240" y="460"/>
                  </a:lnTo>
                  <a:lnTo>
                    <a:pt x="221" y="521"/>
                  </a:lnTo>
                  <a:lnTo>
                    <a:pt x="200" y="555"/>
                  </a:lnTo>
                  <a:lnTo>
                    <a:pt x="175" y="582"/>
                  </a:lnTo>
                  <a:lnTo>
                    <a:pt x="116" y="631"/>
                  </a:lnTo>
                  <a:lnTo>
                    <a:pt x="105" y="622"/>
                  </a:lnTo>
                  <a:lnTo>
                    <a:pt x="116" y="597"/>
                  </a:lnTo>
                  <a:lnTo>
                    <a:pt x="148" y="555"/>
                  </a:lnTo>
                  <a:lnTo>
                    <a:pt x="169" y="502"/>
                  </a:lnTo>
                  <a:lnTo>
                    <a:pt x="198" y="398"/>
                  </a:lnTo>
                  <a:lnTo>
                    <a:pt x="194" y="291"/>
                  </a:lnTo>
                  <a:lnTo>
                    <a:pt x="181" y="251"/>
                  </a:lnTo>
                  <a:lnTo>
                    <a:pt x="158" y="198"/>
                  </a:lnTo>
                  <a:lnTo>
                    <a:pt x="122" y="152"/>
                  </a:lnTo>
                  <a:lnTo>
                    <a:pt x="68" y="82"/>
                  </a:lnTo>
                  <a:lnTo>
                    <a:pt x="44" y="50"/>
                  </a:lnTo>
                  <a:lnTo>
                    <a:pt x="6" y="23"/>
                  </a:lnTo>
                  <a:lnTo>
                    <a:pt x="0" y="4"/>
                  </a:lnTo>
                  <a:lnTo>
                    <a:pt x="19" y="0"/>
                  </a:lnTo>
                  <a:close/>
                </a:path>
              </a:pathLst>
            </a:custGeom>
            <a:solidFill>
              <a:srgbClr val="000000"/>
            </a:solidFill>
            <a:ln w="9525">
              <a:noFill/>
              <a:round/>
            </a:ln>
          </p:spPr>
          <p:txBody>
            <a:bodyPr/>
            <a:lstStyle/>
            <a:p>
              <a:endParaRPr lang="en-US"/>
            </a:p>
          </p:txBody>
        </p:sp>
        <p:sp>
          <p:nvSpPr>
            <p:cNvPr id="33" name="Freeform 34"/>
            <p:cNvSpPr/>
            <p:nvPr/>
          </p:nvSpPr>
          <p:spPr bwMode="auto">
            <a:xfrm>
              <a:off x="4941" y="1827"/>
              <a:ext cx="52" cy="138"/>
            </a:xfrm>
            <a:custGeom>
              <a:avLst/>
              <a:gdLst>
                <a:gd name="T0" fmla="*/ 1 w 102"/>
                <a:gd name="T1" fmla="*/ 1 h 275"/>
                <a:gd name="T2" fmla="*/ 1 w 102"/>
                <a:gd name="T3" fmla="*/ 1 h 275"/>
                <a:gd name="T4" fmla="*/ 1 w 102"/>
                <a:gd name="T5" fmla="*/ 2 h 275"/>
                <a:gd name="T6" fmla="*/ 1 w 102"/>
                <a:gd name="T7" fmla="*/ 2 h 275"/>
                <a:gd name="T8" fmla="*/ 1 w 102"/>
                <a:gd name="T9" fmla="*/ 2 h 275"/>
                <a:gd name="T10" fmla="*/ 1 w 102"/>
                <a:gd name="T11" fmla="*/ 3 h 275"/>
                <a:gd name="T12" fmla="*/ 0 w 102"/>
                <a:gd name="T13" fmla="*/ 3 h 275"/>
                <a:gd name="T14" fmla="*/ 0 w 102"/>
                <a:gd name="T15" fmla="*/ 3 h 275"/>
                <a:gd name="T16" fmla="*/ 1 w 102"/>
                <a:gd name="T17" fmla="*/ 2 h 275"/>
                <a:gd name="T18" fmla="*/ 1 w 102"/>
                <a:gd name="T19" fmla="*/ 2 h 275"/>
                <a:gd name="T20" fmla="*/ 1 w 102"/>
                <a:gd name="T21" fmla="*/ 1 h 275"/>
                <a:gd name="T22" fmla="*/ 1 w 102"/>
                <a:gd name="T23" fmla="*/ 0 h 275"/>
                <a:gd name="T24" fmla="*/ 1 w 102"/>
                <a:gd name="T25" fmla="*/ 1 h 275"/>
                <a:gd name="T26" fmla="*/ 1 w 102"/>
                <a:gd name="T27" fmla="*/ 1 h 2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
                <a:gd name="T43" fmla="*/ 0 h 275"/>
                <a:gd name="T44" fmla="*/ 102 w 102"/>
                <a:gd name="T45" fmla="*/ 275 h 2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 h="275">
                  <a:moveTo>
                    <a:pt x="61" y="5"/>
                  </a:moveTo>
                  <a:lnTo>
                    <a:pt x="97" y="83"/>
                  </a:lnTo>
                  <a:lnTo>
                    <a:pt x="102" y="165"/>
                  </a:lnTo>
                  <a:lnTo>
                    <a:pt x="89" y="197"/>
                  </a:lnTo>
                  <a:lnTo>
                    <a:pt x="70" y="226"/>
                  </a:lnTo>
                  <a:lnTo>
                    <a:pt x="19" y="275"/>
                  </a:lnTo>
                  <a:lnTo>
                    <a:pt x="0" y="275"/>
                  </a:lnTo>
                  <a:lnTo>
                    <a:pt x="0" y="258"/>
                  </a:lnTo>
                  <a:lnTo>
                    <a:pt x="26" y="209"/>
                  </a:lnTo>
                  <a:lnTo>
                    <a:pt x="38" y="152"/>
                  </a:lnTo>
                  <a:lnTo>
                    <a:pt x="36" y="17"/>
                  </a:lnTo>
                  <a:lnTo>
                    <a:pt x="42" y="0"/>
                  </a:lnTo>
                  <a:lnTo>
                    <a:pt x="61" y="5"/>
                  </a:lnTo>
                  <a:close/>
                </a:path>
              </a:pathLst>
            </a:custGeom>
            <a:solidFill>
              <a:srgbClr val="000000"/>
            </a:solidFill>
            <a:ln w="9525">
              <a:noFill/>
              <a:round/>
            </a:ln>
          </p:spPr>
          <p:txBody>
            <a:bodyPr/>
            <a:lstStyle/>
            <a:p>
              <a:endParaRPr lang="en-US"/>
            </a:p>
          </p:txBody>
        </p:sp>
        <p:sp>
          <p:nvSpPr>
            <p:cNvPr id="34" name="Freeform 35"/>
            <p:cNvSpPr/>
            <p:nvPr/>
          </p:nvSpPr>
          <p:spPr bwMode="auto">
            <a:xfrm>
              <a:off x="4955" y="1998"/>
              <a:ext cx="103" cy="228"/>
            </a:xfrm>
            <a:custGeom>
              <a:avLst/>
              <a:gdLst>
                <a:gd name="T0" fmla="*/ 0 w 208"/>
                <a:gd name="T1" fmla="*/ 0 h 454"/>
                <a:gd name="T2" fmla="*/ 1 w 208"/>
                <a:gd name="T3" fmla="*/ 2 h 454"/>
                <a:gd name="T4" fmla="*/ 1 w 208"/>
                <a:gd name="T5" fmla="*/ 2 h 454"/>
                <a:gd name="T6" fmla="*/ 1 w 208"/>
                <a:gd name="T7" fmla="*/ 3 h 454"/>
                <a:gd name="T8" fmla="*/ 1 w 208"/>
                <a:gd name="T9" fmla="*/ 3 h 454"/>
                <a:gd name="T10" fmla="*/ 1 w 208"/>
                <a:gd name="T11" fmla="*/ 4 h 454"/>
                <a:gd name="T12" fmla="*/ 1 w 208"/>
                <a:gd name="T13" fmla="*/ 4 h 454"/>
                <a:gd name="T14" fmla="*/ 0 w 208"/>
                <a:gd name="T15" fmla="*/ 4 h 454"/>
                <a:gd name="T16" fmla="*/ 0 w 208"/>
                <a:gd name="T17" fmla="*/ 4 h 454"/>
                <a:gd name="T18" fmla="*/ 0 w 208"/>
                <a:gd name="T19" fmla="*/ 4 h 454"/>
                <a:gd name="T20" fmla="*/ 0 w 208"/>
                <a:gd name="T21" fmla="*/ 3 h 454"/>
                <a:gd name="T22" fmla="*/ 1 w 208"/>
                <a:gd name="T23" fmla="*/ 3 h 454"/>
                <a:gd name="T24" fmla="*/ 1 w 208"/>
                <a:gd name="T25" fmla="*/ 2 h 454"/>
                <a:gd name="T26" fmla="*/ 1 w 208"/>
                <a:gd name="T27" fmla="*/ 2 h 454"/>
                <a:gd name="T28" fmla="*/ 1 w 208"/>
                <a:gd name="T29" fmla="*/ 2 h 454"/>
                <a:gd name="T30" fmla="*/ 0 w 208"/>
                <a:gd name="T31" fmla="*/ 1 h 454"/>
                <a:gd name="T32" fmla="*/ 0 w 208"/>
                <a:gd name="T33" fmla="*/ 1 h 454"/>
                <a:gd name="T34" fmla="*/ 0 w 208"/>
                <a:gd name="T35" fmla="*/ 1 h 454"/>
                <a:gd name="T36" fmla="*/ 0 w 208"/>
                <a:gd name="T37" fmla="*/ 1 h 454"/>
                <a:gd name="T38" fmla="*/ 0 w 208"/>
                <a:gd name="T39" fmla="*/ 1 h 454"/>
                <a:gd name="T40" fmla="*/ 0 w 208"/>
                <a:gd name="T41" fmla="*/ 0 h 454"/>
                <a:gd name="T42" fmla="*/ 0 w 208"/>
                <a:gd name="T43" fmla="*/ 0 h 4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8"/>
                <a:gd name="T67" fmla="*/ 0 h 454"/>
                <a:gd name="T68" fmla="*/ 208 w 208"/>
                <a:gd name="T69" fmla="*/ 454 h 4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8" h="454">
                  <a:moveTo>
                    <a:pt x="18" y="0"/>
                  </a:moveTo>
                  <a:lnTo>
                    <a:pt x="179" y="135"/>
                  </a:lnTo>
                  <a:lnTo>
                    <a:pt x="208" y="249"/>
                  </a:lnTo>
                  <a:lnTo>
                    <a:pt x="204" y="306"/>
                  </a:lnTo>
                  <a:lnTo>
                    <a:pt x="187" y="369"/>
                  </a:lnTo>
                  <a:lnTo>
                    <a:pt x="170" y="409"/>
                  </a:lnTo>
                  <a:lnTo>
                    <a:pt x="141" y="443"/>
                  </a:lnTo>
                  <a:lnTo>
                    <a:pt x="116" y="454"/>
                  </a:lnTo>
                  <a:lnTo>
                    <a:pt x="94" y="447"/>
                  </a:lnTo>
                  <a:lnTo>
                    <a:pt x="92" y="403"/>
                  </a:lnTo>
                  <a:lnTo>
                    <a:pt x="124" y="350"/>
                  </a:lnTo>
                  <a:lnTo>
                    <a:pt x="143" y="296"/>
                  </a:lnTo>
                  <a:lnTo>
                    <a:pt x="160" y="247"/>
                  </a:lnTo>
                  <a:lnTo>
                    <a:pt x="166" y="198"/>
                  </a:lnTo>
                  <a:lnTo>
                    <a:pt x="153" y="146"/>
                  </a:lnTo>
                  <a:lnTo>
                    <a:pt x="124" y="103"/>
                  </a:lnTo>
                  <a:lnTo>
                    <a:pt x="92" y="72"/>
                  </a:lnTo>
                  <a:lnTo>
                    <a:pt x="50" y="47"/>
                  </a:lnTo>
                  <a:lnTo>
                    <a:pt x="4" y="21"/>
                  </a:lnTo>
                  <a:lnTo>
                    <a:pt x="0" y="4"/>
                  </a:lnTo>
                  <a:lnTo>
                    <a:pt x="18" y="0"/>
                  </a:lnTo>
                  <a:close/>
                </a:path>
              </a:pathLst>
            </a:custGeom>
            <a:solidFill>
              <a:srgbClr val="000000"/>
            </a:solidFill>
            <a:ln w="9525">
              <a:noFill/>
              <a:round/>
            </a:ln>
          </p:spPr>
          <p:txBody>
            <a:bodyPr/>
            <a:lstStyle/>
            <a:p>
              <a:endParaRPr lang="en-US"/>
            </a:p>
          </p:txBody>
        </p:sp>
        <p:sp>
          <p:nvSpPr>
            <p:cNvPr id="35" name="Freeform 36"/>
            <p:cNvSpPr/>
            <p:nvPr/>
          </p:nvSpPr>
          <p:spPr bwMode="auto">
            <a:xfrm>
              <a:off x="4945" y="2027"/>
              <a:ext cx="49" cy="116"/>
            </a:xfrm>
            <a:custGeom>
              <a:avLst/>
              <a:gdLst>
                <a:gd name="T0" fmla="*/ 1 w 97"/>
                <a:gd name="T1" fmla="*/ 1 h 232"/>
                <a:gd name="T2" fmla="*/ 1 w 97"/>
                <a:gd name="T3" fmla="*/ 2 h 232"/>
                <a:gd name="T4" fmla="*/ 1 w 97"/>
                <a:gd name="T5" fmla="*/ 2 h 232"/>
                <a:gd name="T6" fmla="*/ 1 w 97"/>
                <a:gd name="T7" fmla="*/ 2 h 232"/>
                <a:gd name="T8" fmla="*/ 1 w 97"/>
                <a:gd name="T9" fmla="*/ 2 h 232"/>
                <a:gd name="T10" fmla="*/ 1 w 97"/>
                <a:gd name="T11" fmla="*/ 2 h 232"/>
                <a:gd name="T12" fmla="*/ 1 w 97"/>
                <a:gd name="T13" fmla="*/ 2 h 232"/>
                <a:gd name="T14" fmla="*/ 1 w 97"/>
                <a:gd name="T15" fmla="*/ 1 h 232"/>
                <a:gd name="T16" fmla="*/ 0 w 97"/>
                <a:gd name="T17" fmla="*/ 1 h 232"/>
                <a:gd name="T18" fmla="*/ 1 w 97"/>
                <a:gd name="T19" fmla="*/ 0 h 232"/>
                <a:gd name="T20" fmla="*/ 1 w 97"/>
                <a:gd name="T21" fmla="*/ 1 h 232"/>
                <a:gd name="T22" fmla="*/ 1 w 97"/>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
                <a:gd name="T37" fmla="*/ 0 h 232"/>
                <a:gd name="T38" fmla="*/ 97 w 97"/>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 h="232">
                  <a:moveTo>
                    <a:pt x="25" y="4"/>
                  </a:moveTo>
                  <a:lnTo>
                    <a:pt x="97" y="167"/>
                  </a:lnTo>
                  <a:lnTo>
                    <a:pt x="76" y="196"/>
                  </a:lnTo>
                  <a:lnTo>
                    <a:pt x="54" y="224"/>
                  </a:lnTo>
                  <a:lnTo>
                    <a:pt x="37" y="232"/>
                  </a:lnTo>
                  <a:lnTo>
                    <a:pt x="29" y="215"/>
                  </a:lnTo>
                  <a:lnTo>
                    <a:pt x="40" y="156"/>
                  </a:lnTo>
                  <a:lnTo>
                    <a:pt x="31" y="84"/>
                  </a:lnTo>
                  <a:lnTo>
                    <a:pt x="0" y="17"/>
                  </a:lnTo>
                  <a:lnTo>
                    <a:pt x="8" y="0"/>
                  </a:lnTo>
                  <a:lnTo>
                    <a:pt x="25" y="4"/>
                  </a:lnTo>
                  <a:close/>
                </a:path>
              </a:pathLst>
            </a:custGeom>
            <a:solidFill>
              <a:srgbClr val="000000"/>
            </a:solidFill>
            <a:ln w="9525">
              <a:noFill/>
              <a:round/>
            </a:ln>
          </p:spPr>
          <p:txBody>
            <a:bodyPr/>
            <a:lstStyle/>
            <a:p>
              <a:endParaRPr lang="en-US"/>
            </a:p>
          </p:txBody>
        </p:sp>
        <p:sp>
          <p:nvSpPr>
            <p:cNvPr id="36" name="Freeform 37"/>
            <p:cNvSpPr/>
            <p:nvPr/>
          </p:nvSpPr>
          <p:spPr bwMode="auto">
            <a:xfrm>
              <a:off x="4782" y="2208"/>
              <a:ext cx="261" cy="223"/>
            </a:xfrm>
            <a:custGeom>
              <a:avLst/>
              <a:gdLst>
                <a:gd name="T0" fmla="*/ 3 w 523"/>
                <a:gd name="T1" fmla="*/ 0 h 445"/>
                <a:gd name="T2" fmla="*/ 3 w 523"/>
                <a:gd name="T3" fmla="*/ 1 h 445"/>
                <a:gd name="T4" fmla="*/ 3 w 523"/>
                <a:gd name="T5" fmla="*/ 1 h 445"/>
                <a:gd name="T6" fmla="*/ 4 w 523"/>
                <a:gd name="T7" fmla="*/ 2 h 445"/>
                <a:gd name="T8" fmla="*/ 3 w 523"/>
                <a:gd name="T9" fmla="*/ 3 h 445"/>
                <a:gd name="T10" fmla="*/ 3 w 523"/>
                <a:gd name="T11" fmla="*/ 3 h 445"/>
                <a:gd name="T12" fmla="*/ 3 w 523"/>
                <a:gd name="T13" fmla="*/ 3 h 445"/>
                <a:gd name="T14" fmla="*/ 3 w 523"/>
                <a:gd name="T15" fmla="*/ 3 h 445"/>
                <a:gd name="T16" fmla="*/ 2 w 523"/>
                <a:gd name="T17" fmla="*/ 4 h 445"/>
                <a:gd name="T18" fmla="*/ 2 w 523"/>
                <a:gd name="T19" fmla="*/ 4 h 445"/>
                <a:gd name="T20" fmla="*/ 1 w 523"/>
                <a:gd name="T21" fmla="*/ 4 h 445"/>
                <a:gd name="T22" fmla="*/ 0 w 523"/>
                <a:gd name="T23" fmla="*/ 4 h 445"/>
                <a:gd name="T24" fmla="*/ 0 w 523"/>
                <a:gd name="T25" fmla="*/ 4 h 445"/>
                <a:gd name="T26" fmla="*/ 0 w 523"/>
                <a:gd name="T27" fmla="*/ 4 h 445"/>
                <a:gd name="T28" fmla="*/ 1 w 523"/>
                <a:gd name="T29" fmla="*/ 4 h 445"/>
                <a:gd name="T30" fmla="*/ 2 w 523"/>
                <a:gd name="T31" fmla="*/ 3 h 445"/>
                <a:gd name="T32" fmla="*/ 2 w 523"/>
                <a:gd name="T33" fmla="*/ 3 h 445"/>
                <a:gd name="T34" fmla="*/ 3 w 523"/>
                <a:gd name="T35" fmla="*/ 3 h 445"/>
                <a:gd name="T36" fmla="*/ 3 w 523"/>
                <a:gd name="T37" fmla="*/ 2 h 445"/>
                <a:gd name="T38" fmla="*/ 3 w 523"/>
                <a:gd name="T39" fmla="*/ 2 h 445"/>
                <a:gd name="T40" fmla="*/ 3 w 523"/>
                <a:gd name="T41" fmla="*/ 1 h 445"/>
                <a:gd name="T42" fmla="*/ 3 w 523"/>
                <a:gd name="T43" fmla="*/ 1 h 445"/>
                <a:gd name="T44" fmla="*/ 3 w 523"/>
                <a:gd name="T45" fmla="*/ 1 h 445"/>
                <a:gd name="T46" fmla="*/ 3 w 523"/>
                <a:gd name="T47" fmla="*/ 1 h 445"/>
                <a:gd name="T48" fmla="*/ 3 w 523"/>
                <a:gd name="T49" fmla="*/ 0 h 445"/>
                <a:gd name="T50" fmla="*/ 3 w 523"/>
                <a:gd name="T51" fmla="*/ 0 h 4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3"/>
                <a:gd name="T79" fmla="*/ 0 h 445"/>
                <a:gd name="T80" fmla="*/ 523 w 523"/>
                <a:gd name="T81" fmla="*/ 445 h 4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3" h="445">
                  <a:moveTo>
                    <a:pt x="426" y="0"/>
                  </a:moveTo>
                  <a:lnTo>
                    <a:pt x="478" y="38"/>
                  </a:lnTo>
                  <a:lnTo>
                    <a:pt x="510" y="86"/>
                  </a:lnTo>
                  <a:lnTo>
                    <a:pt x="523" y="207"/>
                  </a:lnTo>
                  <a:lnTo>
                    <a:pt x="499" y="258"/>
                  </a:lnTo>
                  <a:lnTo>
                    <a:pt x="466" y="297"/>
                  </a:lnTo>
                  <a:lnTo>
                    <a:pt x="438" y="336"/>
                  </a:lnTo>
                  <a:lnTo>
                    <a:pt x="400" y="371"/>
                  </a:lnTo>
                  <a:lnTo>
                    <a:pt x="360" y="405"/>
                  </a:lnTo>
                  <a:lnTo>
                    <a:pt x="318" y="428"/>
                  </a:lnTo>
                  <a:lnTo>
                    <a:pt x="225" y="445"/>
                  </a:lnTo>
                  <a:lnTo>
                    <a:pt x="12" y="430"/>
                  </a:lnTo>
                  <a:lnTo>
                    <a:pt x="0" y="414"/>
                  </a:lnTo>
                  <a:lnTo>
                    <a:pt x="14" y="403"/>
                  </a:lnTo>
                  <a:lnTo>
                    <a:pt x="198" y="403"/>
                  </a:lnTo>
                  <a:lnTo>
                    <a:pt x="278" y="378"/>
                  </a:lnTo>
                  <a:lnTo>
                    <a:pt x="348" y="325"/>
                  </a:lnTo>
                  <a:lnTo>
                    <a:pt x="390" y="297"/>
                  </a:lnTo>
                  <a:lnTo>
                    <a:pt x="438" y="228"/>
                  </a:lnTo>
                  <a:lnTo>
                    <a:pt x="457" y="186"/>
                  </a:lnTo>
                  <a:lnTo>
                    <a:pt x="460" y="95"/>
                  </a:lnTo>
                  <a:lnTo>
                    <a:pt x="445" y="57"/>
                  </a:lnTo>
                  <a:lnTo>
                    <a:pt x="409" y="28"/>
                  </a:lnTo>
                  <a:lnTo>
                    <a:pt x="403" y="6"/>
                  </a:lnTo>
                  <a:lnTo>
                    <a:pt x="426" y="0"/>
                  </a:lnTo>
                  <a:close/>
                </a:path>
              </a:pathLst>
            </a:custGeom>
            <a:solidFill>
              <a:srgbClr val="000000"/>
            </a:solidFill>
            <a:ln w="9525">
              <a:noFill/>
              <a:round/>
            </a:ln>
          </p:spPr>
          <p:txBody>
            <a:bodyPr/>
            <a:lstStyle/>
            <a:p>
              <a:endParaRPr lang="en-US"/>
            </a:p>
          </p:txBody>
        </p:sp>
        <p:sp>
          <p:nvSpPr>
            <p:cNvPr id="37" name="Freeform 38"/>
            <p:cNvSpPr/>
            <p:nvPr/>
          </p:nvSpPr>
          <p:spPr bwMode="auto">
            <a:xfrm>
              <a:off x="4104" y="2239"/>
              <a:ext cx="462" cy="603"/>
            </a:xfrm>
            <a:custGeom>
              <a:avLst/>
              <a:gdLst>
                <a:gd name="T0" fmla="*/ 3 w 924"/>
                <a:gd name="T1" fmla="*/ 0 h 1207"/>
                <a:gd name="T2" fmla="*/ 2 w 924"/>
                <a:gd name="T3" fmla="*/ 0 h 1207"/>
                <a:gd name="T4" fmla="*/ 1 w 924"/>
                <a:gd name="T5" fmla="*/ 2 h 1207"/>
                <a:gd name="T6" fmla="*/ 1 w 924"/>
                <a:gd name="T7" fmla="*/ 3 h 1207"/>
                <a:gd name="T8" fmla="*/ 1 w 924"/>
                <a:gd name="T9" fmla="*/ 4 h 1207"/>
                <a:gd name="T10" fmla="*/ 2 w 924"/>
                <a:gd name="T11" fmla="*/ 5 h 1207"/>
                <a:gd name="T12" fmla="*/ 4 w 924"/>
                <a:gd name="T13" fmla="*/ 6 h 1207"/>
                <a:gd name="T14" fmla="*/ 5 w 924"/>
                <a:gd name="T15" fmla="*/ 6 h 1207"/>
                <a:gd name="T16" fmla="*/ 6 w 924"/>
                <a:gd name="T17" fmla="*/ 6 h 1207"/>
                <a:gd name="T18" fmla="*/ 7 w 924"/>
                <a:gd name="T19" fmla="*/ 6 h 1207"/>
                <a:gd name="T20" fmla="*/ 7 w 924"/>
                <a:gd name="T21" fmla="*/ 5 h 1207"/>
                <a:gd name="T22" fmla="*/ 7 w 924"/>
                <a:gd name="T23" fmla="*/ 6 h 1207"/>
                <a:gd name="T24" fmla="*/ 7 w 924"/>
                <a:gd name="T25" fmla="*/ 7 h 1207"/>
                <a:gd name="T26" fmla="*/ 7 w 924"/>
                <a:gd name="T27" fmla="*/ 8 h 1207"/>
                <a:gd name="T28" fmla="*/ 5 w 924"/>
                <a:gd name="T29" fmla="*/ 9 h 1207"/>
                <a:gd name="T30" fmla="*/ 4 w 924"/>
                <a:gd name="T31" fmla="*/ 9 h 1207"/>
                <a:gd name="T32" fmla="*/ 5 w 924"/>
                <a:gd name="T33" fmla="*/ 8 h 1207"/>
                <a:gd name="T34" fmla="*/ 5 w 924"/>
                <a:gd name="T35" fmla="*/ 7 h 1207"/>
                <a:gd name="T36" fmla="*/ 3 w 924"/>
                <a:gd name="T37" fmla="*/ 7 h 1207"/>
                <a:gd name="T38" fmla="*/ 2 w 924"/>
                <a:gd name="T39" fmla="*/ 6 h 1207"/>
                <a:gd name="T40" fmla="*/ 1 w 924"/>
                <a:gd name="T41" fmla="*/ 5 h 1207"/>
                <a:gd name="T42" fmla="*/ 0 w 924"/>
                <a:gd name="T43" fmla="*/ 3 h 1207"/>
                <a:gd name="T44" fmla="*/ 1 w 924"/>
                <a:gd name="T45" fmla="*/ 1 h 1207"/>
                <a:gd name="T46" fmla="*/ 1 w 924"/>
                <a:gd name="T47" fmla="*/ 0 h 1207"/>
                <a:gd name="T48" fmla="*/ 2 w 924"/>
                <a:gd name="T49" fmla="*/ 0 h 1207"/>
                <a:gd name="T50" fmla="*/ 2 w 924"/>
                <a:gd name="T51" fmla="*/ 0 h 1207"/>
                <a:gd name="T52" fmla="*/ 3 w 924"/>
                <a:gd name="T53" fmla="*/ 0 h 1207"/>
                <a:gd name="T54" fmla="*/ 3 w 924"/>
                <a:gd name="T55" fmla="*/ 0 h 120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4"/>
                <a:gd name="T85" fmla="*/ 0 h 1207"/>
                <a:gd name="T86" fmla="*/ 924 w 924"/>
                <a:gd name="T87" fmla="*/ 1207 h 120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4" h="1207">
                  <a:moveTo>
                    <a:pt x="281" y="32"/>
                  </a:moveTo>
                  <a:lnTo>
                    <a:pt x="131" y="121"/>
                  </a:lnTo>
                  <a:lnTo>
                    <a:pt x="70" y="260"/>
                  </a:lnTo>
                  <a:lnTo>
                    <a:pt x="50" y="431"/>
                  </a:lnTo>
                  <a:lnTo>
                    <a:pt x="93" y="593"/>
                  </a:lnTo>
                  <a:lnTo>
                    <a:pt x="221" y="758"/>
                  </a:lnTo>
                  <a:lnTo>
                    <a:pt x="420" y="868"/>
                  </a:lnTo>
                  <a:lnTo>
                    <a:pt x="587" y="895"/>
                  </a:lnTo>
                  <a:lnTo>
                    <a:pt x="690" y="874"/>
                  </a:lnTo>
                  <a:lnTo>
                    <a:pt x="781" y="773"/>
                  </a:lnTo>
                  <a:lnTo>
                    <a:pt x="907" y="697"/>
                  </a:lnTo>
                  <a:lnTo>
                    <a:pt x="924" y="787"/>
                  </a:lnTo>
                  <a:lnTo>
                    <a:pt x="863" y="937"/>
                  </a:lnTo>
                  <a:lnTo>
                    <a:pt x="802" y="1062"/>
                  </a:lnTo>
                  <a:lnTo>
                    <a:pt x="519" y="1207"/>
                  </a:lnTo>
                  <a:lnTo>
                    <a:pt x="458" y="1180"/>
                  </a:lnTo>
                  <a:lnTo>
                    <a:pt x="624" y="1024"/>
                  </a:lnTo>
                  <a:lnTo>
                    <a:pt x="580" y="958"/>
                  </a:lnTo>
                  <a:lnTo>
                    <a:pt x="380" y="941"/>
                  </a:lnTo>
                  <a:lnTo>
                    <a:pt x="192" y="819"/>
                  </a:lnTo>
                  <a:lnTo>
                    <a:pt x="65" y="680"/>
                  </a:lnTo>
                  <a:lnTo>
                    <a:pt x="0" y="448"/>
                  </a:lnTo>
                  <a:lnTo>
                    <a:pt x="4" y="249"/>
                  </a:lnTo>
                  <a:lnTo>
                    <a:pt x="61" y="83"/>
                  </a:lnTo>
                  <a:lnTo>
                    <a:pt x="131" y="17"/>
                  </a:lnTo>
                  <a:lnTo>
                    <a:pt x="215" y="0"/>
                  </a:lnTo>
                  <a:lnTo>
                    <a:pt x="281" y="32"/>
                  </a:lnTo>
                  <a:close/>
                </a:path>
              </a:pathLst>
            </a:custGeom>
            <a:solidFill>
              <a:srgbClr val="000000"/>
            </a:solidFill>
            <a:ln w="9525">
              <a:noFill/>
              <a:round/>
            </a:ln>
          </p:spPr>
          <p:txBody>
            <a:bodyPr/>
            <a:lstStyle/>
            <a:p>
              <a:endParaRPr lang="en-US"/>
            </a:p>
          </p:txBody>
        </p:sp>
        <p:sp>
          <p:nvSpPr>
            <p:cNvPr id="38" name="Freeform 39"/>
            <p:cNvSpPr/>
            <p:nvPr/>
          </p:nvSpPr>
          <p:spPr bwMode="auto">
            <a:xfrm>
              <a:off x="3943" y="2220"/>
              <a:ext cx="532" cy="774"/>
            </a:xfrm>
            <a:custGeom>
              <a:avLst/>
              <a:gdLst>
                <a:gd name="T0" fmla="*/ 4 w 1062"/>
                <a:gd name="T1" fmla="*/ 0 h 1549"/>
                <a:gd name="T2" fmla="*/ 3 w 1062"/>
                <a:gd name="T3" fmla="*/ 0 h 1549"/>
                <a:gd name="T4" fmla="*/ 3 w 1062"/>
                <a:gd name="T5" fmla="*/ 0 h 1549"/>
                <a:gd name="T6" fmla="*/ 2 w 1062"/>
                <a:gd name="T7" fmla="*/ 0 h 1549"/>
                <a:gd name="T8" fmla="*/ 0 w 1062"/>
                <a:gd name="T9" fmla="*/ 0 h 1549"/>
                <a:gd name="T10" fmla="*/ 2 w 1062"/>
                <a:gd name="T11" fmla="*/ 0 h 1549"/>
                <a:gd name="T12" fmla="*/ 1 w 1062"/>
                <a:gd name="T13" fmla="*/ 1 h 1549"/>
                <a:gd name="T14" fmla="*/ 1 w 1062"/>
                <a:gd name="T15" fmla="*/ 2 h 1549"/>
                <a:gd name="T16" fmla="*/ 1 w 1062"/>
                <a:gd name="T17" fmla="*/ 4 h 1549"/>
                <a:gd name="T18" fmla="*/ 1 w 1062"/>
                <a:gd name="T19" fmla="*/ 5 h 1549"/>
                <a:gd name="T20" fmla="*/ 1 w 1062"/>
                <a:gd name="T21" fmla="*/ 7 h 1549"/>
                <a:gd name="T22" fmla="*/ 2 w 1062"/>
                <a:gd name="T23" fmla="*/ 8 h 1549"/>
                <a:gd name="T24" fmla="*/ 3 w 1062"/>
                <a:gd name="T25" fmla="*/ 9 h 1549"/>
                <a:gd name="T26" fmla="*/ 3 w 1062"/>
                <a:gd name="T27" fmla="*/ 10 h 1549"/>
                <a:gd name="T28" fmla="*/ 5 w 1062"/>
                <a:gd name="T29" fmla="*/ 10 h 1549"/>
                <a:gd name="T30" fmla="*/ 6 w 1062"/>
                <a:gd name="T31" fmla="*/ 11 h 1549"/>
                <a:gd name="T32" fmla="*/ 7 w 1062"/>
                <a:gd name="T33" fmla="*/ 11 h 1549"/>
                <a:gd name="T34" fmla="*/ 7 w 1062"/>
                <a:gd name="T35" fmla="*/ 12 h 1549"/>
                <a:gd name="T36" fmla="*/ 8 w 1062"/>
                <a:gd name="T37" fmla="*/ 11 h 1549"/>
                <a:gd name="T38" fmla="*/ 9 w 1062"/>
                <a:gd name="T39" fmla="*/ 10 h 1549"/>
                <a:gd name="T40" fmla="*/ 8 w 1062"/>
                <a:gd name="T41" fmla="*/ 8 h 1549"/>
                <a:gd name="T42" fmla="*/ 8 w 1062"/>
                <a:gd name="T43" fmla="*/ 8 h 1549"/>
                <a:gd name="T44" fmla="*/ 8 w 1062"/>
                <a:gd name="T45" fmla="*/ 9 h 1549"/>
                <a:gd name="T46" fmla="*/ 7 w 1062"/>
                <a:gd name="T47" fmla="*/ 10 h 1549"/>
                <a:gd name="T48" fmla="*/ 5 w 1062"/>
                <a:gd name="T49" fmla="*/ 10 h 1549"/>
                <a:gd name="T50" fmla="*/ 4 w 1062"/>
                <a:gd name="T51" fmla="*/ 9 h 1549"/>
                <a:gd name="T52" fmla="*/ 3 w 1062"/>
                <a:gd name="T53" fmla="*/ 8 h 1549"/>
                <a:gd name="T54" fmla="*/ 2 w 1062"/>
                <a:gd name="T55" fmla="*/ 6 h 1549"/>
                <a:gd name="T56" fmla="*/ 2 w 1062"/>
                <a:gd name="T57" fmla="*/ 3 h 1549"/>
                <a:gd name="T58" fmla="*/ 2 w 1062"/>
                <a:gd name="T59" fmla="*/ 2 h 1549"/>
                <a:gd name="T60" fmla="*/ 3 w 1062"/>
                <a:gd name="T61" fmla="*/ 1 h 1549"/>
                <a:gd name="T62" fmla="*/ 3 w 1062"/>
                <a:gd name="T63" fmla="*/ 0 h 1549"/>
                <a:gd name="T64" fmla="*/ 4 w 1062"/>
                <a:gd name="T65" fmla="*/ 0 h 1549"/>
                <a:gd name="T66" fmla="*/ 4 w 1062"/>
                <a:gd name="T67" fmla="*/ 0 h 15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62"/>
                <a:gd name="T103" fmla="*/ 0 h 1549"/>
                <a:gd name="T104" fmla="*/ 1062 w 1062"/>
                <a:gd name="T105" fmla="*/ 1549 h 15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62" h="1549">
                  <a:moveTo>
                    <a:pt x="464" y="21"/>
                  </a:moveTo>
                  <a:lnTo>
                    <a:pt x="319" y="59"/>
                  </a:lnTo>
                  <a:lnTo>
                    <a:pt x="275" y="0"/>
                  </a:lnTo>
                  <a:lnTo>
                    <a:pt x="177" y="4"/>
                  </a:lnTo>
                  <a:lnTo>
                    <a:pt x="0" y="66"/>
                  </a:lnTo>
                  <a:lnTo>
                    <a:pt x="133" y="76"/>
                  </a:lnTo>
                  <a:lnTo>
                    <a:pt x="110" y="159"/>
                  </a:lnTo>
                  <a:lnTo>
                    <a:pt x="72" y="336"/>
                  </a:lnTo>
                  <a:lnTo>
                    <a:pt x="89" y="513"/>
                  </a:lnTo>
                  <a:lnTo>
                    <a:pt x="76" y="741"/>
                  </a:lnTo>
                  <a:lnTo>
                    <a:pt x="127" y="912"/>
                  </a:lnTo>
                  <a:lnTo>
                    <a:pt x="182" y="1040"/>
                  </a:lnTo>
                  <a:lnTo>
                    <a:pt x="275" y="1152"/>
                  </a:lnTo>
                  <a:lnTo>
                    <a:pt x="353" y="1285"/>
                  </a:lnTo>
                  <a:lnTo>
                    <a:pt x="519" y="1384"/>
                  </a:lnTo>
                  <a:lnTo>
                    <a:pt x="669" y="1433"/>
                  </a:lnTo>
                  <a:lnTo>
                    <a:pt x="834" y="1433"/>
                  </a:lnTo>
                  <a:lnTo>
                    <a:pt x="774" y="1549"/>
                  </a:lnTo>
                  <a:lnTo>
                    <a:pt x="1002" y="1433"/>
                  </a:lnTo>
                  <a:lnTo>
                    <a:pt x="1062" y="1306"/>
                  </a:lnTo>
                  <a:lnTo>
                    <a:pt x="1023" y="1112"/>
                  </a:lnTo>
                  <a:lnTo>
                    <a:pt x="979" y="1135"/>
                  </a:lnTo>
                  <a:lnTo>
                    <a:pt x="985" y="1273"/>
                  </a:lnTo>
                  <a:lnTo>
                    <a:pt x="889" y="1334"/>
                  </a:lnTo>
                  <a:lnTo>
                    <a:pt x="637" y="1317"/>
                  </a:lnTo>
                  <a:lnTo>
                    <a:pt x="437" y="1190"/>
                  </a:lnTo>
                  <a:lnTo>
                    <a:pt x="342" y="1040"/>
                  </a:lnTo>
                  <a:lnTo>
                    <a:pt x="203" y="863"/>
                  </a:lnTo>
                  <a:lnTo>
                    <a:pt x="154" y="388"/>
                  </a:lnTo>
                  <a:lnTo>
                    <a:pt x="203" y="275"/>
                  </a:lnTo>
                  <a:lnTo>
                    <a:pt x="293" y="142"/>
                  </a:lnTo>
                  <a:lnTo>
                    <a:pt x="325" y="110"/>
                  </a:lnTo>
                  <a:lnTo>
                    <a:pt x="464" y="21"/>
                  </a:lnTo>
                  <a:close/>
                </a:path>
              </a:pathLst>
            </a:custGeom>
            <a:solidFill>
              <a:srgbClr val="000000"/>
            </a:solidFill>
            <a:ln w="9525">
              <a:noFill/>
              <a:round/>
            </a:ln>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Internationalization &amp; Localization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prstGeom prst="rect">
            <a:avLst/>
          </a:prstGeom>
        </p:spPr>
        <p:txBody>
          <a:bodyPr/>
          <a:lstStyle/>
          <a:p>
            <a:r>
              <a:rPr lang="en-IN" dirty="0"/>
              <a:t>Internationalization testing is to ensure that application can function in any culture or local (language, territory and code page) It is also called as Globalization Testing. Globalization Testing. ... Globalization testing checks proper functionality of the product, using every type of international input </a:t>
            </a:r>
            <a:r>
              <a:rPr lang="en-IN" dirty="0" smtClean="0"/>
              <a:t>possible</a:t>
            </a:r>
          </a:p>
          <a:p>
            <a:endParaRPr lang="en-IN" dirty="0"/>
          </a:p>
          <a:p>
            <a:r>
              <a:rPr lang="en-IN" dirty="0"/>
              <a:t>Localization testing is the software testing process for checking the localized version of a product for that particular culture or locale settings.  The areas affected by localization testing are UI and content.</a:t>
            </a:r>
          </a:p>
        </p:txBody>
      </p:sp>
      <p:sp>
        <p:nvSpPr>
          <p:cNvPr id="3" name="Title 2"/>
          <p:cNvSpPr>
            <a:spLocks noGrp="1"/>
          </p:cNvSpPr>
          <p:nvPr>
            <p:ph type="title"/>
          </p:nvPr>
        </p:nvSpPr>
        <p:spPr>
          <a:prstGeom prst="rect">
            <a:avLst/>
          </a:prstGeom>
        </p:spPr>
        <p:txBody>
          <a:bodyPr/>
          <a:lstStyle/>
          <a:p>
            <a:r>
              <a:rPr lang="en-IN" sz="2400" dirty="0"/>
              <a:t>Internationalization &amp; Localization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396875" y="1842238"/>
            <a:ext cx="7966075" cy="4373674"/>
          </a:xfrm>
        </p:spPr>
      </p:pic>
      <p:sp>
        <p:nvSpPr>
          <p:cNvPr id="3" name="Title 2"/>
          <p:cNvSpPr>
            <a:spLocks noGrp="1"/>
          </p:cNvSpPr>
          <p:nvPr>
            <p:ph type="title"/>
          </p:nvPr>
        </p:nvSpPr>
        <p:spPr/>
        <p:txBody>
          <a:bodyPr/>
          <a:lstStyle/>
          <a:p>
            <a:r>
              <a:rPr lang="en-IN" sz="2400" dirty="0"/>
              <a:t>Internationalization &amp; Localization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396875" y="1447800"/>
          <a:ext cx="7985125" cy="4876800"/>
        </p:xfrm>
        <a:graphic>
          <a:graphicData uri="http://schemas.openxmlformats.org/drawingml/2006/table">
            <a:tbl>
              <a:tblPr firstRow="1" bandRow="1">
                <a:tableStyleId>{5C22544A-7EE6-4342-B048-85BDC9FD1C3A}</a:tableStyleId>
              </a:tblPr>
              <a:tblGrid>
                <a:gridCol w="3983038"/>
                <a:gridCol w="4002087"/>
              </a:tblGrid>
              <a:tr h="370840">
                <a:tc>
                  <a:txBody>
                    <a:bodyPr/>
                    <a:lstStyle/>
                    <a:p>
                      <a:r>
                        <a:rPr lang="en-IN" sz="2000" dirty="0" smtClean="0"/>
                        <a:t>Internationalization </a:t>
                      </a:r>
                      <a:r>
                        <a:rPr lang="en-IN" sz="2000" b="1" i="0" kern="1200" dirty="0" smtClean="0">
                          <a:solidFill>
                            <a:schemeClr val="lt1"/>
                          </a:solidFill>
                          <a:effectLst/>
                          <a:latin typeface="+mn-lt"/>
                          <a:ea typeface="+mn-ea"/>
                          <a:cs typeface="+mn-cs"/>
                        </a:rPr>
                        <a:t>Testing</a:t>
                      </a:r>
                      <a:endParaRPr lang="en-IN" sz="2000" dirty="0"/>
                    </a:p>
                  </a:txBody>
                  <a:tcPr/>
                </a:tc>
                <a:tc>
                  <a:txBody>
                    <a:bodyPr/>
                    <a:lstStyle/>
                    <a:p>
                      <a:r>
                        <a:rPr lang="en-IN" sz="2000" b="1" i="0" kern="1200" dirty="0" smtClean="0">
                          <a:solidFill>
                            <a:schemeClr val="lt1"/>
                          </a:solidFill>
                          <a:effectLst/>
                          <a:latin typeface="+mn-lt"/>
                          <a:ea typeface="+mn-ea"/>
                          <a:cs typeface="+mn-cs"/>
                        </a:rPr>
                        <a:t>Localization Testing</a:t>
                      </a:r>
                      <a:endParaRPr lang="en-IN"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Globalization focuses your applications capabilities on users as generic user base.</a:t>
                      </a:r>
                    </a:p>
                    <a:p>
                      <a:endParaRPr lang="en-IN"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Localization focuses on subset of users in a given culture or locale.</a:t>
                      </a:r>
                    </a:p>
                    <a:p>
                      <a:endParaRPr lang="en-IN"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Separation of testers from translators and engineers, ensuring a thorough and impartial approach.</a:t>
                      </a:r>
                    </a:p>
                    <a:p>
                      <a:endParaRPr lang="en-IN"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It helps reduce time for testing since its done for just on locale</a:t>
                      </a:r>
                    </a:p>
                    <a:p>
                      <a:pPr marL="0" marR="0" indent="0" algn="l" defTabSz="685800" rtl="0" eaLnBrk="1" fontAlgn="auto" latinLnBrk="0" hangingPunct="1">
                        <a:lnSpc>
                          <a:spcPct val="100000"/>
                        </a:lnSpc>
                        <a:spcBef>
                          <a:spcPts val="0"/>
                        </a:spcBef>
                        <a:spcAft>
                          <a:spcPts val="0"/>
                        </a:spcAft>
                        <a:buClrTx/>
                        <a:buSzTx/>
                        <a:buFontTx/>
                        <a:buNone/>
                        <a:defRPr/>
                      </a:pPr>
                      <a:endParaRPr lang="en-IN" sz="1800" b="0" i="0" kern="1200" dirty="0">
                        <a:solidFill>
                          <a:schemeClr val="dk1"/>
                        </a:solidFill>
                        <a:effectLst/>
                        <a:latin typeface="+mn-lt"/>
                        <a:ea typeface="+mn-ea"/>
                        <a:cs typeface="+mn-cs"/>
                      </a:endParaRP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Detect potential problems in application design that could inhibit globalization</a:t>
                      </a:r>
                    </a:p>
                    <a:p>
                      <a:endParaRPr lang="en-IN"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Validation of all application resources</a:t>
                      </a:r>
                    </a:p>
                    <a:p>
                      <a:endParaRPr lang="en-IN"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It ensures that without breaking functionality code can handle all international support</a:t>
                      </a:r>
                    </a:p>
                    <a:p>
                      <a:endParaRPr lang="en-IN"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b="0" i="0" kern="1200" dirty="0" smtClean="0">
                          <a:solidFill>
                            <a:schemeClr val="dk1"/>
                          </a:solidFill>
                          <a:effectLst/>
                          <a:latin typeface="+mn-lt"/>
                          <a:ea typeface="+mn-ea"/>
                          <a:cs typeface="+mn-cs"/>
                        </a:rPr>
                        <a:t>Verification of linguistic accuracy and resource attributes. Check Typographical errors</a:t>
                      </a:r>
                    </a:p>
                    <a:p>
                      <a:endParaRPr lang="en-IN" dirty="0"/>
                    </a:p>
                  </a:txBody>
                  <a:tcPr/>
                </a:tc>
              </a:tr>
            </a:tbl>
          </a:graphicData>
        </a:graphic>
      </p:graphicFrame>
      <p:sp>
        <p:nvSpPr>
          <p:cNvPr id="3" name="Title 2"/>
          <p:cNvSpPr>
            <a:spLocks noGrp="1"/>
          </p:cNvSpPr>
          <p:nvPr>
            <p:ph type="title"/>
          </p:nvPr>
        </p:nvSpPr>
        <p:spPr/>
        <p:txBody>
          <a:bodyPr/>
          <a:lstStyle/>
          <a:p>
            <a:r>
              <a:rPr lang="en-IN" sz="2400" dirty="0"/>
              <a:t>Internationalization &amp; Localization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Common </a:t>
            </a:r>
            <a:r>
              <a:rPr lang="en-IN" b="1" dirty="0"/>
              <a:t>browser error messages</a:t>
            </a:r>
            <a:r>
              <a:rPr lang="en-IN" dirty="0"/>
              <a:t> such as 404, 500. Read information about the most common </a:t>
            </a:r>
            <a:r>
              <a:rPr lang="en-IN" b="1" dirty="0"/>
              <a:t>error messages</a:t>
            </a:r>
            <a:r>
              <a:rPr lang="en-IN" dirty="0"/>
              <a:t> you might see while using the </a:t>
            </a:r>
            <a:r>
              <a:rPr lang="en-IN" b="1" dirty="0"/>
              <a:t>internet</a:t>
            </a:r>
            <a:r>
              <a:rPr lang="en-IN" dirty="0"/>
              <a:t>. ... </a:t>
            </a:r>
            <a:r>
              <a:rPr lang="en-IN" dirty="0" smtClean="0"/>
              <a:t>This </a:t>
            </a:r>
            <a:r>
              <a:rPr lang="en-IN" b="1" dirty="0" smtClean="0"/>
              <a:t>error</a:t>
            </a:r>
            <a:r>
              <a:rPr lang="en-IN" dirty="0"/>
              <a:t> is similar to 401 in that it's likely to be a username or password issue. Alternatively, the site's administrator may have restricted access to this page.</a:t>
            </a:r>
          </a:p>
        </p:txBody>
      </p:sp>
      <p:sp>
        <p:nvSpPr>
          <p:cNvPr id="3" name="Title 2"/>
          <p:cNvSpPr>
            <a:spLocks noGrp="1"/>
          </p:cNvSpPr>
          <p:nvPr>
            <p:ph type="title"/>
          </p:nvPr>
        </p:nvSpPr>
        <p:spPr/>
        <p:txBody>
          <a:bodyPr/>
          <a:lstStyle/>
          <a:p>
            <a:r>
              <a:rPr lang="en-IN" sz="2400" dirty="0" smtClean="0"/>
              <a:t>Web Browser Error</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396266" y="1742500"/>
          <a:ext cx="7966932" cy="4572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sz="2400" dirty="0"/>
              <a:t>Web Browser </a:t>
            </a:r>
            <a:r>
              <a:rPr lang="en-IN" sz="2400" dirty="0" smtClean="0"/>
              <a:t>Error - Types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Cross Browser Testing is a process to test web applications across multiple browsers. Cross browser testing involves checking compatibility of your application across multiple web browsers and ensures that your web application works correctly across different web browsers</a:t>
            </a:r>
            <a:r>
              <a:rPr lang="en-IN" dirty="0" smtClean="0"/>
              <a:t>.</a:t>
            </a:r>
          </a:p>
          <a:p>
            <a:endParaRPr lang="en-IN" dirty="0"/>
          </a:p>
          <a:p>
            <a:r>
              <a:rPr lang="en-IN" b="1" dirty="0"/>
              <a:t>Cross Browser Testing</a:t>
            </a:r>
            <a:r>
              <a:rPr lang="en-IN" dirty="0"/>
              <a:t> can be the biggest pain for Software testers. But thanks to all cross browser testing tools available online which help to minimize testing efforts.</a:t>
            </a:r>
          </a:p>
        </p:txBody>
      </p:sp>
      <p:sp>
        <p:nvSpPr>
          <p:cNvPr id="3" name="Title 2"/>
          <p:cNvSpPr>
            <a:spLocks noGrp="1"/>
          </p:cNvSpPr>
          <p:nvPr>
            <p:ph type="title"/>
          </p:nvPr>
        </p:nvSpPr>
        <p:spPr/>
        <p:txBody>
          <a:bodyPr/>
          <a:lstStyle/>
          <a:p>
            <a:r>
              <a:rPr lang="en-IN" sz="2400" dirty="0"/>
              <a:t>Cross Browser Testing</a:t>
            </a:r>
            <a:endParaRPr lang="en-IN" dirty="0"/>
          </a:p>
        </p:txBody>
      </p:sp>
    </p:spTree>
  </p:cSld>
  <p:clrMapOvr>
    <a:masterClrMapping/>
  </p:clrMapOvr>
</p:sld>
</file>

<file path=ppt/theme/theme1.xml><?xml version="1.0" encoding="utf-8"?>
<a:theme xmlns:a="http://schemas.openxmlformats.org/drawingml/2006/main" name="Office Theme">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Template_V1_1 (3)</Template>
  <TotalTime>0</TotalTime>
  <Words>442</Words>
  <Application>Microsoft Office PowerPoint</Application>
  <PresentationFormat>On-screen Show (4:3)</PresentationFormat>
  <Paragraphs>67</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1_Structured Programming Techniques Day2_V2</vt:lpstr>
      <vt:lpstr>Slide 1</vt:lpstr>
      <vt:lpstr>Why to automate </vt:lpstr>
      <vt:lpstr>Slide 3</vt:lpstr>
      <vt:lpstr>Internationalization &amp; Localization</vt:lpstr>
      <vt:lpstr>Internationalization &amp; Localization</vt:lpstr>
      <vt:lpstr>Internationalization &amp; Localization</vt:lpstr>
      <vt:lpstr>Web Browser Error</vt:lpstr>
      <vt:lpstr>Web Browser Error - Types</vt:lpstr>
      <vt:lpstr>Cross Browser Testing</vt:lpstr>
      <vt:lpstr>Cross Browser Testing - Tools</vt:lpstr>
      <vt:lpstr>Cross Browser Testing - Tools</vt:lpstr>
      <vt:lpstr>Cross Browser Testing - Tools</vt:lpstr>
      <vt:lpstr>Cross Browser Testing - Tools</vt:lpstr>
      <vt:lpstr>Cross Browser Testing -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Reporting</dc:title>
  <dc:creator>SUMADHVATECHNOLOGIES</dc:creator>
  <cp:lastModifiedBy>SYS</cp:lastModifiedBy>
  <cp:revision>99</cp:revision>
  <dcterms:created xsi:type="dcterms:W3CDTF">2021-11-12T04:05:05Z</dcterms:created>
  <dcterms:modified xsi:type="dcterms:W3CDTF">2022-02-28T17:56:49Z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