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2" r:id="rId4"/>
    <p:sldId id="258" r:id="rId5"/>
    <p:sldId id="263" r:id="rId6"/>
    <p:sldId id="264" r:id="rId7"/>
    <p:sldId id="260"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15785-DDC2-4ECB-AA00-6AC21506D0BE}" v="11" dt="2024-04-01T02:48:29.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02" d="100"/>
          <a:sy n="102" d="100"/>
        </p:scale>
        <p:origin x="12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preet Singh Sidhu" userId="bfa1debcb5323e64" providerId="LiveId" clId="{3EAE242F-E054-4ACE-8E01-3F7AE6722286}"/>
    <pc:docChg chg="undo redo custSel addSld delSld modSld sldOrd">
      <pc:chgData name="Arshpreet Singh Sidhu" userId="bfa1debcb5323e64" providerId="LiveId" clId="{3EAE242F-E054-4ACE-8E01-3F7AE6722286}" dt="2024-03-31T00:06:41.838" v="1289" actId="20577"/>
      <pc:docMkLst>
        <pc:docMk/>
      </pc:docMkLst>
      <pc:sldChg chg="modSp mod">
        <pc:chgData name="Arshpreet Singh Sidhu" userId="bfa1debcb5323e64" providerId="LiveId" clId="{3EAE242F-E054-4ACE-8E01-3F7AE6722286}" dt="2024-03-30T23:52:26.350" v="1039" actId="313"/>
        <pc:sldMkLst>
          <pc:docMk/>
          <pc:sldMk cId="3915424847" sldId="257"/>
        </pc:sldMkLst>
        <pc:spChg chg="mod">
          <ac:chgData name="Arshpreet Singh Sidhu" userId="bfa1debcb5323e64" providerId="LiveId" clId="{3EAE242F-E054-4ACE-8E01-3F7AE6722286}" dt="2024-03-30T23:52:26.350" v="1039" actId="313"/>
          <ac:spMkLst>
            <pc:docMk/>
            <pc:sldMk cId="3915424847" sldId="257"/>
            <ac:spMk id="3" creationId="{E8730185-07D1-5DF9-472F-748B67C255A1}"/>
          </ac:spMkLst>
        </pc:spChg>
      </pc:sldChg>
      <pc:sldChg chg="addSp delSp modSp new mod">
        <pc:chgData name="Arshpreet Singh Sidhu" userId="bfa1debcb5323e64" providerId="LiveId" clId="{3EAE242F-E054-4ACE-8E01-3F7AE6722286}" dt="2024-03-30T23:09:17.073" v="166" actId="313"/>
        <pc:sldMkLst>
          <pc:docMk/>
          <pc:sldMk cId="2847386176" sldId="258"/>
        </pc:sldMkLst>
        <pc:spChg chg="mod">
          <ac:chgData name="Arshpreet Singh Sidhu" userId="bfa1debcb5323e64" providerId="LiveId" clId="{3EAE242F-E054-4ACE-8E01-3F7AE6722286}" dt="2024-03-30T23:06:28.827" v="105" actId="20577"/>
          <ac:spMkLst>
            <pc:docMk/>
            <pc:sldMk cId="2847386176" sldId="258"/>
            <ac:spMk id="2" creationId="{5160B869-4E9F-6481-C124-483C6450844E}"/>
          </ac:spMkLst>
        </pc:spChg>
        <pc:spChg chg="add del mod">
          <ac:chgData name="Arshpreet Singh Sidhu" userId="bfa1debcb5323e64" providerId="LiveId" clId="{3EAE242F-E054-4ACE-8E01-3F7AE6722286}" dt="2024-03-30T23:09:17.073" v="166" actId="313"/>
          <ac:spMkLst>
            <pc:docMk/>
            <pc:sldMk cId="2847386176" sldId="258"/>
            <ac:spMk id="3" creationId="{B570BE0C-EBC3-E8A4-53CE-5DB4757EA94C}"/>
          </ac:spMkLst>
        </pc:spChg>
        <pc:spChg chg="add mod">
          <ac:chgData name="Arshpreet Singh Sidhu" userId="bfa1debcb5323e64" providerId="LiveId" clId="{3EAE242F-E054-4ACE-8E01-3F7AE6722286}" dt="2024-03-30T23:06:51.611" v="109"/>
          <ac:spMkLst>
            <pc:docMk/>
            <pc:sldMk cId="2847386176" sldId="258"/>
            <ac:spMk id="4" creationId="{837C4A62-1D83-0399-E71E-91ED57008E00}"/>
          </ac:spMkLst>
        </pc:spChg>
      </pc:sldChg>
      <pc:sldChg chg="modSp new del mod">
        <pc:chgData name="Arshpreet Singh Sidhu" userId="bfa1debcb5323e64" providerId="LiveId" clId="{3EAE242F-E054-4ACE-8E01-3F7AE6722286}" dt="2024-03-30T23:31:16.381" v="747" actId="47"/>
        <pc:sldMkLst>
          <pc:docMk/>
          <pc:sldMk cId="2336318675" sldId="259"/>
        </pc:sldMkLst>
        <pc:spChg chg="mod">
          <ac:chgData name="Arshpreet Singh Sidhu" userId="bfa1debcb5323e64" providerId="LiveId" clId="{3EAE242F-E054-4ACE-8E01-3F7AE6722286}" dt="2024-03-30T23:10:12.881" v="178" actId="20577"/>
          <ac:spMkLst>
            <pc:docMk/>
            <pc:sldMk cId="2336318675" sldId="259"/>
            <ac:spMk id="2" creationId="{8AC64599-8638-F077-7409-BCFD61E69AC5}"/>
          </ac:spMkLst>
        </pc:spChg>
        <pc:spChg chg="mod">
          <ac:chgData name="Arshpreet Singh Sidhu" userId="bfa1debcb5323e64" providerId="LiveId" clId="{3EAE242F-E054-4ACE-8E01-3F7AE6722286}" dt="2024-03-30T23:25:30.035" v="521"/>
          <ac:spMkLst>
            <pc:docMk/>
            <pc:sldMk cId="2336318675" sldId="259"/>
            <ac:spMk id="3" creationId="{B8654DE2-46AB-7E64-8706-D38EC36CB9F1}"/>
          </ac:spMkLst>
        </pc:spChg>
      </pc:sldChg>
      <pc:sldChg chg="modSp new mod">
        <pc:chgData name="Arshpreet Singh Sidhu" userId="bfa1debcb5323e64" providerId="LiveId" clId="{3EAE242F-E054-4ACE-8E01-3F7AE6722286}" dt="2024-03-31T00:06:41.838" v="1289" actId="20577"/>
        <pc:sldMkLst>
          <pc:docMk/>
          <pc:sldMk cId="3812049806" sldId="260"/>
        </pc:sldMkLst>
        <pc:spChg chg="mod">
          <ac:chgData name="Arshpreet Singh Sidhu" userId="bfa1debcb5323e64" providerId="LiveId" clId="{3EAE242F-E054-4ACE-8E01-3F7AE6722286}" dt="2024-03-30T23:11:18.506" v="185"/>
          <ac:spMkLst>
            <pc:docMk/>
            <pc:sldMk cId="3812049806" sldId="260"/>
            <ac:spMk id="2" creationId="{23EC9A53-D5AD-D3B5-FE89-096709D5278E}"/>
          </ac:spMkLst>
        </pc:spChg>
        <pc:spChg chg="mod">
          <ac:chgData name="Arshpreet Singh Sidhu" userId="bfa1debcb5323e64" providerId="LiveId" clId="{3EAE242F-E054-4ACE-8E01-3F7AE6722286}" dt="2024-03-31T00:06:41.838" v="1289" actId="20577"/>
          <ac:spMkLst>
            <pc:docMk/>
            <pc:sldMk cId="3812049806" sldId="260"/>
            <ac:spMk id="3" creationId="{7204D379-62EF-6465-BADE-FD7B36E8A2A3}"/>
          </ac:spMkLst>
        </pc:spChg>
      </pc:sldChg>
      <pc:sldChg chg="modSp new mod">
        <pc:chgData name="Arshpreet Singh Sidhu" userId="bfa1debcb5323e64" providerId="LiveId" clId="{3EAE242F-E054-4ACE-8E01-3F7AE6722286}" dt="2024-03-30T23:19:10.534" v="513" actId="20577"/>
        <pc:sldMkLst>
          <pc:docMk/>
          <pc:sldMk cId="2283902629" sldId="261"/>
        </pc:sldMkLst>
        <pc:spChg chg="mod">
          <ac:chgData name="Arshpreet Singh Sidhu" userId="bfa1debcb5323e64" providerId="LiveId" clId="{3EAE242F-E054-4ACE-8E01-3F7AE6722286}" dt="2024-03-30T23:18:59.792" v="421"/>
          <ac:spMkLst>
            <pc:docMk/>
            <pc:sldMk cId="2283902629" sldId="261"/>
            <ac:spMk id="2" creationId="{2CCF407E-2A2D-5346-2D0B-775248ED2480}"/>
          </ac:spMkLst>
        </pc:spChg>
        <pc:spChg chg="mod">
          <ac:chgData name="Arshpreet Singh Sidhu" userId="bfa1debcb5323e64" providerId="LiveId" clId="{3EAE242F-E054-4ACE-8E01-3F7AE6722286}" dt="2024-03-30T23:19:10.534" v="513" actId="20577"/>
          <ac:spMkLst>
            <pc:docMk/>
            <pc:sldMk cId="2283902629" sldId="261"/>
            <ac:spMk id="3" creationId="{1A7FDA51-29C2-AFD4-3AC2-8C751855D2CB}"/>
          </ac:spMkLst>
        </pc:spChg>
      </pc:sldChg>
      <pc:sldChg chg="new del">
        <pc:chgData name="Arshpreet Singh Sidhu" userId="bfa1debcb5323e64" providerId="LiveId" clId="{3EAE242F-E054-4ACE-8E01-3F7AE6722286}" dt="2024-03-30T23:13:08.369" v="194" actId="2696"/>
        <pc:sldMkLst>
          <pc:docMk/>
          <pc:sldMk cId="238303344" sldId="262"/>
        </pc:sldMkLst>
      </pc:sldChg>
      <pc:sldChg chg="addSp delSp modSp new mod ord">
        <pc:chgData name="Arshpreet Singh Sidhu" userId="bfa1debcb5323e64" providerId="LiveId" clId="{3EAE242F-E054-4ACE-8E01-3F7AE6722286}" dt="2024-03-30T23:31:23.586" v="749"/>
        <pc:sldMkLst>
          <pc:docMk/>
          <pc:sldMk cId="2252482275" sldId="262"/>
        </pc:sldMkLst>
        <pc:spChg chg="mod">
          <ac:chgData name="Arshpreet Singh Sidhu" userId="bfa1debcb5323e64" providerId="LiveId" clId="{3EAE242F-E054-4ACE-8E01-3F7AE6722286}" dt="2024-03-30T23:25:41.446" v="533" actId="20577"/>
          <ac:spMkLst>
            <pc:docMk/>
            <pc:sldMk cId="2252482275" sldId="262"/>
            <ac:spMk id="2" creationId="{9F412987-F11F-FA80-7966-758E4D67EC16}"/>
          </ac:spMkLst>
        </pc:spChg>
        <pc:spChg chg="mod">
          <ac:chgData name="Arshpreet Singh Sidhu" userId="bfa1debcb5323e64" providerId="LiveId" clId="{3EAE242F-E054-4ACE-8E01-3F7AE6722286}" dt="2024-03-30T23:31:05.960" v="746" actId="20577"/>
          <ac:spMkLst>
            <pc:docMk/>
            <pc:sldMk cId="2252482275" sldId="262"/>
            <ac:spMk id="3" creationId="{AC1FC843-739E-82DF-7E38-2B3789E89969}"/>
          </ac:spMkLst>
        </pc:spChg>
        <pc:spChg chg="del mod">
          <ac:chgData name="Arshpreet Singh Sidhu" userId="bfa1debcb5323e64" providerId="LiveId" clId="{3EAE242F-E054-4ACE-8E01-3F7AE6722286}" dt="2024-03-30T23:28:50.609" v="610" actId="478"/>
          <ac:spMkLst>
            <pc:docMk/>
            <pc:sldMk cId="2252482275" sldId="262"/>
            <ac:spMk id="4" creationId="{DE8148EF-1D37-2048-1E64-9305E765144C}"/>
          </ac:spMkLst>
        </pc:spChg>
        <pc:spChg chg="add">
          <ac:chgData name="Arshpreet Singh Sidhu" userId="bfa1debcb5323e64" providerId="LiveId" clId="{3EAE242F-E054-4ACE-8E01-3F7AE6722286}" dt="2024-03-30T23:28:17.275" v="601"/>
          <ac:spMkLst>
            <pc:docMk/>
            <pc:sldMk cId="2252482275" sldId="262"/>
            <ac:spMk id="5" creationId="{4200EEA9-BB4D-8013-B930-47261B70AEFB}"/>
          </ac:spMkLst>
        </pc:spChg>
        <pc:spChg chg="add">
          <ac:chgData name="Arshpreet Singh Sidhu" userId="bfa1debcb5323e64" providerId="LiveId" clId="{3EAE242F-E054-4ACE-8E01-3F7AE6722286}" dt="2024-03-30T23:28:17.275" v="601"/>
          <ac:spMkLst>
            <pc:docMk/>
            <pc:sldMk cId="2252482275" sldId="262"/>
            <ac:spMk id="6" creationId="{88815E03-DD9A-8F2A-4490-7817A817DBAB}"/>
          </ac:spMkLst>
        </pc:spChg>
        <pc:spChg chg="add">
          <ac:chgData name="Arshpreet Singh Sidhu" userId="bfa1debcb5323e64" providerId="LiveId" clId="{3EAE242F-E054-4ACE-8E01-3F7AE6722286}" dt="2024-03-30T23:28:20.150" v="602"/>
          <ac:spMkLst>
            <pc:docMk/>
            <pc:sldMk cId="2252482275" sldId="262"/>
            <ac:spMk id="7" creationId="{F3DE9A19-CF0D-7D83-4E91-F05C17512D24}"/>
          </ac:spMkLst>
        </pc:spChg>
        <pc:spChg chg="add">
          <ac:chgData name="Arshpreet Singh Sidhu" userId="bfa1debcb5323e64" providerId="LiveId" clId="{3EAE242F-E054-4ACE-8E01-3F7AE6722286}" dt="2024-03-30T23:28:20.150" v="602"/>
          <ac:spMkLst>
            <pc:docMk/>
            <pc:sldMk cId="2252482275" sldId="262"/>
            <ac:spMk id="8" creationId="{F1FCADA9-DF57-02A4-7BBA-887E2BC5FFCB}"/>
          </ac:spMkLst>
        </pc:spChg>
        <pc:spChg chg="add">
          <ac:chgData name="Arshpreet Singh Sidhu" userId="bfa1debcb5323e64" providerId="LiveId" clId="{3EAE242F-E054-4ACE-8E01-3F7AE6722286}" dt="2024-03-30T23:28:23.360" v="603"/>
          <ac:spMkLst>
            <pc:docMk/>
            <pc:sldMk cId="2252482275" sldId="262"/>
            <ac:spMk id="9" creationId="{F87672B8-6E7E-3064-5152-7DE6299CA9E5}"/>
          </ac:spMkLst>
        </pc:spChg>
        <pc:spChg chg="add">
          <ac:chgData name="Arshpreet Singh Sidhu" userId="bfa1debcb5323e64" providerId="LiveId" clId="{3EAE242F-E054-4ACE-8E01-3F7AE6722286}" dt="2024-03-30T23:28:23.360" v="603"/>
          <ac:spMkLst>
            <pc:docMk/>
            <pc:sldMk cId="2252482275" sldId="262"/>
            <ac:spMk id="10" creationId="{90E975CF-1AEF-278A-7C80-CE0801949F45}"/>
          </ac:spMkLst>
        </pc:spChg>
        <pc:spChg chg="add">
          <ac:chgData name="Arshpreet Singh Sidhu" userId="bfa1debcb5323e64" providerId="LiveId" clId="{3EAE242F-E054-4ACE-8E01-3F7AE6722286}" dt="2024-03-30T23:28:28.698" v="604"/>
          <ac:spMkLst>
            <pc:docMk/>
            <pc:sldMk cId="2252482275" sldId="262"/>
            <ac:spMk id="11" creationId="{8516B6C9-1A20-9641-EE32-B93985EDB92C}"/>
          </ac:spMkLst>
        </pc:spChg>
        <pc:spChg chg="add">
          <ac:chgData name="Arshpreet Singh Sidhu" userId="bfa1debcb5323e64" providerId="LiveId" clId="{3EAE242F-E054-4ACE-8E01-3F7AE6722286}" dt="2024-03-30T23:28:28.698" v="604"/>
          <ac:spMkLst>
            <pc:docMk/>
            <pc:sldMk cId="2252482275" sldId="262"/>
            <ac:spMk id="12" creationId="{21A3E936-FC43-3429-C1BC-8F558B71BF4F}"/>
          </ac:spMkLst>
        </pc:spChg>
        <pc:spChg chg="add">
          <ac:chgData name="Arshpreet Singh Sidhu" userId="bfa1debcb5323e64" providerId="LiveId" clId="{3EAE242F-E054-4ACE-8E01-3F7AE6722286}" dt="2024-03-30T23:28:35.173" v="605"/>
          <ac:spMkLst>
            <pc:docMk/>
            <pc:sldMk cId="2252482275" sldId="262"/>
            <ac:spMk id="13" creationId="{55CEC3A1-CD6B-423D-48AE-AAA6B293081A}"/>
          </ac:spMkLst>
        </pc:spChg>
        <pc:spChg chg="add">
          <ac:chgData name="Arshpreet Singh Sidhu" userId="bfa1debcb5323e64" providerId="LiveId" clId="{3EAE242F-E054-4ACE-8E01-3F7AE6722286}" dt="2024-03-30T23:28:35.173" v="605"/>
          <ac:spMkLst>
            <pc:docMk/>
            <pc:sldMk cId="2252482275" sldId="262"/>
            <ac:spMk id="14" creationId="{B57F0727-DF41-E0E2-BF8A-52C3FCE05039}"/>
          </ac:spMkLst>
        </pc:spChg>
        <pc:spChg chg="add del mod">
          <ac:chgData name="Arshpreet Singh Sidhu" userId="bfa1debcb5323e64" providerId="LiveId" clId="{3EAE242F-E054-4ACE-8E01-3F7AE6722286}" dt="2024-03-30T23:28:55.116" v="611" actId="478"/>
          <ac:spMkLst>
            <pc:docMk/>
            <pc:sldMk cId="2252482275" sldId="262"/>
            <ac:spMk id="16" creationId="{F28E1B03-40EA-48CB-5E7B-4FA768A9E4DD}"/>
          </ac:spMkLst>
        </pc:spChg>
      </pc:sldChg>
      <pc:sldChg chg="addSp modSp new mod">
        <pc:chgData name="Arshpreet Singh Sidhu" userId="bfa1debcb5323e64" providerId="LiveId" clId="{3EAE242F-E054-4ACE-8E01-3F7AE6722286}" dt="2024-03-30T23:50:44.831" v="980"/>
        <pc:sldMkLst>
          <pc:docMk/>
          <pc:sldMk cId="2528028900" sldId="263"/>
        </pc:sldMkLst>
        <pc:spChg chg="mod">
          <ac:chgData name="Arshpreet Singh Sidhu" userId="bfa1debcb5323e64" providerId="LiveId" clId="{3EAE242F-E054-4ACE-8E01-3F7AE6722286}" dt="2024-03-30T23:40:59.721" v="787" actId="20577"/>
          <ac:spMkLst>
            <pc:docMk/>
            <pc:sldMk cId="2528028900" sldId="263"/>
            <ac:spMk id="2" creationId="{40BD2519-6697-3BF8-5533-47D4AD8D376D}"/>
          </ac:spMkLst>
        </pc:spChg>
        <pc:spChg chg="mod">
          <ac:chgData name="Arshpreet Singh Sidhu" userId="bfa1debcb5323e64" providerId="LiveId" clId="{3EAE242F-E054-4ACE-8E01-3F7AE6722286}" dt="2024-03-30T23:50:44.831" v="980"/>
          <ac:spMkLst>
            <pc:docMk/>
            <pc:sldMk cId="2528028900" sldId="263"/>
            <ac:spMk id="3" creationId="{F3959140-DFE7-1B4E-3A49-6D0A122A8C0D}"/>
          </ac:spMkLst>
        </pc:spChg>
        <pc:spChg chg="add">
          <ac:chgData name="Arshpreet Singh Sidhu" userId="bfa1debcb5323e64" providerId="LiveId" clId="{3EAE242F-E054-4ACE-8E01-3F7AE6722286}" dt="2024-03-30T23:44:47.666" v="906"/>
          <ac:spMkLst>
            <pc:docMk/>
            <pc:sldMk cId="2528028900" sldId="263"/>
            <ac:spMk id="4" creationId="{6D5DC2A5-CDC7-E27A-1558-130D0CA0901D}"/>
          </ac:spMkLst>
        </pc:spChg>
      </pc:sldChg>
      <pc:sldChg chg="addSp modSp add mod">
        <pc:chgData name="Arshpreet Singh Sidhu" userId="bfa1debcb5323e64" providerId="LiveId" clId="{3EAE242F-E054-4ACE-8E01-3F7AE6722286}" dt="2024-03-30T23:57:43.764" v="1156" actId="20577"/>
        <pc:sldMkLst>
          <pc:docMk/>
          <pc:sldMk cId="2315967440" sldId="264"/>
        </pc:sldMkLst>
        <pc:spChg chg="mod">
          <ac:chgData name="Arshpreet Singh Sidhu" userId="bfa1debcb5323e64" providerId="LiveId" clId="{3EAE242F-E054-4ACE-8E01-3F7AE6722286}" dt="2024-03-30T23:50:54.741" v="987" actId="20577"/>
          <ac:spMkLst>
            <pc:docMk/>
            <pc:sldMk cId="2315967440" sldId="264"/>
            <ac:spMk id="2" creationId="{40BD2519-6697-3BF8-5533-47D4AD8D376D}"/>
          </ac:spMkLst>
        </pc:spChg>
        <pc:spChg chg="mod">
          <ac:chgData name="Arshpreet Singh Sidhu" userId="bfa1debcb5323e64" providerId="LiveId" clId="{3EAE242F-E054-4ACE-8E01-3F7AE6722286}" dt="2024-03-30T23:57:43.764" v="1156" actId="20577"/>
          <ac:spMkLst>
            <pc:docMk/>
            <pc:sldMk cId="2315967440" sldId="264"/>
            <ac:spMk id="3" creationId="{F3959140-DFE7-1B4E-3A49-6D0A122A8C0D}"/>
          </ac:spMkLst>
        </pc:spChg>
        <pc:spChg chg="add">
          <ac:chgData name="Arshpreet Singh Sidhu" userId="bfa1debcb5323e64" providerId="LiveId" clId="{3EAE242F-E054-4ACE-8E01-3F7AE6722286}" dt="2024-03-30T23:53:51.985" v="1059"/>
          <ac:spMkLst>
            <pc:docMk/>
            <pc:sldMk cId="2315967440" sldId="264"/>
            <ac:spMk id="4" creationId="{5FD53429-3B44-F2FC-AA77-FC6F07D07C9B}"/>
          </ac:spMkLst>
        </pc:spChg>
        <pc:spChg chg="add">
          <ac:chgData name="Arshpreet Singh Sidhu" userId="bfa1debcb5323e64" providerId="LiveId" clId="{3EAE242F-E054-4ACE-8E01-3F7AE6722286}" dt="2024-03-30T23:55:57.069" v="1132"/>
          <ac:spMkLst>
            <pc:docMk/>
            <pc:sldMk cId="2315967440" sldId="264"/>
            <ac:spMk id="5" creationId="{2ADFBA0E-C393-108D-3E03-710550082D77}"/>
          </ac:spMkLst>
        </pc:spChg>
      </pc:sldChg>
    </pc:docChg>
  </pc:docChgLst>
  <pc:docChgLst>
    <pc:chgData name="Arshpreet Singh Sidhu" userId="bfa1debcb5323e64" providerId="LiveId" clId="{D3D15785-DDC2-4ECB-AA00-6AC21506D0BE}"/>
    <pc:docChg chg="undo redo custSel addSld delSld modSld">
      <pc:chgData name="Arshpreet Singh Sidhu" userId="bfa1debcb5323e64" providerId="LiveId" clId="{D3D15785-DDC2-4ECB-AA00-6AC21506D0BE}" dt="2024-04-01T02:57:40.581" v="326" actId="20577"/>
      <pc:docMkLst>
        <pc:docMk/>
      </pc:docMkLst>
      <pc:sldChg chg="addSp modSp mod">
        <pc:chgData name="Arshpreet Singh Sidhu" userId="bfa1debcb5323e64" providerId="LiveId" clId="{D3D15785-DDC2-4ECB-AA00-6AC21506D0BE}" dt="2024-04-01T02:43:32.335" v="43" actId="1076"/>
        <pc:sldMkLst>
          <pc:docMk/>
          <pc:sldMk cId="3812049806" sldId="260"/>
        </pc:sldMkLst>
        <pc:spChg chg="mod">
          <ac:chgData name="Arshpreet Singh Sidhu" userId="bfa1debcb5323e64" providerId="LiveId" clId="{D3D15785-DDC2-4ECB-AA00-6AC21506D0BE}" dt="2024-04-01T02:43:23.882" v="41" actId="20577"/>
          <ac:spMkLst>
            <pc:docMk/>
            <pc:sldMk cId="3812049806" sldId="260"/>
            <ac:spMk id="3" creationId="{7204D379-62EF-6465-BADE-FD7B36E8A2A3}"/>
          </ac:spMkLst>
        </pc:spChg>
        <pc:graphicFrameChg chg="add mod">
          <ac:chgData name="Arshpreet Singh Sidhu" userId="bfa1debcb5323e64" providerId="LiveId" clId="{D3D15785-DDC2-4ECB-AA00-6AC21506D0BE}" dt="2024-04-01T02:43:18.570" v="40" actId="1076"/>
          <ac:graphicFrameMkLst>
            <pc:docMk/>
            <pc:sldMk cId="3812049806" sldId="260"/>
            <ac:graphicFrameMk id="4" creationId="{AB5EAC9E-0FC1-DFCB-B0F1-16B428ACF870}"/>
          </ac:graphicFrameMkLst>
        </pc:graphicFrameChg>
        <pc:graphicFrameChg chg="add mod">
          <ac:chgData name="Arshpreet Singh Sidhu" userId="bfa1debcb5323e64" providerId="LiveId" clId="{D3D15785-DDC2-4ECB-AA00-6AC21506D0BE}" dt="2024-04-01T02:43:32.335" v="43" actId="1076"/>
          <ac:graphicFrameMkLst>
            <pc:docMk/>
            <pc:sldMk cId="3812049806" sldId="260"/>
            <ac:graphicFrameMk id="5" creationId="{34CA9EDD-FFAE-2229-CB14-F25AB700D158}"/>
          </ac:graphicFrameMkLst>
        </pc:graphicFrameChg>
      </pc:sldChg>
      <pc:sldChg chg="modSp mod">
        <pc:chgData name="Arshpreet Singh Sidhu" userId="bfa1debcb5323e64" providerId="LiveId" clId="{D3D15785-DDC2-4ECB-AA00-6AC21506D0BE}" dt="2024-04-01T02:57:40.581" v="326" actId="20577"/>
        <pc:sldMkLst>
          <pc:docMk/>
          <pc:sldMk cId="2283902629" sldId="261"/>
        </pc:sldMkLst>
        <pc:spChg chg="mod">
          <ac:chgData name="Arshpreet Singh Sidhu" userId="bfa1debcb5323e64" providerId="LiveId" clId="{D3D15785-DDC2-4ECB-AA00-6AC21506D0BE}" dt="2024-04-01T02:57:40.581" v="326" actId="20577"/>
          <ac:spMkLst>
            <pc:docMk/>
            <pc:sldMk cId="2283902629" sldId="261"/>
            <ac:spMk id="3" creationId="{1A7FDA51-29C2-AFD4-3AC2-8C751855D2CB}"/>
          </ac:spMkLst>
        </pc:spChg>
      </pc:sldChg>
      <pc:sldChg chg="addSp modSp add mod">
        <pc:chgData name="Arshpreet Singh Sidhu" userId="bfa1debcb5323e64" providerId="LiveId" clId="{D3D15785-DDC2-4ECB-AA00-6AC21506D0BE}" dt="2024-04-01T02:47:36.100" v="51"/>
        <pc:sldMkLst>
          <pc:docMk/>
          <pc:sldMk cId="2504836087" sldId="265"/>
        </pc:sldMkLst>
        <pc:spChg chg="mod">
          <ac:chgData name="Arshpreet Singh Sidhu" userId="bfa1debcb5323e64" providerId="LiveId" clId="{D3D15785-DDC2-4ECB-AA00-6AC21506D0BE}" dt="2024-04-01T02:47:29.944" v="49" actId="21"/>
          <ac:spMkLst>
            <pc:docMk/>
            <pc:sldMk cId="2504836087" sldId="265"/>
            <ac:spMk id="3" creationId="{7204D379-62EF-6465-BADE-FD7B36E8A2A3}"/>
          </ac:spMkLst>
        </pc:spChg>
        <pc:graphicFrameChg chg="add mod">
          <ac:chgData name="Arshpreet Singh Sidhu" userId="bfa1debcb5323e64" providerId="LiveId" clId="{D3D15785-DDC2-4ECB-AA00-6AC21506D0BE}" dt="2024-04-01T02:47:36.100" v="51"/>
          <ac:graphicFrameMkLst>
            <pc:docMk/>
            <pc:sldMk cId="2504836087" sldId="265"/>
            <ac:graphicFrameMk id="4" creationId="{2575C807-2AF2-04A1-4DEC-1812D4F1F5B1}"/>
          </ac:graphicFrameMkLst>
        </pc:graphicFrameChg>
      </pc:sldChg>
      <pc:sldChg chg="addSp modSp add mod">
        <pc:chgData name="Arshpreet Singh Sidhu" userId="bfa1debcb5323e64" providerId="LiveId" clId="{D3D15785-DDC2-4ECB-AA00-6AC21506D0BE}" dt="2024-04-01T02:49:11.136" v="54" actId="1076"/>
        <pc:sldMkLst>
          <pc:docMk/>
          <pc:sldMk cId="2648255293" sldId="266"/>
        </pc:sldMkLst>
        <pc:spChg chg="mod">
          <ac:chgData name="Arshpreet Singh Sidhu" userId="bfa1debcb5323e64" providerId="LiveId" clId="{D3D15785-DDC2-4ECB-AA00-6AC21506D0BE}" dt="2024-04-01T02:47:48.336" v="52" actId="20577"/>
          <ac:spMkLst>
            <pc:docMk/>
            <pc:sldMk cId="2648255293" sldId="266"/>
            <ac:spMk id="3" creationId="{7204D379-62EF-6465-BADE-FD7B36E8A2A3}"/>
          </ac:spMkLst>
        </pc:spChg>
        <pc:graphicFrameChg chg="add mod">
          <ac:chgData name="Arshpreet Singh Sidhu" userId="bfa1debcb5323e64" providerId="LiveId" clId="{D3D15785-DDC2-4ECB-AA00-6AC21506D0BE}" dt="2024-04-01T02:49:11.136" v="54" actId="1076"/>
          <ac:graphicFrameMkLst>
            <pc:docMk/>
            <pc:sldMk cId="2648255293" sldId="266"/>
            <ac:graphicFrameMk id="4" creationId="{08512F84-497E-61EA-9B56-240D8C8F8536}"/>
          </ac:graphicFrameMkLst>
        </pc:graphicFrameChg>
      </pc:sldChg>
      <pc:sldChg chg="add del">
        <pc:chgData name="Arshpreet Singh Sidhu" userId="bfa1debcb5323e64" providerId="LiveId" clId="{D3D15785-DDC2-4ECB-AA00-6AC21506D0BE}" dt="2024-04-01T02:49:14.554" v="55" actId="47"/>
        <pc:sldMkLst>
          <pc:docMk/>
          <pc:sldMk cId="954529098" sldId="267"/>
        </pc:sldMkLst>
      </pc:sldChg>
      <pc:sldChg chg="add del">
        <pc:chgData name="Arshpreet Singh Sidhu" userId="bfa1debcb5323e64" providerId="LiveId" clId="{D3D15785-DDC2-4ECB-AA00-6AC21506D0BE}" dt="2024-04-01T02:49:15.847" v="56" actId="47"/>
        <pc:sldMkLst>
          <pc:docMk/>
          <pc:sldMk cId="2824588561"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3/31/2024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5192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3/31/2024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92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3/31/2024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2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3/31/2024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960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3/31/2024</a:t>
            </a:fld>
            <a:endParaRPr lang="en-US" dirty="0"/>
          </a:p>
        </p:txBody>
      </p:sp>
    </p:spTree>
    <p:extLst>
      <p:ext uri="{BB962C8B-B14F-4D97-AF65-F5344CB8AC3E}">
        <p14:creationId xmlns:p14="http://schemas.microsoft.com/office/powerpoint/2010/main" val="103754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3/31/2024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4764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3/31/2024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37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3/31/2024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883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3/31/2024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248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3/31/2024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2551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3/31/2024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542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3/31/2024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478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onnected sticks shaping polygons background">
            <a:extLst>
              <a:ext uri="{FF2B5EF4-FFF2-40B4-BE49-F238E27FC236}">
                <a16:creationId xmlns:a16="http://schemas.microsoft.com/office/drawing/2014/main" id="{CC25496F-9B33-D4E1-78B1-42506A5D5E02}"/>
              </a:ext>
            </a:extLst>
          </p:cNvPr>
          <p:cNvPicPr>
            <a:picLocks noChangeAspect="1"/>
          </p:cNvPicPr>
          <p:nvPr/>
        </p:nvPicPr>
        <p:blipFill rotWithShape="1">
          <a:blip r:embed="rId2"/>
          <a:srcRect l="11147" r="1407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9B73E14-64B3-49D5-2AD9-55E48780A578}"/>
              </a:ext>
            </a:extLst>
          </p:cNvPr>
          <p:cNvSpPr>
            <a:spLocks noGrp="1"/>
          </p:cNvSpPr>
          <p:nvPr>
            <p:ph type="ctrTitle"/>
          </p:nvPr>
        </p:nvSpPr>
        <p:spPr>
          <a:xfrm>
            <a:off x="1180531" y="1346268"/>
            <a:ext cx="5274860" cy="3066706"/>
          </a:xfrm>
        </p:spPr>
        <p:txBody>
          <a:bodyPr anchor="b">
            <a:normAutofit fontScale="90000"/>
          </a:bodyPr>
          <a:lstStyle/>
          <a:p>
            <a:r>
              <a:rPr lang="en-IN" sz="6000" dirty="0"/>
              <a:t>CSCI 120</a:t>
            </a:r>
            <a:br>
              <a:rPr lang="en-IN" sz="6000" dirty="0"/>
            </a:br>
            <a:r>
              <a:rPr lang="en-IN" sz="5300"/>
              <a:t>Assignment 3</a:t>
            </a:r>
            <a:endParaRPr lang="en-IN" sz="6000" dirty="0"/>
          </a:p>
        </p:txBody>
      </p:sp>
      <p:sp>
        <p:nvSpPr>
          <p:cNvPr id="3" name="Subtitle 2">
            <a:extLst>
              <a:ext uri="{FF2B5EF4-FFF2-40B4-BE49-F238E27FC236}">
                <a16:creationId xmlns:a16="http://schemas.microsoft.com/office/drawing/2014/main" id="{D5F0C562-E09B-5B76-ABF2-D204F02367D5}"/>
              </a:ext>
            </a:extLst>
          </p:cNvPr>
          <p:cNvSpPr>
            <a:spLocks noGrp="1"/>
          </p:cNvSpPr>
          <p:nvPr>
            <p:ph type="subTitle" idx="1"/>
          </p:nvPr>
        </p:nvSpPr>
        <p:spPr>
          <a:xfrm>
            <a:off x="1201212" y="4412974"/>
            <a:ext cx="4162357" cy="1576188"/>
          </a:xfrm>
        </p:spPr>
        <p:txBody>
          <a:bodyPr anchor="t">
            <a:normAutofit fontScale="70000" lnSpcReduction="20000"/>
          </a:bodyPr>
          <a:lstStyle/>
          <a:p>
            <a:r>
              <a:rPr lang="en-IN" b="1" dirty="0"/>
              <a:t>Team Members:</a:t>
            </a:r>
          </a:p>
          <a:p>
            <a:r>
              <a:rPr lang="en-IN" sz="1900" dirty="0"/>
              <a:t>Arshpreet Singh Sidhu (815805)</a:t>
            </a:r>
          </a:p>
          <a:p>
            <a:r>
              <a:rPr lang="en-IN" sz="1900" dirty="0"/>
              <a:t>Anmol Singh (816000)</a:t>
            </a:r>
          </a:p>
          <a:p>
            <a:r>
              <a:rPr lang="en-IN" sz="1900" b="0" i="0" dirty="0">
                <a:solidFill>
                  <a:srgbClr val="000000"/>
                </a:solidFill>
                <a:effectLst/>
              </a:rPr>
              <a:t>Zihan(815028)</a:t>
            </a:r>
            <a:endParaRPr lang="en-IN" sz="1900" dirty="0"/>
          </a:p>
        </p:txBody>
      </p:sp>
    </p:spTree>
    <p:extLst>
      <p:ext uri="{BB962C8B-B14F-4D97-AF65-F5344CB8AC3E}">
        <p14:creationId xmlns:p14="http://schemas.microsoft.com/office/powerpoint/2010/main" val="133750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407E-2A2D-5346-2D0B-775248ED2480}"/>
              </a:ext>
            </a:extLst>
          </p:cNvPr>
          <p:cNvSpPr>
            <a:spLocks noGrp="1"/>
          </p:cNvSpPr>
          <p:nvPr>
            <p:ph type="title"/>
          </p:nvPr>
        </p:nvSpPr>
        <p:spPr/>
        <p:txBody>
          <a:bodyPr/>
          <a:lstStyle/>
          <a:p>
            <a:r>
              <a:rPr lang="en-GB" dirty="0"/>
              <a:t>Conclusion and Q&amp;A</a:t>
            </a:r>
          </a:p>
        </p:txBody>
      </p:sp>
      <p:sp>
        <p:nvSpPr>
          <p:cNvPr id="3" name="Content Placeholder 2">
            <a:extLst>
              <a:ext uri="{FF2B5EF4-FFF2-40B4-BE49-F238E27FC236}">
                <a16:creationId xmlns:a16="http://schemas.microsoft.com/office/drawing/2014/main" id="{1A7FDA51-29C2-AFD4-3AC2-8C751855D2CB}"/>
              </a:ext>
            </a:extLst>
          </p:cNvPr>
          <p:cNvSpPr>
            <a:spLocks noGrp="1"/>
          </p:cNvSpPr>
          <p:nvPr>
            <p:ph idx="1"/>
          </p:nvPr>
        </p:nvSpPr>
        <p:spPr/>
        <p:txBody>
          <a:bodyPr>
            <a:normAutofit/>
          </a:bodyPr>
          <a:lstStyle/>
          <a:p>
            <a:r>
              <a:rPr lang="en-GB" sz="1200" dirty="0"/>
              <a:t>This is a console-based Python game that uses Object-Oriented Programming. Players must sort arrays of numbers within 30 seconds. The game includes classes such as Sorter, Utils, Level, and Game to encapsulate the code and make it more concise and readable.</a:t>
            </a:r>
          </a:p>
          <a:p>
            <a:endParaRPr lang="en-GB" sz="1200" dirty="0"/>
          </a:p>
          <a:p>
            <a:endParaRPr lang="en-GB" sz="1200" dirty="0"/>
          </a:p>
          <a:p>
            <a:pPr algn="ctr"/>
            <a:r>
              <a:rPr lang="en-GB" sz="4000" b="1" dirty="0"/>
              <a:t>Thank You all</a:t>
            </a:r>
          </a:p>
        </p:txBody>
      </p:sp>
    </p:spTree>
    <p:extLst>
      <p:ext uri="{BB962C8B-B14F-4D97-AF65-F5344CB8AC3E}">
        <p14:creationId xmlns:p14="http://schemas.microsoft.com/office/powerpoint/2010/main" val="228390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8BAC-A2C8-7FEF-2B60-179E872E96A7}"/>
              </a:ext>
            </a:extLst>
          </p:cNvPr>
          <p:cNvSpPr>
            <a:spLocks noGrp="1"/>
          </p:cNvSpPr>
          <p:nvPr>
            <p:ph type="title"/>
          </p:nvPr>
        </p:nvSpPr>
        <p:spPr/>
        <p:txBody>
          <a:bodyPr/>
          <a:lstStyle/>
          <a:p>
            <a:r>
              <a:rPr lang="en-IN" dirty="0"/>
              <a:t>What is </a:t>
            </a:r>
            <a:r>
              <a:rPr lang="en-IN" dirty="0" err="1"/>
              <a:t>SortQuest</a:t>
            </a:r>
            <a:r>
              <a:rPr lang="en-IN" dirty="0"/>
              <a:t>?</a:t>
            </a:r>
          </a:p>
        </p:txBody>
      </p:sp>
      <p:sp>
        <p:nvSpPr>
          <p:cNvPr id="3" name="Content Placeholder 2">
            <a:extLst>
              <a:ext uri="{FF2B5EF4-FFF2-40B4-BE49-F238E27FC236}">
                <a16:creationId xmlns:a16="http://schemas.microsoft.com/office/drawing/2014/main" id="{E8730185-07D1-5DF9-472F-748B67C255A1}"/>
              </a:ext>
            </a:extLst>
          </p:cNvPr>
          <p:cNvSpPr>
            <a:spLocks noGrp="1"/>
          </p:cNvSpPr>
          <p:nvPr>
            <p:ph idx="1"/>
          </p:nvPr>
        </p:nvSpPr>
        <p:spPr/>
        <p:txBody>
          <a:bodyPr/>
          <a:lstStyle/>
          <a:p>
            <a:pPr marL="285750" indent="-285750">
              <a:buFont typeface="Arial" panose="020B0604020202020204" pitchFamily="34" charset="0"/>
              <a:buChar char="•"/>
            </a:pPr>
            <a:r>
              <a:rPr lang="en-GB" dirty="0"/>
              <a:t>SortQuest is a console-based Python game, using Object-Oriented Programming, designed to challenge players to sort lists of numbers.</a:t>
            </a:r>
          </a:p>
          <a:p>
            <a:pPr marL="285750" indent="-285750">
              <a:buFont typeface="Arial" panose="020B0604020202020204" pitchFamily="34" charset="0"/>
              <a:buChar char="•"/>
            </a:pPr>
            <a:r>
              <a:rPr lang="en-GB" dirty="0"/>
              <a:t>It increases difficulty with each level by increasing the number of items that need to be sorted.</a:t>
            </a:r>
          </a:p>
          <a:p>
            <a:pPr marL="285750" indent="-285750">
              <a:buFont typeface="Arial" panose="020B0604020202020204" pitchFamily="34" charset="0"/>
              <a:buChar char="•"/>
            </a:pPr>
            <a:r>
              <a:rPr lang="en-GB" dirty="0"/>
              <a:t>User has to solve the level within 30 secs, faster it solves more points user will get.</a:t>
            </a:r>
          </a:p>
          <a:p>
            <a:pPr marL="285750" indent="-285750">
              <a:buFont typeface="Arial" panose="020B0604020202020204" pitchFamily="34" charset="0"/>
              <a:buChar char="•"/>
            </a:pPr>
            <a:r>
              <a:rPr lang="en-GB" dirty="0"/>
              <a:t>User will have 3 chances to guess the order correctly</a:t>
            </a:r>
            <a:endParaRPr lang="en-IN" dirty="0"/>
          </a:p>
        </p:txBody>
      </p:sp>
    </p:spTree>
    <p:extLst>
      <p:ext uri="{BB962C8B-B14F-4D97-AF65-F5344CB8AC3E}">
        <p14:creationId xmlns:p14="http://schemas.microsoft.com/office/powerpoint/2010/main" val="391542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2987-F11F-FA80-7966-758E4D67EC16}"/>
              </a:ext>
            </a:extLst>
          </p:cNvPr>
          <p:cNvSpPr>
            <a:spLocks noGrp="1"/>
          </p:cNvSpPr>
          <p:nvPr>
            <p:ph type="title"/>
          </p:nvPr>
        </p:nvSpPr>
        <p:spPr/>
        <p:txBody>
          <a:bodyPr/>
          <a:lstStyle/>
          <a:p>
            <a:r>
              <a:rPr lang="en-IN" dirty="0"/>
              <a:t>How to Play</a:t>
            </a:r>
          </a:p>
        </p:txBody>
      </p:sp>
      <p:sp>
        <p:nvSpPr>
          <p:cNvPr id="3" name="Content Placeholder 2">
            <a:extLst>
              <a:ext uri="{FF2B5EF4-FFF2-40B4-BE49-F238E27FC236}">
                <a16:creationId xmlns:a16="http://schemas.microsoft.com/office/drawing/2014/main" id="{AC1FC843-739E-82DF-7E38-2B3789E89969}"/>
              </a:ext>
            </a:extLst>
          </p:cNvPr>
          <p:cNvSpPr>
            <a:spLocks noGrp="1"/>
          </p:cNvSpPr>
          <p:nvPr>
            <p:ph sz="half" idx="1"/>
          </p:nvPr>
        </p:nvSpPr>
        <p:spPr>
          <a:xfrm>
            <a:off x="1920239" y="2438399"/>
            <a:ext cx="8770571" cy="3657601"/>
          </a:xfrm>
        </p:spPr>
        <p:txBody>
          <a:bodyPr>
            <a:normAutofit fontScale="77500" lnSpcReduction="20000"/>
          </a:bodyPr>
          <a:lstStyle/>
          <a:p>
            <a:pPr marL="342900" indent="-342900">
              <a:buFont typeface="+mj-lt"/>
              <a:buAutoNum type="arabicPeriod"/>
            </a:pPr>
            <a:r>
              <a:rPr lang="en-GB" dirty="0"/>
              <a:t>Console displays welcome text, game instructions, and an unsorted array.</a:t>
            </a:r>
          </a:p>
          <a:p>
            <a:pPr marL="342900" indent="-342900">
              <a:buFont typeface="+mj-lt"/>
              <a:buAutoNum type="arabicPeriod"/>
            </a:pPr>
            <a:r>
              <a:rPr lang="en-GB" dirty="0"/>
              <a:t>User must type the sorted array, numbers separated by spaces.</a:t>
            </a:r>
          </a:p>
          <a:p>
            <a:pPr marL="342900" indent="-342900">
              <a:buFont typeface="+mj-lt"/>
              <a:buAutoNum type="arabicPeriod"/>
            </a:pPr>
            <a:r>
              <a:rPr lang="en-GB" dirty="0"/>
              <a:t>The game has time-based scoring:</a:t>
            </a:r>
          </a:p>
          <a:p>
            <a:pPr marL="342900" indent="-342900">
              <a:buFont typeface="+mj-lt"/>
              <a:buAutoNum type="arabicPeriod"/>
            </a:pPr>
            <a:r>
              <a:rPr lang="en-GB" dirty="0"/>
              <a:t>If user solve under 10 seconds: 100 points.</a:t>
            </a:r>
          </a:p>
          <a:p>
            <a:pPr marL="342900" indent="-342900">
              <a:buFont typeface="+mj-lt"/>
              <a:buAutoNum type="arabicPeriod"/>
            </a:pPr>
            <a:r>
              <a:rPr lang="en-GB" dirty="0"/>
              <a:t>10 to 30 seconds: 50 points.</a:t>
            </a:r>
          </a:p>
          <a:p>
            <a:pPr marL="342900" indent="-342900">
              <a:buFont typeface="+mj-lt"/>
              <a:buAutoNum type="arabicPeriod"/>
            </a:pPr>
            <a:r>
              <a:rPr lang="en-GB" dirty="0"/>
              <a:t>If user took over 30 seconds: Round is failed.</a:t>
            </a:r>
          </a:p>
          <a:p>
            <a:pPr marL="342900" indent="-342900">
              <a:buFont typeface="+mj-lt"/>
              <a:buAutoNum type="arabicPeriod"/>
            </a:pPr>
            <a:r>
              <a:rPr lang="en-GB" dirty="0"/>
              <a:t>Users start with 3 lives. Mistakes cost a life.</a:t>
            </a:r>
          </a:p>
          <a:p>
            <a:pPr marL="342900" indent="-342900">
              <a:buFont typeface="+mj-lt"/>
              <a:buAutoNum type="arabicPeriod"/>
            </a:pPr>
            <a:r>
              <a:rPr lang="en-GB" dirty="0"/>
              <a:t>Invalid input makes the user to retry.</a:t>
            </a:r>
          </a:p>
          <a:p>
            <a:pPr marL="342900" indent="-342900">
              <a:buFont typeface="+mj-lt"/>
              <a:buAutoNum type="arabicPeriod"/>
            </a:pPr>
            <a:r>
              <a:rPr lang="en-GB" dirty="0"/>
              <a:t>Game ends when all lives are lost.</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25248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B869-4E9F-6481-C124-483C6450844E}"/>
              </a:ext>
            </a:extLst>
          </p:cNvPr>
          <p:cNvSpPr>
            <a:spLocks noGrp="1"/>
          </p:cNvSpPr>
          <p:nvPr>
            <p:ph type="title"/>
          </p:nvPr>
        </p:nvSpPr>
        <p:spPr/>
        <p:txBody>
          <a:bodyPr/>
          <a:lstStyle/>
          <a:p>
            <a:r>
              <a:rPr lang="en-IN" dirty="0"/>
              <a:t>Core Components of the game</a:t>
            </a:r>
          </a:p>
        </p:txBody>
      </p:sp>
      <p:sp>
        <p:nvSpPr>
          <p:cNvPr id="3" name="Content Placeholder 2">
            <a:extLst>
              <a:ext uri="{FF2B5EF4-FFF2-40B4-BE49-F238E27FC236}">
                <a16:creationId xmlns:a16="http://schemas.microsoft.com/office/drawing/2014/main" id="{B570BE0C-EBC3-E8A4-53CE-5DB4757EA94C}"/>
              </a:ext>
            </a:extLst>
          </p:cNvPr>
          <p:cNvSpPr>
            <a:spLocks noGrp="1"/>
          </p:cNvSpPr>
          <p:nvPr>
            <p:ph idx="1"/>
          </p:nvPr>
        </p:nvSpPr>
        <p:spPr/>
        <p:txBody>
          <a:bodyPr>
            <a:normAutofit fontScale="92500" lnSpcReduction="20000"/>
          </a:bodyPr>
          <a:lstStyle/>
          <a:p>
            <a:r>
              <a:rPr lang="en-GB" dirty="0"/>
              <a:t>Explanation of the main classes:</a:t>
            </a:r>
          </a:p>
          <a:p>
            <a:pPr marL="285750" indent="-285750">
              <a:buFont typeface="Arial" panose="020B0604020202020204" pitchFamily="34" charset="0"/>
              <a:buChar char="•"/>
            </a:pPr>
            <a:r>
              <a:rPr lang="en-GB" b="1" dirty="0"/>
              <a:t>Sorter</a:t>
            </a:r>
            <a:r>
              <a:rPr lang="en-GB" dirty="0"/>
              <a:t>: Contains the sorting algorithm (selection sort) used for sorting the items.</a:t>
            </a:r>
          </a:p>
          <a:p>
            <a:pPr marL="285750" indent="-285750">
              <a:buFont typeface="Arial" panose="020B0604020202020204" pitchFamily="34" charset="0"/>
              <a:buChar char="•"/>
            </a:pPr>
            <a:r>
              <a:rPr lang="en-GB" b="1" dirty="0"/>
              <a:t>Utils</a:t>
            </a:r>
            <a:r>
              <a:rPr lang="en-GB" dirty="0"/>
              <a:t>: Utility class has utility features like method to clear the screen.</a:t>
            </a:r>
          </a:p>
          <a:p>
            <a:pPr marL="285750" indent="-285750">
              <a:buFont typeface="Arial" panose="020B0604020202020204" pitchFamily="34" charset="0"/>
              <a:buChar char="•"/>
            </a:pPr>
            <a:r>
              <a:rPr lang="en-GB" b="1" dirty="0"/>
              <a:t>Level</a:t>
            </a:r>
            <a:r>
              <a:rPr lang="en-GB" dirty="0"/>
              <a:t>: Represents a game level, including the items to sort, difficulty of level and the gameplay mechanics for that level.</a:t>
            </a:r>
          </a:p>
          <a:p>
            <a:pPr marL="285750" indent="-285750">
              <a:buFont typeface="Arial" panose="020B0604020202020204" pitchFamily="34" charset="0"/>
              <a:buChar char="•"/>
            </a:pPr>
            <a:r>
              <a:rPr lang="en-GB" b="1" dirty="0"/>
              <a:t>Game</a:t>
            </a:r>
            <a:r>
              <a:rPr lang="en-GB" dirty="0"/>
              <a:t>: Manages the game flow, including the levels, scores, and lives.</a:t>
            </a:r>
            <a:endParaRPr lang="en-IN" dirty="0"/>
          </a:p>
        </p:txBody>
      </p:sp>
    </p:spTree>
    <p:extLst>
      <p:ext uri="{BB962C8B-B14F-4D97-AF65-F5344CB8AC3E}">
        <p14:creationId xmlns:p14="http://schemas.microsoft.com/office/powerpoint/2010/main" val="284738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519-6697-3BF8-5533-47D4AD8D376D}"/>
              </a:ext>
            </a:extLst>
          </p:cNvPr>
          <p:cNvSpPr>
            <a:spLocks noGrp="1"/>
          </p:cNvSpPr>
          <p:nvPr>
            <p:ph type="title"/>
          </p:nvPr>
        </p:nvSpPr>
        <p:spPr/>
        <p:txBody>
          <a:bodyPr/>
          <a:lstStyle/>
          <a:p>
            <a:r>
              <a:rPr lang="en-GB" b="1" dirty="0"/>
              <a:t>Level Class</a:t>
            </a:r>
            <a:endParaRPr lang="en-IN" dirty="0"/>
          </a:p>
        </p:txBody>
      </p:sp>
      <p:sp>
        <p:nvSpPr>
          <p:cNvPr id="3" name="Content Placeholder 2">
            <a:extLst>
              <a:ext uri="{FF2B5EF4-FFF2-40B4-BE49-F238E27FC236}">
                <a16:creationId xmlns:a16="http://schemas.microsoft.com/office/drawing/2014/main" id="{F3959140-DFE7-1B4E-3A49-6D0A122A8C0D}"/>
              </a:ext>
            </a:extLst>
          </p:cNvPr>
          <p:cNvSpPr>
            <a:spLocks noGrp="1"/>
          </p:cNvSpPr>
          <p:nvPr>
            <p:ph idx="1"/>
          </p:nvPr>
        </p:nvSpPr>
        <p:spPr/>
        <p:txBody>
          <a:bodyPr>
            <a:normAutofit fontScale="62500" lnSpcReduction="20000"/>
          </a:bodyPr>
          <a:lstStyle/>
          <a:p>
            <a:r>
              <a:rPr lang="en-GB" b="1" dirty="0"/>
              <a:t>Purpose</a:t>
            </a:r>
            <a:r>
              <a:rPr lang="en-GB" dirty="0"/>
              <a:t>: It generates random arrays for the game based on the level's difficulty and stores the logic of that level.</a:t>
            </a:r>
          </a:p>
          <a:p>
            <a:r>
              <a:rPr lang="en-GB" b="1" dirty="0"/>
              <a:t>Key Attributes</a:t>
            </a:r>
            <a:r>
              <a:rPr lang="en-GB" dirty="0"/>
              <a:t>:</a:t>
            </a:r>
          </a:p>
          <a:p>
            <a:r>
              <a:rPr lang="en-GB" dirty="0"/>
              <a:t>“</a:t>
            </a:r>
            <a:r>
              <a:rPr lang="en-GB" i="1" dirty="0"/>
              <a:t>difficulty</a:t>
            </a:r>
            <a:r>
              <a:rPr lang="en-GB" dirty="0"/>
              <a:t>”: Determines the number of items in the array to sort, increasing with each level.</a:t>
            </a:r>
          </a:p>
          <a:p>
            <a:r>
              <a:rPr lang="en-GB" dirty="0"/>
              <a:t>“</a:t>
            </a:r>
            <a:r>
              <a:rPr lang="en-GB" i="1" dirty="0"/>
              <a:t>items</a:t>
            </a:r>
            <a:r>
              <a:rPr lang="en-GB" dirty="0"/>
              <a:t>”: The randomly generated array of integers that players need to sort.</a:t>
            </a:r>
          </a:p>
          <a:p>
            <a:r>
              <a:rPr lang="en-GB" b="1" dirty="0"/>
              <a:t>Main Methods</a:t>
            </a:r>
            <a:r>
              <a:rPr lang="en-GB" dirty="0"/>
              <a:t>:</a:t>
            </a:r>
          </a:p>
          <a:p>
            <a:r>
              <a:rPr lang="en-GB" i="1" dirty="0" err="1"/>
              <a:t>generate_items</a:t>
            </a:r>
            <a:r>
              <a:rPr lang="en-GB" i="1" dirty="0"/>
              <a:t>()</a:t>
            </a:r>
            <a:r>
              <a:rPr lang="en-GB" dirty="0"/>
              <a:t>: Creates an array of random integers. The array's length is based on the level's difficulty.</a:t>
            </a:r>
          </a:p>
          <a:p>
            <a:r>
              <a:rPr lang="en-GB" i="1" dirty="0"/>
              <a:t>play()</a:t>
            </a:r>
            <a:r>
              <a:rPr lang="en-GB" dirty="0"/>
              <a:t>: Handles the gameplay for the level. This includes displaying the items to sort, receiving and handling the user's input, timing the sorting attempt, and scoring the attempt based on accuracy and speed. items</a:t>
            </a:r>
          </a:p>
          <a:p>
            <a:endParaRPr lang="en-IN" dirty="0"/>
          </a:p>
        </p:txBody>
      </p:sp>
    </p:spTree>
    <p:extLst>
      <p:ext uri="{BB962C8B-B14F-4D97-AF65-F5344CB8AC3E}">
        <p14:creationId xmlns:p14="http://schemas.microsoft.com/office/powerpoint/2010/main" val="252802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519-6697-3BF8-5533-47D4AD8D376D}"/>
              </a:ext>
            </a:extLst>
          </p:cNvPr>
          <p:cNvSpPr>
            <a:spLocks noGrp="1"/>
          </p:cNvSpPr>
          <p:nvPr>
            <p:ph type="title"/>
          </p:nvPr>
        </p:nvSpPr>
        <p:spPr/>
        <p:txBody>
          <a:bodyPr/>
          <a:lstStyle/>
          <a:p>
            <a:r>
              <a:rPr lang="en-GB" dirty="0"/>
              <a:t>Game</a:t>
            </a:r>
            <a:r>
              <a:rPr lang="en-GB" b="1" dirty="0"/>
              <a:t> Class</a:t>
            </a:r>
            <a:endParaRPr lang="en-IN" dirty="0"/>
          </a:p>
        </p:txBody>
      </p:sp>
      <p:sp>
        <p:nvSpPr>
          <p:cNvPr id="3" name="Content Placeholder 2">
            <a:extLst>
              <a:ext uri="{FF2B5EF4-FFF2-40B4-BE49-F238E27FC236}">
                <a16:creationId xmlns:a16="http://schemas.microsoft.com/office/drawing/2014/main" id="{F3959140-DFE7-1B4E-3A49-6D0A122A8C0D}"/>
              </a:ext>
            </a:extLst>
          </p:cNvPr>
          <p:cNvSpPr>
            <a:spLocks noGrp="1"/>
          </p:cNvSpPr>
          <p:nvPr>
            <p:ph idx="1"/>
          </p:nvPr>
        </p:nvSpPr>
        <p:spPr/>
        <p:txBody>
          <a:bodyPr>
            <a:normAutofit fontScale="62500" lnSpcReduction="20000"/>
          </a:bodyPr>
          <a:lstStyle/>
          <a:p>
            <a:r>
              <a:rPr lang="en-GB" b="1" dirty="0"/>
              <a:t>Purpose</a:t>
            </a:r>
            <a:r>
              <a:rPr lang="en-GB" dirty="0"/>
              <a:t>: It is central controller for managing the game's flow, levels, player lives, and score. It serves as the main entry point for the game.</a:t>
            </a:r>
          </a:p>
          <a:p>
            <a:r>
              <a:rPr lang="en-GB" b="1" dirty="0"/>
              <a:t>Key Attributes</a:t>
            </a:r>
            <a:r>
              <a:rPr lang="en-GB" dirty="0"/>
              <a:t>:</a:t>
            </a:r>
          </a:p>
          <a:p>
            <a:r>
              <a:rPr lang="en-GB" dirty="0"/>
              <a:t>“</a:t>
            </a:r>
            <a:r>
              <a:rPr lang="en-GB" i="1" dirty="0"/>
              <a:t>levels</a:t>
            </a:r>
            <a:r>
              <a:rPr lang="en-GB" dirty="0"/>
              <a:t>”: A list of Level instances with increasing difficulty.</a:t>
            </a:r>
          </a:p>
          <a:p>
            <a:r>
              <a:rPr lang="en-GB" dirty="0"/>
              <a:t>“</a:t>
            </a:r>
            <a:r>
              <a:rPr lang="en-GB" i="1" dirty="0"/>
              <a:t>lives</a:t>
            </a:r>
            <a:r>
              <a:rPr lang="en-GB" dirty="0"/>
              <a:t>”: Tracks the number of lives a player has left. Initially set to 3.</a:t>
            </a:r>
          </a:p>
          <a:p>
            <a:r>
              <a:rPr lang="en-GB" dirty="0"/>
              <a:t>“</a:t>
            </a:r>
            <a:r>
              <a:rPr lang="en-GB" i="1" dirty="0"/>
              <a:t>score</a:t>
            </a:r>
            <a:r>
              <a:rPr lang="en-GB" dirty="0"/>
              <a:t>”: The player's current score, increasing points based on performance.</a:t>
            </a:r>
          </a:p>
          <a:p>
            <a:r>
              <a:rPr lang="en-GB" b="1" dirty="0"/>
              <a:t>Main Methods</a:t>
            </a:r>
            <a:r>
              <a:rPr lang="en-GB" dirty="0"/>
              <a:t>:</a:t>
            </a:r>
          </a:p>
          <a:p>
            <a:r>
              <a:rPr lang="en-GB" i="1" dirty="0"/>
              <a:t>welcome</a:t>
            </a:r>
            <a:r>
              <a:rPr lang="en-GB" dirty="0"/>
              <a:t>(): Displays the welcome message and game instructions to the player.</a:t>
            </a:r>
          </a:p>
          <a:p>
            <a:r>
              <a:rPr lang="en-GB" i="1" dirty="0" err="1"/>
              <a:t>show_stats</a:t>
            </a:r>
            <a:r>
              <a:rPr lang="en-GB" dirty="0"/>
              <a:t>(): Shows the player's current level, score, and remaining lives.</a:t>
            </a:r>
          </a:p>
          <a:p>
            <a:r>
              <a:rPr lang="en-GB" i="1" dirty="0"/>
              <a:t>start</a:t>
            </a:r>
            <a:r>
              <a:rPr lang="en-GB" dirty="0"/>
              <a:t>(): Begins the game loop, iterating through levels and managing player inputs, scores, and lives.</a:t>
            </a:r>
            <a:endParaRPr lang="en-IN" dirty="0"/>
          </a:p>
        </p:txBody>
      </p:sp>
    </p:spTree>
    <p:extLst>
      <p:ext uri="{BB962C8B-B14F-4D97-AF65-F5344CB8AC3E}">
        <p14:creationId xmlns:p14="http://schemas.microsoft.com/office/powerpoint/2010/main" val="231596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Program starts with the instance of the Game class, initializing player lives, score, and creating levels of increasing difficulty.</a:t>
            </a:r>
          </a:p>
          <a:p>
            <a:endParaRPr lang="en-GB" sz="1000" dirty="0"/>
          </a:p>
          <a:p>
            <a:endParaRPr lang="en-GB" sz="1000" dirty="0"/>
          </a:p>
          <a:p>
            <a:endParaRPr lang="en-GB" sz="1000" dirty="0"/>
          </a:p>
          <a:p>
            <a:endParaRPr lang="en-GB" sz="1000" dirty="0"/>
          </a:p>
          <a:p>
            <a:r>
              <a:rPr lang="en-GB" sz="1000" dirty="0"/>
              <a:t>Upon starting, players are displayed with a welcome message that shows the game's objectives and instructions.</a:t>
            </a:r>
          </a:p>
          <a:p>
            <a:endParaRPr lang="en-GB" sz="1000" dirty="0"/>
          </a:p>
        </p:txBody>
      </p:sp>
      <p:graphicFrame>
        <p:nvGraphicFramePr>
          <p:cNvPr id="4" name="Object 3">
            <a:extLst>
              <a:ext uri="{FF2B5EF4-FFF2-40B4-BE49-F238E27FC236}">
                <a16:creationId xmlns:a16="http://schemas.microsoft.com/office/drawing/2014/main" id="{AB5EAC9E-0FC1-DFCB-B0F1-16B428ACF870}"/>
              </a:ext>
            </a:extLst>
          </p:cNvPr>
          <p:cNvGraphicFramePr>
            <a:graphicFrameLocks noChangeAspect="1"/>
          </p:cNvGraphicFramePr>
          <p:nvPr>
            <p:extLst>
              <p:ext uri="{D42A27DB-BD31-4B8C-83A1-F6EECF244321}">
                <p14:modId xmlns:p14="http://schemas.microsoft.com/office/powerpoint/2010/main" val="768007049"/>
              </p:ext>
            </p:extLst>
          </p:nvPr>
        </p:nvGraphicFramePr>
        <p:xfrm>
          <a:off x="2032792" y="2862120"/>
          <a:ext cx="8126413" cy="5418137"/>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AB5EAC9E-0FC1-DFCB-B0F1-16B428ACF870}"/>
                          </a:ext>
                        </a:extLst>
                      </p:cNvPr>
                      <p:cNvPicPr/>
                      <p:nvPr/>
                    </p:nvPicPr>
                    <p:blipFill>
                      <a:blip r:embed="rId3"/>
                      <a:stretch>
                        <a:fillRect/>
                      </a:stretch>
                    </p:blipFill>
                    <p:spPr>
                      <a:xfrm>
                        <a:off x="2032792" y="2862120"/>
                        <a:ext cx="8126413"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4CA9EDD-FFAE-2229-CB14-F25AB700D158}"/>
              </a:ext>
            </a:extLst>
          </p:cNvPr>
          <p:cNvGraphicFramePr>
            <a:graphicFrameLocks noChangeAspect="1"/>
          </p:cNvGraphicFramePr>
          <p:nvPr>
            <p:extLst>
              <p:ext uri="{D42A27DB-BD31-4B8C-83A1-F6EECF244321}">
                <p14:modId xmlns:p14="http://schemas.microsoft.com/office/powerpoint/2010/main" val="564769446"/>
              </p:ext>
            </p:extLst>
          </p:nvPr>
        </p:nvGraphicFramePr>
        <p:xfrm>
          <a:off x="2032792" y="4695606"/>
          <a:ext cx="8126413" cy="5418137"/>
        </p:xfrm>
        <a:graphic>
          <a:graphicData uri="http://schemas.openxmlformats.org/presentationml/2006/ole">
            <mc:AlternateContent xmlns:mc="http://schemas.openxmlformats.org/markup-compatibility/2006">
              <mc:Choice xmlns:v="urn:schemas-microsoft-com:vml" Requires="v">
                <p:oleObj name="Document" r:id="rId4" imgW="8126932" imgH="5417858" progId="Word.OpenDocumentText.12">
                  <p:embed/>
                </p:oleObj>
              </mc:Choice>
              <mc:Fallback>
                <p:oleObj name="Document" r:id="rId4" imgW="8126932" imgH="5417858" progId="Word.OpenDocumentText.12">
                  <p:embed/>
                  <p:pic>
                    <p:nvPicPr>
                      <p:cNvPr id="5" name="Object 4">
                        <a:extLst>
                          <a:ext uri="{FF2B5EF4-FFF2-40B4-BE49-F238E27FC236}">
                            <a16:creationId xmlns:a16="http://schemas.microsoft.com/office/drawing/2014/main" id="{34CA9EDD-FFAE-2229-CB14-F25AB700D158}"/>
                          </a:ext>
                        </a:extLst>
                      </p:cNvPr>
                      <p:cNvPicPr/>
                      <p:nvPr/>
                    </p:nvPicPr>
                    <p:blipFill>
                      <a:blip r:embed="rId5"/>
                      <a:stretch>
                        <a:fillRect/>
                      </a:stretch>
                    </p:blipFill>
                    <p:spPr>
                      <a:xfrm>
                        <a:off x="2032792" y="4695606"/>
                        <a:ext cx="8126413" cy="5418137"/>
                      </a:xfrm>
                      <a:prstGeom prst="rect">
                        <a:avLst/>
                      </a:prstGeom>
                    </p:spPr>
                  </p:pic>
                </p:oleObj>
              </mc:Fallback>
            </mc:AlternateContent>
          </a:graphicData>
        </a:graphic>
      </p:graphicFrame>
    </p:spTree>
    <p:extLst>
      <p:ext uri="{BB962C8B-B14F-4D97-AF65-F5344CB8AC3E}">
        <p14:creationId xmlns:p14="http://schemas.microsoft.com/office/powerpoint/2010/main" val="38120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Players are taken through levels sequentially. Each level presents a unique sorting challenge.</a:t>
            </a:r>
          </a:p>
          <a:p>
            <a:r>
              <a:rPr lang="en-GB" sz="1000" dirty="0"/>
              <a:t>In each level, players are tasked with sorting a given array. The game captures the start time, awaits player input, and calculates the duration on submission. Scoring is based on completion time: under 10 seconds gives 100 points; 10 to 30 seconds gives 50 points; over 30 seconds or incorrect input costs a life.</a:t>
            </a:r>
          </a:p>
          <a:p>
            <a:endParaRPr lang="en-GB" sz="1000" dirty="0"/>
          </a:p>
        </p:txBody>
      </p:sp>
      <p:graphicFrame>
        <p:nvGraphicFramePr>
          <p:cNvPr id="4" name="Object 3">
            <a:extLst>
              <a:ext uri="{FF2B5EF4-FFF2-40B4-BE49-F238E27FC236}">
                <a16:creationId xmlns:a16="http://schemas.microsoft.com/office/drawing/2014/main" id="{2575C807-2AF2-04A1-4DEC-1812D4F1F5B1}"/>
              </a:ext>
            </a:extLst>
          </p:cNvPr>
          <p:cNvGraphicFramePr>
            <a:graphicFrameLocks noChangeAspect="1"/>
          </p:cNvGraphicFramePr>
          <p:nvPr>
            <p:extLst>
              <p:ext uri="{D42A27DB-BD31-4B8C-83A1-F6EECF244321}">
                <p14:modId xmlns:p14="http://schemas.microsoft.com/office/powerpoint/2010/main" val="2501715651"/>
              </p:ext>
            </p:extLst>
          </p:nvPr>
        </p:nvGraphicFramePr>
        <p:xfrm>
          <a:off x="2067718" y="3590533"/>
          <a:ext cx="8056563" cy="5367338"/>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2575C807-2AF2-04A1-4DEC-1812D4F1F5B1}"/>
                          </a:ext>
                        </a:extLst>
                      </p:cNvPr>
                      <p:cNvPicPr/>
                      <p:nvPr/>
                    </p:nvPicPr>
                    <p:blipFill>
                      <a:blip r:embed="rId3"/>
                      <a:stretch>
                        <a:fillRect/>
                      </a:stretch>
                    </p:blipFill>
                    <p:spPr>
                      <a:xfrm>
                        <a:off x="2067718" y="3590533"/>
                        <a:ext cx="8056563" cy="5367338"/>
                      </a:xfrm>
                      <a:prstGeom prst="rect">
                        <a:avLst/>
                      </a:prstGeom>
                    </p:spPr>
                  </p:pic>
                </p:oleObj>
              </mc:Fallback>
            </mc:AlternateContent>
          </a:graphicData>
        </a:graphic>
      </p:graphicFrame>
    </p:spTree>
    <p:extLst>
      <p:ext uri="{BB962C8B-B14F-4D97-AF65-F5344CB8AC3E}">
        <p14:creationId xmlns:p14="http://schemas.microsoft.com/office/powerpoint/2010/main" val="250483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The game ends either when all levels are successfully completed, or the player runs out of lives. A final score is displayed, along with a message to the player's outcome.</a:t>
            </a:r>
            <a:endParaRPr lang="en-IN" sz="1000" dirty="0"/>
          </a:p>
        </p:txBody>
      </p:sp>
      <p:graphicFrame>
        <p:nvGraphicFramePr>
          <p:cNvPr id="4" name="Object 3">
            <a:extLst>
              <a:ext uri="{FF2B5EF4-FFF2-40B4-BE49-F238E27FC236}">
                <a16:creationId xmlns:a16="http://schemas.microsoft.com/office/drawing/2014/main" id="{08512F84-497E-61EA-9B56-240D8C8F8536}"/>
              </a:ext>
            </a:extLst>
          </p:cNvPr>
          <p:cNvGraphicFramePr>
            <a:graphicFrameLocks noChangeAspect="1"/>
          </p:cNvGraphicFramePr>
          <p:nvPr>
            <p:extLst>
              <p:ext uri="{D42A27DB-BD31-4B8C-83A1-F6EECF244321}">
                <p14:modId xmlns:p14="http://schemas.microsoft.com/office/powerpoint/2010/main" val="913966298"/>
              </p:ext>
            </p:extLst>
          </p:nvPr>
        </p:nvGraphicFramePr>
        <p:xfrm>
          <a:off x="2067718" y="2904662"/>
          <a:ext cx="8056563" cy="5367337"/>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08512F84-497E-61EA-9B56-240D8C8F8536}"/>
                          </a:ext>
                        </a:extLst>
                      </p:cNvPr>
                      <p:cNvPicPr/>
                      <p:nvPr/>
                    </p:nvPicPr>
                    <p:blipFill>
                      <a:blip r:embed="rId3"/>
                      <a:stretch>
                        <a:fillRect/>
                      </a:stretch>
                    </p:blipFill>
                    <p:spPr>
                      <a:xfrm>
                        <a:off x="2067718" y="2904662"/>
                        <a:ext cx="8056563" cy="5367337"/>
                      </a:xfrm>
                      <a:prstGeom prst="rect">
                        <a:avLst/>
                      </a:prstGeom>
                    </p:spPr>
                  </p:pic>
                </p:oleObj>
              </mc:Fallback>
            </mc:AlternateContent>
          </a:graphicData>
        </a:graphic>
      </p:graphicFrame>
    </p:spTree>
    <p:extLst>
      <p:ext uri="{BB962C8B-B14F-4D97-AF65-F5344CB8AC3E}">
        <p14:creationId xmlns:p14="http://schemas.microsoft.com/office/powerpoint/2010/main" val="264825529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92</TotalTime>
  <Words>737</Words>
  <Application>Microsoft Office PowerPoint</Application>
  <PresentationFormat>Widescreen</PresentationFormat>
  <Paragraphs>65</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Meiryo</vt:lpstr>
      <vt:lpstr>Arial</vt:lpstr>
      <vt:lpstr>Corbel</vt:lpstr>
      <vt:lpstr>SketchLinesVTI</vt:lpstr>
      <vt:lpstr>Document</vt:lpstr>
      <vt:lpstr>CSCI 120 Assignment 3</vt:lpstr>
      <vt:lpstr>What is SortQuest?</vt:lpstr>
      <vt:lpstr>How to Play</vt:lpstr>
      <vt:lpstr>Core Components of the game</vt:lpstr>
      <vt:lpstr>Level Class</vt:lpstr>
      <vt:lpstr>Game Class</vt:lpstr>
      <vt:lpstr>Game Flow</vt:lpstr>
      <vt:lpstr>Game Flow</vt:lpstr>
      <vt:lpstr>Game Flow</vt:lpstr>
      <vt:lpstr>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120 Assignment 2</dc:title>
  <dc:creator>Arshpreet Singh Sidhu</dc:creator>
  <cp:lastModifiedBy>Arshpreet Singh Sidhu</cp:lastModifiedBy>
  <cp:revision>3</cp:revision>
  <dcterms:created xsi:type="dcterms:W3CDTF">2024-03-30T22:55:19Z</dcterms:created>
  <dcterms:modified xsi:type="dcterms:W3CDTF">2024-04-01T03:15:18Z</dcterms:modified>
</cp:coreProperties>
</file>