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A85C"/>
    <a:srgbClr val="AC8C5C"/>
    <a:srgbClr val="006C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81400" y="5410200"/>
            <a:ext cx="1828800" cy="609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FF00"/>
                </a:solidFill>
                <a:latin typeface="Dusha V5" pitchFamily="2" charset="0"/>
              </a:rPr>
              <a:t>BACK</a:t>
            </a:r>
            <a:endParaRPr lang="en-US" dirty="0">
              <a:solidFill>
                <a:srgbClr val="FFFF00"/>
              </a:solidFill>
              <a:latin typeface="Dusha V5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A85C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shot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" cy="2219635"/>
          </a:xfrm>
          <a:prstGeom prst="rect">
            <a:avLst/>
          </a:prstGeom>
        </p:spPr>
      </p:pic>
      <p:pic>
        <p:nvPicPr>
          <p:cNvPr id="9" name="Picture 8" descr="Screenshot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762000" cy="2219635"/>
          </a:xfrm>
          <a:prstGeom prst="rect">
            <a:avLst/>
          </a:prstGeom>
        </p:spPr>
      </p:pic>
      <p:pic>
        <p:nvPicPr>
          <p:cNvPr id="10" name="Picture 9" descr="Screenshot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9600"/>
            <a:ext cx="762000" cy="2219635"/>
          </a:xfrm>
          <a:prstGeom prst="rect">
            <a:avLst/>
          </a:prstGeom>
        </p:spPr>
      </p:pic>
      <p:pic>
        <p:nvPicPr>
          <p:cNvPr id="11" name="Picture 10" descr="Screenshot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505200" y="-609600"/>
            <a:ext cx="762000" cy="2219635"/>
          </a:xfrm>
          <a:prstGeom prst="rect">
            <a:avLst/>
          </a:prstGeom>
        </p:spPr>
      </p:pic>
      <p:pic>
        <p:nvPicPr>
          <p:cNvPr id="13" name="Picture 12" descr="Screenshot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505200" y="1600200"/>
            <a:ext cx="762000" cy="2219635"/>
          </a:xfrm>
          <a:prstGeom prst="rect">
            <a:avLst/>
          </a:prstGeom>
        </p:spPr>
      </p:pic>
      <p:pic>
        <p:nvPicPr>
          <p:cNvPr id="14" name="Picture 13" descr="Screenshot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505200" y="3810000"/>
            <a:ext cx="762000" cy="2219635"/>
          </a:xfrm>
          <a:prstGeom prst="rect">
            <a:avLst/>
          </a:prstGeom>
        </p:spPr>
      </p:pic>
      <p:pic>
        <p:nvPicPr>
          <p:cNvPr id="15" name="Picture 14" descr="Screenshot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505200" y="6019800"/>
            <a:ext cx="762000" cy="2219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Visual Studio\CarRace\CarRace\pic\3355103_orig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1" y="0"/>
            <a:ext cx="2133599" cy="6629400"/>
          </a:xfrm>
          <a:prstGeom prst="rect">
            <a:avLst/>
          </a:prstGeom>
          <a:noFill/>
        </p:spPr>
      </p:pic>
      <p:pic>
        <p:nvPicPr>
          <p:cNvPr id="1027" name="Picture 3" descr="C:\Users\AX\Desktop\3355_orig.png"/>
          <p:cNvPicPr>
            <a:picLocks noChangeAspect="1" noChangeArrowheads="1"/>
          </p:cNvPicPr>
          <p:nvPr/>
        </p:nvPicPr>
        <p:blipFill>
          <a:blip r:embed="rId3">
            <a:lum bright="-10000" contrast="10000"/>
          </a:blip>
          <a:srcRect r="92500" b="68000"/>
          <a:stretch>
            <a:fillRect/>
          </a:stretch>
        </p:blipFill>
        <p:spPr bwMode="auto">
          <a:xfrm>
            <a:off x="2209800" y="-152400"/>
            <a:ext cx="1600200" cy="3048000"/>
          </a:xfrm>
          <a:prstGeom prst="rect">
            <a:avLst/>
          </a:prstGeom>
          <a:noFill/>
        </p:spPr>
      </p:pic>
      <p:pic>
        <p:nvPicPr>
          <p:cNvPr id="4" name="Picture 3" descr="liberated_pixelcu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447800"/>
            <a:ext cx="5079365" cy="38095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AX</dc:creator>
  <cp:lastModifiedBy>AX</cp:lastModifiedBy>
  <cp:revision>43</cp:revision>
  <dcterms:created xsi:type="dcterms:W3CDTF">2006-08-16T00:00:00Z</dcterms:created>
  <dcterms:modified xsi:type="dcterms:W3CDTF">2019-03-22T15:04:26Z</dcterms:modified>
</cp:coreProperties>
</file>