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</p:sldIdLst>
  <p:sldSz cx="14630400" cy="8229600"/>
  <p:notesSz cx="8229600" cy="14630400"/>
  <p:embeddedFontLst>
    <p:embeddedFont>
      <p:font typeface="Inter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78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256228"/>
            <a:ext cx="6244709" cy="35000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9521" y="122789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  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7599521" y="20216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2611398"/>
            <a:ext cx="491454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Cafe Sales Analysis </a:t>
            </a:r>
            <a:endParaRPr lang="en-US" sz="3550" dirty="0"/>
          </a:p>
        </p:txBody>
      </p:sp>
      <p:sp>
        <p:nvSpPr>
          <p:cNvPr id="6" name="Text 3"/>
          <p:cNvSpPr/>
          <p:nvPr/>
        </p:nvSpPr>
        <p:spPr>
          <a:xfrm>
            <a:off x="793790" y="52666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88466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Name: Arshad AS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Affiliation: </a:t>
            </a:r>
            <a:r>
              <a:rPr lang="en-US" sz="1750" b="1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Learnlogicai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8656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Date: 07/04/2025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3059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Visual Breakdown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709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Bar Chart: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Sales per Item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17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Pie Chart: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Payment Method Breakdown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 Chart: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Daily Revenue Trend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36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Filters/Dropdowns: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Interactive slicers by product or time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417659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Challenges &amp; Limitations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inconsistencies and missing values.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data scope (only from one café).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customer demographic data available.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6806" y="221310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Conclusion 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89" y="37518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sales analysis provided 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clear, actionable insights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into café performance. By leveraging structured transaction data, we identified the 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critical revenue drivers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peak operating hours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purchasing behaviors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9196" y="140958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  </a:t>
            </a:r>
            <a:r>
              <a:rPr lang="en-US" sz="540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</a:t>
            </a: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​</a:t>
            </a:r>
            <a:endParaRPr lang="en-US" sz="2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Introduction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Lack of insights into sales performance and customer behavior in the café industry.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Data-driven decisions can enhance marketing, inventory, and profit margins.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 Role: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Applied analysis to explore trends, and predict sales behavior.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Boost Revenue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top-selling items to maximize profits.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41821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 Customer Experience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 offerings to enhance customer satisfaction and loyalty.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3059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Dataset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709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Source: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Internal café transaction logs (used in  Power BI).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17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Size &amp; Features: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Includes item names, prices, dates, times, and payment types.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Structured tabular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36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Potential missing entries and time-series alignment.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3059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Methodology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709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17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 and Preprocessing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Exploratory Data Analysis (EDA).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36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Visualization and KPI design in Power BI.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582453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Model Selection &amp; Implementation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Analyzed peak hours, best-selling items, and payment preferences.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Time-based sales trend analysis.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interactive dashboards in Power BI for deeper exploration.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30592"/>
            <a:ext cx="344757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Evaluation &amp; Results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709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 from analysis: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17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sales during morning hours.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Coffee and pastries are top sellers.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36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Card payments dominate.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Deployment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Power BI Desktop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Easy navigation through filters like time, product, and payment method.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refresh and filtering performance at large scale.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30592"/>
            <a:ext cx="394954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Key Insights &amp; Analysis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709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Morning hours (8 AM – 11 AM)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show significantly higher sales than other times of the day.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17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 gradually decline post-lunch, suggesting peak operations in early hours.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Coffee and pastries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dominate sales, with coffee being the 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revenue driver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36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Combo offers or upselling during morning hours could amplify profits.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F8D89-7B3F-2D97-749B-1AFC8AC4103A}"/>
              </a:ext>
            </a:extLst>
          </p:cNvPr>
          <p:cNvSpPr txBox="1"/>
          <p:nvPr/>
        </p:nvSpPr>
        <p:spPr>
          <a:xfrm>
            <a:off x="12793784" y="7753143"/>
            <a:ext cx="208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Testing just testing</a:t>
            </a:r>
            <a:endParaRPr lang="en-IN"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416</Words>
  <Application>Microsoft Office PowerPoint</Application>
  <PresentationFormat>Custom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Inter</vt:lpstr>
      <vt:lpstr>Arial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</cp:lastModifiedBy>
  <cp:revision>4</cp:revision>
  <dcterms:created xsi:type="dcterms:W3CDTF">2025-04-07T05:59:20Z</dcterms:created>
  <dcterms:modified xsi:type="dcterms:W3CDTF">2025-04-15T05:13:01Z</dcterms:modified>
</cp:coreProperties>
</file>