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iAgnwA4PzuqThRRet7r/hJ9bvW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2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2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2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2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2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2619367" y="2943513"/>
            <a:ext cx="86106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I. Yashar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</a:t>
            </a: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24131090500121016</a:t>
            </a: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FC62F7BA9E79791A66E41FD86B64C70E</a:t>
            </a:r>
            <a:endParaRPr b="1"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BCA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COLLEGE/ UNIVERSITY : Thiruvalluvar Arts and Science College Kurinjipadi - Cuddalore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1"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10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0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99" name="Google Shape;199;p10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0" name="Google Shape;200;p10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1" name="Google Shape;20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100" y="1549125"/>
            <a:ext cx="4978400" cy="42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1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11" name="Google Shape;211;p11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2" name="Google Shape;212;p11"/>
          <p:cNvSpPr txBox="1"/>
          <p:nvPr/>
        </p:nvSpPr>
        <p:spPr>
          <a:xfrm>
            <a:off x="755325" y="2360250"/>
            <a:ext cx="6719700" cy="18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"This project helped me gain confidence in frontend development.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learned how to combine HTML, CSS, and JavaScript to solve a real-world problem in a simple way.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future, I would like to add database connectivity and payment gateway integration to make it more advanced."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1"/>
          <p:cNvSpPr txBox="1"/>
          <p:nvPr/>
        </p:nvSpPr>
        <p:spPr>
          <a:xfrm>
            <a:off x="1544625" y="4933319"/>
            <a:ext cx="5151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https://github.com/arshadalbido1998-lab/Yashar---TNSDC---FWD.git</a:t>
            </a:r>
            <a:endParaRPr b="1" i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72" name="Google Shape;72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4" name="Google Shape;84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5" name="Google Shape;85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" name="Google Shape;87;p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2"/>
          <p:cNvSpPr txBox="1"/>
          <p:nvPr/>
        </p:nvSpPr>
        <p:spPr>
          <a:xfrm flipH="1">
            <a:off x="2527400" y="2544272"/>
            <a:ext cx="49212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1" lang="en-US" sz="4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HOTEL ROOM BOOKING SYSTEM</a:t>
            </a:r>
            <a:endParaRPr b="1" i="1" sz="4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/>
          <p:nvPr/>
        </p:nvSpPr>
        <p:spPr>
          <a:xfrm>
            <a:off x="-76200" y="28579"/>
            <a:ext cx="124968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" name="Google Shape;94;p3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95" name="Google Shape;95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>
            <p:ph type="title"/>
          </p:nvPr>
        </p:nvSpPr>
        <p:spPr>
          <a:xfrm>
            <a:off x="739775" y="445388"/>
            <a:ext cx="23571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0" name="Google Shape;110;p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2466338" y="1220675"/>
            <a:ext cx="6525900" cy="4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1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1" i="1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1" i="1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1" i="1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1" i="1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4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17" name="Google Shape;117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9" name="Google Shape;119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4"/>
          <p:cNvSpPr txBox="1"/>
          <p:nvPr/>
        </p:nvSpPr>
        <p:spPr>
          <a:xfrm>
            <a:off x="1590025" y="2320925"/>
            <a:ext cx="56370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"In today’s world, hotel bookings are often done manually or through complex apps.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 txBox="1"/>
          <p:nvPr/>
        </p:nvSpPr>
        <p:spPr>
          <a:xfrm rot="915">
            <a:off x="1590101" y="3213275"/>
            <a:ext cx="5637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 and beginners need a simple project to understand how online booking works.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1590100" y="4076800"/>
            <a:ext cx="56370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Hence, I created a Hotel Room Booking System that allows users to check availability and book rooms easily."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2" name="Google Shape;132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4" name="Google Shape;134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" name="Google Shape;135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5"/>
          <p:cNvSpPr txBox="1"/>
          <p:nvPr/>
        </p:nvSpPr>
        <p:spPr>
          <a:xfrm flipH="1">
            <a:off x="1209900" y="2019300"/>
            <a:ext cx="4793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"The Hotel Room Booking System is a web-based project designed using HTML, CSS, and JavaScript.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 txBox="1"/>
          <p:nvPr/>
        </p:nvSpPr>
        <p:spPr>
          <a:xfrm rot="-430">
            <a:off x="1209950" y="3019217"/>
            <a:ext cx="4793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allows users to select rooms, enter booking details, and receive confirmation.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 txBox="1"/>
          <p:nvPr/>
        </p:nvSpPr>
        <p:spPr>
          <a:xfrm flipH="1">
            <a:off x="1209825" y="3884850"/>
            <a:ext cx="49641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project demonstrates how frontend technologies can be used to build a simple but functional system."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0" name="Google Shape;1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6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6"/>
          <p:cNvSpPr txBox="1"/>
          <p:nvPr/>
        </p:nvSpPr>
        <p:spPr>
          <a:xfrm flipH="1">
            <a:off x="1018499" y="2195926"/>
            <a:ext cx="437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Travelers / Tourists</a:t>
            </a:r>
            <a:endParaRPr b="1" i="1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1018499" y="3147251"/>
            <a:ext cx="378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Hotel Customers</a:t>
            </a:r>
            <a:endParaRPr b="1" i="1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1018500" y="4098575"/>
            <a:ext cx="588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 (for learning purpose)</a:t>
            </a:r>
            <a:endParaRPr b="1" i="1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1018500" y="4904538"/>
            <a:ext cx="588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Educational Demonstration Projects</a:t>
            </a:r>
            <a:endParaRPr b="1" i="1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4" name="Google Shape;1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7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7"/>
          <p:cNvSpPr txBox="1"/>
          <p:nvPr/>
        </p:nvSpPr>
        <p:spPr>
          <a:xfrm>
            <a:off x="1318562" y="2514125"/>
            <a:ext cx="5088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→ Structure of webpages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1318550" y="3308100"/>
            <a:ext cx="40602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 → Styling &amp; design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1318550" y="3915100"/>
            <a:ext cx="60081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 → Interactive features (like booking form validation)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7"/>
          <p:cNvSpPr txBox="1"/>
          <p:nvPr/>
        </p:nvSpPr>
        <p:spPr>
          <a:xfrm flipH="1">
            <a:off x="1318550" y="4887772"/>
            <a:ext cx="54255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CodePen → Development platform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8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"/>
          <p:cNvSpPr txBox="1"/>
          <p:nvPr/>
        </p:nvSpPr>
        <p:spPr>
          <a:xfrm>
            <a:off x="1202649" y="1543825"/>
            <a:ext cx="59325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Homepage with hotel introduction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"/>
          <p:cNvSpPr txBox="1"/>
          <p:nvPr/>
        </p:nvSpPr>
        <p:spPr>
          <a:xfrm>
            <a:off x="1202650" y="2376000"/>
            <a:ext cx="42888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Room details section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8"/>
          <p:cNvSpPr txBox="1"/>
          <p:nvPr/>
        </p:nvSpPr>
        <p:spPr>
          <a:xfrm>
            <a:off x="1202650" y="3208175"/>
            <a:ext cx="3000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Booking form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8"/>
          <p:cNvSpPr txBox="1"/>
          <p:nvPr/>
        </p:nvSpPr>
        <p:spPr>
          <a:xfrm>
            <a:off x="1202650" y="4005650"/>
            <a:ext cx="47271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Confirmation page/message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8"/>
          <p:cNvSpPr txBox="1"/>
          <p:nvPr/>
        </p:nvSpPr>
        <p:spPr>
          <a:xfrm>
            <a:off x="1202650" y="4803125"/>
            <a:ext cx="54309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Simple, clean, and user-friendly design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9" name="Google Shape;189;p9"/>
          <p:cNvSpPr txBox="1"/>
          <p:nvPr/>
        </p:nvSpPr>
        <p:spPr>
          <a:xfrm>
            <a:off x="1015978" y="1810327"/>
            <a:ext cx="61476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User-friendly booking form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Room selection option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 validation using JavaScript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Booking confirmation message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Responsive design (basic mobile-friendly layout)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