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9"/>
  </p:notesMasterIdLst>
  <p:handoutMasterIdLst>
    <p:handoutMasterId r:id="rId20"/>
  </p:handoutMasterIdLst>
  <p:sldIdLst>
    <p:sldId id="256" r:id="rId3"/>
    <p:sldId id="280" r:id="rId4"/>
    <p:sldId id="257" r:id="rId5"/>
    <p:sldId id="274" r:id="rId6"/>
    <p:sldId id="267" r:id="rId7"/>
    <p:sldId id="272" r:id="rId8"/>
    <p:sldId id="275" r:id="rId9"/>
    <p:sldId id="261" r:id="rId10"/>
    <p:sldId id="276" r:id="rId11"/>
    <p:sldId id="277" r:id="rId12"/>
    <p:sldId id="278" r:id="rId13"/>
    <p:sldId id="279" r:id="rId14"/>
    <p:sldId id="281" r:id="rId15"/>
    <p:sldId id="270" r:id="rId16"/>
    <p:sldId id="282" r:id="rId17"/>
    <p:sldId id="271" r:id="rId18"/>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0CA3D7"/>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CFA6C-070B-4C72-AEAB-B43978C1F72B}" v="49" dt="2024-06-07T06:09:53.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48" autoAdjust="0"/>
    <p:restoredTop sz="94648" autoAdjust="0"/>
  </p:normalViewPr>
  <p:slideViewPr>
    <p:cSldViewPr>
      <p:cViewPr varScale="1">
        <p:scale>
          <a:sx n="103" d="100"/>
          <a:sy n="103" d="100"/>
        </p:scale>
        <p:origin x="634" y="77"/>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ti Singh" userId="df7d0bc09c744075" providerId="LiveId" clId="{F1CCFA6C-070B-4C72-AEAB-B43978C1F72B}"/>
    <pc:docChg chg="undo custSel addSld delSld modSld sldOrd">
      <pc:chgData name="Shakti Singh" userId="df7d0bc09c744075" providerId="LiveId" clId="{F1CCFA6C-070B-4C72-AEAB-B43978C1F72B}" dt="2024-06-07T06:11:38.842" v="367" actId="2696"/>
      <pc:docMkLst>
        <pc:docMk/>
      </pc:docMkLst>
      <pc:sldChg chg="addSp modSp mod">
        <pc:chgData name="Shakti Singh" userId="df7d0bc09c744075" providerId="LiveId" clId="{F1CCFA6C-070B-4C72-AEAB-B43978C1F72B}" dt="2024-06-07T04:29:31.444" v="315" actId="20577"/>
        <pc:sldMkLst>
          <pc:docMk/>
          <pc:sldMk cId="0" sldId="256"/>
        </pc:sldMkLst>
        <pc:spChg chg="mod">
          <ac:chgData name="Shakti Singh" userId="df7d0bc09c744075" providerId="LiveId" clId="{F1CCFA6C-070B-4C72-AEAB-B43978C1F72B}" dt="2024-06-07T04:29:31.444" v="315" actId="20577"/>
          <ac:spMkLst>
            <pc:docMk/>
            <pc:sldMk cId="0" sldId="256"/>
            <ac:spMk id="2" creationId="{442FE1FC-DAFB-F068-EEC0-E9703F7F67DB}"/>
          </ac:spMkLst>
        </pc:spChg>
        <pc:spChg chg="mod">
          <ac:chgData name="Shakti Singh" userId="df7d0bc09c744075" providerId="LiveId" clId="{F1CCFA6C-070B-4C72-AEAB-B43978C1F72B}" dt="2024-06-07T04:28:39.904" v="313" actId="20577"/>
          <ac:spMkLst>
            <pc:docMk/>
            <pc:sldMk cId="0" sldId="256"/>
            <ac:spMk id="3" creationId="{74154990-C6B8-83FE-1988-A44EB1236DCE}"/>
          </ac:spMkLst>
        </pc:spChg>
        <pc:spChg chg="mod">
          <ac:chgData name="Shakti Singh" userId="df7d0bc09c744075" providerId="LiveId" clId="{F1CCFA6C-070B-4C72-AEAB-B43978C1F72B}" dt="2024-06-06T09:16:32.800" v="269" actId="20577"/>
          <ac:spMkLst>
            <pc:docMk/>
            <pc:sldMk cId="0" sldId="256"/>
            <ac:spMk id="4" creationId="{C7503CD4-3FEA-2DCD-B56C-6B721C22FD9B}"/>
          </ac:spMkLst>
        </pc:spChg>
        <pc:spChg chg="mod">
          <ac:chgData name="Shakti Singh" userId="df7d0bc09c744075" providerId="LiveId" clId="{F1CCFA6C-070B-4C72-AEAB-B43978C1F72B}" dt="2024-06-06T09:06:55.571" v="98" actId="1076"/>
          <ac:spMkLst>
            <pc:docMk/>
            <pc:sldMk cId="0" sldId="256"/>
            <ac:spMk id="5" creationId="{C287D4A2-2D01-50FC-735A-9DB5FC627D0E}"/>
          </ac:spMkLst>
        </pc:spChg>
        <pc:spChg chg="add mod">
          <ac:chgData name="Shakti Singh" userId="df7d0bc09c744075" providerId="LiveId" clId="{F1CCFA6C-070B-4C72-AEAB-B43978C1F72B}" dt="2024-06-06T09:07:35.217" v="104" actId="1076"/>
          <ac:spMkLst>
            <pc:docMk/>
            <pc:sldMk cId="0" sldId="256"/>
            <ac:spMk id="6" creationId="{0959C5FE-03D9-B879-37E5-A35530AAA131}"/>
          </ac:spMkLst>
        </pc:spChg>
        <pc:spChg chg="mod">
          <ac:chgData name="Shakti Singh" userId="df7d0bc09c744075" providerId="LiveId" clId="{F1CCFA6C-070B-4C72-AEAB-B43978C1F72B}" dt="2024-06-06T09:06:29.976" v="93" actId="20577"/>
          <ac:spMkLst>
            <pc:docMk/>
            <pc:sldMk cId="0" sldId="256"/>
            <ac:spMk id="34828" creationId="{00000000-0000-0000-0000-000000000000}"/>
          </ac:spMkLst>
        </pc:spChg>
        <pc:spChg chg="mod">
          <ac:chgData name="Shakti Singh" userId="df7d0bc09c744075" providerId="LiveId" clId="{F1CCFA6C-070B-4C72-AEAB-B43978C1F72B}" dt="2024-06-06T09:16:14.116" v="265" actId="1076"/>
          <ac:spMkLst>
            <pc:docMk/>
            <pc:sldMk cId="0" sldId="256"/>
            <ac:spMk id="34830" creationId="{00000000-0000-0000-0000-000000000000}"/>
          </ac:spMkLst>
        </pc:spChg>
        <pc:picChg chg="mod">
          <ac:chgData name="Shakti Singh" userId="df7d0bc09c744075" providerId="LiveId" clId="{F1CCFA6C-070B-4C72-AEAB-B43978C1F72B}" dt="2024-06-06T09:07:29.042" v="103" actId="1076"/>
          <ac:picMkLst>
            <pc:docMk/>
            <pc:sldMk cId="0" sldId="256"/>
            <ac:picMk id="7" creationId="{8C91AB78-E10E-5723-DD71-482FAB4B7C2F}"/>
          </ac:picMkLst>
        </pc:picChg>
      </pc:sldChg>
      <pc:sldChg chg="modSp mod">
        <pc:chgData name="Shakti Singh" userId="df7d0bc09c744075" providerId="LiveId" clId="{F1CCFA6C-070B-4C72-AEAB-B43978C1F72B}" dt="2024-06-06T08:59:56.769" v="28" actId="1076"/>
        <pc:sldMkLst>
          <pc:docMk/>
          <pc:sldMk cId="0" sldId="257"/>
        </pc:sldMkLst>
        <pc:spChg chg="mod">
          <ac:chgData name="Shakti Singh" userId="df7d0bc09c744075" providerId="LiveId" clId="{F1CCFA6C-070B-4C72-AEAB-B43978C1F72B}" dt="2024-06-06T08:59:56.769" v="28" actId="1076"/>
          <ac:spMkLst>
            <pc:docMk/>
            <pc:sldMk cId="0" sldId="257"/>
            <ac:spMk id="36866" creationId="{00000000-0000-0000-0000-000000000000}"/>
          </ac:spMkLst>
        </pc:spChg>
      </pc:sldChg>
      <pc:sldChg chg="del">
        <pc:chgData name="Shakti Singh" userId="df7d0bc09c744075" providerId="LiveId" clId="{F1CCFA6C-070B-4C72-AEAB-B43978C1F72B}" dt="2024-06-06T08:59:09.319" v="19" actId="2696"/>
        <pc:sldMkLst>
          <pc:docMk/>
          <pc:sldMk cId="0" sldId="259"/>
        </pc:sldMkLst>
      </pc:sldChg>
      <pc:sldChg chg="modSp mod ord">
        <pc:chgData name="Shakti Singh" userId="df7d0bc09c744075" providerId="LiveId" clId="{F1CCFA6C-070B-4C72-AEAB-B43978C1F72B}" dt="2024-06-06T09:02:27.087" v="53"/>
        <pc:sldMkLst>
          <pc:docMk/>
          <pc:sldMk cId="3270990792" sldId="261"/>
        </pc:sldMkLst>
        <pc:spChg chg="mod">
          <ac:chgData name="Shakti Singh" userId="df7d0bc09c744075" providerId="LiveId" clId="{F1CCFA6C-070B-4C72-AEAB-B43978C1F72B}" dt="2024-06-06T09:00:29.059" v="32" actId="1076"/>
          <ac:spMkLst>
            <pc:docMk/>
            <pc:sldMk cId="3270990792" sldId="261"/>
            <ac:spMk id="15" creationId="{68045533-9E6C-12E9-C398-8D81C8C3D15A}"/>
          </ac:spMkLst>
        </pc:spChg>
      </pc:sldChg>
      <pc:sldChg chg="del">
        <pc:chgData name="Shakti Singh" userId="df7d0bc09c744075" providerId="LiveId" clId="{F1CCFA6C-070B-4C72-AEAB-B43978C1F72B}" dt="2024-06-06T09:02:31.655" v="54" actId="2696"/>
        <pc:sldMkLst>
          <pc:docMk/>
          <pc:sldMk cId="2048842196" sldId="263"/>
        </pc:sldMkLst>
      </pc:sldChg>
      <pc:sldChg chg="del">
        <pc:chgData name="Shakti Singh" userId="df7d0bc09c744075" providerId="LiveId" clId="{F1CCFA6C-070B-4C72-AEAB-B43978C1F72B}" dt="2024-06-06T08:57:28.680" v="6" actId="2696"/>
        <pc:sldMkLst>
          <pc:docMk/>
          <pc:sldMk cId="3042017332" sldId="264"/>
        </pc:sldMkLst>
      </pc:sldChg>
      <pc:sldChg chg="del">
        <pc:chgData name="Shakti Singh" userId="df7d0bc09c744075" providerId="LiveId" clId="{F1CCFA6C-070B-4C72-AEAB-B43978C1F72B}" dt="2024-06-06T08:57:31.700" v="7" actId="2696"/>
        <pc:sldMkLst>
          <pc:docMk/>
          <pc:sldMk cId="1763960795" sldId="265"/>
        </pc:sldMkLst>
      </pc:sldChg>
      <pc:sldChg chg="modSp mod">
        <pc:chgData name="Shakti Singh" userId="df7d0bc09c744075" providerId="LiveId" clId="{F1CCFA6C-070B-4C72-AEAB-B43978C1F72B}" dt="2024-06-06T08:59:35.538" v="24" actId="1076"/>
        <pc:sldMkLst>
          <pc:docMk/>
          <pc:sldMk cId="2992979966" sldId="267"/>
        </pc:sldMkLst>
        <pc:spChg chg="mod">
          <ac:chgData name="Shakti Singh" userId="df7d0bc09c744075" providerId="LiveId" clId="{F1CCFA6C-070B-4C72-AEAB-B43978C1F72B}" dt="2024-06-06T08:59:30.840" v="23" actId="1076"/>
          <ac:spMkLst>
            <pc:docMk/>
            <pc:sldMk cId="2992979966" sldId="267"/>
            <ac:spMk id="2" creationId="{3525F217-0F4C-EE90-DAB3-974510ADA953}"/>
          </ac:spMkLst>
        </pc:spChg>
        <pc:spChg chg="mod">
          <ac:chgData name="Shakti Singh" userId="df7d0bc09c744075" providerId="LiveId" clId="{F1CCFA6C-070B-4C72-AEAB-B43978C1F72B}" dt="2024-06-06T08:59:35.538" v="24" actId="1076"/>
          <ac:spMkLst>
            <pc:docMk/>
            <pc:sldMk cId="2992979966" sldId="267"/>
            <ac:spMk id="3" creationId="{1C1C87D8-6D42-AE1F-D431-C1EE75E1ADBB}"/>
          </ac:spMkLst>
        </pc:spChg>
      </pc:sldChg>
      <pc:sldChg chg="del">
        <pc:chgData name="Shakti Singh" userId="df7d0bc09c744075" providerId="LiveId" clId="{F1CCFA6C-070B-4C72-AEAB-B43978C1F72B}" dt="2024-06-07T06:11:38.842" v="367" actId="2696"/>
        <pc:sldMkLst>
          <pc:docMk/>
          <pc:sldMk cId="801157986" sldId="269"/>
        </pc:sldMkLst>
      </pc:sldChg>
      <pc:sldChg chg="modSp mod">
        <pc:chgData name="Shakti Singh" userId="df7d0bc09c744075" providerId="LiveId" clId="{F1CCFA6C-070B-4C72-AEAB-B43978C1F72B}" dt="2024-06-07T03:12:05.159" v="271" actId="20577"/>
        <pc:sldMkLst>
          <pc:docMk/>
          <pc:sldMk cId="2958834628" sldId="270"/>
        </pc:sldMkLst>
        <pc:spChg chg="mod">
          <ac:chgData name="Shakti Singh" userId="df7d0bc09c744075" providerId="LiveId" clId="{F1CCFA6C-070B-4C72-AEAB-B43978C1F72B}" dt="2024-06-07T03:12:05.159" v="271" actId="20577"/>
          <ac:spMkLst>
            <pc:docMk/>
            <pc:sldMk cId="2958834628" sldId="270"/>
            <ac:spMk id="2" creationId="{2F52610D-612F-F7F1-C1AC-F95BB091B75E}"/>
          </ac:spMkLst>
        </pc:spChg>
      </pc:sldChg>
      <pc:sldChg chg="addSp delSp modSp">
        <pc:chgData name="Shakti Singh" userId="df7d0bc09c744075" providerId="LiveId" clId="{F1CCFA6C-070B-4C72-AEAB-B43978C1F72B}" dt="2024-06-06T09:11:11.653" v="186" actId="21"/>
        <pc:sldMkLst>
          <pc:docMk/>
          <pc:sldMk cId="1783336287" sldId="271"/>
        </pc:sldMkLst>
        <pc:spChg chg="del">
          <ac:chgData name="Shakti Singh" userId="df7d0bc09c744075" providerId="LiveId" clId="{F1CCFA6C-070B-4C72-AEAB-B43978C1F72B}" dt="2024-06-06T09:11:04.692" v="185" actId="21"/>
          <ac:spMkLst>
            <pc:docMk/>
            <pc:sldMk cId="1783336287" sldId="271"/>
            <ac:spMk id="3" creationId="{83B16471-9B1F-ACAC-F6F3-6075CF0E033C}"/>
          </ac:spMkLst>
        </pc:spChg>
        <pc:spChg chg="add del mod">
          <ac:chgData name="Shakti Singh" userId="df7d0bc09c744075" providerId="LiveId" clId="{F1CCFA6C-070B-4C72-AEAB-B43978C1F72B}" dt="2024-06-06T09:11:11.653" v="186" actId="21"/>
          <ac:spMkLst>
            <pc:docMk/>
            <pc:sldMk cId="1783336287" sldId="271"/>
            <ac:spMk id="4" creationId="{4270DD93-4208-3FB5-252B-A27F24E1874F}"/>
          </ac:spMkLst>
        </pc:spChg>
      </pc:sldChg>
      <pc:sldChg chg="modSp mod ord">
        <pc:chgData name="Shakti Singh" userId="df7d0bc09c744075" providerId="LiveId" clId="{F1CCFA6C-070B-4C72-AEAB-B43978C1F72B}" dt="2024-06-06T09:00:51.777" v="38" actId="1076"/>
        <pc:sldMkLst>
          <pc:docMk/>
          <pc:sldMk cId="2280399892" sldId="272"/>
        </pc:sldMkLst>
        <pc:spChg chg="mod">
          <ac:chgData name="Shakti Singh" userId="df7d0bc09c744075" providerId="LiveId" clId="{F1CCFA6C-070B-4C72-AEAB-B43978C1F72B}" dt="2024-06-06T09:00:51.777" v="38" actId="1076"/>
          <ac:spMkLst>
            <pc:docMk/>
            <pc:sldMk cId="2280399892" sldId="272"/>
            <ac:spMk id="2" creationId="{2CB027C7-DCA5-6388-EFE7-B35F7E927AFA}"/>
          </ac:spMkLst>
        </pc:spChg>
      </pc:sldChg>
      <pc:sldChg chg="del">
        <pc:chgData name="Shakti Singh" userId="df7d0bc09c744075" providerId="LiveId" clId="{F1CCFA6C-070B-4C72-AEAB-B43978C1F72B}" dt="2024-06-06T09:02:21.531" v="51" actId="2696"/>
        <pc:sldMkLst>
          <pc:docMk/>
          <pc:sldMk cId="1099018479" sldId="273"/>
        </pc:sldMkLst>
      </pc:sldChg>
      <pc:sldChg chg="addSp delSp modSp new mod">
        <pc:chgData name="Shakti Singh" userId="df7d0bc09c744075" providerId="LiveId" clId="{F1CCFA6C-070B-4C72-AEAB-B43978C1F72B}" dt="2024-06-06T08:59:03.009" v="18" actId="1076"/>
        <pc:sldMkLst>
          <pc:docMk/>
          <pc:sldMk cId="4239825283" sldId="274"/>
        </pc:sldMkLst>
        <pc:spChg chg="del">
          <ac:chgData name="Shakti Singh" userId="df7d0bc09c744075" providerId="LiveId" clId="{F1CCFA6C-070B-4C72-AEAB-B43978C1F72B}" dt="2024-06-06T08:58:16.209" v="9"/>
          <ac:spMkLst>
            <pc:docMk/>
            <pc:sldMk cId="4239825283" sldId="274"/>
            <ac:spMk id="2" creationId="{EA03AAF2-A76F-E8F5-13F8-71DCF168156F}"/>
          </ac:spMkLst>
        </pc:spChg>
        <pc:spChg chg="mod">
          <ac:chgData name="Shakti Singh" userId="df7d0bc09c744075" providerId="LiveId" clId="{F1CCFA6C-070B-4C72-AEAB-B43978C1F72B}" dt="2024-06-06T08:59:03.009" v="18" actId="1076"/>
          <ac:spMkLst>
            <pc:docMk/>
            <pc:sldMk cId="4239825283" sldId="274"/>
            <ac:spMk id="3" creationId="{761D0419-E8D6-8573-3E88-D922867333D1}"/>
          </ac:spMkLst>
        </pc:spChg>
        <pc:spChg chg="add mod">
          <ac:chgData name="Shakti Singh" userId="df7d0bc09c744075" providerId="LiveId" clId="{F1CCFA6C-070B-4C72-AEAB-B43978C1F72B}" dt="2024-06-06T08:58:58.819" v="17" actId="1076"/>
          <ac:spMkLst>
            <pc:docMk/>
            <pc:sldMk cId="4239825283" sldId="274"/>
            <ac:spMk id="5" creationId="{F54B9107-4CF4-A4CD-DD74-8B987B536188}"/>
          </ac:spMkLst>
        </pc:spChg>
      </pc:sldChg>
      <pc:sldChg chg="addSp delSp modSp new mod ord">
        <pc:chgData name="Shakti Singh" userId="df7d0bc09c744075" providerId="LiveId" clId="{F1CCFA6C-070B-4C72-AEAB-B43978C1F72B}" dt="2024-06-06T09:02:12.872" v="50" actId="1076"/>
        <pc:sldMkLst>
          <pc:docMk/>
          <pc:sldMk cId="1047965790" sldId="275"/>
        </pc:sldMkLst>
        <pc:spChg chg="del">
          <ac:chgData name="Shakti Singh" userId="df7d0bc09c744075" providerId="LiveId" clId="{F1CCFA6C-070B-4C72-AEAB-B43978C1F72B}" dt="2024-06-06T09:01:27.855" v="41"/>
          <ac:spMkLst>
            <pc:docMk/>
            <pc:sldMk cId="1047965790" sldId="275"/>
            <ac:spMk id="2" creationId="{B9CC4344-4F36-22EA-E655-84157C25D1D6}"/>
          </ac:spMkLst>
        </pc:spChg>
        <pc:spChg chg="mod">
          <ac:chgData name="Shakti Singh" userId="df7d0bc09c744075" providerId="LiveId" clId="{F1CCFA6C-070B-4C72-AEAB-B43978C1F72B}" dt="2024-06-06T09:02:12.872" v="50" actId="1076"/>
          <ac:spMkLst>
            <pc:docMk/>
            <pc:sldMk cId="1047965790" sldId="275"/>
            <ac:spMk id="3" creationId="{CFF2B964-C75B-E9B3-33C6-2D30CC1A5205}"/>
          </ac:spMkLst>
        </pc:spChg>
        <pc:spChg chg="add mod">
          <ac:chgData name="Shakti Singh" userId="df7d0bc09c744075" providerId="LiveId" clId="{F1CCFA6C-070B-4C72-AEAB-B43978C1F72B}" dt="2024-06-06T09:01:44.774" v="46" actId="1076"/>
          <ac:spMkLst>
            <pc:docMk/>
            <pc:sldMk cId="1047965790" sldId="275"/>
            <ac:spMk id="5" creationId="{A038C0A7-D468-0B9A-CD67-AD38974EC2AA}"/>
          </ac:spMkLst>
        </pc:spChg>
      </pc:sldChg>
      <pc:sldChg chg="addSp delSp modSp new mod">
        <pc:chgData name="Shakti Singh" userId="df7d0bc09c744075" providerId="LiveId" clId="{F1CCFA6C-070B-4C72-AEAB-B43978C1F72B}" dt="2024-06-06T09:03:44.608" v="59" actId="1076"/>
        <pc:sldMkLst>
          <pc:docMk/>
          <pc:sldMk cId="3155108915" sldId="276"/>
        </pc:sldMkLst>
        <pc:spChg chg="del">
          <ac:chgData name="Shakti Singh" userId="df7d0bc09c744075" providerId="LiveId" clId="{F1CCFA6C-070B-4C72-AEAB-B43978C1F72B}" dt="2024-06-06T09:03:19.886" v="55"/>
          <ac:spMkLst>
            <pc:docMk/>
            <pc:sldMk cId="3155108915" sldId="276"/>
            <ac:spMk id="2" creationId="{254E7D30-4C9D-8082-C004-0C5FEFBF82AD}"/>
          </ac:spMkLst>
        </pc:spChg>
        <pc:spChg chg="add mod">
          <ac:chgData name="Shakti Singh" userId="df7d0bc09c744075" providerId="LiveId" clId="{F1CCFA6C-070B-4C72-AEAB-B43978C1F72B}" dt="2024-06-06T09:03:24.214" v="56" actId="1076"/>
          <ac:spMkLst>
            <pc:docMk/>
            <pc:sldMk cId="3155108915" sldId="276"/>
            <ac:spMk id="4" creationId="{3CE922C0-6C10-8F19-1E12-F3083E948114}"/>
          </ac:spMkLst>
        </pc:spChg>
        <pc:picChg chg="add mod">
          <ac:chgData name="Shakti Singh" userId="df7d0bc09c744075" providerId="LiveId" clId="{F1CCFA6C-070B-4C72-AEAB-B43978C1F72B}" dt="2024-06-06T09:03:44.608" v="59" actId="1076"/>
          <ac:picMkLst>
            <pc:docMk/>
            <pc:sldMk cId="3155108915" sldId="276"/>
            <ac:picMk id="5" creationId="{CABED3E8-B884-0AD2-0343-B01209D61F98}"/>
          </ac:picMkLst>
        </pc:picChg>
      </pc:sldChg>
      <pc:sldChg chg="addSp delSp modSp new mod">
        <pc:chgData name="Shakti Singh" userId="df7d0bc09c744075" providerId="LiveId" clId="{F1CCFA6C-070B-4C72-AEAB-B43978C1F72B}" dt="2024-06-06T09:04:20.434" v="63" actId="1076"/>
        <pc:sldMkLst>
          <pc:docMk/>
          <pc:sldMk cId="2494110039" sldId="277"/>
        </pc:sldMkLst>
        <pc:spChg chg="del">
          <ac:chgData name="Shakti Singh" userId="df7d0bc09c744075" providerId="LiveId" clId="{F1CCFA6C-070B-4C72-AEAB-B43978C1F72B}" dt="2024-06-06T09:04:00.059" v="60"/>
          <ac:spMkLst>
            <pc:docMk/>
            <pc:sldMk cId="2494110039" sldId="277"/>
            <ac:spMk id="2" creationId="{6C9D2FD5-ACE4-EB3F-78A2-DE53D48E8EBE}"/>
          </ac:spMkLst>
        </pc:spChg>
        <pc:spChg chg="add mod">
          <ac:chgData name="Shakti Singh" userId="df7d0bc09c744075" providerId="LiveId" clId="{F1CCFA6C-070B-4C72-AEAB-B43978C1F72B}" dt="2024-06-06T09:04:04.368" v="61" actId="1076"/>
          <ac:spMkLst>
            <pc:docMk/>
            <pc:sldMk cId="2494110039" sldId="277"/>
            <ac:spMk id="4" creationId="{B5410BF5-8E54-5081-83CE-146BC33E083D}"/>
          </ac:spMkLst>
        </pc:spChg>
        <pc:picChg chg="add mod">
          <ac:chgData name="Shakti Singh" userId="df7d0bc09c744075" providerId="LiveId" clId="{F1CCFA6C-070B-4C72-AEAB-B43978C1F72B}" dt="2024-06-06T09:04:20.434" v="63" actId="1076"/>
          <ac:picMkLst>
            <pc:docMk/>
            <pc:sldMk cId="2494110039" sldId="277"/>
            <ac:picMk id="5" creationId="{BD1DFB0F-AD24-88CA-16BB-6BE665FC47D7}"/>
          </ac:picMkLst>
        </pc:picChg>
      </pc:sldChg>
      <pc:sldChg chg="addSp delSp modSp new">
        <pc:chgData name="Shakti Singh" userId="df7d0bc09c744075" providerId="LiveId" clId="{F1CCFA6C-070B-4C72-AEAB-B43978C1F72B}" dt="2024-06-06T09:04:51.783" v="66"/>
        <pc:sldMkLst>
          <pc:docMk/>
          <pc:sldMk cId="3210641780" sldId="278"/>
        </pc:sldMkLst>
        <pc:spChg chg="del">
          <ac:chgData name="Shakti Singh" userId="df7d0bc09c744075" providerId="LiveId" clId="{F1CCFA6C-070B-4C72-AEAB-B43978C1F72B}" dt="2024-06-06T09:04:32.575" v="64"/>
          <ac:spMkLst>
            <pc:docMk/>
            <pc:sldMk cId="3210641780" sldId="278"/>
            <ac:spMk id="2" creationId="{25BCAC5A-36E5-AFC1-38B7-A2041ADE0028}"/>
          </ac:spMkLst>
        </pc:spChg>
        <pc:spChg chg="add mod">
          <ac:chgData name="Shakti Singh" userId="df7d0bc09c744075" providerId="LiveId" clId="{F1CCFA6C-070B-4C72-AEAB-B43978C1F72B}" dt="2024-06-06T09:04:40.650" v="65" actId="1076"/>
          <ac:spMkLst>
            <pc:docMk/>
            <pc:sldMk cId="3210641780" sldId="278"/>
            <ac:spMk id="4" creationId="{7B720D18-30D5-AC88-295A-4794ABFD9655}"/>
          </ac:spMkLst>
        </pc:spChg>
        <pc:picChg chg="add mod">
          <ac:chgData name="Shakti Singh" userId="df7d0bc09c744075" providerId="LiveId" clId="{F1CCFA6C-070B-4C72-AEAB-B43978C1F72B}" dt="2024-06-06T09:04:51.783" v="66"/>
          <ac:picMkLst>
            <pc:docMk/>
            <pc:sldMk cId="3210641780" sldId="278"/>
            <ac:picMk id="5" creationId="{BC4A7C72-894D-EFAA-E1E8-DC507AEB3A2D}"/>
          </ac:picMkLst>
        </pc:picChg>
      </pc:sldChg>
      <pc:sldChg chg="addSp delSp modSp new ord">
        <pc:chgData name="Shakti Singh" userId="df7d0bc09c744075" providerId="LiveId" clId="{F1CCFA6C-070B-4C72-AEAB-B43978C1F72B}" dt="2024-06-06T09:10:31.608" v="184"/>
        <pc:sldMkLst>
          <pc:docMk/>
          <pc:sldMk cId="2414313484" sldId="279"/>
        </pc:sldMkLst>
        <pc:spChg chg="del">
          <ac:chgData name="Shakti Singh" userId="df7d0bc09c744075" providerId="LiveId" clId="{F1CCFA6C-070B-4C72-AEAB-B43978C1F72B}" dt="2024-06-06T09:05:06.816" v="67"/>
          <ac:spMkLst>
            <pc:docMk/>
            <pc:sldMk cId="2414313484" sldId="279"/>
            <ac:spMk id="2" creationId="{2F1BA3C9-55CC-BB65-B039-B5053070ED6D}"/>
          </ac:spMkLst>
        </pc:spChg>
        <pc:spChg chg="add mod">
          <ac:chgData name="Shakti Singh" userId="df7d0bc09c744075" providerId="LiveId" clId="{F1CCFA6C-070B-4C72-AEAB-B43978C1F72B}" dt="2024-06-06T09:05:11.338" v="68" actId="1076"/>
          <ac:spMkLst>
            <pc:docMk/>
            <pc:sldMk cId="2414313484" sldId="279"/>
            <ac:spMk id="4" creationId="{1F994389-70A4-4FE3-CDF1-AE800935BB80}"/>
          </ac:spMkLst>
        </pc:spChg>
        <pc:picChg chg="add mod">
          <ac:chgData name="Shakti Singh" userId="df7d0bc09c744075" providerId="LiveId" clId="{F1CCFA6C-070B-4C72-AEAB-B43978C1F72B}" dt="2024-06-06T09:05:20.459" v="69"/>
          <ac:picMkLst>
            <pc:docMk/>
            <pc:sldMk cId="2414313484" sldId="279"/>
            <ac:picMk id="5" creationId="{731FC265-D1B5-E411-9070-C8B6DCA43814}"/>
          </ac:picMkLst>
        </pc:picChg>
      </pc:sldChg>
      <pc:sldChg chg="addSp delSp modSp new mod">
        <pc:chgData name="Shakti Singh" userId="df7d0bc09c744075" providerId="LiveId" clId="{F1CCFA6C-070B-4C72-AEAB-B43978C1F72B}" dt="2024-06-07T06:11:24.428" v="366" actId="113"/>
        <pc:sldMkLst>
          <pc:docMk/>
          <pc:sldMk cId="123194428" sldId="280"/>
        </pc:sldMkLst>
        <pc:spChg chg="del mod">
          <ac:chgData name="Shakti Singh" userId="df7d0bc09c744075" providerId="LiveId" clId="{F1CCFA6C-070B-4C72-AEAB-B43978C1F72B}" dt="2024-06-06T09:08:14.131" v="139"/>
          <ac:spMkLst>
            <pc:docMk/>
            <pc:sldMk cId="123194428" sldId="280"/>
            <ac:spMk id="2" creationId="{1C66DB13-E653-AA18-3338-D51F127E24F9}"/>
          </ac:spMkLst>
        </pc:spChg>
        <pc:spChg chg="mod">
          <ac:chgData name="Shakti Singh" userId="df7d0bc09c744075" providerId="LiveId" clId="{F1CCFA6C-070B-4C72-AEAB-B43978C1F72B}" dt="2024-06-07T06:11:24.428" v="366" actId="113"/>
          <ac:spMkLst>
            <pc:docMk/>
            <pc:sldMk cId="123194428" sldId="280"/>
            <ac:spMk id="3" creationId="{69563997-BFA2-1AF6-FCE2-2678E4157370}"/>
          </ac:spMkLst>
        </pc:spChg>
        <pc:spChg chg="add mod">
          <ac:chgData name="Shakti Singh" userId="df7d0bc09c744075" providerId="LiveId" clId="{F1CCFA6C-070B-4C72-AEAB-B43978C1F72B}" dt="2024-06-06T09:08:46.483" v="143" actId="1076"/>
          <ac:spMkLst>
            <pc:docMk/>
            <pc:sldMk cId="123194428" sldId="280"/>
            <ac:spMk id="5" creationId="{257DDF95-6AC1-BF0D-D524-47AC28EBD04E}"/>
          </ac:spMkLst>
        </pc:spChg>
      </pc:sldChg>
      <pc:sldChg chg="addSp delSp modSp new">
        <pc:chgData name="Shakti Singh" userId="df7d0bc09c744075" providerId="LiveId" clId="{F1CCFA6C-070B-4C72-AEAB-B43978C1F72B}" dt="2024-06-06T09:05:55.699" v="73"/>
        <pc:sldMkLst>
          <pc:docMk/>
          <pc:sldMk cId="1492749996" sldId="281"/>
        </pc:sldMkLst>
        <pc:spChg chg="del">
          <ac:chgData name="Shakti Singh" userId="df7d0bc09c744075" providerId="LiveId" clId="{F1CCFA6C-070B-4C72-AEAB-B43978C1F72B}" dt="2024-06-06T09:05:44.192" v="71"/>
          <ac:spMkLst>
            <pc:docMk/>
            <pc:sldMk cId="1492749996" sldId="281"/>
            <ac:spMk id="2" creationId="{6D0392BF-794B-B605-4B88-35BE8F91BA73}"/>
          </ac:spMkLst>
        </pc:spChg>
        <pc:spChg chg="add mod">
          <ac:chgData name="Shakti Singh" userId="df7d0bc09c744075" providerId="LiveId" clId="{F1CCFA6C-070B-4C72-AEAB-B43978C1F72B}" dt="2024-06-06T09:05:48.386" v="72" actId="1076"/>
          <ac:spMkLst>
            <pc:docMk/>
            <pc:sldMk cId="1492749996" sldId="281"/>
            <ac:spMk id="4" creationId="{C58665EE-651A-F744-03A3-633BEA0FF865}"/>
          </ac:spMkLst>
        </pc:spChg>
        <pc:picChg chg="add mod">
          <ac:chgData name="Shakti Singh" userId="df7d0bc09c744075" providerId="LiveId" clId="{F1CCFA6C-070B-4C72-AEAB-B43978C1F72B}" dt="2024-06-06T09:05:55.699" v="73"/>
          <ac:picMkLst>
            <pc:docMk/>
            <pc:sldMk cId="1492749996" sldId="281"/>
            <ac:picMk id="5" creationId="{2F4294BA-3E19-E963-403C-BF0EF4BBEFA2}"/>
          </ac:picMkLst>
        </pc:picChg>
      </pc:sldChg>
      <pc:sldChg chg="addSp delSp modSp new mod">
        <pc:chgData name="Shakti Singh" userId="df7d0bc09c744075" providerId="LiveId" clId="{F1CCFA6C-070B-4C72-AEAB-B43978C1F72B}" dt="2024-06-07T06:09:53.221" v="351" actId="1076"/>
        <pc:sldMkLst>
          <pc:docMk/>
          <pc:sldMk cId="1482219827" sldId="282"/>
        </pc:sldMkLst>
        <pc:spChg chg="mod">
          <ac:chgData name="Shakti Singh" userId="df7d0bc09c744075" providerId="LiveId" clId="{F1CCFA6C-070B-4C72-AEAB-B43978C1F72B}" dt="2024-06-07T06:09:47.757" v="350" actId="115"/>
          <ac:spMkLst>
            <pc:docMk/>
            <pc:sldMk cId="1482219827" sldId="282"/>
            <ac:spMk id="2" creationId="{18BD9597-AB63-5BFC-E129-D12A41162EF3}"/>
          </ac:spMkLst>
        </pc:spChg>
        <pc:spChg chg="add del mod">
          <ac:chgData name="Shakti Singh" userId="df7d0bc09c744075" providerId="LiveId" clId="{F1CCFA6C-070B-4C72-AEAB-B43978C1F72B}" dt="2024-06-07T06:09:53.221" v="351" actId="1076"/>
          <ac:spMkLst>
            <pc:docMk/>
            <pc:sldMk cId="1482219827" sldId="282"/>
            <ac:spMk id="3" creationId="{BDE00465-DC95-C2C4-0C97-A58DAD1F7C0F}"/>
          </ac:spMkLst>
        </pc:spChg>
      </pc:sldChg>
    </pc:docChg>
  </pc:docChgLst>
  <pc:docChgLst>
    <pc:chgData name="Shakti Singh" userId="df7d0bc09c744075" providerId="LiveId" clId="{B448FDBA-C9C1-49D1-B58A-435DAFAEA3B2}"/>
    <pc:docChg chg="custSel addSld delSld modSld">
      <pc:chgData name="Shakti Singh" userId="df7d0bc09c744075" providerId="LiveId" clId="{B448FDBA-C9C1-49D1-B58A-435DAFAEA3B2}" dt="2024-05-13T04:39:01.610" v="423" actId="20577"/>
      <pc:docMkLst>
        <pc:docMk/>
      </pc:docMkLst>
      <pc:sldChg chg="new del">
        <pc:chgData name="Shakti Singh" userId="df7d0bc09c744075" providerId="LiveId" clId="{B448FDBA-C9C1-49D1-B58A-435DAFAEA3B2}" dt="2024-05-13T04:28:51.963" v="1" actId="2696"/>
        <pc:sldMkLst>
          <pc:docMk/>
          <pc:sldMk cId="3745048" sldId="273"/>
        </pc:sldMkLst>
      </pc:sldChg>
      <pc:sldChg chg="modSp new mod">
        <pc:chgData name="Shakti Singh" userId="df7d0bc09c744075" providerId="LiveId" clId="{B448FDBA-C9C1-49D1-B58A-435DAFAEA3B2}" dt="2024-05-13T04:39:01.610" v="423" actId="20577"/>
        <pc:sldMkLst>
          <pc:docMk/>
          <pc:sldMk cId="1099018479" sldId="273"/>
        </pc:sldMkLst>
        <pc:spChg chg="mod">
          <ac:chgData name="Shakti Singh" userId="df7d0bc09c744075" providerId="LiveId" clId="{B448FDBA-C9C1-49D1-B58A-435DAFAEA3B2}" dt="2024-05-13T04:37:31.854" v="403"/>
          <ac:spMkLst>
            <pc:docMk/>
            <pc:sldMk cId="1099018479" sldId="273"/>
            <ac:spMk id="2" creationId="{A7E1D6D2-7711-A74F-7AB7-FD4CF449171E}"/>
          </ac:spMkLst>
        </pc:spChg>
        <pc:spChg chg="mod">
          <ac:chgData name="Shakti Singh" userId="df7d0bc09c744075" providerId="LiveId" clId="{B448FDBA-C9C1-49D1-B58A-435DAFAEA3B2}" dt="2024-05-13T04:39:01.610" v="423" actId="20577"/>
          <ac:spMkLst>
            <pc:docMk/>
            <pc:sldMk cId="1099018479" sldId="273"/>
            <ac:spMk id="3" creationId="{10774ADE-D9AC-5CB0-E4DD-2B66360F92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300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1FEB54DB-C3FE-442E-B6AD-C0A35A48BFEB}" type="slidenum">
              <a:rPr lang="ru-RU" altLang="ru-RU"/>
              <a:pPr/>
              <a:t>‹#›</a:t>
            </a:fld>
            <a:endParaRPr lang="ru-RU" altLang="ru-RU"/>
          </a:p>
        </p:txBody>
      </p:sp>
    </p:spTree>
    <p:extLst>
      <p:ext uri="{BB962C8B-B14F-4D97-AF65-F5344CB8AC3E}">
        <p14:creationId xmlns:p14="http://schemas.microsoft.com/office/powerpoint/2010/main" val="28369529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76375" y="2716213"/>
            <a:ext cx="6191250" cy="1135062"/>
          </a:xfrm>
          <a:effectLst>
            <a:outerShdw dist="17961" dir="2700000" algn="ctr" rotWithShape="0">
              <a:schemeClr val="bg2"/>
            </a:outerShdw>
          </a:effectLst>
        </p:spPr>
        <p:txBody>
          <a:bodyPr/>
          <a:lstStyle>
            <a:lvl1pPr algn="ctr">
              <a:defRPr/>
            </a:lvl1pPr>
          </a:lstStyle>
          <a:p>
            <a:pPr lvl="0"/>
            <a:r>
              <a:rPr lang="ru-RU" altLang="ru-RU" noProof="0"/>
              <a:t>Click to edit Master title style</a:t>
            </a:r>
          </a:p>
        </p:txBody>
      </p:sp>
      <p:sp>
        <p:nvSpPr>
          <p:cNvPr id="5123" name="Rectangle 3"/>
          <p:cNvSpPr>
            <a:spLocks noGrp="1" noChangeArrowheads="1"/>
          </p:cNvSpPr>
          <p:nvPr>
            <p:ph type="subTitle" idx="1"/>
          </p:nvPr>
        </p:nvSpPr>
        <p:spPr>
          <a:xfrm>
            <a:off x="1476375" y="3940175"/>
            <a:ext cx="6191250" cy="377825"/>
          </a:xfrm>
          <a:effectLst>
            <a:outerShdw dist="17961" dir="2700000" algn="ctr" rotWithShape="0">
              <a:schemeClr val="bg2"/>
            </a:outerShdw>
          </a:effectLst>
        </p:spPr>
        <p:txBody>
          <a:bodyPr/>
          <a:lstStyle>
            <a:lvl1pPr marL="0" indent="0" algn="ctr">
              <a:buFontTx/>
              <a:buNone/>
              <a:defRPr/>
            </a:lvl1pPr>
          </a:lstStyle>
          <a:p>
            <a:pPr lvl="0"/>
            <a:r>
              <a:rPr lang="ru-RU" alt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21A17D07-7063-4835-A6AF-3D403A1D3FA8}" type="slidenum">
              <a:rPr lang="en-GB" altLang="ru-RU"/>
              <a:pPr/>
              <a:t>‹#›</a:t>
            </a:fld>
            <a:endParaRPr lang="en-GB" altLang="ru-RU"/>
          </a:p>
        </p:txBody>
      </p:sp>
    </p:spTree>
    <p:extLst>
      <p:ext uri="{BB962C8B-B14F-4D97-AF65-F5344CB8AC3E}">
        <p14:creationId xmlns:p14="http://schemas.microsoft.com/office/powerpoint/2010/main" val="262597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773113"/>
            <a:ext cx="2051050" cy="3887787"/>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773113"/>
            <a:ext cx="6003925" cy="3887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3CCD2B27-C420-44F1-BEFA-C777716732A4}" type="slidenum">
              <a:rPr lang="en-GB" altLang="ru-RU"/>
              <a:pPr/>
              <a:t>‹#›</a:t>
            </a:fld>
            <a:endParaRPr lang="en-GB" altLang="ru-RU"/>
          </a:p>
        </p:txBody>
      </p:sp>
    </p:spTree>
    <p:extLst>
      <p:ext uri="{BB962C8B-B14F-4D97-AF65-F5344CB8AC3E}">
        <p14:creationId xmlns:p14="http://schemas.microsoft.com/office/powerpoint/2010/main" val="385515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BCB4B247-06C8-4628-AF2C-D16CB071BADE}" type="slidenum">
              <a:rPr lang="ru-RU" altLang="ru-RU"/>
              <a:pPr/>
              <a:t>‹#›</a:t>
            </a:fld>
            <a:endParaRPr lang="ru-RU" altLang="ru-RU"/>
          </a:p>
        </p:txBody>
      </p:sp>
    </p:spTree>
    <p:extLst>
      <p:ext uri="{BB962C8B-B14F-4D97-AF65-F5344CB8AC3E}">
        <p14:creationId xmlns:p14="http://schemas.microsoft.com/office/powerpoint/2010/main" val="1727115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3573F204-938D-4BAA-8806-54D90CCA44B5}" type="slidenum">
              <a:rPr lang="ru-RU" altLang="ru-RU"/>
              <a:pPr/>
              <a:t>‹#›</a:t>
            </a:fld>
            <a:endParaRPr lang="ru-RU" altLang="ru-RU"/>
          </a:p>
        </p:txBody>
      </p:sp>
    </p:spTree>
    <p:extLst>
      <p:ext uri="{BB962C8B-B14F-4D97-AF65-F5344CB8AC3E}">
        <p14:creationId xmlns:p14="http://schemas.microsoft.com/office/powerpoint/2010/main" val="2487119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BEE28D4E-8469-4997-8DD3-F0741816DB12}" type="slidenum">
              <a:rPr lang="ru-RU" altLang="ru-RU"/>
              <a:pPr/>
              <a:t>‹#›</a:t>
            </a:fld>
            <a:endParaRPr lang="ru-RU" altLang="ru-RU"/>
          </a:p>
        </p:txBody>
      </p:sp>
    </p:spTree>
    <p:extLst>
      <p:ext uri="{BB962C8B-B14F-4D97-AF65-F5344CB8AC3E}">
        <p14:creationId xmlns:p14="http://schemas.microsoft.com/office/powerpoint/2010/main" val="200051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331913" y="1204913"/>
            <a:ext cx="3600450"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084763" y="1204913"/>
            <a:ext cx="3602037"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AD26DF12-3DD2-4C63-86F6-149D470C05F5}" type="slidenum">
              <a:rPr lang="ru-RU" altLang="ru-RU"/>
              <a:pPr/>
              <a:t>‹#›</a:t>
            </a:fld>
            <a:endParaRPr lang="ru-RU" altLang="ru-RU"/>
          </a:p>
        </p:txBody>
      </p:sp>
    </p:spTree>
    <p:extLst>
      <p:ext uri="{BB962C8B-B14F-4D97-AF65-F5344CB8AC3E}">
        <p14:creationId xmlns:p14="http://schemas.microsoft.com/office/powerpoint/2010/main" val="3772859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7B0C9978-53C5-4B97-9395-63B521BF20EA}" type="slidenum">
              <a:rPr lang="ru-RU" altLang="ru-RU"/>
              <a:pPr/>
              <a:t>‹#›</a:t>
            </a:fld>
            <a:endParaRPr lang="ru-RU" altLang="ru-RU"/>
          </a:p>
        </p:txBody>
      </p:sp>
    </p:spTree>
    <p:extLst>
      <p:ext uri="{BB962C8B-B14F-4D97-AF65-F5344CB8AC3E}">
        <p14:creationId xmlns:p14="http://schemas.microsoft.com/office/powerpoint/2010/main" val="1902968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A41C10D6-3AD7-4C6D-AE5A-E3A8622FEDAC}" type="slidenum">
              <a:rPr lang="ru-RU" altLang="ru-RU"/>
              <a:pPr/>
              <a:t>‹#›</a:t>
            </a:fld>
            <a:endParaRPr lang="ru-RU" altLang="ru-RU"/>
          </a:p>
        </p:txBody>
      </p:sp>
    </p:spTree>
    <p:extLst>
      <p:ext uri="{BB962C8B-B14F-4D97-AF65-F5344CB8AC3E}">
        <p14:creationId xmlns:p14="http://schemas.microsoft.com/office/powerpoint/2010/main" val="2534052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FBBE485B-5A4C-4A9C-8FD2-1BE807FAD23D}" type="slidenum">
              <a:rPr lang="ru-RU" altLang="ru-RU"/>
              <a:pPr/>
              <a:t>‹#›</a:t>
            </a:fld>
            <a:endParaRPr lang="ru-RU" altLang="ru-RU"/>
          </a:p>
        </p:txBody>
      </p:sp>
    </p:spTree>
    <p:extLst>
      <p:ext uri="{BB962C8B-B14F-4D97-AF65-F5344CB8AC3E}">
        <p14:creationId xmlns:p14="http://schemas.microsoft.com/office/powerpoint/2010/main" val="985395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172D7C41-431C-4563-93C9-974C3D712020}" type="slidenum">
              <a:rPr lang="ru-RU" altLang="ru-RU"/>
              <a:pPr/>
              <a:t>‹#›</a:t>
            </a:fld>
            <a:endParaRPr lang="ru-RU" altLang="ru-RU"/>
          </a:p>
        </p:txBody>
      </p:sp>
    </p:spTree>
    <p:extLst>
      <p:ext uri="{BB962C8B-B14F-4D97-AF65-F5344CB8AC3E}">
        <p14:creationId xmlns:p14="http://schemas.microsoft.com/office/powerpoint/2010/main" val="257133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FEAE5913-AB8E-4BAD-9D04-A5990B02BE58}" type="slidenum">
              <a:rPr lang="en-GB" altLang="ru-RU"/>
              <a:pPr/>
              <a:t>‹#›</a:t>
            </a:fld>
            <a:endParaRPr lang="en-GB" altLang="ru-RU"/>
          </a:p>
        </p:txBody>
      </p:sp>
    </p:spTree>
    <p:extLst>
      <p:ext uri="{BB962C8B-B14F-4D97-AF65-F5344CB8AC3E}">
        <p14:creationId xmlns:p14="http://schemas.microsoft.com/office/powerpoint/2010/main" val="1244625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94053F3A-1780-4033-8E70-B75E316E98DD}" type="slidenum">
              <a:rPr lang="ru-RU" altLang="ru-RU"/>
              <a:pPr/>
              <a:t>‹#›</a:t>
            </a:fld>
            <a:endParaRPr lang="ru-RU" altLang="ru-RU"/>
          </a:p>
        </p:txBody>
      </p:sp>
    </p:spTree>
    <p:extLst>
      <p:ext uri="{BB962C8B-B14F-4D97-AF65-F5344CB8AC3E}">
        <p14:creationId xmlns:p14="http://schemas.microsoft.com/office/powerpoint/2010/main" val="1368568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E2A42876-1BA3-4F7A-B115-A823814B9A1E}" type="slidenum">
              <a:rPr lang="ru-RU" altLang="ru-RU"/>
              <a:pPr/>
              <a:t>‹#›</a:t>
            </a:fld>
            <a:endParaRPr lang="ru-RU" altLang="ru-RU"/>
          </a:p>
        </p:txBody>
      </p:sp>
    </p:spTree>
    <p:extLst>
      <p:ext uri="{BB962C8B-B14F-4D97-AF65-F5344CB8AC3E}">
        <p14:creationId xmlns:p14="http://schemas.microsoft.com/office/powerpoint/2010/main" val="3853659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8475" y="201613"/>
            <a:ext cx="1838325" cy="4398962"/>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331913" y="201613"/>
            <a:ext cx="5364162"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BB27997D-C6CE-4728-810F-9F8307C5948D}" type="slidenum">
              <a:rPr lang="ru-RU" altLang="ru-RU"/>
              <a:pPr/>
              <a:t>‹#›</a:t>
            </a:fld>
            <a:endParaRPr lang="ru-RU" altLang="ru-RU"/>
          </a:p>
        </p:txBody>
      </p:sp>
    </p:spTree>
    <p:extLst>
      <p:ext uri="{BB962C8B-B14F-4D97-AF65-F5344CB8AC3E}">
        <p14:creationId xmlns:p14="http://schemas.microsoft.com/office/powerpoint/2010/main" val="185791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A40C0435-A629-42F5-8848-2FA84821704B}" type="slidenum">
              <a:rPr lang="en-GB" altLang="ru-RU"/>
              <a:pPr/>
              <a:t>‹#›</a:t>
            </a:fld>
            <a:endParaRPr lang="en-GB" altLang="ru-RU"/>
          </a:p>
        </p:txBody>
      </p:sp>
    </p:spTree>
    <p:extLst>
      <p:ext uri="{BB962C8B-B14F-4D97-AF65-F5344CB8AC3E}">
        <p14:creationId xmlns:p14="http://schemas.microsoft.com/office/powerpoint/2010/main" val="143753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743075"/>
            <a:ext cx="4027487"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743075"/>
            <a:ext cx="4027488"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B994AD2C-AA7C-47D9-9D66-A7297F7BE657}" type="slidenum">
              <a:rPr lang="en-GB" altLang="ru-RU"/>
              <a:pPr/>
              <a:t>‹#›</a:t>
            </a:fld>
            <a:endParaRPr lang="en-GB" altLang="ru-RU"/>
          </a:p>
        </p:txBody>
      </p:sp>
    </p:spTree>
    <p:extLst>
      <p:ext uri="{BB962C8B-B14F-4D97-AF65-F5344CB8AC3E}">
        <p14:creationId xmlns:p14="http://schemas.microsoft.com/office/powerpoint/2010/main" val="213770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en-GB" altLang="ru-RU"/>
          </a:p>
        </p:txBody>
      </p:sp>
      <p:sp>
        <p:nvSpPr>
          <p:cNvPr id="8" name="Footer Placeholder 7"/>
          <p:cNvSpPr>
            <a:spLocks noGrp="1"/>
          </p:cNvSpPr>
          <p:nvPr>
            <p:ph type="ftr" sz="quarter" idx="11"/>
          </p:nvPr>
        </p:nvSpPr>
        <p:spPr/>
        <p:txBody>
          <a:bodyPr/>
          <a:lstStyle>
            <a:lvl1pPr>
              <a:defRPr/>
            </a:lvl1pPr>
          </a:lstStyle>
          <a:p>
            <a:endParaRPr lang="en-GB" altLang="ru-RU"/>
          </a:p>
        </p:txBody>
      </p:sp>
      <p:sp>
        <p:nvSpPr>
          <p:cNvPr id="9" name="Slide Number Placeholder 8"/>
          <p:cNvSpPr>
            <a:spLocks noGrp="1"/>
          </p:cNvSpPr>
          <p:nvPr>
            <p:ph type="sldNum" sz="quarter" idx="12"/>
          </p:nvPr>
        </p:nvSpPr>
        <p:spPr/>
        <p:txBody>
          <a:bodyPr/>
          <a:lstStyle>
            <a:lvl1pPr>
              <a:defRPr/>
            </a:lvl1pPr>
          </a:lstStyle>
          <a:p>
            <a:fld id="{80CBD269-179D-4FC8-AD81-1E0EDFEB4A24}" type="slidenum">
              <a:rPr lang="en-GB" altLang="ru-RU"/>
              <a:pPr/>
              <a:t>‹#›</a:t>
            </a:fld>
            <a:endParaRPr lang="en-GB" altLang="ru-RU"/>
          </a:p>
        </p:txBody>
      </p:sp>
    </p:spTree>
    <p:extLst>
      <p:ext uri="{BB962C8B-B14F-4D97-AF65-F5344CB8AC3E}">
        <p14:creationId xmlns:p14="http://schemas.microsoft.com/office/powerpoint/2010/main" val="298691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en-GB" altLang="ru-RU"/>
          </a:p>
        </p:txBody>
      </p:sp>
      <p:sp>
        <p:nvSpPr>
          <p:cNvPr id="4" name="Footer Placeholder 3"/>
          <p:cNvSpPr>
            <a:spLocks noGrp="1"/>
          </p:cNvSpPr>
          <p:nvPr>
            <p:ph type="ftr" sz="quarter" idx="11"/>
          </p:nvPr>
        </p:nvSpPr>
        <p:spPr/>
        <p:txBody>
          <a:bodyPr/>
          <a:lstStyle>
            <a:lvl1pPr>
              <a:defRPr/>
            </a:lvl1pPr>
          </a:lstStyle>
          <a:p>
            <a:endParaRPr lang="en-GB" altLang="ru-RU"/>
          </a:p>
        </p:txBody>
      </p:sp>
      <p:sp>
        <p:nvSpPr>
          <p:cNvPr id="5" name="Slide Number Placeholder 4"/>
          <p:cNvSpPr>
            <a:spLocks noGrp="1"/>
          </p:cNvSpPr>
          <p:nvPr>
            <p:ph type="sldNum" sz="quarter" idx="12"/>
          </p:nvPr>
        </p:nvSpPr>
        <p:spPr/>
        <p:txBody>
          <a:bodyPr/>
          <a:lstStyle>
            <a:lvl1pPr>
              <a:defRPr/>
            </a:lvl1pPr>
          </a:lstStyle>
          <a:p>
            <a:fld id="{0C4E343F-0333-4EF2-8CBD-68972AB601D2}" type="slidenum">
              <a:rPr lang="en-GB" altLang="ru-RU"/>
              <a:pPr/>
              <a:t>‹#›</a:t>
            </a:fld>
            <a:endParaRPr lang="en-GB" altLang="ru-RU"/>
          </a:p>
        </p:txBody>
      </p:sp>
    </p:spTree>
    <p:extLst>
      <p:ext uri="{BB962C8B-B14F-4D97-AF65-F5344CB8AC3E}">
        <p14:creationId xmlns:p14="http://schemas.microsoft.com/office/powerpoint/2010/main" val="101485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ru-RU"/>
          </a:p>
        </p:txBody>
      </p:sp>
      <p:sp>
        <p:nvSpPr>
          <p:cNvPr id="3" name="Footer Placeholder 2"/>
          <p:cNvSpPr>
            <a:spLocks noGrp="1"/>
          </p:cNvSpPr>
          <p:nvPr>
            <p:ph type="ftr" sz="quarter" idx="11"/>
          </p:nvPr>
        </p:nvSpPr>
        <p:spPr/>
        <p:txBody>
          <a:bodyPr/>
          <a:lstStyle>
            <a:lvl1pPr>
              <a:defRPr/>
            </a:lvl1pPr>
          </a:lstStyle>
          <a:p>
            <a:endParaRPr lang="en-GB" altLang="ru-RU"/>
          </a:p>
        </p:txBody>
      </p:sp>
      <p:sp>
        <p:nvSpPr>
          <p:cNvPr id="4" name="Slide Number Placeholder 3"/>
          <p:cNvSpPr>
            <a:spLocks noGrp="1"/>
          </p:cNvSpPr>
          <p:nvPr>
            <p:ph type="sldNum" sz="quarter" idx="12"/>
          </p:nvPr>
        </p:nvSpPr>
        <p:spPr/>
        <p:txBody>
          <a:bodyPr/>
          <a:lstStyle>
            <a:lvl1pPr>
              <a:defRPr/>
            </a:lvl1pPr>
          </a:lstStyle>
          <a:p>
            <a:fld id="{C0A39441-30A8-4BA0-9DE2-70D7A00B6234}" type="slidenum">
              <a:rPr lang="en-GB" altLang="ru-RU"/>
              <a:pPr/>
              <a:t>‹#›</a:t>
            </a:fld>
            <a:endParaRPr lang="en-GB" altLang="ru-RU"/>
          </a:p>
        </p:txBody>
      </p:sp>
    </p:spTree>
    <p:extLst>
      <p:ext uri="{BB962C8B-B14F-4D97-AF65-F5344CB8AC3E}">
        <p14:creationId xmlns:p14="http://schemas.microsoft.com/office/powerpoint/2010/main" val="61738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EE234716-C139-4541-8634-430FD60A7417}" type="slidenum">
              <a:rPr lang="en-GB" altLang="ru-RU"/>
              <a:pPr/>
              <a:t>‹#›</a:t>
            </a:fld>
            <a:endParaRPr lang="en-GB" altLang="ru-RU"/>
          </a:p>
        </p:txBody>
      </p:sp>
    </p:spTree>
    <p:extLst>
      <p:ext uri="{BB962C8B-B14F-4D97-AF65-F5344CB8AC3E}">
        <p14:creationId xmlns:p14="http://schemas.microsoft.com/office/powerpoint/2010/main" val="187324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34F46FDC-6D86-4639-8357-8977B0F78F44}" type="slidenum">
              <a:rPr lang="en-GB" altLang="ru-RU"/>
              <a:pPr/>
              <a:t>‹#›</a:t>
            </a:fld>
            <a:endParaRPr lang="en-GB" altLang="ru-RU"/>
          </a:p>
        </p:txBody>
      </p:sp>
    </p:spTree>
    <p:extLst>
      <p:ext uri="{BB962C8B-B14F-4D97-AF65-F5344CB8AC3E}">
        <p14:creationId xmlns:p14="http://schemas.microsoft.com/office/powerpoint/2010/main" val="391811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773113"/>
            <a:ext cx="82073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027" name="Rectangle 3"/>
          <p:cNvSpPr>
            <a:spLocks noGrp="1" noChangeArrowheads="1"/>
          </p:cNvSpPr>
          <p:nvPr>
            <p:ph type="body" idx="1"/>
          </p:nvPr>
        </p:nvSpPr>
        <p:spPr bwMode="auto">
          <a:xfrm>
            <a:off x="468313" y="1743075"/>
            <a:ext cx="8207375"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035" name="Rectangle 11"/>
          <p:cNvSpPr>
            <a:spLocks noGrp="1" noChangeArrowheads="1"/>
          </p:cNvSpPr>
          <p:nvPr>
            <p:ph type="dt" sz="half" idx="2"/>
          </p:nvPr>
        </p:nvSpPr>
        <p:spPr bwMode="auto">
          <a:xfrm>
            <a:off x="457200" y="4787900"/>
            <a:ext cx="2133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chemeClr val="bg1"/>
                </a:solidFill>
                <a:latin typeface="+mn-lt"/>
              </a:defRPr>
            </a:lvl1pPr>
          </a:lstStyle>
          <a:p>
            <a:endParaRPr lang="en-GB" altLang="ru-RU"/>
          </a:p>
        </p:txBody>
      </p:sp>
      <p:sp>
        <p:nvSpPr>
          <p:cNvPr id="1036" name="Rectangle 12"/>
          <p:cNvSpPr>
            <a:spLocks noGrp="1" noChangeArrowheads="1"/>
          </p:cNvSpPr>
          <p:nvPr>
            <p:ph type="ftr" sz="quarter" idx="3"/>
          </p:nvPr>
        </p:nvSpPr>
        <p:spPr bwMode="auto">
          <a:xfrm>
            <a:off x="3124200" y="4787900"/>
            <a:ext cx="2895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chemeClr val="bg1"/>
                </a:solidFill>
                <a:latin typeface="+mn-lt"/>
              </a:defRPr>
            </a:lvl1pPr>
          </a:lstStyle>
          <a:p>
            <a:endParaRPr lang="en-GB" altLang="ru-RU"/>
          </a:p>
        </p:txBody>
      </p:sp>
      <p:sp>
        <p:nvSpPr>
          <p:cNvPr id="1037" name="Rectangle 13"/>
          <p:cNvSpPr>
            <a:spLocks noGrp="1" noChangeArrowheads="1"/>
          </p:cNvSpPr>
          <p:nvPr>
            <p:ph type="sldNum" sz="quarter" idx="4"/>
          </p:nvPr>
        </p:nvSpPr>
        <p:spPr bwMode="auto">
          <a:xfrm>
            <a:off x="6553200" y="4787900"/>
            <a:ext cx="21224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chemeClr val="bg1"/>
                </a:solidFill>
                <a:latin typeface="+mn-lt"/>
              </a:defRPr>
            </a:lvl1pPr>
          </a:lstStyle>
          <a:p>
            <a:fld id="{90E921B0-0991-4200-8EA8-78B23CC108CC}"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Georgia" pitchFamily="18" charset="0"/>
        </a:defRPr>
      </a:lvl2pPr>
      <a:lvl3pPr algn="l" rtl="0" fontAlgn="base">
        <a:spcBef>
          <a:spcPct val="0"/>
        </a:spcBef>
        <a:spcAft>
          <a:spcPct val="0"/>
        </a:spcAft>
        <a:defRPr sz="3600">
          <a:solidFill>
            <a:schemeClr val="bg1"/>
          </a:solidFill>
          <a:latin typeface="Georgia" pitchFamily="18" charset="0"/>
        </a:defRPr>
      </a:lvl3pPr>
      <a:lvl4pPr algn="l" rtl="0" fontAlgn="base">
        <a:spcBef>
          <a:spcPct val="0"/>
        </a:spcBef>
        <a:spcAft>
          <a:spcPct val="0"/>
        </a:spcAft>
        <a:defRPr sz="3600">
          <a:solidFill>
            <a:schemeClr val="bg1"/>
          </a:solidFill>
          <a:latin typeface="Georgia" pitchFamily="18" charset="0"/>
        </a:defRPr>
      </a:lvl4pPr>
      <a:lvl5pPr algn="l" rtl="0" fontAlgn="base">
        <a:spcBef>
          <a:spcPct val="0"/>
        </a:spcBef>
        <a:spcAft>
          <a:spcPct val="0"/>
        </a:spcAft>
        <a:defRPr sz="3600">
          <a:solidFill>
            <a:schemeClr val="bg1"/>
          </a:solidFill>
          <a:latin typeface="Georgia" pitchFamily="18" charset="0"/>
        </a:defRPr>
      </a:lvl5pPr>
      <a:lvl6pPr marL="457200" algn="l" rtl="0" fontAlgn="base">
        <a:spcBef>
          <a:spcPct val="0"/>
        </a:spcBef>
        <a:spcAft>
          <a:spcPct val="0"/>
        </a:spcAft>
        <a:defRPr sz="3600">
          <a:solidFill>
            <a:schemeClr val="bg1"/>
          </a:solidFill>
          <a:latin typeface="Georgia" pitchFamily="18" charset="0"/>
        </a:defRPr>
      </a:lvl6pPr>
      <a:lvl7pPr marL="914400" algn="l" rtl="0" fontAlgn="base">
        <a:spcBef>
          <a:spcPct val="0"/>
        </a:spcBef>
        <a:spcAft>
          <a:spcPct val="0"/>
        </a:spcAft>
        <a:defRPr sz="3600">
          <a:solidFill>
            <a:schemeClr val="bg1"/>
          </a:solidFill>
          <a:latin typeface="Georgia" pitchFamily="18" charset="0"/>
        </a:defRPr>
      </a:lvl7pPr>
      <a:lvl8pPr marL="1371600" algn="l" rtl="0" fontAlgn="base">
        <a:spcBef>
          <a:spcPct val="0"/>
        </a:spcBef>
        <a:spcAft>
          <a:spcPct val="0"/>
        </a:spcAft>
        <a:defRPr sz="3600">
          <a:solidFill>
            <a:schemeClr val="bg1"/>
          </a:solidFill>
          <a:latin typeface="Georgia" pitchFamily="18" charset="0"/>
        </a:defRPr>
      </a:lvl8pPr>
      <a:lvl9pPr marL="1828800" algn="l" rtl="0" fontAlgn="base">
        <a:spcBef>
          <a:spcPct val="0"/>
        </a:spcBef>
        <a:spcAft>
          <a:spcPct val="0"/>
        </a:spcAft>
        <a:defRPr sz="3600">
          <a:solidFill>
            <a:schemeClr val="bg1"/>
          </a:solidFill>
          <a:latin typeface="Georgia" pitchFamily="18" charset="0"/>
        </a:defRPr>
      </a:lvl9pPr>
    </p:titleStyle>
    <p:bodyStyle>
      <a:lvl1pPr marL="342900" indent="-342900" algn="l" rtl="0" fontAlgn="base">
        <a:spcBef>
          <a:spcPct val="20000"/>
        </a:spcBef>
        <a:spcAft>
          <a:spcPct val="0"/>
        </a:spcAft>
        <a:buChar char="•"/>
        <a:defRPr sz="20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333500" y="201613"/>
            <a:ext cx="7342188"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331913" y="1204913"/>
            <a:ext cx="7354887"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latin typeface="+mn-lt"/>
              </a:defRPr>
            </a:lvl1pPr>
          </a:lstStyle>
          <a:p>
            <a:endParaRPr lang="ru-RU" altLang="ru-RU"/>
          </a:p>
        </p:txBody>
      </p:sp>
      <p:sp>
        <p:nvSpPr>
          <p:cNvPr id="190469" name="Rectangle 5"/>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latin typeface="+mn-lt"/>
              </a:defRPr>
            </a:lvl1pPr>
          </a:lstStyle>
          <a:p>
            <a:endParaRPr lang="ru-RU" altLang="ru-RU"/>
          </a:p>
        </p:txBody>
      </p:sp>
      <p:sp>
        <p:nvSpPr>
          <p:cNvPr id="190470" name="Rectangle 6"/>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latin typeface="+mn-lt"/>
              </a:defRPr>
            </a:lvl1pPr>
          </a:lstStyle>
          <a:p>
            <a:fld id="{812F9D44-1613-4AA6-B8F9-715F39B272CE}"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Georgia" pitchFamily="18" charset="0"/>
        </a:defRPr>
      </a:lvl2pPr>
      <a:lvl3pPr algn="l" rtl="0" fontAlgn="base">
        <a:spcBef>
          <a:spcPct val="0"/>
        </a:spcBef>
        <a:spcAft>
          <a:spcPct val="0"/>
        </a:spcAft>
        <a:defRPr sz="3200">
          <a:solidFill>
            <a:srgbClr val="666666"/>
          </a:solidFill>
          <a:latin typeface="Georgia" pitchFamily="18" charset="0"/>
        </a:defRPr>
      </a:lvl3pPr>
      <a:lvl4pPr algn="l" rtl="0" fontAlgn="base">
        <a:spcBef>
          <a:spcPct val="0"/>
        </a:spcBef>
        <a:spcAft>
          <a:spcPct val="0"/>
        </a:spcAft>
        <a:defRPr sz="3200">
          <a:solidFill>
            <a:srgbClr val="666666"/>
          </a:solidFill>
          <a:latin typeface="Georgia" pitchFamily="18" charset="0"/>
        </a:defRPr>
      </a:lvl4pPr>
      <a:lvl5pPr algn="l" rtl="0" fontAlgn="base">
        <a:spcBef>
          <a:spcPct val="0"/>
        </a:spcBef>
        <a:spcAft>
          <a:spcPct val="0"/>
        </a:spcAft>
        <a:defRPr sz="3200">
          <a:solidFill>
            <a:srgbClr val="666666"/>
          </a:solidFill>
          <a:latin typeface="Georgia" pitchFamily="18" charset="0"/>
        </a:defRPr>
      </a:lvl5pPr>
      <a:lvl6pPr marL="457200" algn="l" rtl="0" fontAlgn="base">
        <a:spcBef>
          <a:spcPct val="0"/>
        </a:spcBef>
        <a:spcAft>
          <a:spcPct val="0"/>
        </a:spcAft>
        <a:defRPr sz="3200">
          <a:solidFill>
            <a:srgbClr val="666666"/>
          </a:solidFill>
          <a:latin typeface="Georgia" pitchFamily="18" charset="0"/>
        </a:defRPr>
      </a:lvl6pPr>
      <a:lvl7pPr marL="914400" algn="l" rtl="0" fontAlgn="base">
        <a:spcBef>
          <a:spcPct val="0"/>
        </a:spcBef>
        <a:spcAft>
          <a:spcPct val="0"/>
        </a:spcAft>
        <a:defRPr sz="3200">
          <a:solidFill>
            <a:srgbClr val="666666"/>
          </a:solidFill>
          <a:latin typeface="Georgia" pitchFamily="18" charset="0"/>
        </a:defRPr>
      </a:lvl7pPr>
      <a:lvl8pPr marL="1371600" algn="l" rtl="0" fontAlgn="base">
        <a:spcBef>
          <a:spcPct val="0"/>
        </a:spcBef>
        <a:spcAft>
          <a:spcPct val="0"/>
        </a:spcAft>
        <a:defRPr sz="3200">
          <a:solidFill>
            <a:srgbClr val="666666"/>
          </a:solidFill>
          <a:latin typeface="Georgia" pitchFamily="18" charset="0"/>
        </a:defRPr>
      </a:lvl8pPr>
      <a:lvl9pPr marL="1828800" algn="l" rtl="0" fontAlgn="base">
        <a:spcBef>
          <a:spcPct val="0"/>
        </a:spcBef>
        <a:spcAft>
          <a:spcPct val="0"/>
        </a:spcAft>
        <a:defRPr sz="3200">
          <a:solidFill>
            <a:srgbClr val="666666"/>
          </a:solidFill>
          <a:latin typeface="Georgia" pitchFamily="18"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topics/machine-learning" TargetMode="External"/><Relationship Id="rId2" Type="http://schemas.openxmlformats.org/officeDocument/2006/relationships/hyperlink" Target="https://www.geeksforgeeks.org/machine-learning-algorithms/" TargetMode="External"/><Relationship Id="rId1" Type="http://schemas.openxmlformats.org/officeDocument/2006/relationships/slideLayout" Target="../slideLayouts/slideLayout2.xml"/><Relationship Id="rId6" Type="http://schemas.openxmlformats.org/officeDocument/2006/relationships/hyperlink" Target="https://www.iitmreearch.com/" TargetMode="External"/><Relationship Id="rId5" Type="http://schemas.openxmlformats.org/officeDocument/2006/relationships/hyperlink" Target="https://www.theengineeringprojects.com/" TargetMode="External"/><Relationship Id="rId4" Type="http://schemas.openxmlformats.org/officeDocument/2006/relationships/hyperlink" Target="https://en.wikipedia.org/wiki/Machine_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1042988" y="2644775"/>
            <a:ext cx="7058025" cy="1512888"/>
          </a:xfrm>
          <a:noFill/>
        </p:spPr>
        <p:txBody>
          <a:bodyPr/>
          <a:lstStyle/>
          <a:p>
            <a:br>
              <a:rPr lang="en-US" altLang="ru-RU" dirty="0"/>
            </a:br>
            <a:br>
              <a:rPr lang="uk-UA" altLang="ru-RU" dirty="0"/>
            </a:br>
            <a:endParaRPr lang="en-US" altLang="ru-RU" dirty="0"/>
          </a:p>
        </p:txBody>
      </p:sp>
      <p:sp>
        <p:nvSpPr>
          <p:cNvPr id="34830" name="Rectangle 14"/>
          <p:cNvSpPr>
            <a:spLocks noChangeArrowheads="1"/>
          </p:cNvSpPr>
          <p:nvPr/>
        </p:nvSpPr>
        <p:spPr bwMode="auto">
          <a:xfrm>
            <a:off x="5364089" y="4042253"/>
            <a:ext cx="3960440"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ctr">
              <a:spcBef>
                <a:spcPct val="20000"/>
              </a:spcBef>
              <a:defRPr sz="2000">
                <a:solidFill>
                  <a:schemeClr val="bg1"/>
                </a:solidFill>
                <a:latin typeface="Georgia" pitchFamily="18" charset="0"/>
              </a:defRPr>
            </a:lvl1pPr>
            <a:lvl2pPr algn="ctr">
              <a:spcBef>
                <a:spcPct val="20000"/>
              </a:spcBef>
              <a:defRPr sz="2000">
                <a:solidFill>
                  <a:schemeClr val="bg1"/>
                </a:solidFill>
                <a:latin typeface="Georgia" pitchFamily="18" charset="0"/>
              </a:defRPr>
            </a:lvl2pPr>
            <a:lvl3pPr algn="ctr">
              <a:spcBef>
                <a:spcPct val="20000"/>
              </a:spcBef>
              <a:defRPr sz="2000">
                <a:solidFill>
                  <a:schemeClr val="bg1"/>
                </a:solidFill>
                <a:latin typeface="Georgia" pitchFamily="18" charset="0"/>
              </a:defRPr>
            </a:lvl3pPr>
            <a:lvl4pPr algn="ctr">
              <a:spcBef>
                <a:spcPct val="20000"/>
              </a:spcBef>
              <a:defRPr sz="2000">
                <a:solidFill>
                  <a:schemeClr val="bg1"/>
                </a:solidFill>
                <a:latin typeface="Georgia" pitchFamily="18" charset="0"/>
              </a:defRPr>
            </a:lvl4pPr>
            <a:lvl5pPr algn="ctr">
              <a:spcBef>
                <a:spcPct val="20000"/>
              </a:spcBef>
              <a:defRPr sz="2000">
                <a:solidFill>
                  <a:schemeClr val="bg1"/>
                </a:solidFill>
                <a:latin typeface="Georgia" pitchFamily="18" charset="0"/>
              </a:defRPr>
            </a:lvl5pPr>
            <a:lvl6pPr algn="ctr" fontAlgn="base">
              <a:spcBef>
                <a:spcPct val="20000"/>
              </a:spcBef>
              <a:spcAft>
                <a:spcPct val="0"/>
              </a:spcAft>
              <a:defRPr sz="2000">
                <a:solidFill>
                  <a:schemeClr val="bg1"/>
                </a:solidFill>
                <a:latin typeface="Georgia" pitchFamily="18" charset="0"/>
              </a:defRPr>
            </a:lvl6pPr>
            <a:lvl7pPr algn="ctr" fontAlgn="base">
              <a:spcBef>
                <a:spcPct val="20000"/>
              </a:spcBef>
              <a:spcAft>
                <a:spcPct val="0"/>
              </a:spcAft>
              <a:defRPr sz="2000">
                <a:solidFill>
                  <a:schemeClr val="bg1"/>
                </a:solidFill>
                <a:latin typeface="Georgia" pitchFamily="18" charset="0"/>
              </a:defRPr>
            </a:lvl7pPr>
            <a:lvl8pPr algn="ctr" fontAlgn="base">
              <a:spcBef>
                <a:spcPct val="20000"/>
              </a:spcBef>
              <a:spcAft>
                <a:spcPct val="0"/>
              </a:spcAft>
              <a:defRPr sz="2000">
                <a:solidFill>
                  <a:schemeClr val="bg1"/>
                </a:solidFill>
                <a:latin typeface="Georgia" pitchFamily="18" charset="0"/>
              </a:defRPr>
            </a:lvl8pPr>
            <a:lvl9pPr algn="ctr" fontAlgn="base">
              <a:spcBef>
                <a:spcPct val="20000"/>
              </a:spcBef>
              <a:spcAft>
                <a:spcPct val="0"/>
              </a:spcAft>
              <a:defRPr sz="2000">
                <a:solidFill>
                  <a:schemeClr val="bg1"/>
                </a:solidFill>
                <a:latin typeface="Georgia" pitchFamily="18" charset="0"/>
              </a:defRPr>
            </a:lvl9pPr>
          </a:lstStyle>
          <a:p>
            <a:r>
              <a:rPr lang="en-US" altLang="ru-RU" sz="1400" b="0" dirty="0"/>
              <a:t>           ABHINAV AGARWAL (20134501011)</a:t>
            </a:r>
          </a:p>
          <a:p>
            <a:r>
              <a:rPr lang="en-US" altLang="ru-RU" sz="1400" b="0" dirty="0"/>
              <a:t>ARSHAD KHAN (20134501018)</a:t>
            </a:r>
          </a:p>
          <a:p>
            <a:r>
              <a:rPr lang="en-US" altLang="ru-RU" sz="1400" b="0" dirty="0"/>
              <a:t>SHAKTI SINGH (20134501035)</a:t>
            </a:r>
            <a:endParaRPr lang="uk-UA" altLang="ru-RU" sz="1400" b="0" dirty="0"/>
          </a:p>
        </p:txBody>
      </p:sp>
      <p:sp>
        <p:nvSpPr>
          <p:cNvPr id="2" name="Rectangle 14">
            <a:extLst>
              <a:ext uri="{FF2B5EF4-FFF2-40B4-BE49-F238E27FC236}">
                <a16:creationId xmlns:a16="http://schemas.microsoft.com/office/drawing/2014/main" id="{442FE1FC-DAFB-F068-EEC0-E9703F7F67DB}"/>
              </a:ext>
            </a:extLst>
          </p:cNvPr>
          <p:cNvSpPr>
            <a:spLocks noChangeArrowheads="1"/>
          </p:cNvSpPr>
          <p:nvPr/>
        </p:nvSpPr>
        <p:spPr bwMode="auto">
          <a:xfrm>
            <a:off x="5004048" y="3798000"/>
            <a:ext cx="3096964"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ctr">
              <a:spcBef>
                <a:spcPct val="20000"/>
              </a:spcBef>
              <a:defRPr sz="2000">
                <a:solidFill>
                  <a:schemeClr val="bg1"/>
                </a:solidFill>
                <a:latin typeface="Georgia" pitchFamily="18" charset="0"/>
              </a:defRPr>
            </a:lvl1pPr>
            <a:lvl2pPr algn="ctr">
              <a:spcBef>
                <a:spcPct val="20000"/>
              </a:spcBef>
              <a:defRPr sz="2000">
                <a:solidFill>
                  <a:schemeClr val="bg1"/>
                </a:solidFill>
                <a:latin typeface="Georgia" pitchFamily="18" charset="0"/>
              </a:defRPr>
            </a:lvl2pPr>
            <a:lvl3pPr algn="ctr">
              <a:spcBef>
                <a:spcPct val="20000"/>
              </a:spcBef>
              <a:defRPr sz="2000">
                <a:solidFill>
                  <a:schemeClr val="bg1"/>
                </a:solidFill>
                <a:latin typeface="Georgia" pitchFamily="18" charset="0"/>
              </a:defRPr>
            </a:lvl3pPr>
            <a:lvl4pPr algn="ctr">
              <a:spcBef>
                <a:spcPct val="20000"/>
              </a:spcBef>
              <a:defRPr sz="2000">
                <a:solidFill>
                  <a:schemeClr val="bg1"/>
                </a:solidFill>
                <a:latin typeface="Georgia" pitchFamily="18" charset="0"/>
              </a:defRPr>
            </a:lvl4pPr>
            <a:lvl5pPr algn="ctr">
              <a:spcBef>
                <a:spcPct val="20000"/>
              </a:spcBef>
              <a:defRPr sz="2000">
                <a:solidFill>
                  <a:schemeClr val="bg1"/>
                </a:solidFill>
                <a:latin typeface="Georgia" pitchFamily="18" charset="0"/>
              </a:defRPr>
            </a:lvl5pPr>
            <a:lvl6pPr algn="ctr" fontAlgn="base">
              <a:spcBef>
                <a:spcPct val="20000"/>
              </a:spcBef>
              <a:spcAft>
                <a:spcPct val="0"/>
              </a:spcAft>
              <a:defRPr sz="2000">
                <a:solidFill>
                  <a:schemeClr val="bg1"/>
                </a:solidFill>
                <a:latin typeface="Georgia" pitchFamily="18" charset="0"/>
              </a:defRPr>
            </a:lvl6pPr>
            <a:lvl7pPr algn="ctr" fontAlgn="base">
              <a:spcBef>
                <a:spcPct val="20000"/>
              </a:spcBef>
              <a:spcAft>
                <a:spcPct val="0"/>
              </a:spcAft>
              <a:defRPr sz="2000">
                <a:solidFill>
                  <a:schemeClr val="bg1"/>
                </a:solidFill>
                <a:latin typeface="Georgia" pitchFamily="18" charset="0"/>
              </a:defRPr>
            </a:lvl7pPr>
            <a:lvl8pPr algn="ctr" fontAlgn="base">
              <a:spcBef>
                <a:spcPct val="20000"/>
              </a:spcBef>
              <a:spcAft>
                <a:spcPct val="0"/>
              </a:spcAft>
              <a:defRPr sz="2000">
                <a:solidFill>
                  <a:schemeClr val="bg1"/>
                </a:solidFill>
                <a:latin typeface="Georgia" pitchFamily="18" charset="0"/>
              </a:defRPr>
            </a:lvl8pPr>
            <a:lvl9pPr algn="ctr" fontAlgn="base">
              <a:spcBef>
                <a:spcPct val="20000"/>
              </a:spcBef>
              <a:spcAft>
                <a:spcPct val="0"/>
              </a:spcAft>
              <a:defRPr sz="2000">
                <a:solidFill>
                  <a:schemeClr val="bg1"/>
                </a:solidFill>
                <a:latin typeface="Georgia" pitchFamily="18" charset="0"/>
              </a:defRPr>
            </a:lvl9pPr>
          </a:lstStyle>
          <a:p>
            <a:r>
              <a:rPr lang="en-US" altLang="ru-RU" sz="1400" dirty="0"/>
              <a:t>              </a:t>
            </a:r>
            <a:r>
              <a:rPr lang="en-US" altLang="ru-RU" sz="1400" u="sng" dirty="0"/>
              <a:t>PRESENTED BY :</a:t>
            </a:r>
          </a:p>
        </p:txBody>
      </p:sp>
      <p:sp>
        <p:nvSpPr>
          <p:cNvPr id="3" name="Rectangle 14">
            <a:extLst>
              <a:ext uri="{FF2B5EF4-FFF2-40B4-BE49-F238E27FC236}">
                <a16:creationId xmlns:a16="http://schemas.microsoft.com/office/drawing/2014/main" id="{74154990-C6B8-83FE-1988-A44EB1236DCE}"/>
              </a:ext>
            </a:extLst>
          </p:cNvPr>
          <p:cNvSpPr>
            <a:spLocks noChangeArrowheads="1"/>
          </p:cNvSpPr>
          <p:nvPr/>
        </p:nvSpPr>
        <p:spPr bwMode="auto">
          <a:xfrm>
            <a:off x="-253156" y="3807886"/>
            <a:ext cx="3096964"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ctr">
              <a:spcBef>
                <a:spcPct val="20000"/>
              </a:spcBef>
              <a:defRPr sz="2000">
                <a:solidFill>
                  <a:schemeClr val="bg1"/>
                </a:solidFill>
                <a:latin typeface="Georgia" pitchFamily="18" charset="0"/>
              </a:defRPr>
            </a:lvl1pPr>
            <a:lvl2pPr algn="ctr">
              <a:spcBef>
                <a:spcPct val="20000"/>
              </a:spcBef>
              <a:defRPr sz="2000">
                <a:solidFill>
                  <a:schemeClr val="bg1"/>
                </a:solidFill>
                <a:latin typeface="Georgia" pitchFamily="18" charset="0"/>
              </a:defRPr>
            </a:lvl2pPr>
            <a:lvl3pPr algn="ctr">
              <a:spcBef>
                <a:spcPct val="20000"/>
              </a:spcBef>
              <a:defRPr sz="2000">
                <a:solidFill>
                  <a:schemeClr val="bg1"/>
                </a:solidFill>
                <a:latin typeface="Georgia" pitchFamily="18" charset="0"/>
              </a:defRPr>
            </a:lvl3pPr>
            <a:lvl4pPr algn="ctr">
              <a:spcBef>
                <a:spcPct val="20000"/>
              </a:spcBef>
              <a:defRPr sz="2000">
                <a:solidFill>
                  <a:schemeClr val="bg1"/>
                </a:solidFill>
                <a:latin typeface="Georgia" pitchFamily="18" charset="0"/>
              </a:defRPr>
            </a:lvl4pPr>
            <a:lvl5pPr algn="ctr">
              <a:spcBef>
                <a:spcPct val="20000"/>
              </a:spcBef>
              <a:defRPr sz="2000">
                <a:solidFill>
                  <a:schemeClr val="bg1"/>
                </a:solidFill>
                <a:latin typeface="Georgia" pitchFamily="18" charset="0"/>
              </a:defRPr>
            </a:lvl5pPr>
            <a:lvl6pPr algn="ctr" fontAlgn="base">
              <a:spcBef>
                <a:spcPct val="20000"/>
              </a:spcBef>
              <a:spcAft>
                <a:spcPct val="0"/>
              </a:spcAft>
              <a:defRPr sz="2000">
                <a:solidFill>
                  <a:schemeClr val="bg1"/>
                </a:solidFill>
                <a:latin typeface="Georgia" pitchFamily="18" charset="0"/>
              </a:defRPr>
            </a:lvl6pPr>
            <a:lvl7pPr algn="ctr" fontAlgn="base">
              <a:spcBef>
                <a:spcPct val="20000"/>
              </a:spcBef>
              <a:spcAft>
                <a:spcPct val="0"/>
              </a:spcAft>
              <a:defRPr sz="2000">
                <a:solidFill>
                  <a:schemeClr val="bg1"/>
                </a:solidFill>
                <a:latin typeface="Georgia" pitchFamily="18" charset="0"/>
              </a:defRPr>
            </a:lvl7pPr>
            <a:lvl8pPr algn="ctr" fontAlgn="base">
              <a:spcBef>
                <a:spcPct val="20000"/>
              </a:spcBef>
              <a:spcAft>
                <a:spcPct val="0"/>
              </a:spcAft>
              <a:defRPr sz="2000">
                <a:solidFill>
                  <a:schemeClr val="bg1"/>
                </a:solidFill>
                <a:latin typeface="Georgia" pitchFamily="18" charset="0"/>
              </a:defRPr>
            </a:lvl8pPr>
            <a:lvl9pPr algn="ctr" fontAlgn="base">
              <a:spcBef>
                <a:spcPct val="20000"/>
              </a:spcBef>
              <a:spcAft>
                <a:spcPct val="0"/>
              </a:spcAft>
              <a:defRPr sz="2000">
                <a:solidFill>
                  <a:schemeClr val="bg1"/>
                </a:solidFill>
                <a:latin typeface="Georgia" pitchFamily="18" charset="0"/>
              </a:defRPr>
            </a:lvl9pPr>
          </a:lstStyle>
          <a:p>
            <a:r>
              <a:rPr lang="en-US" altLang="ru-RU" sz="1400" dirty="0"/>
              <a:t>     </a:t>
            </a:r>
            <a:r>
              <a:rPr lang="en-US" altLang="ru-RU" sz="1400" u="sng" dirty="0"/>
              <a:t>GUIDED BY :</a:t>
            </a:r>
          </a:p>
        </p:txBody>
      </p:sp>
      <p:sp>
        <p:nvSpPr>
          <p:cNvPr id="4" name="Rectangle 14">
            <a:extLst>
              <a:ext uri="{FF2B5EF4-FFF2-40B4-BE49-F238E27FC236}">
                <a16:creationId xmlns:a16="http://schemas.microsoft.com/office/drawing/2014/main" id="{C7503CD4-3FEA-2DCD-B56C-6B721C22FD9B}"/>
              </a:ext>
            </a:extLst>
          </p:cNvPr>
          <p:cNvSpPr>
            <a:spLocks noChangeArrowheads="1"/>
          </p:cNvSpPr>
          <p:nvPr/>
        </p:nvSpPr>
        <p:spPr bwMode="auto">
          <a:xfrm>
            <a:off x="243815" y="4120054"/>
            <a:ext cx="4186333"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ctr">
              <a:spcBef>
                <a:spcPct val="20000"/>
              </a:spcBef>
              <a:defRPr sz="2000">
                <a:solidFill>
                  <a:schemeClr val="bg1"/>
                </a:solidFill>
                <a:latin typeface="Georgia" pitchFamily="18" charset="0"/>
              </a:defRPr>
            </a:lvl1pPr>
            <a:lvl2pPr algn="ctr">
              <a:spcBef>
                <a:spcPct val="20000"/>
              </a:spcBef>
              <a:defRPr sz="2000">
                <a:solidFill>
                  <a:schemeClr val="bg1"/>
                </a:solidFill>
                <a:latin typeface="Georgia" pitchFamily="18" charset="0"/>
              </a:defRPr>
            </a:lvl2pPr>
            <a:lvl3pPr algn="ctr">
              <a:spcBef>
                <a:spcPct val="20000"/>
              </a:spcBef>
              <a:defRPr sz="2000">
                <a:solidFill>
                  <a:schemeClr val="bg1"/>
                </a:solidFill>
                <a:latin typeface="Georgia" pitchFamily="18" charset="0"/>
              </a:defRPr>
            </a:lvl3pPr>
            <a:lvl4pPr algn="ctr">
              <a:spcBef>
                <a:spcPct val="20000"/>
              </a:spcBef>
              <a:defRPr sz="2000">
                <a:solidFill>
                  <a:schemeClr val="bg1"/>
                </a:solidFill>
                <a:latin typeface="Georgia" pitchFamily="18" charset="0"/>
              </a:defRPr>
            </a:lvl4pPr>
            <a:lvl5pPr algn="ctr">
              <a:spcBef>
                <a:spcPct val="20000"/>
              </a:spcBef>
              <a:defRPr sz="2000">
                <a:solidFill>
                  <a:schemeClr val="bg1"/>
                </a:solidFill>
                <a:latin typeface="Georgia" pitchFamily="18" charset="0"/>
              </a:defRPr>
            </a:lvl5pPr>
            <a:lvl6pPr algn="ctr" fontAlgn="base">
              <a:spcBef>
                <a:spcPct val="20000"/>
              </a:spcBef>
              <a:spcAft>
                <a:spcPct val="0"/>
              </a:spcAft>
              <a:defRPr sz="2000">
                <a:solidFill>
                  <a:schemeClr val="bg1"/>
                </a:solidFill>
                <a:latin typeface="Georgia" pitchFamily="18" charset="0"/>
              </a:defRPr>
            </a:lvl6pPr>
            <a:lvl7pPr algn="ctr" fontAlgn="base">
              <a:spcBef>
                <a:spcPct val="20000"/>
              </a:spcBef>
              <a:spcAft>
                <a:spcPct val="0"/>
              </a:spcAft>
              <a:defRPr sz="2000">
                <a:solidFill>
                  <a:schemeClr val="bg1"/>
                </a:solidFill>
                <a:latin typeface="Georgia" pitchFamily="18" charset="0"/>
              </a:defRPr>
            </a:lvl7pPr>
            <a:lvl8pPr algn="ctr" fontAlgn="base">
              <a:spcBef>
                <a:spcPct val="20000"/>
              </a:spcBef>
              <a:spcAft>
                <a:spcPct val="0"/>
              </a:spcAft>
              <a:defRPr sz="2000">
                <a:solidFill>
                  <a:schemeClr val="bg1"/>
                </a:solidFill>
                <a:latin typeface="Georgia" pitchFamily="18" charset="0"/>
              </a:defRPr>
            </a:lvl8pPr>
            <a:lvl9pPr algn="ctr" fontAlgn="base">
              <a:spcBef>
                <a:spcPct val="20000"/>
              </a:spcBef>
              <a:spcAft>
                <a:spcPct val="0"/>
              </a:spcAft>
              <a:defRPr sz="2000">
                <a:solidFill>
                  <a:schemeClr val="bg1"/>
                </a:solidFill>
                <a:latin typeface="Georgia" pitchFamily="18" charset="0"/>
              </a:defRPr>
            </a:lvl9pPr>
          </a:lstStyle>
          <a:p>
            <a:pPr algn="l"/>
            <a:r>
              <a:rPr lang="en-US" altLang="ru-RU" sz="1400" b="0" dirty="0"/>
              <a:t>          DR. OM PRAKASH</a:t>
            </a:r>
          </a:p>
          <a:p>
            <a:pPr algn="l"/>
            <a:r>
              <a:rPr lang="en-US" altLang="ru-RU" sz="1400" b="0" dirty="0"/>
              <a:t>          ASSISTANT PROFESSOR</a:t>
            </a:r>
          </a:p>
          <a:p>
            <a:pPr algn="l"/>
            <a:r>
              <a:rPr lang="en-US" altLang="ru-RU" sz="1400" b="0" dirty="0"/>
              <a:t>          COMPUTER SCIENCE &amp; ENGINEERING</a:t>
            </a:r>
          </a:p>
        </p:txBody>
      </p:sp>
      <p:sp>
        <p:nvSpPr>
          <p:cNvPr id="5" name="TextBox 4">
            <a:extLst>
              <a:ext uri="{FF2B5EF4-FFF2-40B4-BE49-F238E27FC236}">
                <a16:creationId xmlns:a16="http://schemas.microsoft.com/office/drawing/2014/main" id="{C287D4A2-2D01-50FC-735A-9DB5FC627D0E}"/>
              </a:ext>
            </a:extLst>
          </p:cNvPr>
          <p:cNvSpPr txBox="1"/>
          <p:nvPr/>
        </p:nvSpPr>
        <p:spPr>
          <a:xfrm>
            <a:off x="243815" y="-1"/>
            <a:ext cx="8424936" cy="646331"/>
          </a:xfrm>
          <a:prstGeom prst="rect">
            <a:avLst/>
          </a:prstGeom>
          <a:noFill/>
        </p:spPr>
        <p:txBody>
          <a:bodyPr wrap="square" rtlCol="0">
            <a:spAutoFit/>
          </a:bodyPr>
          <a:lstStyle/>
          <a:p>
            <a:r>
              <a:rPr lang="en-IN" sz="2000" dirty="0">
                <a:solidFill>
                  <a:schemeClr val="bg1"/>
                </a:solidFill>
                <a:latin typeface="+mn-lt"/>
              </a:rPr>
              <a:t>HEMWATI NANDAN BAHUGUNA GARHWAL UNIVERSITY</a:t>
            </a:r>
          </a:p>
          <a:p>
            <a:pPr algn="ctr"/>
            <a:r>
              <a:rPr lang="en-IN" sz="1600" dirty="0">
                <a:solidFill>
                  <a:schemeClr val="bg1"/>
                </a:solidFill>
                <a:latin typeface="+mn-lt"/>
              </a:rPr>
              <a:t>(A CENTRAL UNIVERSITY)</a:t>
            </a:r>
          </a:p>
        </p:txBody>
      </p:sp>
      <p:pic>
        <p:nvPicPr>
          <p:cNvPr id="7" name="Picture 6">
            <a:extLst>
              <a:ext uri="{FF2B5EF4-FFF2-40B4-BE49-F238E27FC236}">
                <a16:creationId xmlns:a16="http://schemas.microsoft.com/office/drawing/2014/main" id="{8C91AB78-E10E-5723-DD71-482FAB4B7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207" y="487804"/>
            <a:ext cx="996885" cy="999241"/>
          </a:xfrm>
          <a:prstGeom prst="rect">
            <a:avLst/>
          </a:prstGeom>
        </p:spPr>
      </p:pic>
      <p:sp>
        <p:nvSpPr>
          <p:cNvPr id="6" name="object 4">
            <a:extLst>
              <a:ext uri="{FF2B5EF4-FFF2-40B4-BE49-F238E27FC236}">
                <a16:creationId xmlns:a16="http://schemas.microsoft.com/office/drawing/2014/main" id="{0959C5FE-03D9-B879-37E5-A35530AAA131}"/>
              </a:ext>
            </a:extLst>
          </p:cNvPr>
          <p:cNvSpPr txBox="1"/>
          <p:nvPr/>
        </p:nvSpPr>
        <p:spPr>
          <a:xfrm>
            <a:off x="1528254" y="2928896"/>
            <a:ext cx="6087491" cy="566822"/>
          </a:xfrm>
          <a:prstGeom prst="rect">
            <a:avLst/>
          </a:prstGeom>
        </p:spPr>
        <p:txBody>
          <a:bodyPr vert="horz" wrap="square" lIns="0" tIns="12700" rIns="0" bIns="0" rtlCol="0">
            <a:spAutoFit/>
          </a:bodyPr>
          <a:lstStyle/>
          <a:p>
            <a:pPr marL="12700" algn="ctr">
              <a:spcBef>
                <a:spcPts val="100"/>
              </a:spcBef>
            </a:pPr>
            <a:r>
              <a:rPr lang="en-US" sz="1800" b="1" dirty="0">
                <a:solidFill>
                  <a:schemeClr val="bg1"/>
                </a:solidFill>
                <a:effectLst/>
                <a:latin typeface="Times New Roman" panose="02020603050405020304" pitchFamily="18" charset="0"/>
                <a:ea typeface="Times New Roman" panose="02020603050405020304" pitchFamily="18" charset="0"/>
              </a:rPr>
              <a:t>“FARECAST: INTELLIGENT TAXI FARE PREDICTION USING MACHINE LEARNING”</a:t>
            </a:r>
            <a:endParaRPr sz="36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33C8B9-208B-38CA-2BCA-380D601F1F23}"/>
              </a:ext>
            </a:extLst>
          </p:cNvPr>
          <p:cNvSpPr>
            <a:spLocks noGrp="1"/>
          </p:cNvSpPr>
          <p:nvPr>
            <p:ph type="sldNum" sz="quarter" idx="12"/>
          </p:nvPr>
        </p:nvSpPr>
        <p:spPr/>
        <p:txBody>
          <a:bodyPr/>
          <a:lstStyle/>
          <a:p>
            <a:fld id="{A41C10D6-3AD7-4C6D-AE5A-E3A8622FEDAC}" type="slidenum">
              <a:rPr lang="ru-RU" altLang="ru-RU" smtClean="0"/>
              <a:pPr/>
              <a:t>10</a:t>
            </a:fld>
            <a:endParaRPr lang="ru-RU" altLang="ru-RU"/>
          </a:p>
        </p:txBody>
      </p:sp>
      <p:sp>
        <p:nvSpPr>
          <p:cNvPr id="4" name="object 3">
            <a:extLst>
              <a:ext uri="{FF2B5EF4-FFF2-40B4-BE49-F238E27FC236}">
                <a16:creationId xmlns:a16="http://schemas.microsoft.com/office/drawing/2014/main" id="{B5410BF5-8E54-5081-83CE-146BC33E083D}"/>
              </a:ext>
            </a:extLst>
          </p:cNvPr>
          <p:cNvSpPr txBox="1">
            <a:spLocks noGrp="1"/>
          </p:cNvSpPr>
          <p:nvPr>
            <p:ph type="title"/>
          </p:nvPr>
        </p:nvSpPr>
        <p:spPr>
          <a:xfrm>
            <a:off x="3707904" y="103188"/>
            <a:ext cx="7342188" cy="857250"/>
          </a:xfrm>
          <a:prstGeom prst="rect">
            <a:avLst/>
          </a:prstGeom>
        </p:spPr>
        <p:txBody>
          <a:bodyPr vert="horz" wrap="square" lIns="0" tIns="11430" rIns="0" bIns="0" rtlCol="0">
            <a:spAutoFit/>
          </a:bodyPr>
          <a:lstStyle/>
          <a:p>
            <a:pPr marL="12700">
              <a:lnSpc>
                <a:spcPct val="100000"/>
              </a:lnSpc>
              <a:spcBef>
                <a:spcPts val="90"/>
              </a:spcBef>
            </a:pPr>
            <a:r>
              <a:rPr sz="2400" b="1" u="sng" spc="-10" dirty="0">
                <a:solidFill>
                  <a:srgbClr val="000000"/>
                </a:solidFill>
                <a:latin typeface="Georgia"/>
                <a:cs typeface="Georgia"/>
              </a:rPr>
              <a:t>LOGIN</a:t>
            </a:r>
            <a:r>
              <a:rPr sz="2400" b="1" u="sng" spc="-20" dirty="0">
                <a:solidFill>
                  <a:srgbClr val="000000"/>
                </a:solidFill>
                <a:latin typeface="Georgia"/>
                <a:cs typeface="Georgia"/>
              </a:rPr>
              <a:t> </a:t>
            </a:r>
            <a:r>
              <a:rPr sz="2400" b="1" u="sng" spc="-15" dirty="0">
                <a:solidFill>
                  <a:srgbClr val="000000"/>
                </a:solidFill>
                <a:latin typeface="Georgia"/>
                <a:cs typeface="Georgia"/>
              </a:rPr>
              <a:t>PAGE</a:t>
            </a:r>
            <a:endParaRPr sz="2400" u="sng" dirty="0">
              <a:latin typeface="Georgia"/>
              <a:cs typeface="Georgia"/>
            </a:endParaRPr>
          </a:p>
        </p:txBody>
      </p:sp>
      <p:pic>
        <p:nvPicPr>
          <p:cNvPr id="5" name="Picture 4">
            <a:extLst>
              <a:ext uri="{FF2B5EF4-FFF2-40B4-BE49-F238E27FC236}">
                <a16:creationId xmlns:a16="http://schemas.microsoft.com/office/drawing/2014/main" id="{BD1DFB0F-AD24-88CA-16BB-6BE665FC4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16360"/>
            <a:ext cx="6788727" cy="3801602"/>
          </a:xfrm>
          <a:prstGeom prst="rect">
            <a:avLst/>
          </a:prstGeom>
        </p:spPr>
      </p:pic>
    </p:spTree>
    <p:extLst>
      <p:ext uri="{BB962C8B-B14F-4D97-AF65-F5344CB8AC3E}">
        <p14:creationId xmlns:p14="http://schemas.microsoft.com/office/powerpoint/2010/main" val="249411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0B8A0A-FEEA-C4D5-79EB-36EEAA6F3D85}"/>
              </a:ext>
            </a:extLst>
          </p:cNvPr>
          <p:cNvSpPr>
            <a:spLocks noGrp="1"/>
          </p:cNvSpPr>
          <p:nvPr>
            <p:ph type="sldNum" sz="quarter" idx="12"/>
          </p:nvPr>
        </p:nvSpPr>
        <p:spPr/>
        <p:txBody>
          <a:bodyPr/>
          <a:lstStyle/>
          <a:p>
            <a:fld id="{A41C10D6-3AD7-4C6D-AE5A-E3A8622FEDAC}" type="slidenum">
              <a:rPr lang="ru-RU" altLang="ru-RU" smtClean="0"/>
              <a:pPr/>
              <a:t>11</a:t>
            </a:fld>
            <a:endParaRPr lang="ru-RU" altLang="ru-RU"/>
          </a:p>
        </p:txBody>
      </p:sp>
      <p:sp>
        <p:nvSpPr>
          <p:cNvPr id="4" name="object 3">
            <a:extLst>
              <a:ext uri="{FF2B5EF4-FFF2-40B4-BE49-F238E27FC236}">
                <a16:creationId xmlns:a16="http://schemas.microsoft.com/office/drawing/2014/main" id="{7B720D18-30D5-AC88-295A-4794ABFD9655}"/>
              </a:ext>
            </a:extLst>
          </p:cNvPr>
          <p:cNvSpPr txBox="1">
            <a:spLocks noGrp="1"/>
          </p:cNvSpPr>
          <p:nvPr>
            <p:ph type="title"/>
          </p:nvPr>
        </p:nvSpPr>
        <p:spPr>
          <a:xfrm>
            <a:off x="2483768" y="-35748"/>
            <a:ext cx="7342188" cy="857250"/>
          </a:xfrm>
          <a:prstGeom prst="rect">
            <a:avLst/>
          </a:prstGeom>
        </p:spPr>
        <p:txBody>
          <a:bodyPr vert="horz" wrap="square" lIns="0" tIns="11430" rIns="0" bIns="0" rtlCol="0">
            <a:spAutoFit/>
          </a:bodyPr>
          <a:lstStyle>
            <a:lvl1pPr>
              <a:defRPr sz="3600" b="0" i="0">
                <a:solidFill>
                  <a:schemeClr val="bg1"/>
                </a:solidFill>
                <a:latin typeface="Georgia"/>
                <a:ea typeface="+mj-ea"/>
                <a:cs typeface="Georgia"/>
              </a:defRPr>
            </a:lvl1pPr>
          </a:lstStyle>
          <a:p>
            <a:pPr marL="12700">
              <a:spcBef>
                <a:spcPts val="90"/>
              </a:spcBef>
            </a:pPr>
            <a:r>
              <a:rPr lang="en-US" sz="3200" b="1" kern="0" spc="-10" dirty="0">
                <a:solidFill>
                  <a:srgbClr val="000000"/>
                </a:solidFill>
              </a:rPr>
              <a:t>        </a:t>
            </a:r>
            <a:r>
              <a:rPr lang="en-US" sz="2400" b="1" u="sng" kern="0" spc="-10" dirty="0">
                <a:solidFill>
                  <a:srgbClr val="000000"/>
                </a:solidFill>
              </a:rPr>
              <a:t>REGISTRATION PAGE</a:t>
            </a:r>
            <a:r>
              <a:rPr lang="en-US" sz="2400" b="1" u="sng" kern="0" spc="65" dirty="0">
                <a:solidFill>
                  <a:srgbClr val="000000"/>
                </a:solidFill>
              </a:rPr>
              <a:t> </a:t>
            </a:r>
            <a:endParaRPr lang="en-US" sz="2400" u="sng" kern="0" dirty="0"/>
          </a:p>
        </p:txBody>
      </p:sp>
      <p:pic>
        <p:nvPicPr>
          <p:cNvPr id="5" name="Picture 4">
            <a:extLst>
              <a:ext uri="{FF2B5EF4-FFF2-40B4-BE49-F238E27FC236}">
                <a16:creationId xmlns:a16="http://schemas.microsoft.com/office/drawing/2014/main" id="{BC4A7C72-894D-EFAA-E1E8-DC507AEB3A2D}"/>
              </a:ext>
            </a:extLst>
          </p:cNvPr>
          <p:cNvPicPr>
            <a:picLocks noChangeAspect="1"/>
          </p:cNvPicPr>
          <p:nvPr/>
        </p:nvPicPr>
        <p:blipFill>
          <a:blip r:embed="rId2"/>
          <a:stretch>
            <a:fillRect/>
          </a:stretch>
        </p:blipFill>
        <p:spPr>
          <a:xfrm>
            <a:off x="2057400" y="773401"/>
            <a:ext cx="6139204" cy="3603048"/>
          </a:xfrm>
          <a:prstGeom prst="rect">
            <a:avLst/>
          </a:prstGeom>
        </p:spPr>
      </p:pic>
    </p:spTree>
    <p:extLst>
      <p:ext uri="{BB962C8B-B14F-4D97-AF65-F5344CB8AC3E}">
        <p14:creationId xmlns:p14="http://schemas.microsoft.com/office/powerpoint/2010/main" val="321064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C7F27B-DA61-0099-B790-1610DA32604A}"/>
              </a:ext>
            </a:extLst>
          </p:cNvPr>
          <p:cNvSpPr>
            <a:spLocks noGrp="1"/>
          </p:cNvSpPr>
          <p:nvPr>
            <p:ph type="sldNum" sz="quarter" idx="12"/>
          </p:nvPr>
        </p:nvSpPr>
        <p:spPr/>
        <p:txBody>
          <a:bodyPr/>
          <a:lstStyle/>
          <a:p>
            <a:fld id="{A41C10D6-3AD7-4C6D-AE5A-E3A8622FEDAC}" type="slidenum">
              <a:rPr lang="ru-RU" altLang="ru-RU" smtClean="0"/>
              <a:pPr/>
              <a:t>12</a:t>
            </a:fld>
            <a:endParaRPr lang="ru-RU" altLang="ru-RU"/>
          </a:p>
        </p:txBody>
      </p:sp>
      <p:sp>
        <p:nvSpPr>
          <p:cNvPr id="4" name="object 3">
            <a:extLst>
              <a:ext uri="{FF2B5EF4-FFF2-40B4-BE49-F238E27FC236}">
                <a16:creationId xmlns:a16="http://schemas.microsoft.com/office/drawing/2014/main" id="{1F994389-70A4-4FE3-CDF1-AE800935BB80}"/>
              </a:ext>
            </a:extLst>
          </p:cNvPr>
          <p:cNvSpPr txBox="1">
            <a:spLocks noGrp="1"/>
          </p:cNvSpPr>
          <p:nvPr>
            <p:ph type="title"/>
          </p:nvPr>
        </p:nvSpPr>
        <p:spPr>
          <a:xfrm>
            <a:off x="2771800" y="0"/>
            <a:ext cx="7342188" cy="857250"/>
          </a:xfrm>
          <a:prstGeom prst="rect">
            <a:avLst/>
          </a:prstGeom>
        </p:spPr>
        <p:txBody>
          <a:bodyPr vert="horz" wrap="square" lIns="0" tIns="11430" rIns="0" bIns="0" rtlCol="0">
            <a:spAutoFit/>
          </a:bodyPr>
          <a:lstStyle/>
          <a:p>
            <a:pPr marL="12700">
              <a:lnSpc>
                <a:spcPct val="100000"/>
              </a:lnSpc>
              <a:spcBef>
                <a:spcPts val="90"/>
              </a:spcBef>
            </a:pPr>
            <a:r>
              <a:rPr lang="en-US" sz="3200" b="1" spc="-10" dirty="0">
                <a:solidFill>
                  <a:srgbClr val="000000"/>
                </a:solidFill>
                <a:latin typeface="Georgia"/>
                <a:cs typeface="Georgia"/>
              </a:rPr>
              <a:t>        </a:t>
            </a:r>
            <a:r>
              <a:rPr sz="2400" b="1" u="sng" spc="-10" dirty="0">
                <a:solidFill>
                  <a:srgbClr val="000000"/>
                </a:solidFill>
                <a:latin typeface="Georgia"/>
                <a:cs typeface="Georgia"/>
              </a:rPr>
              <a:t>FAR</a:t>
            </a:r>
            <a:r>
              <a:rPr lang="en-US" sz="2400" b="1" u="sng" spc="-10" dirty="0">
                <a:solidFill>
                  <a:srgbClr val="000000"/>
                </a:solidFill>
              </a:rPr>
              <a:t>E FORM</a:t>
            </a:r>
            <a:r>
              <a:rPr sz="2400" b="1" u="sng" spc="65" dirty="0">
                <a:solidFill>
                  <a:srgbClr val="000000"/>
                </a:solidFill>
                <a:latin typeface="Georgia"/>
                <a:cs typeface="Georgia"/>
              </a:rPr>
              <a:t> </a:t>
            </a:r>
            <a:r>
              <a:rPr sz="2400" b="1" u="sng" spc="-15" dirty="0">
                <a:solidFill>
                  <a:srgbClr val="000000"/>
                </a:solidFill>
                <a:latin typeface="Georgia"/>
                <a:cs typeface="Georgia"/>
              </a:rPr>
              <a:t>PAGE</a:t>
            </a:r>
            <a:endParaRPr sz="2400" u="sng" dirty="0">
              <a:latin typeface="Georgia"/>
              <a:cs typeface="Georgia"/>
            </a:endParaRPr>
          </a:p>
        </p:txBody>
      </p:sp>
      <p:pic>
        <p:nvPicPr>
          <p:cNvPr id="5" name="Picture 4">
            <a:extLst>
              <a:ext uri="{FF2B5EF4-FFF2-40B4-BE49-F238E27FC236}">
                <a16:creationId xmlns:a16="http://schemas.microsoft.com/office/drawing/2014/main" id="{731FC265-D1B5-E411-9070-C8B6DCA438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627" y="898525"/>
            <a:ext cx="6587836" cy="3768917"/>
          </a:xfrm>
          <a:prstGeom prst="rect">
            <a:avLst/>
          </a:prstGeom>
        </p:spPr>
      </p:pic>
    </p:spTree>
    <p:extLst>
      <p:ext uri="{BB962C8B-B14F-4D97-AF65-F5344CB8AC3E}">
        <p14:creationId xmlns:p14="http://schemas.microsoft.com/office/powerpoint/2010/main" val="241431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DDEA93-D5C1-0AC1-B83C-78FD6A3B9989}"/>
              </a:ext>
            </a:extLst>
          </p:cNvPr>
          <p:cNvSpPr>
            <a:spLocks noGrp="1"/>
          </p:cNvSpPr>
          <p:nvPr>
            <p:ph type="sldNum" sz="quarter" idx="12"/>
          </p:nvPr>
        </p:nvSpPr>
        <p:spPr/>
        <p:txBody>
          <a:bodyPr/>
          <a:lstStyle/>
          <a:p>
            <a:fld id="{A41C10D6-3AD7-4C6D-AE5A-E3A8622FEDAC}" type="slidenum">
              <a:rPr lang="ru-RU" altLang="ru-RU" smtClean="0"/>
              <a:pPr/>
              <a:t>13</a:t>
            </a:fld>
            <a:endParaRPr lang="ru-RU" altLang="ru-RU"/>
          </a:p>
        </p:txBody>
      </p:sp>
      <p:sp>
        <p:nvSpPr>
          <p:cNvPr id="4" name="object 3">
            <a:extLst>
              <a:ext uri="{FF2B5EF4-FFF2-40B4-BE49-F238E27FC236}">
                <a16:creationId xmlns:a16="http://schemas.microsoft.com/office/drawing/2014/main" id="{C58665EE-651A-F744-03A3-633BEA0FF865}"/>
              </a:ext>
            </a:extLst>
          </p:cNvPr>
          <p:cNvSpPr txBox="1">
            <a:spLocks noGrp="1"/>
          </p:cNvSpPr>
          <p:nvPr>
            <p:ph type="title"/>
          </p:nvPr>
        </p:nvSpPr>
        <p:spPr>
          <a:xfrm>
            <a:off x="2411760" y="0"/>
            <a:ext cx="7342188" cy="857250"/>
          </a:xfrm>
          <a:prstGeom prst="rect">
            <a:avLst/>
          </a:prstGeom>
        </p:spPr>
        <p:txBody>
          <a:bodyPr vert="horz" wrap="square" lIns="0" tIns="11430" rIns="0" bIns="0" rtlCol="0">
            <a:spAutoFit/>
          </a:bodyPr>
          <a:lstStyle>
            <a:lvl1pPr>
              <a:defRPr sz="3600" b="0" i="0">
                <a:solidFill>
                  <a:schemeClr val="bg1"/>
                </a:solidFill>
                <a:latin typeface="Georgia"/>
                <a:ea typeface="+mj-ea"/>
                <a:cs typeface="Georgia"/>
              </a:defRPr>
            </a:lvl1pPr>
          </a:lstStyle>
          <a:p>
            <a:pPr marL="12700">
              <a:spcBef>
                <a:spcPts val="90"/>
              </a:spcBef>
            </a:pPr>
            <a:r>
              <a:rPr lang="en-US" sz="3200" b="1" kern="0" spc="-10" dirty="0">
                <a:solidFill>
                  <a:srgbClr val="000000"/>
                </a:solidFill>
              </a:rPr>
              <a:t>        </a:t>
            </a:r>
            <a:r>
              <a:rPr lang="en-US" sz="2400" b="1" u="sng" kern="0" spc="-10" dirty="0">
                <a:solidFill>
                  <a:srgbClr val="000000"/>
                </a:solidFill>
              </a:rPr>
              <a:t>FARE PREDICTION</a:t>
            </a:r>
            <a:r>
              <a:rPr lang="en-US" sz="2400" b="1" u="sng" kern="0" spc="65" dirty="0">
                <a:solidFill>
                  <a:srgbClr val="000000"/>
                </a:solidFill>
              </a:rPr>
              <a:t> </a:t>
            </a:r>
            <a:r>
              <a:rPr lang="en-US" sz="2400" b="1" u="sng" kern="0" spc="-15" dirty="0">
                <a:solidFill>
                  <a:srgbClr val="000000"/>
                </a:solidFill>
              </a:rPr>
              <a:t>PAGE</a:t>
            </a:r>
            <a:endParaRPr lang="en-US" sz="2400" u="sng" kern="0" dirty="0"/>
          </a:p>
        </p:txBody>
      </p:sp>
      <p:pic>
        <p:nvPicPr>
          <p:cNvPr id="5" name="Picture 4">
            <a:extLst>
              <a:ext uri="{FF2B5EF4-FFF2-40B4-BE49-F238E27FC236}">
                <a16:creationId xmlns:a16="http://schemas.microsoft.com/office/drawing/2014/main" id="{2F4294BA-3E19-E963-403C-BF0EF4BBE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22325"/>
            <a:ext cx="6553200" cy="3949639"/>
          </a:xfrm>
          <a:prstGeom prst="rect">
            <a:avLst/>
          </a:prstGeom>
        </p:spPr>
      </p:pic>
    </p:spTree>
    <p:extLst>
      <p:ext uri="{BB962C8B-B14F-4D97-AF65-F5344CB8AC3E}">
        <p14:creationId xmlns:p14="http://schemas.microsoft.com/office/powerpoint/2010/main" val="149274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10D-612F-F7F1-C1AC-F95BB091B75E}"/>
              </a:ext>
            </a:extLst>
          </p:cNvPr>
          <p:cNvSpPr>
            <a:spLocks noGrp="1"/>
          </p:cNvSpPr>
          <p:nvPr>
            <p:ph type="title"/>
          </p:nvPr>
        </p:nvSpPr>
        <p:spPr>
          <a:xfrm>
            <a:off x="468313" y="340296"/>
            <a:ext cx="8207375" cy="866775"/>
          </a:xfrm>
        </p:spPr>
        <p:txBody>
          <a:bodyPr/>
          <a:lstStyle/>
          <a:p>
            <a:r>
              <a:rPr lang="en-IN" sz="3200"/>
              <a:t>CONCLUSION </a:t>
            </a:r>
            <a:endParaRPr lang="en-IN" sz="3200" dirty="0"/>
          </a:p>
        </p:txBody>
      </p:sp>
      <p:sp>
        <p:nvSpPr>
          <p:cNvPr id="3" name="Content Placeholder 2">
            <a:extLst>
              <a:ext uri="{FF2B5EF4-FFF2-40B4-BE49-F238E27FC236}">
                <a16:creationId xmlns:a16="http://schemas.microsoft.com/office/drawing/2014/main" id="{63ECF200-FA52-DDA7-1DB0-B038FEB678D9}"/>
              </a:ext>
            </a:extLst>
          </p:cNvPr>
          <p:cNvSpPr>
            <a:spLocks noGrp="1"/>
          </p:cNvSpPr>
          <p:nvPr>
            <p:ph idx="1"/>
          </p:nvPr>
        </p:nvSpPr>
        <p:spPr>
          <a:xfrm>
            <a:off x="468313" y="1538573"/>
            <a:ext cx="8207375" cy="2917825"/>
          </a:xfrm>
        </p:spPr>
        <p:txBody>
          <a:bodyPr/>
          <a:lstStyle/>
          <a:p>
            <a:pPr algn="just"/>
            <a:r>
              <a:rPr lang="en-US" sz="1400" dirty="0"/>
              <a:t>The taxi fare prediction project has demonstrated the feasibility and effectiveness of leveraging data science techniques to address the challenges associated with estimating taxi fares accurately. Through meticulous data collection, preprocessing, feature engineering, model selection, and deployment, we have developed a robust predictive model capable of providing reliable fare estimates in real-time.</a:t>
            </a:r>
          </a:p>
          <a:p>
            <a:pPr marL="0" indent="0" algn="just">
              <a:buNone/>
            </a:pPr>
            <a:r>
              <a:rPr lang="en-US" sz="1400" dirty="0"/>
              <a:t>       The project has yielded several key insights and contributions:</a:t>
            </a:r>
          </a:p>
          <a:p>
            <a:pPr algn="just"/>
            <a:endParaRPr lang="en-US" sz="1400" dirty="0"/>
          </a:p>
          <a:p>
            <a:pPr algn="just">
              <a:buFont typeface="+mj-lt"/>
              <a:buAutoNum type="arabicParenR"/>
            </a:pPr>
            <a:r>
              <a:rPr lang="en-US" sz="1400" dirty="0"/>
              <a:t>Improved Transparency</a:t>
            </a:r>
          </a:p>
          <a:p>
            <a:pPr algn="just">
              <a:buFont typeface="+mj-lt"/>
              <a:buAutoNum type="arabicParenR"/>
            </a:pPr>
            <a:r>
              <a:rPr lang="en-US" sz="1400" dirty="0"/>
              <a:t>Enhanced User Experience</a:t>
            </a:r>
          </a:p>
          <a:p>
            <a:pPr algn="just">
              <a:buFont typeface="+mj-lt"/>
              <a:buAutoNum type="arabicParenR"/>
            </a:pPr>
            <a:r>
              <a:rPr lang="en-US" sz="1400" dirty="0"/>
              <a:t>Optimized Pricing Strategies</a:t>
            </a:r>
          </a:p>
          <a:p>
            <a:pPr algn="just">
              <a:buFont typeface="+mj-lt"/>
              <a:buAutoNum type="arabicParenR"/>
            </a:pPr>
            <a:r>
              <a:rPr lang="en-US" sz="1400" dirty="0"/>
              <a:t>Generalization and Robustness</a:t>
            </a:r>
          </a:p>
          <a:p>
            <a:pPr algn="just">
              <a:buFont typeface="+mj-lt"/>
              <a:buAutoNum type="arabicParenR"/>
            </a:pPr>
            <a:r>
              <a:rPr lang="en-US" sz="1400" dirty="0"/>
              <a:t>Continuous Improvement</a:t>
            </a:r>
            <a:endParaRPr lang="en-IN" sz="1400" dirty="0"/>
          </a:p>
        </p:txBody>
      </p:sp>
      <p:sp>
        <p:nvSpPr>
          <p:cNvPr id="4" name="Slide Number Placeholder 3">
            <a:extLst>
              <a:ext uri="{FF2B5EF4-FFF2-40B4-BE49-F238E27FC236}">
                <a16:creationId xmlns:a16="http://schemas.microsoft.com/office/drawing/2014/main" id="{C016AD8A-FB99-06DD-8D15-1D6119C7276D}"/>
              </a:ext>
            </a:extLst>
          </p:cNvPr>
          <p:cNvSpPr>
            <a:spLocks noGrp="1"/>
          </p:cNvSpPr>
          <p:nvPr>
            <p:ph type="sldNum" sz="quarter" idx="12"/>
          </p:nvPr>
        </p:nvSpPr>
        <p:spPr/>
        <p:txBody>
          <a:bodyPr/>
          <a:lstStyle/>
          <a:p>
            <a:fld id="{FEAE5913-AB8E-4BAD-9D04-A5990B02BE58}" type="slidenum">
              <a:rPr lang="en-GB" altLang="ru-RU" smtClean="0"/>
              <a:pPr/>
              <a:t>14</a:t>
            </a:fld>
            <a:endParaRPr lang="en-GB" altLang="ru-RU"/>
          </a:p>
        </p:txBody>
      </p:sp>
    </p:spTree>
    <p:extLst>
      <p:ext uri="{BB962C8B-B14F-4D97-AF65-F5344CB8AC3E}">
        <p14:creationId xmlns:p14="http://schemas.microsoft.com/office/powerpoint/2010/main" val="295883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9597-AB63-5BFC-E129-D12A41162EF3}"/>
              </a:ext>
            </a:extLst>
          </p:cNvPr>
          <p:cNvSpPr>
            <a:spLocks noGrp="1"/>
          </p:cNvSpPr>
          <p:nvPr>
            <p:ph type="title"/>
          </p:nvPr>
        </p:nvSpPr>
        <p:spPr>
          <a:xfrm>
            <a:off x="2771800" y="268288"/>
            <a:ext cx="8207375" cy="866775"/>
          </a:xfrm>
        </p:spPr>
        <p:txBody>
          <a:bodyPr/>
          <a:lstStyle/>
          <a:p>
            <a:r>
              <a:rPr lang="en-US" sz="2400" b="1" kern="0" dirty="0">
                <a:effectLst/>
                <a:uFill>
                  <a:solidFill>
                    <a:srgbClr val="000000"/>
                  </a:solidFill>
                </a:uFill>
                <a:latin typeface="Times New Roman" panose="02020603050405020304" pitchFamily="18" charset="0"/>
                <a:ea typeface="Times New Roman" panose="02020603050405020304" pitchFamily="18" charset="0"/>
              </a:rPr>
              <a:t>REFERENCES</a:t>
            </a:r>
            <a:br>
              <a:rPr lang="en-IN" sz="1800" b="1" u="sng" kern="0"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DE00465-DC95-C2C4-0C97-A58DAD1F7C0F}"/>
              </a:ext>
            </a:extLst>
          </p:cNvPr>
          <p:cNvSpPr>
            <a:spLocks noGrp="1"/>
          </p:cNvSpPr>
          <p:nvPr>
            <p:ph idx="1"/>
          </p:nvPr>
        </p:nvSpPr>
        <p:spPr>
          <a:xfrm>
            <a:off x="611560" y="1204392"/>
            <a:ext cx="8207375" cy="2917825"/>
          </a:xfrm>
        </p:spPr>
        <p:txBody>
          <a:bodyPr/>
          <a:lstStyle/>
          <a:p>
            <a:pPr marL="742950" lvl="1" indent="-28575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https://www.geeksforgeeks.org/machine-learning-algorithms/</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https://www.ibm.com/topics/machine-learning</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https://en.wikipedia.org/wiki/Machine_learning</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https://www.theengineeringprojects.com/</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mj-lt"/>
              <a:buAutoNum type="arabicPeriod"/>
            </a:pPr>
            <a:r>
              <a:rPr lang="en-US" sz="1800" u="sng"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https://www.iitmreearch.com/</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DE22CFA-D1A3-C0A5-5994-0C8179BE6F7E}"/>
              </a:ext>
            </a:extLst>
          </p:cNvPr>
          <p:cNvSpPr>
            <a:spLocks noGrp="1"/>
          </p:cNvSpPr>
          <p:nvPr>
            <p:ph type="sldNum" sz="quarter" idx="12"/>
          </p:nvPr>
        </p:nvSpPr>
        <p:spPr/>
        <p:txBody>
          <a:bodyPr/>
          <a:lstStyle/>
          <a:p>
            <a:fld id="{FEAE5913-AB8E-4BAD-9D04-A5990B02BE58}" type="slidenum">
              <a:rPr lang="en-GB" altLang="ru-RU" smtClean="0"/>
              <a:pPr/>
              <a:t>15</a:t>
            </a:fld>
            <a:endParaRPr lang="en-GB" altLang="ru-RU"/>
          </a:p>
        </p:txBody>
      </p:sp>
    </p:spTree>
    <p:extLst>
      <p:ext uri="{BB962C8B-B14F-4D97-AF65-F5344CB8AC3E}">
        <p14:creationId xmlns:p14="http://schemas.microsoft.com/office/powerpoint/2010/main" val="148221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1658-33CE-8928-16DC-EE508DCFB8C9}"/>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78333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63997-BFA2-1AF6-FCE2-2678E4157370}"/>
              </a:ext>
            </a:extLst>
          </p:cNvPr>
          <p:cNvSpPr>
            <a:spLocks noGrp="1"/>
          </p:cNvSpPr>
          <p:nvPr>
            <p:ph idx="1"/>
          </p:nvPr>
        </p:nvSpPr>
        <p:spPr>
          <a:xfrm>
            <a:off x="683568" y="844352"/>
            <a:ext cx="8207375" cy="2917825"/>
          </a:xfrm>
        </p:spPr>
        <p:txBody>
          <a:bodyPr/>
          <a:lstStyle/>
          <a:p>
            <a:pPr marL="342900" indent="-342900">
              <a:buFont typeface="+mj-lt"/>
              <a:buAutoNum type="arabicPeriod"/>
            </a:pPr>
            <a:r>
              <a:rPr lang="en-IN" sz="1400" dirty="0">
                <a:solidFill>
                  <a:schemeClr val="bg1"/>
                </a:solidFill>
              </a:rPr>
              <a:t>INTRODUCTION</a:t>
            </a:r>
          </a:p>
          <a:p>
            <a:pPr marL="342900" indent="-342900">
              <a:buFont typeface="+mj-lt"/>
              <a:buAutoNum type="arabicPeriod"/>
            </a:pPr>
            <a:r>
              <a:rPr lang="en-IN" sz="1400" dirty="0">
                <a:solidFill>
                  <a:schemeClr val="bg1"/>
                </a:solidFill>
              </a:rPr>
              <a:t>PROBLEM STATEMENT</a:t>
            </a:r>
          </a:p>
          <a:p>
            <a:pPr marL="342900" indent="-342900">
              <a:buFont typeface="+mj-lt"/>
              <a:buAutoNum type="arabicPeriod"/>
            </a:pPr>
            <a:r>
              <a:rPr lang="en-IN" sz="1400" dirty="0">
                <a:solidFill>
                  <a:schemeClr val="bg1"/>
                </a:solidFill>
              </a:rPr>
              <a:t>SOLUTION</a:t>
            </a:r>
          </a:p>
          <a:p>
            <a:pPr marL="342900" indent="-342900">
              <a:buFont typeface="+mj-lt"/>
              <a:buAutoNum type="arabicPeriod"/>
            </a:pPr>
            <a:r>
              <a:rPr lang="en-IN" sz="1400" dirty="0">
                <a:solidFill>
                  <a:schemeClr val="bg1"/>
                </a:solidFill>
              </a:rPr>
              <a:t>DATABASE TABLE</a:t>
            </a:r>
          </a:p>
          <a:p>
            <a:pPr marL="342900" indent="-342900">
              <a:buFont typeface="+mj-lt"/>
              <a:buAutoNum type="arabicPeriod"/>
            </a:pPr>
            <a:r>
              <a:rPr lang="en-IN" sz="1400" dirty="0">
                <a:solidFill>
                  <a:schemeClr val="bg1"/>
                </a:solidFill>
              </a:rPr>
              <a:t>MODEL USED</a:t>
            </a:r>
          </a:p>
          <a:p>
            <a:pPr marL="342900" indent="-342900">
              <a:buFont typeface="+mj-lt"/>
              <a:buAutoNum type="arabicPeriod"/>
            </a:pPr>
            <a:r>
              <a:rPr lang="en-IN" sz="1400" dirty="0"/>
              <a:t>WORKING MODEL</a:t>
            </a:r>
            <a:endParaRPr lang="en-IN" sz="1400" dirty="0">
              <a:solidFill>
                <a:schemeClr val="bg1"/>
              </a:solidFill>
            </a:endParaRPr>
          </a:p>
          <a:p>
            <a:pPr marL="342900" indent="-342900">
              <a:buFont typeface="+mj-lt"/>
              <a:buAutoNum type="arabicPeriod"/>
            </a:pPr>
            <a:r>
              <a:rPr lang="en-IN" sz="1400" dirty="0">
                <a:solidFill>
                  <a:schemeClr val="bg1"/>
                </a:solidFill>
              </a:rPr>
              <a:t>LANDING PAGE</a:t>
            </a:r>
          </a:p>
          <a:p>
            <a:pPr marL="342900" indent="-342900">
              <a:buFont typeface="+mj-lt"/>
              <a:buAutoNum type="arabicPeriod"/>
            </a:pPr>
            <a:r>
              <a:rPr lang="en-IN" sz="1400" dirty="0">
                <a:solidFill>
                  <a:schemeClr val="bg1"/>
                </a:solidFill>
              </a:rPr>
              <a:t>LOGIN PAGE</a:t>
            </a:r>
          </a:p>
          <a:p>
            <a:pPr marL="342900" indent="-342900">
              <a:buFont typeface="+mj-lt"/>
              <a:buAutoNum type="arabicPeriod"/>
            </a:pPr>
            <a:r>
              <a:rPr lang="en-IN" sz="1400" dirty="0">
                <a:solidFill>
                  <a:schemeClr val="bg1"/>
                </a:solidFill>
              </a:rPr>
              <a:t>REGISTRATION PAGE</a:t>
            </a:r>
          </a:p>
          <a:p>
            <a:pPr marL="342900" indent="-342900">
              <a:buFont typeface="+mj-lt"/>
              <a:buAutoNum type="arabicPeriod"/>
            </a:pPr>
            <a:r>
              <a:rPr lang="en-IN" sz="1400" dirty="0">
                <a:solidFill>
                  <a:schemeClr val="bg1"/>
                </a:solidFill>
              </a:rPr>
              <a:t>FARE FORM PAGE</a:t>
            </a:r>
          </a:p>
          <a:p>
            <a:pPr marL="342900" indent="-342900">
              <a:buFont typeface="+mj-lt"/>
              <a:buAutoNum type="arabicPeriod"/>
            </a:pPr>
            <a:r>
              <a:rPr lang="en-IN" sz="1400" dirty="0">
                <a:solidFill>
                  <a:schemeClr val="bg1"/>
                </a:solidFill>
              </a:rPr>
              <a:t>FARE PREDICTION PAGE</a:t>
            </a:r>
          </a:p>
          <a:p>
            <a:pPr marL="342900" indent="-342900">
              <a:buFont typeface="+mj-lt"/>
              <a:buAutoNum type="arabicPeriod"/>
            </a:pPr>
            <a:r>
              <a:rPr lang="en-IN" sz="1400" dirty="0">
                <a:solidFill>
                  <a:schemeClr val="bg1"/>
                </a:solidFill>
              </a:rPr>
              <a:t>CONCLUSION </a:t>
            </a:r>
          </a:p>
          <a:p>
            <a:pPr>
              <a:buFont typeface="+mj-lt"/>
              <a:buAutoNum type="arabicPeriod"/>
            </a:pPr>
            <a:r>
              <a:rPr lang="en-US" sz="1400" kern="0" dirty="0">
                <a:effectLst/>
                <a:uFill>
                  <a:solidFill>
                    <a:srgbClr val="000000"/>
                  </a:solidFill>
                </a:uFill>
                <a:ea typeface="Times New Roman" panose="02020603050405020304" pitchFamily="18" charset="0"/>
              </a:rPr>
              <a:t>REFERENCES</a:t>
            </a:r>
            <a:endParaRPr lang="en-IN" sz="1400" kern="0" dirty="0">
              <a:effectLst/>
              <a:uFill>
                <a:solidFill>
                  <a:srgbClr val="000000"/>
                </a:solidFill>
              </a:uFill>
              <a:ea typeface="Times New Roman" panose="02020603050405020304" pitchFamily="18" charset="0"/>
            </a:endParaRPr>
          </a:p>
          <a:p>
            <a:pPr marL="0" indent="0">
              <a:buNone/>
            </a:pPr>
            <a:endParaRPr lang="en-IN" sz="1400" dirty="0">
              <a:solidFill>
                <a:schemeClr val="bg1"/>
              </a:solidFill>
            </a:endParaRPr>
          </a:p>
          <a:p>
            <a:endParaRPr lang="en-IN" dirty="0"/>
          </a:p>
        </p:txBody>
      </p:sp>
      <p:sp>
        <p:nvSpPr>
          <p:cNvPr id="4" name="Slide Number Placeholder 3">
            <a:extLst>
              <a:ext uri="{FF2B5EF4-FFF2-40B4-BE49-F238E27FC236}">
                <a16:creationId xmlns:a16="http://schemas.microsoft.com/office/drawing/2014/main" id="{9FF7C638-3E96-0993-E89A-C6D1E33C076A}"/>
              </a:ext>
            </a:extLst>
          </p:cNvPr>
          <p:cNvSpPr>
            <a:spLocks noGrp="1"/>
          </p:cNvSpPr>
          <p:nvPr>
            <p:ph type="sldNum" sz="quarter" idx="12"/>
          </p:nvPr>
        </p:nvSpPr>
        <p:spPr/>
        <p:txBody>
          <a:bodyPr/>
          <a:lstStyle/>
          <a:p>
            <a:fld id="{FEAE5913-AB8E-4BAD-9D04-A5990B02BE58}" type="slidenum">
              <a:rPr lang="en-GB" altLang="ru-RU" smtClean="0"/>
              <a:pPr/>
              <a:t>2</a:t>
            </a:fld>
            <a:endParaRPr lang="en-GB" altLang="ru-RU"/>
          </a:p>
        </p:txBody>
      </p:sp>
      <p:sp>
        <p:nvSpPr>
          <p:cNvPr id="5" name="Title 1">
            <a:extLst>
              <a:ext uri="{FF2B5EF4-FFF2-40B4-BE49-F238E27FC236}">
                <a16:creationId xmlns:a16="http://schemas.microsoft.com/office/drawing/2014/main" id="{257DDF95-6AC1-BF0D-D524-47AC28EBD04E}"/>
              </a:ext>
            </a:extLst>
          </p:cNvPr>
          <p:cNvSpPr>
            <a:spLocks noGrp="1"/>
          </p:cNvSpPr>
          <p:nvPr>
            <p:ph type="title"/>
          </p:nvPr>
        </p:nvSpPr>
        <p:spPr>
          <a:xfrm>
            <a:off x="755576" y="-166439"/>
            <a:ext cx="8207375" cy="866775"/>
          </a:xfrm>
        </p:spPr>
        <p:txBody>
          <a:bodyPr/>
          <a:lstStyle/>
          <a:p>
            <a:pPr algn="ctr"/>
            <a:r>
              <a:rPr lang="en-US" dirty="0"/>
              <a:t> </a:t>
            </a:r>
            <a:r>
              <a:rPr lang="en-US" sz="2400" b="1" u="sng" dirty="0"/>
              <a:t>Table Of Content</a:t>
            </a:r>
            <a:endParaRPr lang="en-IN" sz="2400" b="1" u="sng" dirty="0"/>
          </a:p>
        </p:txBody>
      </p:sp>
    </p:spTree>
    <p:extLst>
      <p:ext uri="{BB962C8B-B14F-4D97-AF65-F5344CB8AC3E}">
        <p14:creationId xmlns:p14="http://schemas.microsoft.com/office/powerpoint/2010/main" val="12319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446F87-6879-4987-B15A-DF90E8D93974}" type="slidenum">
              <a:rPr lang="en-GB" altLang="ru-RU"/>
              <a:pPr/>
              <a:t>3</a:t>
            </a:fld>
            <a:endParaRPr lang="en-GB" altLang="ru-RU"/>
          </a:p>
        </p:txBody>
      </p:sp>
      <p:sp>
        <p:nvSpPr>
          <p:cNvPr id="36866" name="Rectangle 2"/>
          <p:cNvSpPr>
            <a:spLocks noGrp="1" noChangeArrowheads="1"/>
          </p:cNvSpPr>
          <p:nvPr>
            <p:ph type="title"/>
          </p:nvPr>
        </p:nvSpPr>
        <p:spPr>
          <a:xfrm>
            <a:off x="2771800" y="196280"/>
            <a:ext cx="8351838" cy="700088"/>
          </a:xfrm>
        </p:spPr>
        <p:txBody>
          <a:bodyPr/>
          <a:lstStyle/>
          <a:p>
            <a:r>
              <a:rPr lang="en-US" altLang="ru-RU" sz="2400" b="1" u="sng" dirty="0"/>
              <a:t>INTRODUCTION</a:t>
            </a:r>
            <a:endParaRPr lang="uk-UA" altLang="ru-RU" sz="2400" b="1" u="sng" dirty="0"/>
          </a:p>
        </p:txBody>
      </p:sp>
      <p:sp>
        <p:nvSpPr>
          <p:cNvPr id="36867" name="Rectangle 3"/>
          <p:cNvSpPr>
            <a:spLocks noGrp="1" noChangeArrowheads="1"/>
          </p:cNvSpPr>
          <p:nvPr>
            <p:ph type="body" idx="1"/>
          </p:nvPr>
        </p:nvSpPr>
        <p:spPr>
          <a:xfrm>
            <a:off x="395288" y="1276350"/>
            <a:ext cx="8350250" cy="3529013"/>
          </a:xfrm>
        </p:spPr>
        <p:txBody>
          <a:bodyPr/>
          <a:lstStyle/>
          <a:p>
            <a:pPr algn="just"/>
            <a:r>
              <a:rPr lang="en-US" altLang="ru-RU" sz="1400" dirty="0"/>
              <a:t>In the era of urbanization and technological advancements, transportation systems play a pivotal role in shaping the dynamics of modern cities. Taxis, as one of the most ubiquitous modes of public transportation, serve as lifelines connecting commuters to their destinations swiftly and conveniently.</a:t>
            </a:r>
            <a:r>
              <a:rPr lang="en-US" altLang="ru-RU" sz="1800" dirty="0"/>
              <a:t> </a:t>
            </a:r>
          </a:p>
          <a:p>
            <a:pPr algn="just"/>
            <a:r>
              <a:rPr lang="en-US" altLang="ru-RU" sz="1400" dirty="0"/>
              <a:t>This project aims to tackle this issue by leveraging the power of data science to predict taxi fares accurately. By analyzing historical taxi ride data, we seek to develop a predictive model that can estimate fares based on various factors such as pickup and drop-off locations, time of day, distance traveled, and other relevant features.</a:t>
            </a:r>
          </a:p>
          <a:p>
            <a:pPr algn="just"/>
            <a:r>
              <a:rPr lang="en-US" altLang="ru-RU" sz="1400" dirty="0"/>
              <a:t>The project will follow a systematic approach, encompassing data collection, preprocessing, feature engineering, model selection, training, evaluation, and deployment phases. We will explore various machine learning algorithms and techniques to develop a robust predictive model that generalizes well to unseen data.</a:t>
            </a:r>
            <a:endParaRPr lang="uk-UA" altLang="ru-RU"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D0419-E8D6-8573-3E88-D922867333D1}"/>
              </a:ext>
            </a:extLst>
          </p:cNvPr>
          <p:cNvSpPr>
            <a:spLocks noGrp="1"/>
          </p:cNvSpPr>
          <p:nvPr>
            <p:ph idx="1"/>
          </p:nvPr>
        </p:nvSpPr>
        <p:spPr>
          <a:xfrm>
            <a:off x="395536" y="1204392"/>
            <a:ext cx="8207375" cy="2917825"/>
          </a:xfrm>
        </p:spPr>
        <p:txBody>
          <a:bodyPr/>
          <a:lstStyle/>
          <a:p>
            <a:pPr algn="just">
              <a:lnSpc>
                <a:spcPct val="90000"/>
              </a:lnSpc>
            </a:pPr>
            <a:r>
              <a:rPr lang="en-US" altLang="ru-RU" sz="1400" dirty="0"/>
              <a:t>The unpredictable nature of taxi fares poses a challenge for both passengers and service providers in urban transportation systems. Passengers often face uncertainty regarding the cost of their taxi rides, leading to dissatisfaction and inconvenience. On the other hand, taxi service providers struggle to maintain transparent pricing policies while ensuring profitability. The primary aim of this project is to develop a robust predictive model capable of accurately estimating taxi fares based on various input parameters. By leveraging historical taxi ride data, we seek to address the following key objectives:</a:t>
            </a:r>
          </a:p>
          <a:p>
            <a:pPr marL="0" indent="0">
              <a:lnSpc>
                <a:spcPct val="90000"/>
              </a:lnSpc>
              <a:buNone/>
            </a:pPr>
            <a:endParaRPr lang="en-US" altLang="ru-RU" sz="1400" dirty="0"/>
          </a:p>
          <a:p>
            <a:pPr>
              <a:lnSpc>
                <a:spcPct val="90000"/>
              </a:lnSpc>
              <a:buFont typeface="+mj-lt"/>
              <a:buAutoNum type="arabicParenR"/>
            </a:pPr>
            <a:r>
              <a:rPr lang="en-US" altLang="ru-RU" sz="1400" dirty="0"/>
              <a:t>Accuracy</a:t>
            </a:r>
          </a:p>
          <a:p>
            <a:pPr>
              <a:lnSpc>
                <a:spcPct val="90000"/>
              </a:lnSpc>
              <a:buFont typeface="+mj-lt"/>
              <a:buAutoNum type="arabicParenR"/>
            </a:pPr>
            <a:r>
              <a:rPr lang="en-US" altLang="ru-RU" sz="1400" dirty="0"/>
              <a:t>Transparency</a:t>
            </a:r>
          </a:p>
          <a:p>
            <a:pPr>
              <a:lnSpc>
                <a:spcPct val="90000"/>
              </a:lnSpc>
              <a:buFont typeface="+mj-lt"/>
              <a:buAutoNum type="arabicParenR"/>
            </a:pPr>
            <a:r>
              <a:rPr lang="en-US" altLang="ru-RU" sz="1400" dirty="0"/>
              <a:t>Optimization</a:t>
            </a:r>
          </a:p>
          <a:p>
            <a:pPr>
              <a:lnSpc>
                <a:spcPct val="90000"/>
              </a:lnSpc>
              <a:buFont typeface="+mj-lt"/>
              <a:buAutoNum type="arabicParenR"/>
            </a:pPr>
            <a:r>
              <a:rPr lang="en-US" altLang="ru-RU" sz="1400" dirty="0"/>
              <a:t>Generalization</a:t>
            </a:r>
            <a:endParaRPr lang="en-IN" sz="1400" dirty="0"/>
          </a:p>
        </p:txBody>
      </p:sp>
      <p:sp>
        <p:nvSpPr>
          <p:cNvPr id="4" name="Slide Number Placeholder 3">
            <a:extLst>
              <a:ext uri="{FF2B5EF4-FFF2-40B4-BE49-F238E27FC236}">
                <a16:creationId xmlns:a16="http://schemas.microsoft.com/office/drawing/2014/main" id="{36131D8B-6408-4418-0DC2-3313C106AD3C}"/>
              </a:ext>
            </a:extLst>
          </p:cNvPr>
          <p:cNvSpPr>
            <a:spLocks noGrp="1"/>
          </p:cNvSpPr>
          <p:nvPr>
            <p:ph type="sldNum" sz="quarter" idx="12"/>
          </p:nvPr>
        </p:nvSpPr>
        <p:spPr/>
        <p:txBody>
          <a:bodyPr/>
          <a:lstStyle/>
          <a:p>
            <a:fld id="{FEAE5913-AB8E-4BAD-9D04-A5990B02BE58}" type="slidenum">
              <a:rPr lang="en-GB" altLang="ru-RU" smtClean="0"/>
              <a:pPr/>
              <a:t>4</a:t>
            </a:fld>
            <a:endParaRPr lang="en-GB" altLang="ru-RU"/>
          </a:p>
        </p:txBody>
      </p:sp>
      <p:sp>
        <p:nvSpPr>
          <p:cNvPr id="5" name="Rectangle 2">
            <a:extLst>
              <a:ext uri="{FF2B5EF4-FFF2-40B4-BE49-F238E27FC236}">
                <a16:creationId xmlns:a16="http://schemas.microsoft.com/office/drawing/2014/main" id="{F54B9107-4CF4-A4CD-DD74-8B987B536188}"/>
              </a:ext>
            </a:extLst>
          </p:cNvPr>
          <p:cNvSpPr>
            <a:spLocks noGrp="1" noChangeArrowheads="1"/>
          </p:cNvSpPr>
          <p:nvPr>
            <p:ph type="title"/>
          </p:nvPr>
        </p:nvSpPr>
        <p:spPr>
          <a:xfrm>
            <a:off x="1907704" y="109815"/>
            <a:ext cx="8207375" cy="866775"/>
          </a:xfrm>
        </p:spPr>
        <p:txBody>
          <a:bodyPr/>
          <a:lstStyle/>
          <a:p>
            <a:r>
              <a:rPr lang="en-US" altLang="ru-RU" sz="2400" b="1" u="sng" dirty="0"/>
              <a:t>PROBLEM STATMENT</a:t>
            </a:r>
          </a:p>
        </p:txBody>
      </p:sp>
    </p:spTree>
    <p:extLst>
      <p:ext uri="{BB962C8B-B14F-4D97-AF65-F5344CB8AC3E}">
        <p14:creationId xmlns:p14="http://schemas.microsoft.com/office/powerpoint/2010/main" val="423982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F217-0F4C-EE90-DAB3-974510ADA953}"/>
              </a:ext>
            </a:extLst>
          </p:cNvPr>
          <p:cNvSpPr>
            <a:spLocks noGrp="1"/>
          </p:cNvSpPr>
          <p:nvPr>
            <p:ph type="title"/>
          </p:nvPr>
        </p:nvSpPr>
        <p:spPr>
          <a:xfrm>
            <a:off x="3275856" y="103188"/>
            <a:ext cx="8207375" cy="866775"/>
          </a:xfrm>
        </p:spPr>
        <p:txBody>
          <a:bodyPr/>
          <a:lstStyle/>
          <a:p>
            <a:r>
              <a:rPr lang="en-IN" sz="2400" b="1" u="sng" dirty="0"/>
              <a:t>SOLUTION</a:t>
            </a:r>
          </a:p>
        </p:txBody>
      </p:sp>
      <p:sp>
        <p:nvSpPr>
          <p:cNvPr id="3" name="Content Placeholder 2">
            <a:extLst>
              <a:ext uri="{FF2B5EF4-FFF2-40B4-BE49-F238E27FC236}">
                <a16:creationId xmlns:a16="http://schemas.microsoft.com/office/drawing/2014/main" id="{1C1C87D8-6D42-AE1F-D431-C1EE75E1ADBB}"/>
              </a:ext>
            </a:extLst>
          </p:cNvPr>
          <p:cNvSpPr>
            <a:spLocks noGrp="1"/>
          </p:cNvSpPr>
          <p:nvPr>
            <p:ph idx="1"/>
          </p:nvPr>
        </p:nvSpPr>
        <p:spPr>
          <a:xfrm>
            <a:off x="323528" y="916360"/>
            <a:ext cx="8207375" cy="2917825"/>
          </a:xfrm>
        </p:spPr>
        <p:txBody>
          <a:bodyPr/>
          <a:lstStyle/>
          <a:p>
            <a:pPr algn="just"/>
            <a:r>
              <a:rPr lang="en-US" sz="1400" dirty="0"/>
              <a:t>To address the challenges outlined in the problem statement, we propose the following solution framework:</a:t>
            </a:r>
          </a:p>
          <a:p>
            <a:pPr algn="just"/>
            <a:endParaRPr lang="en-US" sz="1400" dirty="0"/>
          </a:p>
          <a:p>
            <a:pPr algn="just">
              <a:buFont typeface="+mj-lt"/>
              <a:buAutoNum type="arabicParenR"/>
            </a:pPr>
            <a:r>
              <a:rPr lang="en-US" sz="1400" dirty="0"/>
              <a:t>Data Collection and Preprocessing :We collected a comprehensive dataset containing historical taxi ride records.</a:t>
            </a:r>
          </a:p>
          <a:p>
            <a:pPr algn="just">
              <a:buFont typeface="+mj-lt"/>
              <a:buAutoNum type="arabicParenR"/>
            </a:pPr>
            <a:r>
              <a:rPr lang="en-US" sz="1400" dirty="0"/>
              <a:t>Feature Engineering : We engineered new features to enrich the dataset and enhance the predictive power of our models.</a:t>
            </a:r>
          </a:p>
          <a:p>
            <a:pPr algn="just">
              <a:buFont typeface="+mj-lt"/>
              <a:buAutoNum type="arabicParenR"/>
            </a:pPr>
            <a:r>
              <a:rPr lang="en-US" sz="1400" dirty="0"/>
              <a:t>Model Selection and Training :We experimented with various machine learning algorithms, including linear regression, decision trees, random forests, gradient boosting, and neural networks. </a:t>
            </a:r>
          </a:p>
          <a:p>
            <a:pPr algn="just">
              <a:buFont typeface="+mj-lt"/>
              <a:buAutoNum type="arabicParenR"/>
            </a:pPr>
            <a:r>
              <a:rPr lang="en-US" sz="1400" dirty="0"/>
              <a:t>Model Evaluation : We evaluated the trained models using appropriate metrics such as Mean Squared Error (MSE), Root Mean Squared Error (RMSE), and Mean Absolute Error (MAE) on the testing dataset.</a:t>
            </a:r>
          </a:p>
          <a:p>
            <a:pPr algn="just">
              <a:buFont typeface="+mj-lt"/>
              <a:buAutoNum type="arabicParenR"/>
            </a:pPr>
            <a:r>
              <a:rPr lang="en-US" sz="1400" dirty="0"/>
              <a:t>Deployment and Integration: The final </a:t>
            </a:r>
            <a:r>
              <a:rPr lang="en-US" sz="1400" dirty="0" err="1"/>
              <a:t>XGBoost</a:t>
            </a:r>
            <a:r>
              <a:rPr lang="en-US" sz="1400" dirty="0"/>
              <a:t> model was deployed into a production environment, integrated with a user-facing application.</a:t>
            </a:r>
          </a:p>
          <a:p>
            <a:pPr algn="just">
              <a:buFont typeface="+mj-lt"/>
              <a:buAutoNum type="arabicParenR"/>
            </a:pPr>
            <a:r>
              <a:rPr lang="en-US" sz="1400" dirty="0"/>
              <a:t>Monitoring and Maintenance: We implemented monitoring mechanisms to track the performance of the deployed model in real-time.</a:t>
            </a:r>
          </a:p>
          <a:p>
            <a:pPr>
              <a:buFont typeface="+mj-lt"/>
              <a:buAutoNum type="arabicParenR"/>
            </a:pPr>
            <a:endParaRPr lang="en-US" sz="1400" dirty="0"/>
          </a:p>
          <a:p>
            <a:pPr marL="0" indent="0">
              <a:buNone/>
            </a:pPr>
            <a:endParaRPr lang="en-US" sz="1400" dirty="0"/>
          </a:p>
        </p:txBody>
      </p:sp>
      <p:sp>
        <p:nvSpPr>
          <p:cNvPr id="4" name="Slide Number Placeholder 3">
            <a:extLst>
              <a:ext uri="{FF2B5EF4-FFF2-40B4-BE49-F238E27FC236}">
                <a16:creationId xmlns:a16="http://schemas.microsoft.com/office/drawing/2014/main" id="{71B7C409-28DB-A338-3C46-7FCC965CF598}"/>
              </a:ext>
            </a:extLst>
          </p:cNvPr>
          <p:cNvSpPr>
            <a:spLocks noGrp="1"/>
          </p:cNvSpPr>
          <p:nvPr>
            <p:ph type="sldNum" sz="quarter" idx="12"/>
          </p:nvPr>
        </p:nvSpPr>
        <p:spPr/>
        <p:txBody>
          <a:bodyPr/>
          <a:lstStyle/>
          <a:p>
            <a:fld id="{FEAE5913-AB8E-4BAD-9D04-A5990B02BE58}" type="slidenum">
              <a:rPr lang="en-GB" altLang="ru-RU" smtClean="0"/>
              <a:pPr/>
              <a:t>5</a:t>
            </a:fld>
            <a:endParaRPr lang="en-GB" altLang="ru-RU"/>
          </a:p>
        </p:txBody>
      </p:sp>
    </p:spTree>
    <p:extLst>
      <p:ext uri="{BB962C8B-B14F-4D97-AF65-F5344CB8AC3E}">
        <p14:creationId xmlns:p14="http://schemas.microsoft.com/office/powerpoint/2010/main" val="299297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27C7-DCA5-6388-EFE7-B35F7E927AFA}"/>
              </a:ext>
            </a:extLst>
          </p:cNvPr>
          <p:cNvSpPr>
            <a:spLocks noGrp="1"/>
          </p:cNvSpPr>
          <p:nvPr>
            <p:ph type="title"/>
          </p:nvPr>
        </p:nvSpPr>
        <p:spPr>
          <a:xfrm>
            <a:off x="2339752" y="148720"/>
            <a:ext cx="7847335" cy="612774"/>
          </a:xfrm>
        </p:spPr>
        <p:txBody>
          <a:bodyPr/>
          <a:lstStyle/>
          <a:p>
            <a:r>
              <a:rPr lang="en-IN" sz="2400" b="1" u="sng" dirty="0"/>
              <a:t>DATASET TABLE</a:t>
            </a:r>
          </a:p>
        </p:txBody>
      </p:sp>
      <p:graphicFrame>
        <p:nvGraphicFramePr>
          <p:cNvPr id="7" name="Content Placeholder 6">
            <a:extLst>
              <a:ext uri="{FF2B5EF4-FFF2-40B4-BE49-F238E27FC236}">
                <a16:creationId xmlns:a16="http://schemas.microsoft.com/office/drawing/2014/main" id="{203423CC-0F93-DDFF-EF75-12B171B7B016}"/>
              </a:ext>
            </a:extLst>
          </p:cNvPr>
          <p:cNvGraphicFramePr>
            <a:graphicFrameLocks noGrp="1"/>
          </p:cNvGraphicFramePr>
          <p:nvPr>
            <p:ph idx="1"/>
            <p:extLst>
              <p:ext uri="{D42A27DB-BD31-4B8C-83A1-F6EECF244321}">
                <p14:modId xmlns:p14="http://schemas.microsoft.com/office/powerpoint/2010/main" val="2732472960"/>
              </p:ext>
            </p:extLst>
          </p:nvPr>
        </p:nvGraphicFramePr>
        <p:xfrm>
          <a:off x="286178" y="991046"/>
          <a:ext cx="8354082" cy="3796854"/>
        </p:xfrm>
        <a:graphic>
          <a:graphicData uri="http://schemas.openxmlformats.org/drawingml/2006/table">
            <a:tbl>
              <a:tblPr firstRow="1" bandRow="1">
                <a:tableStyleId>{5C22544A-7EE6-4342-B048-85BDC9FD1C3A}</a:tableStyleId>
              </a:tblPr>
              <a:tblGrid>
                <a:gridCol w="3025490">
                  <a:extLst>
                    <a:ext uri="{9D8B030D-6E8A-4147-A177-3AD203B41FA5}">
                      <a16:colId xmlns:a16="http://schemas.microsoft.com/office/drawing/2014/main" val="1605475691"/>
                    </a:ext>
                  </a:extLst>
                </a:gridCol>
                <a:gridCol w="5328592">
                  <a:extLst>
                    <a:ext uri="{9D8B030D-6E8A-4147-A177-3AD203B41FA5}">
                      <a16:colId xmlns:a16="http://schemas.microsoft.com/office/drawing/2014/main" val="121214996"/>
                    </a:ext>
                  </a:extLst>
                </a:gridCol>
              </a:tblGrid>
              <a:tr h="369570">
                <a:tc>
                  <a:txBody>
                    <a:bodyPr/>
                    <a:lstStyle/>
                    <a:p>
                      <a:r>
                        <a:rPr lang="en-IN" dirty="0"/>
                        <a:t>ATTRIBUTES</a:t>
                      </a:r>
                    </a:p>
                  </a:txBody>
                  <a:tcPr/>
                </a:tc>
                <a:tc>
                  <a:txBody>
                    <a:bodyPr/>
                    <a:lstStyle/>
                    <a:p>
                      <a:r>
                        <a:rPr lang="en-IN" dirty="0"/>
                        <a:t>DESCRPTION</a:t>
                      </a:r>
                    </a:p>
                  </a:txBody>
                  <a:tcPr/>
                </a:tc>
                <a:extLst>
                  <a:ext uri="{0D108BD9-81ED-4DB2-BD59-A6C34878D82A}">
                    <a16:rowId xmlns:a16="http://schemas.microsoft.com/office/drawing/2014/main" val="1333654165"/>
                  </a:ext>
                </a:extLst>
              </a:tr>
              <a:tr h="470725">
                <a:tc>
                  <a:txBody>
                    <a:bodyPr/>
                    <a:lstStyle/>
                    <a:p>
                      <a:r>
                        <a:rPr lang="en-IN" sz="1400" b="0" i="0" kern="1200" dirty="0">
                          <a:solidFill>
                            <a:schemeClr val="dk1"/>
                          </a:solidFill>
                          <a:effectLst/>
                          <a:latin typeface="+mn-lt"/>
                          <a:ea typeface="+mn-ea"/>
                          <a:cs typeface="+mn-cs"/>
                        </a:rPr>
                        <a:t>total_amount</a:t>
                      </a:r>
                      <a:endParaRPr lang="en-IN" sz="1400" dirty="0"/>
                    </a:p>
                  </a:txBody>
                  <a:tcPr/>
                </a:tc>
                <a:tc>
                  <a:txBody>
                    <a:bodyPr/>
                    <a:lstStyle/>
                    <a:p>
                      <a:r>
                        <a:rPr lang="en-US" sz="1400" dirty="0"/>
                        <a:t>The total amount paid by the traveler for the taxi ride.</a:t>
                      </a:r>
                    </a:p>
                  </a:txBody>
                  <a:tcPr/>
                </a:tc>
                <a:extLst>
                  <a:ext uri="{0D108BD9-81ED-4DB2-BD59-A6C34878D82A}">
                    <a16:rowId xmlns:a16="http://schemas.microsoft.com/office/drawing/2014/main" val="1715872253"/>
                  </a:ext>
                </a:extLst>
              </a:tr>
              <a:tr h="307975">
                <a:tc>
                  <a:txBody>
                    <a:bodyPr/>
                    <a:lstStyle/>
                    <a:p>
                      <a:r>
                        <a:rPr lang="en-IN" sz="1400" b="0" i="0" kern="1200" dirty="0">
                          <a:solidFill>
                            <a:schemeClr val="dk1"/>
                          </a:solidFill>
                          <a:effectLst/>
                          <a:latin typeface="+mn-lt"/>
                          <a:ea typeface="+mn-ea"/>
                          <a:cs typeface="+mn-cs"/>
                        </a:rPr>
                        <a:t>VendorID</a:t>
                      </a:r>
                      <a:endParaRPr lang="en-IN" sz="1400" dirty="0"/>
                    </a:p>
                  </a:txBody>
                  <a:tcPr/>
                </a:tc>
                <a:tc>
                  <a:txBody>
                    <a:bodyPr/>
                    <a:lstStyle/>
                    <a:p>
                      <a:r>
                        <a:rPr lang="en-IN" sz="1400" b="0" i="0" kern="1200" dirty="0">
                          <a:solidFill>
                            <a:schemeClr val="dk1"/>
                          </a:solidFill>
                          <a:effectLst/>
                          <a:latin typeface="+mn-lt"/>
                          <a:ea typeface="+mn-ea"/>
                          <a:cs typeface="+mn-cs"/>
                        </a:rPr>
                        <a:t>An identifier for taxi vendors.</a:t>
                      </a:r>
                      <a:endParaRPr lang="en-IN" sz="1400" dirty="0"/>
                    </a:p>
                  </a:txBody>
                  <a:tcPr/>
                </a:tc>
                <a:extLst>
                  <a:ext uri="{0D108BD9-81ED-4DB2-BD59-A6C34878D82A}">
                    <a16:rowId xmlns:a16="http://schemas.microsoft.com/office/drawing/2014/main" val="741166916"/>
                  </a:ext>
                </a:extLst>
              </a:tr>
              <a:tr h="523557">
                <a:tc>
                  <a:txBody>
                    <a:bodyPr/>
                    <a:lstStyle/>
                    <a:p>
                      <a:r>
                        <a:rPr lang="en-US" sz="1400" b="0" i="0" kern="1200" dirty="0">
                          <a:solidFill>
                            <a:schemeClr val="dk1"/>
                          </a:solidFill>
                          <a:effectLst/>
                          <a:latin typeface="+mn-lt"/>
                          <a:ea typeface="+mn-ea"/>
                          <a:cs typeface="+mn-cs"/>
                        </a:rPr>
                        <a:t>tpep_pickup_datetime and tpep_dropoff_datetime</a:t>
                      </a:r>
                      <a:endParaRPr lang="en-IN" sz="1400" dirty="0"/>
                    </a:p>
                  </a:txBody>
                  <a:tcPr/>
                </a:tc>
                <a:tc>
                  <a:txBody>
                    <a:bodyPr/>
                    <a:lstStyle/>
                    <a:p>
                      <a:r>
                        <a:rPr lang="en-US" sz="1400" b="0" i="0" kern="1200" dirty="0">
                          <a:solidFill>
                            <a:schemeClr val="dk1"/>
                          </a:solidFill>
                          <a:effectLst/>
                          <a:latin typeface="+mn-lt"/>
                          <a:ea typeface="+mn-ea"/>
                          <a:cs typeface="+mn-cs"/>
                        </a:rPr>
                        <a:t>Timestamps indicating pickup and drop-off times.</a:t>
                      </a:r>
                      <a:endParaRPr lang="en-IN" sz="1400" dirty="0"/>
                    </a:p>
                  </a:txBody>
                  <a:tcPr/>
                </a:tc>
                <a:extLst>
                  <a:ext uri="{0D108BD9-81ED-4DB2-BD59-A6C34878D82A}">
                    <a16:rowId xmlns:a16="http://schemas.microsoft.com/office/drawing/2014/main" val="3409217099"/>
                  </a:ext>
                </a:extLst>
              </a:tr>
              <a:tr h="307975">
                <a:tc>
                  <a:txBody>
                    <a:bodyPr/>
                    <a:lstStyle/>
                    <a:p>
                      <a:r>
                        <a:rPr lang="en-IN" sz="1400" b="0" i="0" kern="1200" dirty="0">
                          <a:solidFill>
                            <a:schemeClr val="dk1"/>
                          </a:solidFill>
                          <a:effectLst/>
                          <a:latin typeface="+mn-lt"/>
                          <a:ea typeface="+mn-ea"/>
                          <a:cs typeface="+mn-cs"/>
                        </a:rPr>
                        <a:t>passenger_count</a:t>
                      </a:r>
                      <a:endParaRPr lang="en-IN" sz="1400" dirty="0"/>
                    </a:p>
                  </a:txBody>
                  <a:tcPr/>
                </a:tc>
                <a:tc>
                  <a:txBody>
                    <a:bodyPr/>
                    <a:lstStyle/>
                    <a:p>
                      <a:r>
                        <a:rPr lang="en-US" sz="1400" dirty="0"/>
                        <a:t>The number of passengers during the ride.</a:t>
                      </a:r>
                    </a:p>
                  </a:txBody>
                  <a:tcPr/>
                </a:tc>
                <a:extLst>
                  <a:ext uri="{0D108BD9-81ED-4DB2-BD59-A6C34878D82A}">
                    <a16:rowId xmlns:a16="http://schemas.microsoft.com/office/drawing/2014/main" val="8428597"/>
                  </a:ext>
                </a:extLst>
              </a:tr>
              <a:tr h="307975">
                <a:tc>
                  <a:txBody>
                    <a:bodyPr/>
                    <a:lstStyle/>
                    <a:p>
                      <a:r>
                        <a:rPr lang="en-IN" sz="1400" b="0" i="0" kern="1200" dirty="0">
                          <a:solidFill>
                            <a:schemeClr val="dk1"/>
                          </a:solidFill>
                          <a:effectLst/>
                          <a:latin typeface="+mn-lt"/>
                          <a:ea typeface="+mn-ea"/>
                          <a:cs typeface="+mn-cs"/>
                        </a:rPr>
                        <a:t>trip_distance</a:t>
                      </a:r>
                      <a:endParaRPr lang="en-IN" sz="1400" dirty="0"/>
                    </a:p>
                  </a:txBody>
                  <a:tcPr/>
                </a:tc>
                <a:tc>
                  <a:txBody>
                    <a:bodyPr/>
                    <a:lstStyle/>
                    <a:p>
                      <a:r>
                        <a:rPr lang="en-US" sz="1400" dirty="0"/>
                        <a:t>The distance traveled during the trip.</a:t>
                      </a:r>
                    </a:p>
                  </a:txBody>
                  <a:tcPr/>
                </a:tc>
                <a:extLst>
                  <a:ext uri="{0D108BD9-81ED-4DB2-BD59-A6C34878D82A}">
                    <a16:rowId xmlns:a16="http://schemas.microsoft.com/office/drawing/2014/main" val="3938762506"/>
                  </a:ext>
                </a:extLst>
              </a:tr>
              <a:tr h="307975">
                <a:tc>
                  <a:txBody>
                    <a:bodyPr/>
                    <a:lstStyle/>
                    <a:p>
                      <a:r>
                        <a:rPr lang="en-IN" sz="1400" b="0" i="0" kern="1200" dirty="0">
                          <a:solidFill>
                            <a:schemeClr val="dk1"/>
                          </a:solidFill>
                          <a:effectLst/>
                          <a:latin typeface="+mn-lt"/>
                          <a:ea typeface="+mn-ea"/>
                          <a:cs typeface="+mn-cs"/>
                        </a:rPr>
                        <a:t>RatecodeID</a:t>
                      </a:r>
                      <a:endParaRPr lang="en-IN" sz="1400" dirty="0"/>
                    </a:p>
                  </a:txBody>
                  <a:tcPr/>
                </a:tc>
                <a:tc>
                  <a:txBody>
                    <a:bodyPr/>
                    <a:lstStyle/>
                    <a:p>
                      <a:r>
                        <a:rPr lang="en-US" sz="1400" b="0" i="0" kern="1200" dirty="0">
                          <a:solidFill>
                            <a:schemeClr val="dk1"/>
                          </a:solidFill>
                          <a:effectLst/>
                          <a:latin typeface="+mn-lt"/>
                          <a:ea typeface="+mn-ea"/>
                          <a:cs typeface="+mn-cs"/>
                        </a:rPr>
                        <a:t>Rate code for the ride.</a:t>
                      </a:r>
                      <a:endParaRPr lang="en-IN" sz="1400" dirty="0"/>
                    </a:p>
                  </a:txBody>
                  <a:tcPr/>
                </a:tc>
                <a:extLst>
                  <a:ext uri="{0D108BD9-81ED-4DB2-BD59-A6C34878D82A}">
                    <a16:rowId xmlns:a16="http://schemas.microsoft.com/office/drawing/2014/main" val="1339756672"/>
                  </a:ext>
                </a:extLst>
              </a:tr>
              <a:tr h="523557">
                <a:tc>
                  <a:txBody>
                    <a:bodyPr/>
                    <a:lstStyle/>
                    <a:p>
                      <a:r>
                        <a:rPr lang="en-IN" sz="1400" b="0" i="0" kern="1200" dirty="0">
                          <a:solidFill>
                            <a:schemeClr val="dk1"/>
                          </a:solidFill>
                          <a:effectLst/>
                          <a:latin typeface="+mn-lt"/>
                          <a:ea typeface="+mn-ea"/>
                          <a:cs typeface="+mn-cs"/>
                        </a:rPr>
                        <a:t>store_and_fwd_flag</a:t>
                      </a:r>
                      <a:endParaRPr lang="en-IN" sz="1400" dirty="0"/>
                    </a:p>
                  </a:txBody>
                  <a:tcPr/>
                </a:tc>
                <a:tc>
                  <a:txBody>
                    <a:bodyPr/>
                    <a:lstStyle/>
                    <a:p>
                      <a:r>
                        <a:rPr lang="en-US" sz="1400" b="0" i="0" kern="1200" dirty="0">
                          <a:solidFill>
                            <a:schemeClr val="dk1"/>
                          </a:solidFill>
                          <a:effectLst/>
                          <a:latin typeface="+mn-lt"/>
                          <a:ea typeface="+mn-ea"/>
                          <a:cs typeface="+mn-cs"/>
                        </a:rPr>
                        <a:t>A flag indicating whether the trip data was stored and forwarded.</a:t>
                      </a:r>
                      <a:endParaRPr lang="en-IN" sz="1400" dirty="0"/>
                    </a:p>
                  </a:txBody>
                  <a:tcPr/>
                </a:tc>
                <a:extLst>
                  <a:ext uri="{0D108BD9-81ED-4DB2-BD59-A6C34878D82A}">
                    <a16:rowId xmlns:a16="http://schemas.microsoft.com/office/drawing/2014/main" val="1977620209"/>
                  </a:ext>
                </a:extLst>
              </a:tr>
              <a:tr h="369570">
                <a:tc>
                  <a:txBody>
                    <a:bodyPr/>
                    <a:lstStyle/>
                    <a:p>
                      <a:r>
                        <a:rPr lang="en-IN" sz="1400" b="0" i="0" kern="1200" dirty="0">
                          <a:solidFill>
                            <a:schemeClr val="dk1"/>
                          </a:solidFill>
                          <a:effectLst/>
                          <a:latin typeface="+mn-lt"/>
                          <a:ea typeface="+mn-ea"/>
                          <a:cs typeface="+mn-cs"/>
                        </a:rPr>
                        <a:t>PULocationID and DOLocationID</a:t>
                      </a:r>
                      <a:endParaRPr lang="en-IN" sz="1400" dirty="0"/>
                    </a:p>
                  </a:txBody>
                  <a:tcPr/>
                </a:tc>
                <a:tc>
                  <a:txBody>
                    <a:bodyPr/>
                    <a:lstStyle/>
                    <a:p>
                      <a:r>
                        <a:rPr lang="en-US" sz="1400" b="0" i="0" kern="1200" dirty="0">
                          <a:solidFill>
                            <a:schemeClr val="dk1"/>
                          </a:solidFill>
                          <a:effectLst/>
                          <a:latin typeface="+mn-lt"/>
                          <a:ea typeface="+mn-ea"/>
                          <a:cs typeface="+mn-cs"/>
                        </a:rPr>
                        <a:t>Pickup and drop-off location identifiers</a:t>
                      </a:r>
                      <a:r>
                        <a:rPr lang="en-U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485808129"/>
                  </a:ext>
                </a:extLst>
              </a:tr>
              <a:tr h="307975">
                <a:tc>
                  <a:txBody>
                    <a:bodyPr/>
                    <a:lstStyle/>
                    <a:p>
                      <a:r>
                        <a:rPr lang="en-IN" sz="1400" b="0" i="0" kern="1200" dirty="0">
                          <a:solidFill>
                            <a:schemeClr val="dk1"/>
                          </a:solidFill>
                          <a:effectLst/>
                          <a:latin typeface="+mn-lt"/>
                          <a:ea typeface="+mn-ea"/>
                          <a:cs typeface="+mn-cs"/>
                        </a:rPr>
                        <a:t>payment_type</a:t>
                      </a:r>
                      <a:endParaRPr lang="en-IN" sz="1400" dirty="0"/>
                    </a:p>
                  </a:txBody>
                  <a:tcPr/>
                </a:tc>
                <a:tc>
                  <a:txBody>
                    <a:bodyPr/>
                    <a:lstStyle/>
                    <a:p>
                      <a:pPr rtl="0"/>
                      <a:r>
                        <a:rPr lang="en-US" sz="1400" b="0" i="0" kern="1200" dirty="0">
                          <a:solidFill>
                            <a:schemeClr val="dk1"/>
                          </a:solidFill>
                          <a:effectLst/>
                          <a:latin typeface="+mn-lt"/>
                          <a:ea typeface="+mn-ea"/>
                          <a:cs typeface="+mn-cs"/>
                        </a:rPr>
                        <a:t>Payment type used for the ride.</a:t>
                      </a:r>
                    </a:p>
                  </a:txBody>
                  <a:tcPr/>
                </a:tc>
                <a:extLst>
                  <a:ext uri="{0D108BD9-81ED-4DB2-BD59-A6C34878D82A}">
                    <a16:rowId xmlns:a16="http://schemas.microsoft.com/office/drawing/2014/main" val="3973817908"/>
                  </a:ext>
                </a:extLst>
              </a:tr>
            </a:tbl>
          </a:graphicData>
        </a:graphic>
      </p:graphicFrame>
      <p:sp>
        <p:nvSpPr>
          <p:cNvPr id="4" name="Slide Number Placeholder 3">
            <a:extLst>
              <a:ext uri="{FF2B5EF4-FFF2-40B4-BE49-F238E27FC236}">
                <a16:creationId xmlns:a16="http://schemas.microsoft.com/office/drawing/2014/main" id="{270CD0F0-A231-3227-B13E-7FE68EB418A3}"/>
              </a:ext>
            </a:extLst>
          </p:cNvPr>
          <p:cNvSpPr>
            <a:spLocks noGrp="1"/>
          </p:cNvSpPr>
          <p:nvPr>
            <p:ph type="sldNum" sz="quarter" idx="12"/>
          </p:nvPr>
        </p:nvSpPr>
        <p:spPr/>
        <p:txBody>
          <a:bodyPr/>
          <a:lstStyle/>
          <a:p>
            <a:fld id="{FEAE5913-AB8E-4BAD-9D04-A5990B02BE58}" type="slidenum">
              <a:rPr lang="en-GB" altLang="ru-RU" smtClean="0"/>
              <a:pPr/>
              <a:t>6</a:t>
            </a:fld>
            <a:endParaRPr lang="en-GB" altLang="ru-RU"/>
          </a:p>
        </p:txBody>
      </p:sp>
      <p:sp>
        <p:nvSpPr>
          <p:cNvPr id="8" name="TextBox 7">
            <a:extLst>
              <a:ext uri="{FF2B5EF4-FFF2-40B4-BE49-F238E27FC236}">
                <a16:creationId xmlns:a16="http://schemas.microsoft.com/office/drawing/2014/main" id="{A079E17F-2E12-ECCC-A654-9260FBB34F15}"/>
              </a:ext>
            </a:extLst>
          </p:cNvPr>
          <p:cNvSpPr txBox="1"/>
          <p:nvPr/>
        </p:nvSpPr>
        <p:spPr>
          <a:xfrm>
            <a:off x="251336" y="4832505"/>
            <a:ext cx="8354081" cy="307777"/>
          </a:xfrm>
          <a:prstGeom prst="rect">
            <a:avLst/>
          </a:prstGeom>
          <a:noFill/>
        </p:spPr>
        <p:txBody>
          <a:bodyPr wrap="square" rtlCol="0">
            <a:spAutoFit/>
          </a:bodyPr>
          <a:lstStyle/>
          <a:p>
            <a:r>
              <a:rPr lang="en-IN" sz="1400" dirty="0">
                <a:solidFill>
                  <a:schemeClr val="bg1"/>
                </a:solidFill>
                <a:latin typeface="+mn-lt"/>
              </a:rPr>
              <a:t>DATABASE LINK : https://research.iitm.ac.in/IITMBSCS2008</a:t>
            </a:r>
          </a:p>
        </p:txBody>
      </p:sp>
    </p:spTree>
    <p:extLst>
      <p:ext uri="{BB962C8B-B14F-4D97-AF65-F5344CB8AC3E}">
        <p14:creationId xmlns:p14="http://schemas.microsoft.com/office/powerpoint/2010/main" val="228039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2B964-C75B-E9B3-33C6-2D30CC1A5205}"/>
              </a:ext>
            </a:extLst>
          </p:cNvPr>
          <p:cNvSpPr>
            <a:spLocks noGrp="1"/>
          </p:cNvSpPr>
          <p:nvPr>
            <p:ph idx="1"/>
          </p:nvPr>
        </p:nvSpPr>
        <p:spPr>
          <a:xfrm>
            <a:off x="755576" y="1113631"/>
            <a:ext cx="8207375" cy="2917825"/>
          </a:xfrm>
        </p:spPr>
        <p:txBody>
          <a:bodyPr/>
          <a:lstStyle/>
          <a:p>
            <a:r>
              <a:rPr lang="en-IN" sz="1400" dirty="0"/>
              <a:t>We have implement four model</a:t>
            </a:r>
          </a:p>
          <a:p>
            <a:pPr marL="0" indent="0">
              <a:buNone/>
            </a:pPr>
            <a:r>
              <a:rPr lang="en-IN" sz="1400" dirty="0"/>
              <a:t> </a:t>
            </a:r>
          </a:p>
          <a:p>
            <a:pPr>
              <a:buFont typeface="+mj-lt"/>
              <a:buAutoNum type="arabicParenR"/>
            </a:pPr>
            <a:r>
              <a:rPr lang="en-IN" sz="1400" dirty="0"/>
              <a:t>Linear Regression(R2_Score:0.703)</a:t>
            </a:r>
          </a:p>
          <a:p>
            <a:pPr>
              <a:buFont typeface="+mj-lt"/>
              <a:buAutoNum type="arabicParenR"/>
            </a:pPr>
            <a:r>
              <a:rPr lang="en-IN" sz="1400" dirty="0"/>
              <a:t>Decision Tree (R2_Score:0.9432)</a:t>
            </a:r>
          </a:p>
          <a:p>
            <a:pPr>
              <a:buFont typeface="+mj-lt"/>
              <a:buAutoNum type="arabicParenR"/>
            </a:pPr>
            <a:r>
              <a:rPr lang="en-IN" sz="1400" dirty="0"/>
              <a:t>Random Forest Regressor(R2_Score:0.9536)</a:t>
            </a:r>
          </a:p>
          <a:p>
            <a:pPr>
              <a:buFont typeface="+mj-lt"/>
              <a:buAutoNum type="arabicParenR"/>
            </a:pPr>
            <a:r>
              <a:rPr lang="en-IN" sz="1400" dirty="0"/>
              <a:t>XGB_Regressor (R2_score:0.9527)</a:t>
            </a:r>
          </a:p>
          <a:p>
            <a:pPr marL="0" indent="0">
              <a:buNone/>
            </a:pPr>
            <a:endParaRPr lang="en-IN" sz="1400" dirty="0"/>
          </a:p>
          <a:p>
            <a:pPr>
              <a:buFont typeface="Wingdings" panose="05000000000000000000" pitchFamily="2" charset="2"/>
              <a:buChar char="v"/>
            </a:pPr>
            <a:r>
              <a:rPr lang="en-IN" sz="1400" dirty="0"/>
              <a:t>     Our Final Model is XGB_Regressor which accounts for    public score:0.92908</a:t>
            </a:r>
          </a:p>
          <a:p>
            <a:endParaRPr lang="en-IN" dirty="0"/>
          </a:p>
        </p:txBody>
      </p:sp>
      <p:sp>
        <p:nvSpPr>
          <p:cNvPr id="4" name="Slide Number Placeholder 3">
            <a:extLst>
              <a:ext uri="{FF2B5EF4-FFF2-40B4-BE49-F238E27FC236}">
                <a16:creationId xmlns:a16="http://schemas.microsoft.com/office/drawing/2014/main" id="{E527BE5F-0F1F-FF6F-E2E7-FC5B989660BB}"/>
              </a:ext>
            </a:extLst>
          </p:cNvPr>
          <p:cNvSpPr>
            <a:spLocks noGrp="1"/>
          </p:cNvSpPr>
          <p:nvPr>
            <p:ph type="sldNum" sz="quarter" idx="12"/>
          </p:nvPr>
        </p:nvSpPr>
        <p:spPr/>
        <p:txBody>
          <a:bodyPr/>
          <a:lstStyle/>
          <a:p>
            <a:fld id="{FEAE5913-AB8E-4BAD-9D04-A5990B02BE58}" type="slidenum">
              <a:rPr lang="en-GB" altLang="ru-RU" smtClean="0"/>
              <a:pPr/>
              <a:t>7</a:t>
            </a:fld>
            <a:endParaRPr lang="en-GB" altLang="ru-RU"/>
          </a:p>
        </p:txBody>
      </p:sp>
      <p:sp>
        <p:nvSpPr>
          <p:cNvPr id="5" name="Title 1">
            <a:extLst>
              <a:ext uri="{FF2B5EF4-FFF2-40B4-BE49-F238E27FC236}">
                <a16:creationId xmlns:a16="http://schemas.microsoft.com/office/drawing/2014/main" id="{A038C0A7-D468-0B9A-CD67-AD38974EC2AA}"/>
              </a:ext>
            </a:extLst>
          </p:cNvPr>
          <p:cNvSpPr>
            <a:spLocks noGrp="1"/>
          </p:cNvSpPr>
          <p:nvPr>
            <p:ph type="title"/>
          </p:nvPr>
        </p:nvSpPr>
        <p:spPr>
          <a:xfrm>
            <a:off x="2627784" y="103188"/>
            <a:ext cx="8207375" cy="866775"/>
          </a:xfrm>
        </p:spPr>
        <p:txBody>
          <a:bodyPr/>
          <a:lstStyle/>
          <a:p>
            <a:r>
              <a:rPr lang="en-IN" sz="2400" b="1" u="sng" dirty="0"/>
              <a:t>MODELS USED</a:t>
            </a:r>
          </a:p>
        </p:txBody>
      </p:sp>
    </p:spTree>
    <p:extLst>
      <p:ext uri="{BB962C8B-B14F-4D97-AF65-F5344CB8AC3E}">
        <p14:creationId xmlns:p14="http://schemas.microsoft.com/office/powerpoint/2010/main" val="104796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FAA6F-3562-CCE1-7BDC-A3F712363844}"/>
              </a:ext>
            </a:extLst>
          </p:cNvPr>
          <p:cNvSpPr>
            <a:spLocks noGrp="1"/>
          </p:cNvSpPr>
          <p:nvPr>
            <p:ph type="sldNum" sz="quarter" idx="12"/>
          </p:nvPr>
        </p:nvSpPr>
        <p:spPr/>
        <p:txBody>
          <a:bodyPr/>
          <a:lstStyle/>
          <a:p>
            <a:fld id="{FBBE485B-5A4C-4A9C-8FD2-1BE807FAD23D}" type="slidenum">
              <a:rPr lang="ru-RU" altLang="ru-RU" smtClean="0"/>
              <a:pPr/>
              <a:t>8</a:t>
            </a:fld>
            <a:endParaRPr lang="ru-RU" altLang="ru-RU"/>
          </a:p>
        </p:txBody>
      </p:sp>
      <p:pic>
        <p:nvPicPr>
          <p:cNvPr id="12" name="Picture 11">
            <a:extLst>
              <a:ext uri="{FF2B5EF4-FFF2-40B4-BE49-F238E27FC236}">
                <a16:creationId xmlns:a16="http://schemas.microsoft.com/office/drawing/2014/main" id="{76E51141-94F9-70BB-E3F4-C0639EC3B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522405"/>
            <a:ext cx="4104456" cy="4441680"/>
          </a:xfrm>
          <a:prstGeom prst="rect">
            <a:avLst/>
          </a:prstGeom>
        </p:spPr>
      </p:pic>
      <p:sp>
        <p:nvSpPr>
          <p:cNvPr id="15" name="TextBox 14">
            <a:extLst>
              <a:ext uri="{FF2B5EF4-FFF2-40B4-BE49-F238E27FC236}">
                <a16:creationId xmlns:a16="http://schemas.microsoft.com/office/drawing/2014/main" id="{68045533-9E6C-12E9-C398-8D81C8C3D15A}"/>
              </a:ext>
            </a:extLst>
          </p:cNvPr>
          <p:cNvSpPr txBox="1"/>
          <p:nvPr/>
        </p:nvSpPr>
        <p:spPr>
          <a:xfrm flipH="1">
            <a:off x="2360109" y="-30792"/>
            <a:ext cx="5071853" cy="461665"/>
          </a:xfrm>
          <a:prstGeom prst="rect">
            <a:avLst/>
          </a:prstGeom>
          <a:noFill/>
        </p:spPr>
        <p:txBody>
          <a:bodyPr wrap="square" rtlCol="0">
            <a:spAutoFit/>
          </a:bodyPr>
          <a:lstStyle/>
          <a:p>
            <a:pPr algn="ctr"/>
            <a:r>
              <a:rPr lang="en-IN" sz="2400" u="sng" dirty="0">
                <a:latin typeface="Georgia" panose="02040502050405020303" pitchFamily="18" charset="0"/>
              </a:rPr>
              <a:t>WORKING</a:t>
            </a:r>
            <a:r>
              <a:rPr lang="en-IN" sz="2400" u="sng" dirty="0"/>
              <a:t> MODEL</a:t>
            </a:r>
          </a:p>
        </p:txBody>
      </p:sp>
    </p:spTree>
    <p:extLst>
      <p:ext uri="{BB962C8B-B14F-4D97-AF65-F5344CB8AC3E}">
        <p14:creationId xmlns:p14="http://schemas.microsoft.com/office/powerpoint/2010/main" val="327099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57F9C0-BFB3-9347-6339-889B58809FD1}"/>
              </a:ext>
            </a:extLst>
          </p:cNvPr>
          <p:cNvSpPr>
            <a:spLocks noGrp="1"/>
          </p:cNvSpPr>
          <p:nvPr>
            <p:ph type="sldNum" sz="quarter" idx="12"/>
          </p:nvPr>
        </p:nvSpPr>
        <p:spPr/>
        <p:txBody>
          <a:bodyPr/>
          <a:lstStyle/>
          <a:p>
            <a:fld id="{A41C10D6-3AD7-4C6D-AE5A-E3A8622FEDAC}" type="slidenum">
              <a:rPr lang="ru-RU" altLang="ru-RU" smtClean="0"/>
              <a:pPr/>
              <a:t>9</a:t>
            </a:fld>
            <a:endParaRPr lang="ru-RU" altLang="ru-RU"/>
          </a:p>
        </p:txBody>
      </p:sp>
      <p:sp>
        <p:nvSpPr>
          <p:cNvPr id="4" name="object 3">
            <a:extLst>
              <a:ext uri="{FF2B5EF4-FFF2-40B4-BE49-F238E27FC236}">
                <a16:creationId xmlns:a16="http://schemas.microsoft.com/office/drawing/2014/main" id="{3CE922C0-6C10-8F19-1E12-F3083E948114}"/>
              </a:ext>
            </a:extLst>
          </p:cNvPr>
          <p:cNvSpPr txBox="1">
            <a:spLocks noGrp="1"/>
          </p:cNvSpPr>
          <p:nvPr>
            <p:ph type="title"/>
          </p:nvPr>
        </p:nvSpPr>
        <p:spPr>
          <a:xfrm>
            <a:off x="1801812" y="0"/>
            <a:ext cx="7342188" cy="857250"/>
          </a:xfrm>
          <a:prstGeom prst="rect">
            <a:avLst/>
          </a:prstGeom>
        </p:spPr>
        <p:txBody>
          <a:bodyPr vert="horz" wrap="square" lIns="0" tIns="11430" rIns="0" bIns="0" rtlCol="0">
            <a:spAutoFit/>
          </a:bodyPr>
          <a:lstStyle>
            <a:lvl1pPr>
              <a:defRPr sz="3600" b="0" i="0">
                <a:solidFill>
                  <a:schemeClr val="bg1"/>
                </a:solidFill>
                <a:latin typeface="Georgia"/>
                <a:ea typeface="+mj-ea"/>
                <a:cs typeface="Georgia"/>
              </a:defRPr>
            </a:lvl1pPr>
          </a:lstStyle>
          <a:p>
            <a:pPr marL="12700">
              <a:spcBef>
                <a:spcPts val="90"/>
              </a:spcBef>
            </a:pPr>
            <a:r>
              <a:rPr lang="en-US" sz="3200" b="1" kern="0" spc="-10" dirty="0">
                <a:solidFill>
                  <a:srgbClr val="000000"/>
                </a:solidFill>
              </a:rPr>
              <a:t>                 </a:t>
            </a:r>
            <a:r>
              <a:rPr lang="en-US" sz="2400" b="1" u="sng" kern="0" spc="-10" dirty="0">
                <a:solidFill>
                  <a:srgbClr val="000000"/>
                </a:solidFill>
              </a:rPr>
              <a:t>LANDING</a:t>
            </a:r>
            <a:r>
              <a:rPr lang="en-US" sz="2400" b="1" u="sng" kern="0" spc="65" dirty="0">
                <a:solidFill>
                  <a:srgbClr val="000000"/>
                </a:solidFill>
              </a:rPr>
              <a:t> </a:t>
            </a:r>
            <a:r>
              <a:rPr lang="en-US" sz="2400" b="1" u="sng" kern="0" spc="-15" dirty="0">
                <a:solidFill>
                  <a:srgbClr val="000000"/>
                </a:solidFill>
              </a:rPr>
              <a:t>PAGE</a:t>
            </a:r>
            <a:endParaRPr lang="en-US" sz="2400" u="sng" kern="0" dirty="0"/>
          </a:p>
        </p:txBody>
      </p:sp>
      <p:pic>
        <p:nvPicPr>
          <p:cNvPr id="5" name="Picture 4">
            <a:extLst>
              <a:ext uri="{FF2B5EF4-FFF2-40B4-BE49-F238E27FC236}">
                <a16:creationId xmlns:a16="http://schemas.microsoft.com/office/drawing/2014/main" id="{CABED3E8-B884-0AD2-0343-B01209D61F98}"/>
              </a:ext>
            </a:extLst>
          </p:cNvPr>
          <p:cNvPicPr>
            <a:picLocks noChangeAspect="1"/>
          </p:cNvPicPr>
          <p:nvPr/>
        </p:nvPicPr>
        <p:blipFill>
          <a:blip r:embed="rId2"/>
          <a:stretch>
            <a:fillRect/>
          </a:stretch>
        </p:blipFill>
        <p:spPr>
          <a:xfrm>
            <a:off x="2051720" y="857250"/>
            <a:ext cx="6181880" cy="3761558"/>
          </a:xfrm>
          <a:prstGeom prst="rect">
            <a:avLst/>
          </a:prstGeom>
        </p:spPr>
      </p:pic>
    </p:spTree>
    <p:extLst>
      <p:ext uri="{BB962C8B-B14F-4D97-AF65-F5344CB8AC3E}">
        <p14:creationId xmlns:p14="http://schemas.microsoft.com/office/powerpoint/2010/main" val="3155108915"/>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757</TotalTime>
  <Words>869</Words>
  <Application>Microsoft Office PowerPoint</Application>
  <PresentationFormat>Custom</PresentationFormat>
  <Paragraphs>113</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Georgia</vt:lpstr>
      <vt:lpstr>Times New Roman</vt:lpstr>
      <vt:lpstr>Wingdings</vt:lpstr>
      <vt:lpstr>template</vt:lpstr>
      <vt:lpstr>Custom Design</vt:lpstr>
      <vt:lpstr>  </vt:lpstr>
      <vt:lpstr> Table Of Content</vt:lpstr>
      <vt:lpstr>INTRODUCTION</vt:lpstr>
      <vt:lpstr>PROBLEM STATMENT</vt:lpstr>
      <vt:lpstr>SOLUTION</vt:lpstr>
      <vt:lpstr>DATASET TABLE</vt:lpstr>
      <vt:lpstr>MODELS USED</vt:lpstr>
      <vt:lpstr>PowerPoint Presentation</vt:lpstr>
      <vt:lpstr>                 LANDING PAGE</vt:lpstr>
      <vt:lpstr>LOGIN PAGE</vt:lpstr>
      <vt:lpstr>        REGISTRATION PAGE </vt:lpstr>
      <vt:lpstr>        FARE FORM PAGE</vt:lpstr>
      <vt:lpstr>        FARE PREDICTION PAGE</vt:lpstr>
      <vt:lpstr>CONCLUSION </vt:lpstr>
      <vt:lpstr>REFERENCES </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Shakti Singh</cp:lastModifiedBy>
  <cp:revision>174</cp:revision>
  <dcterms:created xsi:type="dcterms:W3CDTF">2006-06-29T12:15:01Z</dcterms:created>
  <dcterms:modified xsi:type="dcterms:W3CDTF">2024-06-07T06:11:47Z</dcterms:modified>
</cp:coreProperties>
</file>