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d29f2c1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d29f2c1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d1f1192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d1f1192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d1f1192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d1f1192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Raleway"/>
                <a:ea typeface="Raleway"/>
                <a:cs typeface="Raleway"/>
                <a:sym typeface="Raleway"/>
              </a:rPr>
              <a:t>Persona Mapping</a:t>
            </a:r>
            <a:endParaRPr>
              <a:latin typeface="Raleway"/>
              <a:ea typeface="Raleway"/>
              <a:cs typeface="Raleway"/>
              <a:sym typeface="Raleway"/>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aleway"/>
                <a:ea typeface="Raleway"/>
                <a:cs typeface="Raleway"/>
                <a:sym typeface="Raleway"/>
              </a:rPr>
              <a:t>Group 5</a:t>
            </a:r>
            <a:endParaRPr>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aleway"/>
                <a:ea typeface="Raleway"/>
                <a:cs typeface="Raleway"/>
                <a:sym typeface="Raleway"/>
              </a:rPr>
              <a:t>Project Description</a:t>
            </a:r>
            <a:endParaRPr b="1">
              <a:latin typeface="Raleway"/>
              <a:ea typeface="Raleway"/>
              <a:cs typeface="Raleway"/>
              <a:sym typeface="Raleway"/>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latin typeface="Raleway"/>
                <a:ea typeface="Raleway"/>
                <a:cs typeface="Raleway"/>
                <a:sym typeface="Raleway"/>
              </a:rPr>
              <a:t>Problem Statement: </a:t>
            </a:r>
            <a:endParaRPr b="1" sz="13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300">
                <a:solidFill>
                  <a:schemeClr val="dk1"/>
                </a:solidFill>
                <a:latin typeface="Raleway"/>
                <a:ea typeface="Raleway"/>
                <a:cs typeface="Raleway"/>
                <a:sym typeface="Raleway"/>
              </a:rPr>
              <a:t>Our vast history and local traditions are getting lost in today’s fast and urbanised lifestyles. People have little to no time to pay attention to the glories of our past.</a:t>
            </a:r>
            <a:endParaRPr sz="13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3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1300">
                <a:solidFill>
                  <a:schemeClr val="dk1"/>
                </a:solidFill>
                <a:latin typeface="Raleway"/>
                <a:ea typeface="Raleway"/>
                <a:cs typeface="Raleway"/>
                <a:sym typeface="Raleway"/>
              </a:rPr>
              <a:t>Project Title: </a:t>
            </a:r>
            <a:endParaRPr b="1" sz="13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300">
                <a:solidFill>
                  <a:schemeClr val="dk1"/>
                </a:solidFill>
                <a:latin typeface="Raleway"/>
                <a:ea typeface="Raleway"/>
                <a:cs typeface="Raleway"/>
                <a:sym typeface="Raleway"/>
              </a:rPr>
              <a:t>Niran</a:t>
            </a:r>
            <a:endParaRPr sz="13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3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1300">
                <a:solidFill>
                  <a:schemeClr val="dk1"/>
                </a:solidFill>
                <a:latin typeface="Raleway"/>
                <a:ea typeface="Raleway"/>
                <a:cs typeface="Raleway"/>
                <a:sym typeface="Raleway"/>
              </a:rPr>
              <a:t>Description:</a:t>
            </a:r>
            <a:endParaRPr b="1" sz="13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300">
                <a:solidFill>
                  <a:schemeClr val="dk1"/>
                </a:solidFill>
                <a:latin typeface="Raleway"/>
                <a:ea typeface="Raleway"/>
                <a:cs typeface="Raleway"/>
                <a:sym typeface="Raleway"/>
              </a:rPr>
              <a:t>Proof of the fact that this is viable and required(description)-&gt; opportunity area</a:t>
            </a:r>
            <a:endParaRPr sz="13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300">
                <a:solidFill>
                  <a:schemeClr val="dk1"/>
                </a:solidFill>
                <a:latin typeface="Raleway"/>
                <a:ea typeface="Raleway"/>
                <a:cs typeface="Raleway"/>
                <a:sym typeface="Raleway"/>
              </a:rPr>
              <a:t>There are often some stories and legends known to the elderly people and local craftsmen that are unheard of. These stories and the local traditions get lost somewhere in the growing urbanisation and busy lifestyles. So gamification or some sort of broken-down easy way to get to know about such histories or even tell them could be a great way to revive our culture and antiques. Our users being the center of our system design would enhance this experience for one another. </a:t>
            </a:r>
            <a:endParaRPr sz="13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300">
              <a:solidFill>
                <a:schemeClr val="dk1"/>
              </a:solidFill>
              <a:latin typeface="Roboto"/>
              <a:ea typeface="Roboto"/>
              <a:cs typeface="Roboto"/>
              <a:sym typeface="Roboto"/>
            </a:endParaRPr>
          </a:p>
          <a:p>
            <a:pPr indent="0" lvl="0" marL="0" rtl="0" algn="l">
              <a:spcBef>
                <a:spcPts val="0"/>
              </a:spcBef>
              <a:spcAft>
                <a:spcPts val="1200"/>
              </a:spcAft>
              <a:buNone/>
            </a:pPr>
            <a:r>
              <a:t/>
            </a:r>
            <a:endParaRPr sz="1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1513" y="57100"/>
            <a:ext cx="8940974" cy="5029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15662" y="65062"/>
            <a:ext cx="8912674" cy="5013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