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d117a8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d117a8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2e0a7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2e0a7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d2e0a7e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d2e0a7e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d2e0a7e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d2e0a7e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d2e0a7e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d2e0a7e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d2e0a7e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d2e0a7e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d2e0a7e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d2e0a7e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d117a875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d117a875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d2e0a7e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d2e0a7e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aleway"/>
              <a:buNone/>
              <a:defRPr sz="5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 rotWithShape="1">
          <a:blip r:embed="rId3">
            <a:alphaModFix/>
          </a:blip>
          <a:srcRect b="0" l="660" r="788" t="0"/>
          <a:stretch/>
        </p:blipFill>
        <p:spPr>
          <a:xfrm>
            <a:off x="0" y="270353"/>
            <a:ext cx="9144005" cy="460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4" y="99664"/>
            <a:ext cx="8789674" cy="49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8" y="90413"/>
            <a:ext cx="8822525" cy="496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25" y="105475"/>
            <a:ext cx="8768952" cy="493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0" y="105463"/>
            <a:ext cx="8769000" cy="493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75" y="136438"/>
            <a:ext cx="8658850" cy="487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38" y="120563"/>
            <a:ext cx="8715326" cy="490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of steps to complete as tasks:</a:t>
            </a:r>
            <a:endParaRPr b="1"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the User who wants to learn about a place: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User finds our service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Explore the application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Goes to a location they want to learn about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Scans the checkpoint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Gets to know the history of that location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Completes the story walk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Post exploring the location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the user who wants to add about a place: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User finds our service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Explore the application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Add a location to the app based on the story the user knows about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Adds a checkpoint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Completes the story walk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Post adding the location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2800350" y="2056800"/>
            <a:ext cx="354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Scenario Mapping</a:t>
            </a:r>
            <a:endParaRPr sz="30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