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5"/>
  </p:notesMasterIdLst>
  <p:sldIdLst>
    <p:sldId id="256" r:id="rId2"/>
    <p:sldId id="257" r:id="rId3"/>
    <p:sldId id="258" r:id="rId4"/>
    <p:sldId id="272" r:id="rId5"/>
    <p:sldId id="275" r:id="rId6"/>
    <p:sldId id="274" r:id="rId7"/>
    <p:sldId id="276" r:id="rId8"/>
    <p:sldId id="271" r:id="rId9"/>
    <p:sldId id="273" r:id="rId10"/>
    <p:sldId id="277" r:id="rId11"/>
    <p:sldId id="260" r:id="rId12"/>
    <p:sldId id="278" r:id="rId13"/>
    <p:sldId id="259" r:id="rId14"/>
    <p:sldId id="261" r:id="rId15"/>
    <p:sldId id="262" r:id="rId16"/>
    <p:sldId id="263" r:id="rId17"/>
    <p:sldId id="264" r:id="rId18"/>
    <p:sldId id="265" r:id="rId19"/>
    <p:sldId id="266" r:id="rId20"/>
    <p:sldId id="267" r:id="rId21"/>
    <p:sldId id="269" r:id="rId22"/>
    <p:sldId id="268" r:id="rId23"/>
    <p:sldId id="27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EB0DFA-E0A7-4461-9C67-2C0048BB419B}" type="doc">
      <dgm:prSet loTypeId="urn:microsoft.com/office/officeart/2005/8/layout/chevron2" loCatId="list" qsTypeId="urn:microsoft.com/office/officeart/2005/8/quickstyle/3d4" qsCatId="3D" csTypeId="urn:microsoft.com/office/officeart/2005/8/colors/accent0_1" csCatId="mainScheme" phldr="1"/>
      <dgm:spPr/>
      <dgm:t>
        <a:bodyPr/>
        <a:lstStyle/>
        <a:p>
          <a:endParaRPr lang="en-US"/>
        </a:p>
      </dgm:t>
    </dgm:pt>
    <dgm:pt modelId="{DD118A92-3D5B-427C-944D-BFA8F56B1980}">
      <dgm:prSet phldrT="[Text]"/>
      <dgm:spPr/>
      <dgm:t>
        <a:bodyPr/>
        <a:lstStyle/>
        <a:p>
          <a:r>
            <a:rPr lang="en-US" dirty="0" smtClean="0"/>
            <a:t>1</a:t>
          </a:r>
          <a:endParaRPr lang="en-US" dirty="0"/>
        </a:p>
      </dgm:t>
    </dgm:pt>
    <dgm:pt modelId="{69101EA6-BBF2-4CEF-BDFD-1001061D878F}" type="parTrans" cxnId="{1F2802F4-3F01-462F-8072-81E17C39B9C8}">
      <dgm:prSet/>
      <dgm:spPr/>
      <dgm:t>
        <a:bodyPr/>
        <a:lstStyle/>
        <a:p>
          <a:endParaRPr lang="en-US"/>
        </a:p>
      </dgm:t>
    </dgm:pt>
    <dgm:pt modelId="{DF41E2E7-E9E8-4D3C-8C7D-3683A0A5C9EB}" type="sibTrans" cxnId="{1F2802F4-3F01-462F-8072-81E17C39B9C8}">
      <dgm:prSet/>
      <dgm:spPr/>
      <dgm:t>
        <a:bodyPr/>
        <a:lstStyle/>
        <a:p>
          <a:endParaRPr lang="en-US"/>
        </a:p>
      </dgm:t>
    </dgm:pt>
    <dgm:pt modelId="{58B3F584-DCF1-41F7-90C4-4A6961DFFA21}">
      <dgm:prSet phldrT="[Text]"/>
      <dgm:spPr/>
      <dgm:t>
        <a:bodyPr/>
        <a:lstStyle/>
        <a:p>
          <a:r>
            <a:rPr lang="en-US" dirty="0"/>
            <a:t>Introduction</a:t>
          </a:r>
        </a:p>
      </dgm:t>
    </dgm:pt>
    <dgm:pt modelId="{50EB3AB8-A86B-4875-8789-AB182B847871}" type="parTrans" cxnId="{3AF72550-C9A3-431F-B28B-E0C29B6A9137}">
      <dgm:prSet/>
      <dgm:spPr/>
      <dgm:t>
        <a:bodyPr/>
        <a:lstStyle/>
        <a:p>
          <a:endParaRPr lang="en-US"/>
        </a:p>
      </dgm:t>
    </dgm:pt>
    <dgm:pt modelId="{BCD0DD0F-2AD4-4738-A4DA-F9CB40CAAA3B}" type="sibTrans" cxnId="{3AF72550-C9A3-431F-B28B-E0C29B6A9137}">
      <dgm:prSet/>
      <dgm:spPr/>
      <dgm:t>
        <a:bodyPr/>
        <a:lstStyle/>
        <a:p>
          <a:endParaRPr lang="en-US"/>
        </a:p>
      </dgm:t>
    </dgm:pt>
    <dgm:pt modelId="{1910A93E-7151-4FFE-8096-DDBBEB99FB70}">
      <dgm:prSet phldrT="[Text]"/>
      <dgm:spPr/>
      <dgm:t>
        <a:bodyPr/>
        <a:lstStyle/>
        <a:p>
          <a:r>
            <a:rPr lang="en-US" dirty="0" smtClean="0"/>
            <a:t>2</a:t>
          </a:r>
          <a:endParaRPr lang="en-US" dirty="0"/>
        </a:p>
      </dgm:t>
    </dgm:pt>
    <dgm:pt modelId="{1D8AE7E8-CFB4-43D5-9A66-3188EE296657}" type="parTrans" cxnId="{1DCB30C9-5473-439F-B084-14DF6511D0FD}">
      <dgm:prSet/>
      <dgm:spPr/>
      <dgm:t>
        <a:bodyPr/>
        <a:lstStyle/>
        <a:p>
          <a:endParaRPr lang="en-US"/>
        </a:p>
      </dgm:t>
    </dgm:pt>
    <dgm:pt modelId="{81AB8D95-1974-4BC8-BACD-14B023D75813}" type="sibTrans" cxnId="{1DCB30C9-5473-439F-B084-14DF6511D0FD}">
      <dgm:prSet/>
      <dgm:spPr/>
      <dgm:t>
        <a:bodyPr/>
        <a:lstStyle/>
        <a:p>
          <a:endParaRPr lang="en-US"/>
        </a:p>
      </dgm:t>
    </dgm:pt>
    <dgm:pt modelId="{24455906-B8D3-4147-A759-F4749CED9F56}">
      <dgm:prSet phldrT="[Text]"/>
      <dgm:spPr/>
      <dgm:t>
        <a:bodyPr/>
        <a:lstStyle/>
        <a:p>
          <a:r>
            <a:rPr lang="en-US" dirty="0"/>
            <a:t>Specification of Dataset</a:t>
          </a:r>
        </a:p>
      </dgm:t>
    </dgm:pt>
    <dgm:pt modelId="{EE3B737F-CCD1-49F7-8639-DF96FD5ECAA0}" type="parTrans" cxnId="{33933220-608F-4D7F-8137-0A119551185C}">
      <dgm:prSet/>
      <dgm:spPr/>
      <dgm:t>
        <a:bodyPr/>
        <a:lstStyle/>
        <a:p>
          <a:endParaRPr lang="en-US"/>
        </a:p>
      </dgm:t>
    </dgm:pt>
    <dgm:pt modelId="{BF147255-76CE-43D4-9EBD-E6B16BC143C6}" type="sibTrans" cxnId="{33933220-608F-4D7F-8137-0A119551185C}">
      <dgm:prSet/>
      <dgm:spPr/>
      <dgm:t>
        <a:bodyPr/>
        <a:lstStyle/>
        <a:p>
          <a:endParaRPr lang="en-US"/>
        </a:p>
      </dgm:t>
    </dgm:pt>
    <dgm:pt modelId="{1B13F940-EF14-4CEE-95F9-08EA6F6C47EE}">
      <dgm:prSet phldrT="[Text]"/>
      <dgm:spPr/>
      <dgm:t>
        <a:bodyPr/>
        <a:lstStyle/>
        <a:p>
          <a:r>
            <a:rPr lang="en-US" dirty="0" smtClean="0"/>
            <a:t>3</a:t>
          </a:r>
          <a:endParaRPr lang="en-US" dirty="0"/>
        </a:p>
      </dgm:t>
    </dgm:pt>
    <dgm:pt modelId="{B8D55660-A4C6-454B-8E69-B7CAF797FA12}" type="parTrans" cxnId="{70E1BFE6-71D3-4855-8009-B2A5B79D7FB6}">
      <dgm:prSet/>
      <dgm:spPr/>
      <dgm:t>
        <a:bodyPr/>
        <a:lstStyle/>
        <a:p>
          <a:endParaRPr lang="en-US"/>
        </a:p>
      </dgm:t>
    </dgm:pt>
    <dgm:pt modelId="{4861044E-9F93-48CE-818A-8F37FFC1AEAA}" type="sibTrans" cxnId="{70E1BFE6-71D3-4855-8009-B2A5B79D7FB6}">
      <dgm:prSet/>
      <dgm:spPr/>
      <dgm:t>
        <a:bodyPr/>
        <a:lstStyle/>
        <a:p>
          <a:endParaRPr lang="en-US"/>
        </a:p>
      </dgm:t>
    </dgm:pt>
    <dgm:pt modelId="{8F84FAAB-6677-417E-A567-2EBDAB6CEEA3}">
      <dgm:prSet phldrT="[Text]"/>
      <dgm:spPr/>
      <dgm:t>
        <a:bodyPr/>
        <a:lstStyle/>
        <a:p>
          <a:r>
            <a:rPr lang="en-US" dirty="0"/>
            <a:t>Overall Flow</a:t>
          </a:r>
        </a:p>
      </dgm:t>
    </dgm:pt>
    <dgm:pt modelId="{135865D9-D02D-47D8-BEA6-42DE47CC61AF}" type="parTrans" cxnId="{60049B97-F00D-423C-A2AB-C0F6C274DE5A}">
      <dgm:prSet/>
      <dgm:spPr/>
      <dgm:t>
        <a:bodyPr/>
        <a:lstStyle/>
        <a:p>
          <a:endParaRPr lang="en-US"/>
        </a:p>
      </dgm:t>
    </dgm:pt>
    <dgm:pt modelId="{9DFDCFF0-6D9E-4547-B4E1-A8CD0C45B21B}" type="sibTrans" cxnId="{60049B97-F00D-423C-A2AB-C0F6C274DE5A}">
      <dgm:prSet/>
      <dgm:spPr/>
      <dgm:t>
        <a:bodyPr/>
        <a:lstStyle/>
        <a:p>
          <a:endParaRPr lang="en-US"/>
        </a:p>
      </dgm:t>
    </dgm:pt>
    <dgm:pt modelId="{8A4DA10B-7C79-4ECB-A646-B6E390A7B7E4}">
      <dgm:prSet phldrT="[Text]"/>
      <dgm:spPr/>
      <dgm:t>
        <a:bodyPr/>
        <a:lstStyle/>
        <a:p>
          <a:r>
            <a:rPr lang="en-US" dirty="0" smtClean="0"/>
            <a:t>4</a:t>
          </a:r>
          <a:endParaRPr lang="en-US" dirty="0"/>
        </a:p>
      </dgm:t>
    </dgm:pt>
    <dgm:pt modelId="{A3D293FB-4779-4EED-B6F7-1CF5D94D1618}" type="parTrans" cxnId="{E76D73F1-18BF-434C-9810-6A4891D43E29}">
      <dgm:prSet/>
      <dgm:spPr/>
      <dgm:t>
        <a:bodyPr/>
        <a:lstStyle/>
        <a:p>
          <a:endParaRPr lang="en-US"/>
        </a:p>
      </dgm:t>
    </dgm:pt>
    <dgm:pt modelId="{515D7DDB-1194-4508-A784-667931A23220}" type="sibTrans" cxnId="{E76D73F1-18BF-434C-9810-6A4891D43E29}">
      <dgm:prSet/>
      <dgm:spPr/>
      <dgm:t>
        <a:bodyPr/>
        <a:lstStyle/>
        <a:p>
          <a:endParaRPr lang="en-US"/>
        </a:p>
      </dgm:t>
    </dgm:pt>
    <dgm:pt modelId="{1FB150C8-5F6C-4D76-8476-8312956AABE2}">
      <dgm:prSet/>
      <dgm:spPr/>
      <dgm:t>
        <a:bodyPr/>
        <a:lstStyle/>
        <a:p>
          <a:r>
            <a:rPr lang="en-US" dirty="0"/>
            <a:t>System Specification</a:t>
          </a:r>
        </a:p>
      </dgm:t>
    </dgm:pt>
    <dgm:pt modelId="{BFAE11FF-F5CD-4680-A778-7D7DF6BFCCB7}" type="parTrans" cxnId="{D34D5789-1B14-490B-BB0C-E09C0DBD7064}">
      <dgm:prSet/>
      <dgm:spPr/>
      <dgm:t>
        <a:bodyPr/>
        <a:lstStyle/>
        <a:p>
          <a:endParaRPr lang="en-US"/>
        </a:p>
      </dgm:t>
    </dgm:pt>
    <dgm:pt modelId="{7AE42978-CF0D-4730-A583-62002623426B}" type="sibTrans" cxnId="{D34D5789-1B14-490B-BB0C-E09C0DBD7064}">
      <dgm:prSet/>
      <dgm:spPr/>
      <dgm:t>
        <a:bodyPr/>
        <a:lstStyle/>
        <a:p>
          <a:endParaRPr lang="en-US"/>
        </a:p>
      </dgm:t>
    </dgm:pt>
    <dgm:pt modelId="{2D0FBF49-DD14-498F-BF11-D83C38CD94D7}">
      <dgm:prSet/>
      <dgm:spPr/>
      <dgm:t>
        <a:bodyPr/>
        <a:lstStyle/>
        <a:p>
          <a:r>
            <a:rPr lang="en-US" dirty="0" smtClean="0"/>
            <a:t>5</a:t>
          </a:r>
          <a:endParaRPr lang="en-US" dirty="0"/>
        </a:p>
      </dgm:t>
    </dgm:pt>
    <dgm:pt modelId="{3B9506A2-D871-4A41-A87F-1B98F3CCF919}" type="parTrans" cxnId="{51B86031-00E9-4796-BC06-AF82DF426622}">
      <dgm:prSet/>
      <dgm:spPr/>
      <dgm:t>
        <a:bodyPr/>
        <a:lstStyle/>
        <a:p>
          <a:endParaRPr lang="en-US"/>
        </a:p>
      </dgm:t>
    </dgm:pt>
    <dgm:pt modelId="{716D3127-6F10-4B30-AF7F-95DBD59990AD}" type="sibTrans" cxnId="{51B86031-00E9-4796-BC06-AF82DF426622}">
      <dgm:prSet/>
      <dgm:spPr/>
      <dgm:t>
        <a:bodyPr/>
        <a:lstStyle/>
        <a:p>
          <a:endParaRPr lang="en-US"/>
        </a:p>
      </dgm:t>
    </dgm:pt>
    <dgm:pt modelId="{5EE26A32-B9CD-4A45-9D97-F3D8E7FF0C80}">
      <dgm:prSet/>
      <dgm:spPr/>
      <dgm:t>
        <a:bodyPr/>
        <a:lstStyle/>
        <a:p>
          <a:r>
            <a:rPr lang="en-US" dirty="0"/>
            <a:t>Queries and Visualizations</a:t>
          </a:r>
        </a:p>
      </dgm:t>
    </dgm:pt>
    <dgm:pt modelId="{AA8F245D-E14D-4957-85DD-5C64767578B7}" type="parTrans" cxnId="{E09125E7-44B0-4F7E-B42E-DAC0E1C1D8AA}">
      <dgm:prSet/>
      <dgm:spPr/>
      <dgm:t>
        <a:bodyPr/>
        <a:lstStyle/>
        <a:p>
          <a:endParaRPr lang="en-US"/>
        </a:p>
      </dgm:t>
    </dgm:pt>
    <dgm:pt modelId="{0D54EB7D-AA18-4907-946D-1DCAD51DD98E}" type="sibTrans" cxnId="{E09125E7-44B0-4F7E-B42E-DAC0E1C1D8AA}">
      <dgm:prSet/>
      <dgm:spPr/>
      <dgm:t>
        <a:bodyPr/>
        <a:lstStyle/>
        <a:p>
          <a:endParaRPr lang="en-US"/>
        </a:p>
      </dgm:t>
    </dgm:pt>
    <dgm:pt modelId="{F4E07216-2ACE-4E3D-84E7-848F869A29F8}">
      <dgm:prSet/>
      <dgm:spPr/>
      <dgm:t>
        <a:bodyPr/>
        <a:lstStyle/>
        <a:p>
          <a:r>
            <a:rPr lang="en-US" dirty="0" smtClean="0"/>
            <a:t>6</a:t>
          </a:r>
          <a:endParaRPr lang="en-US" dirty="0"/>
        </a:p>
      </dgm:t>
    </dgm:pt>
    <dgm:pt modelId="{F0147AFB-C02C-4EE1-8329-2D55D3348775}" type="parTrans" cxnId="{50074394-043C-4992-85C9-754D7FDDEB7D}">
      <dgm:prSet/>
      <dgm:spPr/>
      <dgm:t>
        <a:bodyPr/>
        <a:lstStyle/>
        <a:p>
          <a:endParaRPr lang="en-US"/>
        </a:p>
      </dgm:t>
    </dgm:pt>
    <dgm:pt modelId="{EDF9FD68-D9A1-47FB-A4FD-3AD347D0F510}" type="sibTrans" cxnId="{50074394-043C-4992-85C9-754D7FDDEB7D}">
      <dgm:prSet/>
      <dgm:spPr/>
      <dgm:t>
        <a:bodyPr/>
        <a:lstStyle/>
        <a:p>
          <a:endParaRPr lang="en-US"/>
        </a:p>
      </dgm:t>
    </dgm:pt>
    <dgm:pt modelId="{644A5D3B-11C4-4EB6-A2FB-3D828469460E}">
      <dgm:prSet/>
      <dgm:spPr/>
      <dgm:t>
        <a:bodyPr/>
        <a:lstStyle/>
        <a:p>
          <a:r>
            <a:rPr lang="en-US" dirty="0"/>
            <a:t>Github link</a:t>
          </a:r>
        </a:p>
      </dgm:t>
    </dgm:pt>
    <dgm:pt modelId="{96CF3C04-C868-4AE6-8CB3-D18690C885B0}" type="parTrans" cxnId="{F44FB59B-7E73-4ABF-9368-3F3FC9371567}">
      <dgm:prSet/>
      <dgm:spPr/>
      <dgm:t>
        <a:bodyPr/>
        <a:lstStyle/>
        <a:p>
          <a:endParaRPr lang="en-US"/>
        </a:p>
      </dgm:t>
    </dgm:pt>
    <dgm:pt modelId="{45E018E1-68FD-459A-8D3E-A24B6321B8CC}" type="sibTrans" cxnId="{F44FB59B-7E73-4ABF-9368-3F3FC9371567}">
      <dgm:prSet/>
      <dgm:spPr/>
      <dgm:t>
        <a:bodyPr/>
        <a:lstStyle/>
        <a:p>
          <a:endParaRPr lang="en-US"/>
        </a:p>
      </dgm:t>
    </dgm:pt>
    <dgm:pt modelId="{D7D9FB29-E822-400C-B656-ABECBB8B73C5}">
      <dgm:prSet/>
      <dgm:spPr/>
      <dgm:t>
        <a:bodyPr/>
        <a:lstStyle/>
        <a:p>
          <a:r>
            <a:rPr lang="en-US" dirty="0" smtClean="0"/>
            <a:t>7</a:t>
          </a:r>
          <a:endParaRPr lang="en-US" dirty="0"/>
        </a:p>
      </dgm:t>
    </dgm:pt>
    <dgm:pt modelId="{CF14F116-D453-4656-9CF6-8069D28AA92D}" type="parTrans" cxnId="{2FF09A87-58B4-4F5B-B243-D1F2ED74F0B6}">
      <dgm:prSet/>
      <dgm:spPr/>
      <dgm:t>
        <a:bodyPr/>
        <a:lstStyle/>
        <a:p>
          <a:endParaRPr lang="en-US"/>
        </a:p>
      </dgm:t>
    </dgm:pt>
    <dgm:pt modelId="{96BF92A8-CE2B-48DA-B0B3-47A7058494BD}" type="sibTrans" cxnId="{2FF09A87-58B4-4F5B-B243-D1F2ED74F0B6}">
      <dgm:prSet/>
      <dgm:spPr/>
      <dgm:t>
        <a:bodyPr/>
        <a:lstStyle/>
        <a:p>
          <a:endParaRPr lang="en-US"/>
        </a:p>
      </dgm:t>
    </dgm:pt>
    <dgm:pt modelId="{2F9FE3CE-6ED1-47CE-82B4-C4E8E43F922D}">
      <dgm:prSet/>
      <dgm:spPr/>
      <dgm:t>
        <a:bodyPr/>
        <a:lstStyle/>
        <a:p>
          <a:r>
            <a:rPr lang="en-US"/>
            <a:t>References</a:t>
          </a:r>
        </a:p>
      </dgm:t>
    </dgm:pt>
    <dgm:pt modelId="{0FE36682-A62A-4EC9-9981-0E156A5256C8}" type="parTrans" cxnId="{32CD7DFF-EFC4-46F4-B9C0-38C54C79B779}">
      <dgm:prSet/>
      <dgm:spPr/>
      <dgm:t>
        <a:bodyPr/>
        <a:lstStyle/>
        <a:p>
          <a:endParaRPr lang="en-US"/>
        </a:p>
      </dgm:t>
    </dgm:pt>
    <dgm:pt modelId="{574644FB-8ACE-4843-A92B-40DA1B2019D2}" type="sibTrans" cxnId="{32CD7DFF-EFC4-46F4-B9C0-38C54C79B779}">
      <dgm:prSet/>
      <dgm:spPr/>
      <dgm:t>
        <a:bodyPr/>
        <a:lstStyle/>
        <a:p>
          <a:endParaRPr lang="en-US"/>
        </a:p>
      </dgm:t>
    </dgm:pt>
    <dgm:pt modelId="{B68F4C3A-1BCB-45BB-8A79-F83119896397}" type="pres">
      <dgm:prSet presAssocID="{F4EB0DFA-E0A7-4461-9C67-2C0048BB419B}" presName="linearFlow" presStyleCnt="0">
        <dgm:presLayoutVars>
          <dgm:dir/>
          <dgm:animLvl val="lvl"/>
          <dgm:resizeHandles val="exact"/>
        </dgm:presLayoutVars>
      </dgm:prSet>
      <dgm:spPr/>
      <dgm:t>
        <a:bodyPr/>
        <a:lstStyle/>
        <a:p>
          <a:endParaRPr lang="en-US"/>
        </a:p>
      </dgm:t>
    </dgm:pt>
    <dgm:pt modelId="{D754B242-6B2F-47A2-9E98-707C46E4203B}" type="pres">
      <dgm:prSet presAssocID="{DD118A92-3D5B-427C-944D-BFA8F56B1980}" presName="composite" presStyleCnt="0"/>
      <dgm:spPr/>
    </dgm:pt>
    <dgm:pt modelId="{65C3A1EB-89E4-48A2-A4E4-CD7EA3D7AA1E}" type="pres">
      <dgm:prSet presAssocID="{DD118A92-3D5B-427C-944D-BFA8F56B1980}" presName="parentText" presStyleLbl="alignNode1" presStyleIdx="0" presStyleCnt="7">
        <dgm:presLayoutVars>
          <dgm:chMax val="1"/>
          <dgm:bulletEnabled val="1"/>
        </dgm:presLayoutVars>
      </dgm:prSet>
      <dgm:spPr/>
      <dgm:t>
        <a:bodyPr/>
        <a:lstStyle/>
        <a:p>
          <a:endParaRPr lang="en-US"/>
        </a:p>
      </dgm:t>
    </dgm:pt>
    <dgm:pt modelId="{D4AB45BB-C682-4596-8A23-C079AE470905}" type="pres">
      <dgm:prSet presAssocID="{DD118A92-3D5B-427C-944D-BFA8F56B1980}" presName="descendantText" presStyleLbl="alignAcc1" presStyleIdx="0" presStyleCnt="7">
        <dgm:presLayoutVars>
          <dgm:bulletEnabled val="1"/>
        </dgm:presLayoutVars>
      </dgm:prSet>
      <dgm:spPr/>
      <dgm:t>
        <a:bodyPr/>
        <a:lstStyle/>
        <a:p>
          <a:endParaRPr lang="en-US"/>
        </a:p>
      </dgm:t>
    </dgm:pt>
    <dgm:pt modelId="{FEBD8929-4458-4379-A845-9CEC05DF688E}" type="pres">
      <dgm:prSet presAssocID="{DF41E2E7-E9E8-4D3C-8C7D-3683A0A5C9EB}" presName="sp" presStyleCnt="0"/>
      <dgm:spPr/>
    </dgm:pt>
    <dgm:pt modelId="{D749BF7E-0557-4D48-AE46-584D0FE4E7EA}" type="pres">
      <dgm:prSet presAssocID="{1910A93E-7151-4FFE-8096-DDBBEB99FB70}" presName="composite" presStyleCnt="0"/>
      <dgm:spPr/>
    </dgm:pt>
    <dgm:pt modelId="{71102BCB-0F0B-465F-A342-36434C5BB30A}" type="pres">
      <dgm:prSet presAssocID="{1910A93E-7151-4FFE-8096-DDBBEB99FB70}" presName="parentText" presStyleLbl="alignNode1" presStyleIdx="1" presStyleCnt="7">
        <dgm:presLayoutVars>
          <dgm:chMax val="1"/>
          <dgm:bulletEnabled val="1"/>
        </dgm:presLayoutVars>
      </dgm:prSet>
      <dgm:spPr/>
      <dgm:t>
        <a:bodyPr/>
        <a:lstStyle/>
        <a:p>
          <a:endParaRPr lang="en-US"/>
        </a:p>
      </dgm:t>
    </dgm:pt>
    <dgm:pt modelId="{A4DA4305-5877-4BB7-B742-B0024FA07829}" type="pres">
      <dgm:prSet presAssocID="{1910A93E-7151-4FFE-8096-DDBBEB99FB70}" presName="descendantText" presStyleLbl="alignAcc1" presStyleIdx="1" presStyleCnt="7">
        <dgm:presLayoutVars>
          <dgm:bulletEnabled val="1"/>
        </dgm:presLayoutVars>
      </dgm:prSet>
      <dgm:spPr/>
      <dgm:t>
        <a:bodyPr/>
        <a:lstStyle/>
        <a:p>
          <a:endParaRPr lang="en-US"/>
        </a:p>
      </dgm:t>
    </dgm:pt>
    <dgm:pt modelId="{E3B14B4A-FE8C-4B1A-9DDC-3586011B2B36}" type="pres">
      <dgm:prSet presAssocID="{81AB8D95-1974-4BC8-BACD-14B023D75813}" presName="sp" presStyleCnt="0"/>
      <dgm:spPr/>
    </dgm:pt>
    <dgm:pt modelId="{F7C96F57-EAD0-4AF1-A601-03C70CCBDD9E}" type="pres">
      <dgm:prSet presAssocID="{1B13F940-EF14-4CEE-95F9-08EA6F6C47EE}" presName="composite" presStyleCnt="0"/>
      <dgm:spPr/>
    </dgm:pt>
    <dgm:pt modelId="{9909EABF-E5CD-484F-A810-D32D6A5BE124}" type="pres">
      <dgm:prSet presAssocID="{1B13F940-EF14-4CEE-95F9-08EA6F6C47EE}" presName="parentText" presStyleLbl="alignNode1" presStyleIdx="2" presStyleCnt="7">
        <dgm:presLayoutVars>
          <dgm:chMax val="1"/>
          <dgm:bulletEnabled val="1"/>
        </dgm:presLayoutVars>
      </dgm:prSet>
      <dgm:spPr/>
      <dgm:t>
        <a:bodyPr/>
        <a:lstStyle/>
        <a:p>
          <a:endParaRPr lang="en-US"/>
        </a:p>
      </dgm:t>
    </dgm:pt>
    <dgm:pt modelId="{60F89106-6E07-4052-ADB5-6F5756F4A6C5}" type="pres">
      <dgm:prSet presAssocID="{1B13F940-EF14-4CEE-95F9-08EA6F6C47EE}" presName="descendantText" presStyleLbl="alignAcc1" presStyleIdx="2" presStyleCnt="7">
        <dgm:presLayoutVars>
          <dgm:bulletEnabled val="1"/>
        </dgm:presLayoutVars>
      </dgm:prSet>
      <dgm:spPr/>
      <dgm:t>
        <a:bodyPr/>
        <a:lstStyle/>
        <a:p>
          <a:endParaRPr lang="en-US"/>
        </a:p>
      </dgm:t>
    </dgm:pt>
    <dgm:pt modelId="{AAFDA941-ADC7-4ED7-BB25-ABDC1EBA1C47}" type="pres">
      <dgm:prSet presAssocID="{4861044E-9F93-48CE-818A-8F37FFC1AEAA}" presName="sp" presStyleCnt="0"/>
      <dgm:spPr/>
    </dgm:pt>
    <dgm:pt modelId="{74964677-7286-47CF-B51C-503433938368}" type="pres">
      <dgm:prSet presAssocID="{8A4DA10B-7C79-4ECB-A646-B6E390A7B7E4}" presName="composite" presStyleCnt="0"/>
      <dgm:spPr/>
    </dgm:pt>
    <dgm:pt modelId="{5DAA2490-6213-4302-85B2-E65101735402}" type="pres">
      <dgm:prSet presAssocID="{8A4DA10B-7C79-4ECB-A646-B6E390A7B7E4}" presName="parentText" presStyleLbl="alignNode1" presStyleIdx="3" presStyleCnt="7">
        <dgm:presLayoutVars>
          <dgm:chMax val="1"/>
          <dgm:bulletEnabled val="1"/>
        </dgm:presLayoutVars>
      </dgm:prSet>
      <dgm:spPr/>
      <dgm:t>
        <a:bodyPr/>
        <a:lstStyle/>
        <a:p>
          <a:endParaRPr lang="en-US"/>
        </a:p>
      </dgm:t>
    </dgm:pt>
    <dgm:pt modelId="{84C4C0C2-A40E-48A0-8E92-2EC4F0D2595B}" type="pres">
      <dgm:prSet presAssocID="{8A4DA10B-7C79-4ECB-A646-B6E390A7B7E4}" presName="descendantText" presStyleLbl="alignAcc1" presStyleIdx="3" presStyleCnt="7">
        <dgm:presLayoutVars>
          <dgm:bulletEnabled val="1"/>
        </dgm:presLayoutVars>
      </dgm:prSet>
      <dgm:spPr/>
      <dgm:t>
        <a:bodyPr/>
        <a:lstStyle/>
        <a:p>
          <a:endParaRPr lang="en-US"/>
        </a:p>
      </dgm:t>
    </dgm:pt>
    <dgm:pt modelId="{4D81CDDC-DADE-45A9-BC64-1B2F79C324E0}" type="pres">
      <dgm:prSet presAssocID="{515D7DDB-1194-4508-A784-667931A23220}" presName="sp" presStyleCnt="0"/>
      <dgm:spPr/>
    </dgm:pt>
    <dgm:pt modelId="{B0F91CF1-357A-4632-946E-C4C16FC0235E}" type="pres">
      <dgm:prSet presAssocID="{2D0FBF49-DD14-498F-BF11-D83C38CD94D7}" presName="composite" presStyleCnt="0"/>
      <dgm:spPr/>
    </dgm:pt>
    <dgm:pt modelId="{4F4A703A-88FD-4332-AAB0-9D253182E593}" type="pres">
      <dgm:prSet presAssocID="{2D0FBF49-DD14-498F-BF11-D83C38CD94D7}" presName="parentText" presStyleLbl="alignNode1" presStyleIdx="4" presStyleCnt="7">
        <dgm:presLayoutVars>
          <dgm:chMax val="1"/>
          <dgm:bulletEnabled val="1"/>
        </dgm:presLayoutVars>
      </dgm:prSet>
      <dgm:spPr/>
      <dgm:t>
        <a:bodyPr/>
        <a:lstStyle/>
        <a:p>
          <a:endParaRPr lang="en-US"/>
        </a:p>
      </dgm:t>
    </dgm:pt>
    <dgm:pt modelId="{C3185E29-244F-40AD-8D7B-F8EF70D95DF3}" type="pres">
      <dgm:prSet presAssocID="{2D0FBF49-DD14-498F-BF11-D83C38CD94D7}" presName="descendantText" presStyleLbl="alignAcc1" presStyleIdx="4" presStyleCnt="7">
        <dgm:presLayoutVars>
          <dgm:bulletEnabled val="1"/>
        </dgm:presLayoutVars>
      </dgm:prSet>
      <dgm:spPr/>
      <dgm:t>
        <a:bodyPr/>
        <a:lstStyle/>
        <a:p>
          <a:endParaRPr lang="en-US"/>
        </a:p>
      </dgm:t>
    </dgm:pt>
    <dgm:pt modelId="{A656CD56-C92F-4C4C-8002-F2751A043BB2}" type="pres">
      <dgm:prSet presAssocID="{716D3127-6F10-4B30-AF7F-95DBD59990AD}" presName="sp" presStyleCnt="0"/>
      <dgm:spPr/>
    </dgm:pt>
    <dgm:pt modelId="{DA14B402-16BA-44A9-AAC8-31203754E9CE}" type="pres">
      <dgm:prSet presAssocID="{F4E07216-2ACE-4E3D-84E7-848F869A29F8}" presName="composite" presStyleCnt="0"/>
      <dgm:spPr/>
    </dgm:pt>
    <dgm:pt modelId="{6392B76C-D334-426D-B481-22994948FD08}" type="pres">
      <dgm:prSet presAssocID="{F4E07216-2ACE-4E3D-84E7-848F869A29F8}" presName="parentText" presStyleLbl="alignNode1" presStyleIdx="5" presStyleCnt="7">
        <dgm:presLayoutVars>
          <dgm:chMax val="1"/>
          <dgm:bulletEnabled val="1"/>
        </dgm:presLayoutVars>
      </dgm:prSet>
      <dgm:spPr/>
      <dgm:t>
        <a:bodyPr/>
        <a:lstStyle/>
        <a:p>
          <a:endParaRPr lang="en-US"/>
        </a:p>
      </dgm:t>
    </dgm:pt>
    <dgm:pt modelId="{496E746B-FBA4-443D-B8D7-1232129F65CA}" type="pres">
      <dgm:prSet presAssocID="{F4E07216-2ACE-4E3D-84E7-848F869A29F8}" presName="descendantText" presStyleLbl="alignAcc1" presStyleIdx="5" presStyleCnt="7">
        <dgm:presLayoutVars>
          <dgm:bulletEnabled val="1"/>
        </dgm:presLayoutVars>
      </dgm:prSet>
      <dgm:spPr/>
      <dgm:t>
        <a:bodyPr/>
        <a:lstStyle/>
        <a:p>
          <a:endParaRPr lang="en-US"/>
        </a:p>
      </dgm:t>
    </dgm:pt>
    <dgm:pt modelId="{C925C990-4E2E-46F9-A532-C9317F1F3615}" type="pres">
      <dgm:prSet presAssocID="{EDF9FD68-D9A1-47FB-A4FD-3AD347D0F510}" presName="sp" presStyleCnt="0"/>
      <dgm:spPr/>
    </dgm:pt>
    <dgm:pt modelId="{8C2778F6-6BE7-4E3E-BEFF-A81D64F7915E}" type="pres">
      <dgm:prSet presAssocID="{D7D9FB29-E822-400C-B656-ABECBB8B73C5}" presName="composite" presStyleCnt="0"/>
      <dgm:spPr/>
    </dgm:pt>
    <dgm:pt modelId="{9A10B3D1-6768-45FC-B1DD-DF1C6200A81C}" type="pres">
      <dgm:prSet presAssocID="{D7D9FB29-E822-400C-B656-ABECBB8B73C5}" presName="parentText" presStyleLbl="alignNode1" presStyleIdx="6" presStyleCnt="7">
        <dgm:presLayoutVars>
          <dgm:chMax val="1"/>
          <dgm:bulletEnabled val="1"/>
        </dgm:presLayoutVars>
      </dgm:prSet>
      <dgm:spPr/>
      <dgm:t>
        <a:bodyPr/>
        <a:lstStyle/>
        <a:p>
          <a:endParaRPr lang="en-US"/>
        </a:p>
      </dgm:t>
    </dgm:pt>
    <dgm:pt modelId="{36EB9A7D-5C3A-450A-865D-3DE43684967A}" type="pres">
      <dgm:prSet presAssocID="{D7D9FB29-E822-400C-B656-ABECBB8B73C5}" presName="descendantText" presStyleLbl="alignAcc1" presStyleIdx="6" presStyleCnt="7">
        <dgm:presLayoutVars>
          <dgm:bulletEnabled val="1"/>
        </dgm:presLayoutVars>
      </dgm:prSet>
      <dgm:spPr/>
      <dgm:t>
        <a:bodyPr/>
        <a:lstStyle/>
        <a:p>
          <a:endParaRPr lang="en-US"/>
        </a:p>
      </dgm:t>
    </dgm:pt>
  </dgm:ptLst>
  <dgm:cxnLst>
    <dgm:cxn modelId="{954F64BA-1F22-4F03-BCB0-201A3386F97C}" type="presOf" srcId="{58B3F584-DCF1-41F7-90C4-4A6961DFFA21}" destId="{D4AB45BB-C682-4596-8A23-C079AE470905}" srcOrd="0" destOrd="0" presId="urn:microsoft.com/office/officeart/2005/8/layout/chevron2"/>
    <dgm:cxn modelId="{DA8B2E21-7C71-4FEB-8562-61F4DC4E0716}" type="presOf" srcId="{24455906-B8D3-4147-A759-F4749CED9F56}" destId="{A4DA4305-5877-4BB7-B742-B0024FA07829}" srcOrd="0" destOrd="0" presId="urn:microsoft.com/office/officeart/2005/8/layout/chevron2"/>
    <dgm:cxn modelId="{6EABCA7A-7F82-47AC-8209-E15AF1D97870}" type="presOf" srcId="{D7D9FB29-E822-400C-B656-ABECBB8B73C5}" destId="{9A10B3D1-6768-45FC-B1DD-DF1C6200A81C}" srcOrd="0" destOrd="0" presId="urn:microsoft.com/office/officeart/2005/8/layout/chevron2"/>
    <dgm:cxn modelId="{0CCD0A50-EC3C-48ED-897E-058C5AAB1655}" type="presOf" srcId="{5EE26A32-B9CD-4A45-9D97-F3D8E7FF0C80}" destId="{C3185E29-244F-40AD-8D7B-F8EF70D95DF3}" srcOrd="0" destOrd="0" presId="urn:microsoft.com/office/officeart/2005/8/layout/chevron2"/>
    <dgm:cxn modelId="{E1374A44-3C72-445F-85DC-757C8D879325}" type="presOf" srcId="{8F84FAAB-6677-417E-A567-2EBDAB6CEEA3}" destId="{60F89106-6E07-4052-ADB5-6F5756F4A6C5}" srcOrd="0" destOrd="0" presId="urn:microsoft.com/office/officeart/2005/8/layout/chevron2"/>
    <dgm:cxn modelId="{D34D5789-1B14-490B-BB0C-E09C0DBD7064}" srcId="{8A4DA10B-7C79-4ECB-A646-B6E390A7B7E4}" destId="{1FB150C8-5F6C-4D76-8476-8312956AABE2}" srcOrd="0" destOrd="0" parTransId="{BFAE11FF-F5CD-4680-A778-7D7DF6BFCCB7}" sibTransId="{7AE42978-CF0D-4730-A583-62002623426B}"/>
    <dgm:cxn modelId="{2FF09A87-58B4-4F5B-B243-D1F2ED74F0B6}" srcId="{F4EB0DFA-E0A7-4461-9C67-2C0048BB419B}" destId="{D7D9FB29-E822-400C-B656-ABECBB8B73C5}" srcOrd="6" destOrd="0" parTransId="{CF14F116-D453-4656-9CF6-8069D28AA92D}" sibTransId="{96BF92A8-CE2B-48DA-B0B3-47A7058494BD}"/>
    <dgm:cxn modelId="{33933220-608F-4D7F-8137-0A119551185C}" srcId="{1910A93E-7151-4FFE-8096-DDBBEB99FB70}" destId="{24455906-B8D3-4147-A759-F4749CED9F56}" srcOrd="0" destOrd="0" parTransId="{EE3B737F-CCD1-49F7-8639-DF96FD5ECAA0}" sibTransId="{BF147255-76CE-43D4-9EBD-E6B16BC143C6}"/>
    <dgm:cxn modelId="{34A4709E-E6B1-4D41-BF97-2291CBD0A586}" type="presOf" srcId="{1910A93E-7151-4FFE-8096-DDBBEB99FB70}" destId="{71102BCB-0F0B-465F-A342-36434C5BB30A}" srcOrd="0" destOrd="0" presId="urn:microsoft.com/office/officeart/2005/8/layout/chevron2"/>
    <dgm:cxn modelId="{3360FABD-AF1A-4122-A35A-4CB32FF517D3}" type="presOf" srcId="{1FB150C8-5F6C-4D76-8476-8312956AABE2}" destId="{84C4C0C2-A40E-48A0-8E92-2EC4F0D2595B}" srcOrd="0" destOrd="0" presId="urn:microsoft.com/office/officeart/2005/8/layout/chevron2"/>
    <dgm:cxn modelId="{51B86031-00E9-4796-BC06-AF82DF426622}" srcId="{F4EB0DFA-E0A7-4461-9C67-2C0048BB419B}" destId="{2D0FBF49-DD14-498F-BF11-D83C38CD94D7}" srcOrd="4" destOrd="0" parTransId="{3B9506A2-D871-4A41-A87F-1B98F3CCF919}" sibTransId="{716D3127-6F10-4B30-AF7F-95DBD59990AD}"/>
    <dgm:cxn modelId="{70E1BFE6-71D3-4855-8009-B2A5B79D7FB6}" srcId="{F4EB0DFA-E0A7-4461-9C67-2C0048BB419B}" destId="{1B13F940-EF14-4CEE-95F9-08EA6F6C47EE}" srcOrd="2" destOrd="0" parTransId="{B8D55660-A4C6-454B-8E69-B7CAF797FA12}" sibTransId="{4861044E-9F93-48CE-818A-8F37FFC1AEAA}"/>
    <dgm:cxn modelId="{32CD7DFF-EFC4-46F4-B9C0-38C54C79B779}" srcId="{D7D9FB29-E822-400C-B656-ABECBB8B73C5}" destId="{2F9FE3CE-6ED1-47CE-82B4-C4E8E43F922D}" srcOrd="0" destOrd="0" parTransId="{0FE36682-A62A-4EC9-9981-0E156A5256C8}" sibTransId="{574644FB-8ACE-4843-A92B-40DA1B2019D2}"/>
    <dgm:cxn modelId="{5D045461-642F-4FCF-ABD1-88E5CFDDA560}" type="presOf" srcId="{F4E07216-2ACE-4E3D-84E7-848F869A29F8}" destId="{6392B76C-D334-426D-B481-22994948FD08}" srcOrd="0" destOrd="0" presId="urn:microsoft.com/office/officeart/2005/8/layout/chevron2"/>
    <dgm:cxn modelId="{F44FB59B-7E73-4ABF-9368-3F3FC9371567}" srcId="{F4E07216-2ACE-4E3D-84E7-848F869A29F8}" destId="{644A5D3B-11C4-4EB6-A2FB-3D828469460E}" srcOrd="0" destOrd="0" parTransId="{96CF3C04-C868-4AE6-8CB3-D18690C885B0}" sibTransId="{45E018E1-68FD-459A-8D3E-A24B6321B8CC}"/>
    <dgm:cxn modelId="{E0F1922E-7A3E-4900-A799-363F351867DF}" type="presOf" srcId="{2D0FBF49-DD14-498F-BF11-D83C38CD94D7}" destId="{4F4A703A-88FD-4332-AAB0-9D253182E593}" srcOrd="0" destOrd="0" presId="urn:microsoft.com/office/officeart/2005/8/layout/chevron2"/>
    <dgm:cxn modelId="{592069CE-60AE-404B-9E5F-AA509E688178}" type="presOf" srcId="{8A4DA10B-7C79-4ECB-A646-B6E390A7B7E4}" destId="{5DAA2490-6213-4302-85B2-E65101735402}" srcOrd="0" destOrd="0" presId="urn:microsoft.com/office/officeart/2005/8/layout/chevron2"/>
    <dgm:cxn modelId="{3AF72550-C9A3-431F-B28B-E0C29B6A9137}" srcId="{DD118A92-3D5B-427C-944D-BFA8F56B1980}" destId="{58B3F584-DCF1-41F7-90C4-4A6961DFFA21}" srcOrd="0" destOrd="0" parTransId="{50EB3AB8-A86B-4875-8789-AB182B847871}" sibTransId="{BCD0DD0F-2AD4-4738-A4DA-F9CB40CAAA3B}"/>
    <dgm:cxn modelId="{60049B97-F00D-423C-A2AB-C0F6C274DE5A}" srcId="{1B13F940-EF14-4CEE-95F9-08EA6F6C47EE}" destId="{8F84FAAB-6677-417E-A567-2EBDAB6CEEA3}" srcOrd="0" destOrd="0" parTransId="{135865D9-D02D-47D8-BEA6-42DE47CC61AF}" sibTransId="{9DFDCFF0-6D9E-4547-B4E1-A8CD0C45B21B}"/>
    <dgm:cxn modelId="{439C4AD8-6448-4E02-A238-522252ACBEB5}" type="presOf" srcId="{F4EB0DFA-E0A7-4461-9C67-2C0048BB419B}" destId="{B68F4C3A-1BCB-45BB-8A79-F83119896397}" srcOrd="0" destOrd="0" presId="urn:microsoft.com/office/officeart/2005/8/layout/chevron2"/>
    <dgm:cxn modelId="{1DCB30C9-5473-439F-B084-14DF6511D0FD}" srcId="{F4EB0DFA-E0A7-4461-9C67-2C0048BB419B}" destId="{1910A93E-7151-4FFE-8096-DDBBEB99FB70}" srcOrd="1" destOrd="0" parTransId="{1D8AE7E8-CFB4-43D5-9A66-3188EE296657}" sibTransId="{81AB8D95-1974-4BC8-BACD-14B023D75813}"/>
    <dgm:cxn modelId="{015CE0C9-868B-4E4A-9098-4576DA891DAA}" type="presOf" srcId="{2F9FE3CE-6ED1-47CE-82B4-C4E8E43F922D}" destId="{36EB9A7D-5C3A-450A-865D-3DE43684967A}" srcOrd="0" destOrd="0" presId="urn:microsoft.com/office/officeart/2005/8/layout/chevron2"/>
    <dgm:cxn modelId="{0268DC96-1582-40A5-A8D9-1EF4ABCAEA82}" type="presOf" srcId="{DD118A92-3D5B-427C-944D-BFA8F56B1980}" destId="{65C3A1EB-89E4-48A2-A4E4-CD7EA3D7AA1E}" srcOrd="0" destOrd="0" presId="urn:microsoft.com/office/officeart/2005/8/layout/chevron2"/>
    <dgm:cxn modelId="{E09125E7-44B0-4F7E-B42E-DAC0E1C1D8AA}" srcId="{2D0FBF49-DD14-498F-BF11-D83C38CD94D7}" destId="{5EE26A32-B9CD-4A45-9D97-F3D8E7FF0C80}" srcOrd="0" destOrd="0" parTransId="{AA8F245D-E14D-4957-85DD-5C64767578B7}" sibTransId="{0D54EB7D-AA18-4907-946D-1DCAD51DD98E}"/>
    <dgm:cxn modelId="{50074394-043C-4992-85C9-754D7FDDEB7D}" srcId="{F4EB0DFA-E0A7-4461-9C67-2C0048BB419B}" destId="{F4E07216-2ACE-4E3D-84E7-848F869A29F8}" srcOrd="5" destOrd="0" parTransId="{F0147AFB-C02C-4EE1-8329-2D55D3348775}" sibTransId="{EDF9FD68-D9A1-47FB-A4FD-3AD347D0F510}"/>
    <dgm:cxn modelId="{0DB1BA7D-F17F-418A-A12F-DE31AC19428E}" type="presOf" srcId="{644A5D3B-11C4-4EB6-A2FB-3D828469460E}" destId="{496E746B-FBA4-443D-B8D7-1232129F65CA}" srcOrd="0" destOrd="0" presId="urn:microsoft.com/office/officeart/2005/8/layout/chevron2"/>
    <dgm:cxn modelId="{E76D73F1-18BF-434C-9810-6A4891D43E29}" srcId="{F4EB0DFA-E0A7-4461-9C67-2C0048BB419B}" destId="{8A4DA10B-7C79-4ECB-A646-B6E390A7B7E4}" srcOrd="3" destOrd="0" parTransId="{A3D293FB-4779-4EED-B6F7-1CF5D94D1618}" sibTransId="{515D7DDB-1194-4508-A784-667931A23220}"/>
    <dgm:cxn modelId="{64897BEA-4676-4C3F-961C-6FCD1D336F2E}" type="presOf" srcId="{1B13F940-EF14-4CEE-95F9-08EA6F6C47EE}" destId="{9909EABF-E5CD-484F-A810-D32D6A5BE124}" srcOrd="0" destOrd="0" presId="urn:microsoft.com/office/officeart/2005/8/layout/chevron2"/>
    <dgm:cxn modelId="{1F2802F4-3F01-462F-8072-81E17C39B9C8}" srcId="{F4EB0DFA-E0A7-4461-9C67-2C0048BB419B}" destId="{DD118A92-3D5B-427C-944D-BFA8F56B1980}" srcOrd="0" destOrd="0" parTransId="{69101EA6-BBF2-4CEF-BDFD-1001061D878F}" sibTransId="{DF41E2E7-E9E8-4D3C-8C7D-3683A0A5C9EB}"/>
    <dgm:cxn modelId="{B2AA725C-C274-474D-B0EA-45D5BE2029C5}" type="presParOf" srcId="{B68F4C3A-1BCB-45BB-8A79-F83119896397}" destId="{D754B242-6B2F-47A2-9E98-707C46E4203B}" srcOrd="0" destOrd="0" presId="urn:microsoft.com/office/officeart/2005/8/layout/chevron2"/>
    <dgm:cxn modelId="{9828A6D2-F2EB-4BC0-8126-94106C900EB4}" type="presParOf" srcId="{D754B242-6B2F-47A2-9E98-707C46E4203B}" destId="{65C3A1EB-89E4-48A2-A4E4-CD7EA3D7AA1E}" srcOrd="0" destOrd="0" presId="urn:microsoft.com/office/officeart/2005/8/layout/chevron2"/>
    <dgm:cxn modelId="{E84979F6-3389-4E98-B0D7-DD1F8CEA5DA8}" type="presParOf" srcId="{D754B242-6B2F-47A2-9E98-707C46E4203B}" destId="{D4AB45BB-C682-4596-8A23-C079AE470905}" srcOrd="1" destOrd="0" presId="urn:microsoft.com/office/officeart/2005/8/layout/chevron2"/>
    <dgm:cxn modelId="{ACA1EC27-46ED-4626-9C99-34C145D9B5E0}" type="presParOf" srcId="{B68F4C3A-1BCB-45BB-8A79-F83119896397}" destId="{FEBD8929-4458-4379-A845-9CEC05DF688E}" srcOrd="1" destOrd="0" presId="urn:microsoft.com/office/officeart/2005/8/layout/chevron2"/>
    <dgm:cxn modelId="{67EEE7B7-12A7-4872-A76C-E8E04947C3E4}" type="presParOf" srcId="{B68F4C3A-1BCB-45BB-8A79-F83119896397}" destId="{D749BF7E-0557-4D48-AE46-584D0FE4E7EA}" srcOrd="2" destOrd="0" presId="urn:microsoft.com/office/officeart/2005/8/layout/chevron2"/>
    <dgm:cxn modelId="{8D901126-4C4F-4EF8-973B-F7045B848B12}" type="presParOf" srcId="{D749BF7E-0557-4D48-AE46-584D0FE4E7EA}" destId="{71102BCB-0F0B-465F-A342-36434C5BB30A}" srcOrd="0" destOrd="0" presId="urn:microsoft.com/office/officeart/2005/8/layout/chevron2"/>
    <dgm:cxn modelId="{AA01392A-2A34-400B-86D7-B8442B677EC0}" type="presParOf" srcId="{D749BF7E-0557-4D48-AE46-584D0FE4E7EA}" destId="{A4DA4305-5877-4BB7-B742-B0024FA07829}" srcOrd="1" destOrd="0" presId="urn:microsoft.com/office/officeart/2005/8/layout/chevron2"/>
    <dgm:cxn modelId="{7342A11F-91BB-40BF-A6C0-F87E03D443F8}" type="presParOf" srcId="{B68F4C3A-1BCB-45BB-8A79-F83119896397}" destId="{E3B14B4A-FE8C-4B1A-9DDC-3586011B2B36}" srcOrd="3" destOrd="0" presId="urn:microsoft.com/office/officeart/2005/8/layout/chevron2"/>
    <dgm:cxn modelId="{22C63D36-E9B1-4475-B329-ED8F3A05778F}" type="presParOf" srcId="{B68F4C3A-1BCB-45BB-8A79-F83119896397}" destId="{F7C96F57-EAD0-4AF1-A601-03C70CCBDD9E}" srcOrd="4" destOrd="0" presId="urn:microsoft.com/office/officeart/2005/8/layout/chevron2"/>
    <dgm:cxn modelId="{3859C088-6283-4998-AD34-3F8136B86A85}" type="presParOf" srcId="{F7C96F57-EAD0-4AF1-A601-03C70CCBDD9E}" destId="{9909EABF-E5CD-484F-A810-D32D6A5BE124}" srcOrd="0" destOrd="0" presId="urn:microsoft.com/office/officeart/2005/8/layout/chevron2"/>
    <dgm:cxn modelId="{7B274CBA-0157-4196-9025-DA00AEFDF940}" type="presParOf" srcId="{F7C96F57-EAD0-4AF1-A601-03C70CCBDD9E}" destId="{60F89106-6E07-4052-ADB5-6F5756F4A6C5}" srcOrd="1" destOrd="0" presId="urn:microsoft.com/office/officeart/2005/8/layout/chevron2"/>
    <dgm:cxn modelId="{14745CE4-7361-4823-9E9F-B78CD4C497CE}" type="presParOf" srcId="{B68F4C3A-1BCB-45BB-8A79-F83119896397}" destId="{AAFDA941-ADC7-4ED7-BB25-ABDC1EBA1C47}" srcOrd="5" destOrd="0" presId="urn:microsoft.com/office/officeart/2005/8/layout/chevron2"/>
    <dgm:cxn modelId="{23D4BF82-3F8E-44AD-8414-D5E7C199D61E}" type="presParOf" srcId="{B68F4C3A-1BCB-45BB-8A79-F83119896397}" destId="{74964677-7286-47CF-B51C-503433938368}" srcOrd="6" destOrd="0" presId="urn:microsoft.com/office/officeart/2005/8/layout/chevron2"/>
    <dgm:cxn modelId="{362B421E-A920-4619-AEC2-E123FCAF3F69}" type="presParOf" srcId="{74964677-7286-47CF-B51C-503433938368}" destId="{5DAA2490-6213-4302-85B2-E65101735402}" srcOrd="0" destOrd="0" presId="urn:microsoft.com/office/officeart/2005/8/layout/chevron2"/>
    <dgm:cxn modelId="{3CCD2DD7-9C70-42AC-9AF0-EAFE26D29CBC}" type="presParOf" srcId="{74964677-7286-47CF-B51C-503433938368}" destId="{84C4C0C2-A40E-48A0-8E92-2EC4F0D2595B}" srcOrd="1" destOrd="0" presId="urn:microsoft.com/office/officeart/2005/8/layout/chevron2"/>
    <dgm:cxn modelId="{FEE69F7B-09DE-4CC7-9B83-5D13694B1BEA}" type="presParOf" srcId="{B68F4C3A-1BCB-45BB-8A79-F83119896397}" destId="{4D81CDDC-DADE-45A9-BC64-1B2F79C324E0}" srcOrd="7" destOrd="0" presId="urn:microsoft.com/office/officeart/2005/8/layout/chevron2"/>
    <dgm:cxn modelId="{872D1BBC-E068-4D8F-B0AC-7A0AC73A2362}" type="presParOf" srcId="{B68F4C3A-1BCB-45BB-8A79-F83119896397}" destId="{B0F91CF1-357A-4632-946E-C4C16FC0235E}" srcOrd="8" destOrd="0" presId="urn:microsoft.com/office/officeart/2005/8/layout/chevron2"/>
    <dgm:cxn modelId="{D76EE2EA-0ADE-4B25-83C0-D2CCECF31D64}" type="presParOf" srcId="{B0F91CF1-357A-4632-946E-C4C16FC0235E}" destId="{4F4A703A-88FD-4332-AAB0-9D253182E593}" srcOrd="0" destOrd="0" presId="urn:microsoft.com/office/officeart/2005/8/layout/chevron2"/>
    <dgm:cxn modelId="{FFAECB0F-D58B-4F31-BBF2-CBB18EAA6A29}" type="presParOf" srcId="{B0F91CF1-357A-4632-946E-C4C16FC0235E}" destId="{C3185E29-244F-40AD-8D7B-F8EF70D95DF3}" srcOrd="1" destOrd="0" presId="urn:microsoft.com/office/officeart/2005/8/layout/chevron2"/>
    <dgm:cxn modelId="{774D8667-DE69-45CC-BF11-9FF7E2A6EE67}" type="presParOf" srcId="{B68F4C3A-1BCB-45BB-8A79-F83119896397}" destId="{A656CD56-C92F-4C4C-8002-F2751A043BB2}" srcOrd="9" destOrd="0" presId="urn:microsoft.com/office/officeart/2005/8/layout/chevron2"/>
    <dgm:cxn modelId="{3A8ECEF7-88BC-42AF-A7C2-70902CD9B8C5}" type="presParOf" srcId="{B68F4C3A-1BCB-45BB-8A79-F83119896397}" destId="{DA14B402-16BA-44A9-AAC8-31203754E9CE}" srcOrd="10" destOrd="0" presId="urn:microsoft.com/office/officeart/2005/8/layout/chevron2"/>
    <dgm:cxn modelId="{871D16B1-0AB9-4040-8663-BE96AC2FA454}" type="presParOf" srcId="{DA14B402-16BA-44A9-AAC8-31203754E9CE}" destId="{6392B76C-D334-426D-B481-22994948FD08}" srcOrd="0" destOrd="0" presId="urn:microsoft.com/office/officeart/2005/8/layout/chevron2"/>
    <dgm:cxn modelId="{D22C7447-F27E-4EEE-81DC-8E0EAA810E8F}" type="presParOf" srcId="{DA14B402-16BA-44A9-AAC8-31203754E9CE}" destId="{496E746B-FBA4-443D-B8D7-1232129F65CA}" srcOrd="1" destOrd="0" presId="urn:microsoft.com/office/officeart/2005/8/layout/chevron2"/>
    <dgm:cxn modelId="{44E5E9C4-8013-44E0-99DC-CDCFCFB11EB5}" type="presParOf" srcId="{B68F4C3A-1BCB-45BB-8A79-F83119896397}" destId="{C925C990-4E2E-46F9-A532-C9317F1F3615}" srcOrd="11" destOrd="0" presId="urn:microsoft.com/office/officeart/2005/8/layout/chevron2"/>
    <dgm:cxn modelId="{1A677BD6-6461-4298-A6C1-919DF36CDA0B}" type="presParOf" srcId="{B68F4C3A-1BCB-45BB-8A79-F83119896397}" destId="{8C2778F6-6BE7-4E3E-BEFF-A81D64F7915E}" srcOrd="12" destOrd="0" presId="urn:microsoft.com/office/officeart/2005/8/layout/chevron2"/>
    <dgm:cxn modelId="{B3D4DBC5-582D-427D-B38B-C6F22A65A076}" type="presParOf" srcId="{8C2778F6-6BE7-4E3E-BEFF-A81D64F7915E}" destId="{9A10B3D1-6768-45FC-B1DD-DF1C6200A81C}" srcOrd="0" destOrd="0" presId="urn:microsoft.com/office/officeart/2005/8/layout/chevron2"/>
    <dgm:cxn modelId="{EB2079BC-093B-4169-95D8-A4976B89C166}" type="presParOf" srcId="{8C2778F6-6BE7-4E3E-BEFF-A81D64F7915E}" destId="{36EB9A7D-5C3A-450A-865D-3DE43684967A}"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C73F59-99AF-45B7-872B-9829F9ECA0DF}" type="doc">
      <dgm:prSet loTypeId="urn:microsoft.com/office/officeart/2005/8/layout/matrix1" loCatId="matrix" qsTypeId="urn:microsoft.com/office/officeart/2005/8/quickstyle/simple1" qsCatId="simple" csTypeId="urn:microsoft.com/office/officeart/2005/8/colors/accent1_5" csCatId="accent1" phldr="1"/>
      <dgm:spPr/>
      <dgm:t>
        <a:bodyPr/>
        <a:lstStyle/>
        <a:p>
          <a:endParaRPr lang="en-US"/>
        </a:p>
      </dgm:t>
    </dgm:pt>
    <dgm:pt modelId="{272B9A30-3E49-42F0-890A-2E3701EE0EB4}">
      <dgm:prSet phldrT="[Text]"/>
      <dgm:spPr/>
      <dgm:t>
        <a:bodyPr/>
        <a:lstStyle/>
        <a:p>
          <a:r>
            <a:rPr lang="en-US" dirty="0"/>
            <a:t>TOOLS</a:t>
          </a:r>
        </a:p>
      </dgm:t>
    </dgm:pt>
    <dgm:pt modelId="{21A6A46A-7355-42BB-910C-45791CDE44FB}" type="parTrans" cxnId="{AA5127CE-A8B1-4E91-B4F4-E56C18927E6E}">
      <dgm:prSet/>
      <dgm:spPr/>
      <dgm:t>
        <a:bodyPr/>
        <a:lstStyle/>
        <a:p>
          <a:endParaRPr lang="en-US"/>
        </a:p>
      </dgm:t>
    </dgm:pt>
    <dgm:pt modelId="{015C7E9A-2A42-4796-B52C-29B8BA034752}" type="sibTrans" cxnId="{AA5127CE-A8B1-4E91-B4F4-E56C18927E6E}">
      <dgm:prSet/>
      <dgm:spPr/>
      <dgm:t>
        <a:bodyPr/>
        <a:lstStyle/>
        <a:p>
          <a:endParaRPr lang="en-US"/>
        </a:p>
      </dgm:t>
    </dgm:pt>
    <dgm:pt modelId="{6AEA4C0E-63E6-46B9-A892-CD0B33C286EF}">
      <dgm:prSet phldrT="[Text]"/>
      <dgm:spPr/>
      <dgm:t>
        <a:bodyPr/>
        <a:lstStyle/>
        <a:p>
          <a:r>
            <a:rPr lang="en-US" dirty="0"/>
            <a:t>IBM Bluemix</a:t>
          </a:r>
        </a:p>
      </dgm:t>
    </dgm:pt>
    <dgm:pt modelId="{4BECBDA6-8B90-4619-B5B5-349732B86D96}" type="parTrans" cxnId="{D5554022-B281-421B-9810-1D34F069713D}">
      <dgm:prSet/>
      <dgm:spPr/>
      <dgm:t>
        <a:bodyPr/>
        <a:lstStyle/>
        <a:p>
          <a:endParaRPr lang="en-US"/>
        </a:p>
      </dgm:t>
    </dgm:pt>
    <dgm:pt modelId="{1A8BE818-59AF-4004-8069-B5C78E16F22C}" type="sibTrans" cxnId="{D5554022-B281-421B-9810-1D34F069713D}">
      <dgm:prSet/>
      <dgm:spPr/>
      <dgm:t>
        <a:bodyPr/>
        <a:lstStyle/>
        <a:p>
          <a:endParaRPr lang="en-US"/>
        </a:p>
      </dgm:t>
    </dgm:pt>
    <dgm:pt modelId="{9BF3D81C-70FF-4AF3-924C-6CEC977000C5}">
      <dgm:prSet phldrT="[Text]"/>
      <dgm:spPr/>
      <dgm:t>
        <a:bodyPr/>
        <a:lstStyle/>
        <a:p>
          <a:r>
            <a:rPr lang="en-US" dirty="0" smtClean="0"/>
            <a:t> Apache Hadoop, Hive &amp; Pig</a:t>
          </a:r>
          <a:endParaRPr lang="en-US" dirty="0"/>
        </a:p>
      </dgm:t>
    </dgm:pt>
    <dgm:pt modelId="{0B1B14D0-D73F-43A0-B36E-C46BAA0CEBE6}" type="parTrans" cxnId="{BCACA7DC-7534-4FCD-81DF-B7C340B631D0}">
      <dgm:prSet/>
      <dgm:spPr/>
      <dgm:t>
        <a:bodyPr/>
        <a:lstStyle/>
        <a:p>
          <a:endParaRPr lang="en-US"/>
        </a:p>
      </dgm:t>
    </dgm:pt>
    <dgm:pt modelId="{56C36689-963B-4E0A-8A4A-D2A9DB4814DC}" type="sibTrans" cxnId="{BCACA7DC-7534-4FCD-81DF-B7C340B631D0}">
      <dgm:prSet/>
      <dgm:spPr/>
      <dgm:t>
        <a:bodyPr/>
        <a:lstStyle/>
        <a:p>
          <a:endParaRPr lang="en-US"/>
        </a:p>
      </dgm:t>
    </dgm:pt>
    <dgm:pt modelId="{7F48D0DC-197A-4B1F-AE36-EDF2F5A64BF3}">
      <dgm:prSet phldrT="[Text]"/>
      <dgm:spPr/>
      <dgm:t>
        <a:bodyPr/>
        <a:lstStyle/>
        <a:p>
          <a:r>
            <a:rPr lang="en-US" dirty="0"/>
            <a:t>Tableau</a:t>
          </a:r>
        </a:p>
      </dgm:t>
    </dgm:pt>
    <dgm:pt modelId="{CEB618D5-710B-4ECF-8F61-652A5F11C2BF}" type="parTrans" cxnId="{9DA76DCF-0C8C-4648-B584-A7E45B6F4D7D}">
      <dgm:prSet/>
      <dgm:spPr/>
      <dgm:t>
        <a:bodyPr/>
        <a:lstStyle/>
        <a:p>
          <a:endParaRPr lang="en-US"/>
        </a:p>
      </dgm:t>
    </dgm:pt>
    <dgm:pt modelId="{FEC42948-2F78-4BB3-9C26-17301818795B}" type="sibTrans" cxnId="{9DA76DCF-0C8C-4648-B584-A7E45B6F4D7D}">
      <dgm:prSet/>
      <dgm:spPr/>
      <dgm:t>
        <a:bodyPr/>
        <a:lstStyle/>
        <a:p>
          <a:endParaRPr lang="en-US"/>
        </a:p>
      </dgm:t>
    </dgm:pt>
    <dgm:pt modelId="{99F00928-C820-46BD-8B0C-099E989C70AA}">
      <dgm:prSet phldrT="[Text]"/>
      <dgm:spPr/>
      <dgm:t>
        <a:bodyPr/>
        <a:lstStyle/>
        <a:p>
          <a:r>
            <a:rPr lang="en-US" dirty="0"/>
            <a:t>FileZilla</a:t>
          </a:r>
        </a:p>
      </dgm:t>
    </dgm:pt>
    <dgm:pt modelId="{8CC98F37-4515-4E6F-85F2-4117C20BF7D0}" type="parTrans" cxnId="{73E30F4A-8537-4254-98BD-5664BF2789F9}">
      <dgm:prSet/>
      <dgm:spPr/>
      <dgm:t>
        <a:bodyPr/>
        <a:lstStyle/>
        <a:p>
          <a:endParaRPr lang="en-US"/>
        </a:p>
      </dgm:t>
    </dgm:pt>
    <dgm:pt modelId="{C729D598-98A3-48E9-9953-BB957376BECF}" type="sibTrans" cxnId="{73E30F4A-8537-4254-98BD-5664BF2789F9}">
      <dgm:prSet/>
      <dgm:spPr/>
      <dgm:t>
        <a:bodyPr/>
        <a:lstStyle/>
        <a:p>
          <a:endParaRPr lang="en-US"/>
        </a:p>
      </dgm:t>
    </dgm:pt>
    <dgm:pt modelId="{1E568447-4A39-4F7C-800D-6F6E8E37C379}" type="pres">
      <dgm:prSet presAssocID="{3DC73F59-99AF-45B7-872B-9829F9ECA0DF}" presName="diagram" presStyleCnt="0">
        <dgm:presLayoutVars>
          <dgm:chMax val="1"/>
          <dgm:dir/>
          <dgm:animLvl val="ctr"/>
          <dgm:resizeHandles val="exact"/>
        </dgm:presLayoutVars>
      </dgm:prSet>
      <dgm:spPr/>
      <dgm:t>
        <a:bodyPr/>
        <a:lstStyle/>
        <a:p>
          <a:endParaRPr lang="en-US"/>
        </a:p>
      </dgm:t>
    </dgm:pt>
    <dgm:pt modelId="{09B1A73A-CBE3-480A-959A-721C56089ED3}" type="pres">
      <dgm:prSet presAssocID="{3DC73F59-99AF-45B7-872B-9829F9ECA0DF}" presName="matrix" presStyleCnt="0"/>
      <dgm:spPr/>
      <dgm:t>
        <a:bodyPr/>
        <a:lstStyle/>
        <a:p>
          <a:endParaRPr lang="en-US"/>
        </a:p>
      </dgm:t>
    </dgm:pt>
    <dgm:pt modelId="{4D07D256-B843-49F3-B305-BA1875D8F460}" type="pres">
      <dgm:prSet presAssocID="{3DC73F59-99AF-45B7-872B-9829F9ECA0DF}" presName="tile1" presStyleLbl="node1" presStyleIdx="0" presStyleCnt="4" custLinFactNeighborX="-596" custLinFactNeighborY="115"/>
      <dgm:spPr/>
      <dgm:t>
        <a:bodyPr/>
        <a:lstStyle/>
        <a:p>
          <a:endParaRPr lang="en-US"/>
        </a:p>
      </dgm:t>
    </dgm:pt>
    <dgm:pt modelId="{AA254E26-DE45-4307-A82A-DFBF687A1995}" type="pres">
      <dgm:prSet presAssocID="{3DC73F59-99AF-45B7-872B-9829F9ECA0DF}" presName="tile1text" presStyleLbl="node1" presStyleIdx="0" presStyleCnt="4">
        <dgm:presLayoutVars>
          <dgm:chMax val="0"/>
          <dgm:chPref val="0"/>
          <dgm:bulletEnabled val="1"/>
        </dgm:presLayoutVars>
      </dgm:prSet>
      <dgm:spPr/>
      <dgm:t>
        <a:bodyPr/>
        <a:lstStyle/>
        <a:p>
          <a:endParaRPr lang="en-US"/>
        </a:p>
      </dgm:t>
    </dgm:pt>
    <dgm:pt modelId="{111A698B-3BF6-47D9-B15A-A2C81F0F350A}" type="pres">
      <dgm:prSet presAssocID="{3DC73F59-99AF-45B7-872B-9829F9ECA0DF}" presName="tile2" presStyleLbl="node1" presStyleIdx="1" presStyleCnt="4" custLinFactNeighborX="1788" custLinFactNeighborY="0"/>
      <dgm:spPr/>
      <dgm:t>
        <a:bodyPr/>
        <a:lstStyle/>
        <a:p>
          <a:endParaRPr lang="en-US"/>
        </a:p>
      </dgm:t>
    </dgm:pt>
    <dgm:pt modelId="{7059BFF8-67B6-4A51-A401-8AF9EFDD5ECD}" type="pres">
      <dgm:prSet presAssocID="{3DC73F59-99AF-45B7-872B-9829F9ECA0DF}" presName="tile2text" presStyleLbl="node1" presStyleIdx="1" presStyleCnt="4">
        <dgm:presLayoutVars>
          <dgm:chMax val="0"/>
          <dgm:chPref val="0"/>
          <dgm:bulletEnabled val="1"/>
        </dgm:presLayoutVars>
      </dgm:prSet>
      <dgm:spPr/>
      <dgm:t>
        <a:bodyPr/>
        <a:lstStyle/>
        <a:p>
          <a:endParaRPr lang="en-US"/>
        </a:p>
      </dgm:t>
    </dgm:pt>
    <dgm:pt modelId="{58DC488A-C67B-427E-B542-86E9D25517D8}" type="pres">
      <dgm:prSet presAssocID="{3DC73F59-99AF-45B7-872B-9829F9ECA0DF}" presName="tile3" presStyleLbl="node1" presStyleIdx="2" presStyleCnt="4" custLinFactNeighborY="-74"/>
      <dgm:spPr/>
      <dgm:t>
        <a:bodyPr/>
        <a:lstStyle/>
        <a:p>
          <a:endParaRPr lang="en-US"/>
        </a:p>
      </dgm:t>
    </dgm:pt>
    <dgm:pt modelId="{DB2CDC4A-1442-49E9-B1A8-4E0864557392}" type="pres">
      <dgm:prSet presAssocID="{3DC73F59-99AF-45B7-872B-9829F9ECA0DF}" presName="tile3text" presStyleLbl="node1" presStyleIdx="2" presStyleCnt="4">
        <dgm:presLayoutVars>
          <dgm:chMax val="0"/>
          <dgm:chPref val="0"/>
          <dgm:bulletEnabled val="1"/>
        </dgm:presLayoutVars>
      </dgm:prSet>
      <dgm:spPr/>
      <dgm:t>
        <a:bodyPr/>
        <a:lstStyle/>
        <a:p>
          <a:endParaRPr lang="en-US"/>
        </a:p>
      </dgm:t>
    </dgm:pt>
    <dgm:pt modelId="{864DA93B-9A79-4652-BC02-67E3AA51FB04}" type="pres">
      <dgm:prSet presAssocID="{3DC73F59-99AF-45B7-872B-9829F9ECA0DF}" presName="tile4" presStyleLbl="node1" presStyleIdx="3" presStyleCnt="4"/>
      <dgm:spPr/>
      <dgm:t>
        <a:bodyPr/>
        <a:lstStyle/>
        <a:p>
          <a:endParaRPr lang="en-US"/>
        </a:p>
      </dgm:t>
    </dgm:pt>
    <dgm:pt modelId="{0FCC81F2-06EE-4408-815D-E00E7E298367}" type="pres">
      <dgm:prSet presAssocID="{3DC73F59-99AF-45B7-872B-9829F9ECA0DF}" presName="tile4text" presStyleLbl="node1" presStyleIdx="3" presStyleCnt="4">
        <dgm:presLayoutVars>
          <dgm:chMax val="0"/>
          <dgm:chPref val="0"/>
          <dgm:bulletEnabled val="1"/>
        </dgm:presLayoutVars>
      </dgm:prSet>
      <dgm:spPr/>
      <dgm:t>
        <a:bodyPr/>
        <a:lstStyle/>
        <a:p>
          <a:endParaRPr lang="en-US"/>
        </a:p>
      </dgm:t>
    </dgm:pt>
    <dgm:pt modelId="{71468782-26A0-4042-89BB-DD510FE5BEBE}" type="pres">
      <dgm:prSet presAssocID="{3DC73F59-99AF-45B7-872B-9829F9ECA0DF}" presName="centerTile" presStyleLbl="fgShp" presStyleIdx="0" presStyleCnt="1">
        <dgm:presLayoutVars>
          <dgm:chMax val="0"/>
          <dgm:chPref val="0"/>
        </dgm:presLayoutVars>
      </dgm:prSet>
      <dgm:spPr/>
      <dgm:t>
        <a:bodyPr/>
        <a:lstStyle/>
        <a:p>
          <a:endParaRPr lang="en-US"/>
        </a:p>
      </dgm:t>
    </dgm:pt>
  </dgm:ptLst>
  <dgm:cxnLst>
    <dgm:cxn modelId="{73E30F4A-8537-4254-98BD-5664BF2789F9}" srcId="{272B9A30-3E49-42F0-890A-2E3701EE0EB4}" destId="{99F00928-C820-46BD-8B0C-099E989C70AA}" srcOrd="3" destOrd="0" parTransId="{8CC98F37-4515-4E6F-85F2-4117C20BF7D0}" sibTransId="{C729D598-98A3-48E9-9953-BB957376BECF}"/>
    <dgm:cxn modelId="{74D0A2EF-A146-4B5D-964C-AA9EEB97F92A}" type="presOf" srcId="{6AEA4C0E-63E6-46B9-A892-CD0B33C286EF}" destId="{4D07D256-B843-49F3-B305-BA1875D8F460}" srcOrd="0" destOrd="0" presId="urn:microsoft.com/office/officeart/2005/8/layout/matrix1"/>
    <dgm:cxn modelId="{D5554022-B281-421B-9810-1D34F069713D}" srcId="{272B9A30-3E49-42F0-890A-2E3701EE0EB4}" destId="{6AEA4C0E-63E6-46B9-A892-CD0B33C286EF}" srcOrd="0" destOrd="0" parTransId="{4BECBDA6-8B90-4619-B5B5-349732B86D96}" sibTransId="{1A8BE818-59AF-4004-8069-B5C78E16F22C}"/>
    <dgm:cxn modelId="{F8ECDF53-A926-4069-B60E-9C5EF9120E40}" type="presOf" srcId="{3DC73F59-99AF-45B7-872B-9829F9ECA0DF}" destId="{1E568447-4A39-4F7C-800D-6F6E8E37C379}" srcOrd="0" destOrd="0" presId="urn:microsoft.com/office/officeart/2005/8/layout/matrix1"/>
    <dgm:cxn modelId="{EC9306E2-E231-4347-A1A6-A367F805C0B5}" type="presOf" srcId="{99F00928-C820-46BD-8B0C-099E989C70AA}" destId="{864DA93B-9A79-4652-BC02-67E3AA51FB04}" srcOrd="0" destOrd="0" presId="urn:microsoft.com/office/officeart/2005/8/layout/matrix1"/>
    <dgm:cxn modelId="{AA5127CE-A8B1-4E91-B4F4-E56C18927E6E}" srcId="{3DC73F59-99AF-45B7-872B-9829F9ECA0DF}" destId="{272B9A30-3E49-42F0-890A-2E3701EE0EB4}" srcOrd="0" destOrd="0" parTransId="{21A6A46A-7355-42BB-910C-45791CDE44FB}" sibTransId="{015C7E9A-2A42-4796-B52C-29B8BA034752}"/>
    <dgm:cxn modelId="{58042793-4D30-4B8B-BF49-3B615EDE520D}" type="presOf" srcId="{6AEA4C0E-63E6-46B9-A892-CD0B33C286EF}" destId="{AA254E26-DE45-4307-A82A-DFBF687A1995}" srcOrd="1" destOrd="0" presId="urn:microsoft.com/office/officeart/2005/8/layout/matrix1"/>
    <dgm:cxn modelId="{BCACA7DC-7534-4FCD-81DF-B7C340B631D0}" srcId="{272B9A30-3E49-42F0-890A-2E3701EE0EB4}" destId="{9BF3D81C-70FF-4AF3-924C-6CEC977000C5}" srcOrd="1" destOrd="0" parTransId="{0B1B14D0-D73F-43A0-B36E-C46BAA0CEBE6}" sibTransId="{56C36689-963B-4E0A-8A4A-D2A9DB4814DC}"/>
    <dgm:cxn modelId="{34539019-FE9E-4782-8381-7474E72238D5}" type="presOf" srcId="{7F48D0DC-197A-4B1F-AE36-EDF2F5A64BF3}" destId="{58DC488A-C67B-427E-B542-86E9D25517D8}" srcOrd="0" destOrd="0" presId="urn:microsoft.com/office/officeart/2005/8/layout/matrix1"/>
    <dgm:cxn modelId="{44D496E9-3FBB-450B-9408-5A691F62D2FC}" type="presOf" srcId="{99F00928-C820-46BD-8B0C-099E989C70AA}" destId="{0FCC81F2-06EE-4408-815D-E00E7E298367}" srcOrd="1" destOrd="0" presId="urn:microsoft.com/office/officeart/2005/8/layout/matrix1"/>
    <dgm:cxn modelId="{317A23DF-C37C-4DEB-B96C-C44CD09BD7B4}" type="presOf" srcId="{9BF3D81C-70FF-4AF3-924C-6CEC977000C5}" destId="{111A698B-3BF6-47D9-B15A-A2C81F0F350A}" srcOrd="0" destOrd="0" presId="urn:microsoft.com/office/officeart/2005/8/layout/matrix1"/>
    <dgm:cxn modelId="{90BA1FB3-076D-40D9-951A-331F5C45C96F}" type="presOf" srcId="{7F48D0DC-197A-4B1F-AE36-EDF2F5A64BF3}" destId="{DB2CDC4A-1442-49E9-B1A8-4E0864557392}" srcOrd="1" destOrd="0" presId="urn:microsoft.com/office/officeart/2005/8/layout/matrix1"/>
    <dgm:cxn modelId="{DD2FF21E-4F92-42EF-8B61-5742EB499DAC}" type="presOf" srcId="{9BF3D81C-70FF-4AF3-924C-6CEC977000C5}" destId="{7059BFF8-67B6-4A51-A401-8AF9EFDD5ECD}" srcOrd="1" destOrd="0" presId="urn:microsoft.com/office/officeart/2005/8/layout/matrix1"/>
    <dgm:cxn modelId="{A509F7BF-9BD4-426B-841D-D55E7DAFAF25}" type="presOf" srcId="{272B9A30-3E49-42F0-890A-2E3701EE0EB4}" destId="{71468782-26A0-4042-89BB-DD510FE5BEBE}" srcOrd="0" destOrd="0" presId="urn:microsoft.com/office/officeart/2005/8/layout/matrix1"/>
    <dgm:cxn modelId="{9DA76DCF-0C8C-4648-B584-A7E45B6F4D7D}" srcId="{272B9A30-3E49-42F0-890A-2E3701EE0EB4}" destId="{7F48D0DC-197A-4B1F-AE36-EDF2F5A64BF3}" srcOrd="2" destOrd="0" parTransId="{CEB618D5-710B-4ECF-8F61-652A5F11C2BF}" sibTransId="{FEC42948-2F78-4BB3-9C26-17301818795B}"/>
    <dgm:cxn modelId="{9F265883-BD58-4FB3-9F4C-7768B2BEDFEA}" type="presParOf" srcId="{1E568447-4A39-4F7C-800D-6F6E8E37C379}" destId="{09B1A73A-CBE3-480A-959A-721C56089ED3}" srcOrd="0" destOrd="0" presId="urn:microsoft.com/office/officeart/2005/8/layout/matrix1"/>
    <dgm:cxn modelId="{ED04BB75-D157-4758-8F68-0B4E0A83F7BF}" type="presParOf" srcId="{09B1A73A-CBE3-480A-959A-721C56089ED3}" destId="{4D07D256-B843-49F3-B305-BA1875D8F460}" srcOrd="0" destOrd="0" presId="urn:microsoft.com/office/officeart/2005/8/layout/matrix1"/>
    <dgm:cxn modelId="{1C88FCE8-D388-4C0E-BA73-4F780B838D9C}" type="presParOf" srcId="{09B1A73A-CBE3-480A-959A-721C56089ED3}" destId="{AA254E26-DE45-4307-A82A-DFBF687A1995}" srcOrd="1" destOrd="0" presId="urn:microsoft.com/office/officeart/2005/8/layout/matrix1"/>
    <dgm:cxn modelId="{03E2B7AB-4603-4BD4-A2EA-0C117FD2C224}" type="presParOf" srcId="{09B1A73A-CBE3-480A-959A-721C56089ED3}" destId="{111A698B-3BF6-47D9-B15A-A2C81F0F350A}" srcOrd="2" destOrd="0" presId="urn:microsoft.com/office/officeart/2005/8/layout/matrix1"/>
    <dgm:cxn modelId="{7367D784-0914-404F-B01A-E95B9F537367}" type="presParOf" srcId="{09B1A73A-CBE3-480A-959A-721C56089ED3}" destId="{7059BFF8-67B6-4A51-A401-8AF9EFDD5ECD}" srcOrd="3" destOrd="0" presId="urn:microsoft.com/office/officeart/2005/8/layout/matrix1"/>
    <dgm:cxn modelId="{1E88598A-D11D-4B52-AC12-00659F86EA06}" type="presParOf" srcId="{09B1A73A-CBE3-480A-959A-721C56089ED3}" destId="{58DC488A-C67B-427E-B542-86E9D25517D8}" srcOrd="4" destOrd="0" presId="urn:microsoft.com/office/officeart/2005/8/layout/matrix1"/>
    <dgm:cxn modelId="{EB733EE5-152D-4A20-82E3-2EFDAB542146}" type="presParOf" srcId="{09B1A73A-CBE3-480A-959A-721C56089ED3}" destId="{DB2CDC4A-1442-49E9-B1A8-4E0864557392}" srcOrd="5" destOrd="0" presId="urn:microsoft.com/office/officeart/2005/8/layout/matrix1"/>
    <dgm:cxn modelId="{E6C99B00-A72D-4C40-83DF-3BF94CF18734}" type="presParOf" srcId="{09B1A73A-CBE3-480A-959A-721C56089ED3}" destId="{864DA93B-9A79-4652-BC02-67E3AA51FB04}" srcOrd="6" destOrd="0" presId="urn:microsoft.com/office/officeart/2005/8/layout/matrix1"/>
    <dgm:cxn modelId="{69EFBA2D-36AB-4C05-B2A9-D39B67AA0A6F}" type="presParOf" srcId="{09B1A73A-CBE3-480A-959A-721C56089ED3}" destId="{0FCC81F2-06EE-4408-815D-E00E7E298367}" srcOrd="7" destOrd="0" presId="urn:microsoft.com/office/officeart/2005/8/layout/matrix1"/>
    <dgm:cxn modelId="{A087334A-2CE5-4F0A-B71A-F40D632153F8}" type="presParOf" srcId="{1E568447-4A39-4F7C-800D-6F6E8E37C379}" destId="{71468782-26A0-4042-89BB-DD510FE5BEBE}" srcOrd="1" destOrd="0" presId="urn:microsoft.com/office/officeart/2005/8/layout/matrix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C18C90-E788-434A-9068-E99B339BDE57}" type="doc">
      <dgm:prSet loTypeId="urn:microsoft.com/office/officeart/2005/8/layout/bProcess2" loCatId="process" qsTypeId="urn:microsoft.com/office/officeart/2005/8/quickstyle/simple2" qsCatId="simple" csTypeId="urn:microsoft.com/office/officeart/2005/8/colors/accent1_3" csCatId="accent1" phldr="1"/>
      <dgm:spPr/>
      <dgm:t>
        <a:bodyPr/>
        <a:lstStyle/>
        <a:p>
          <a:endParaRPr lang="en-US"/>
        </a:p>
      </dgm:t>
    </dgm:pt>
    <dgm:pt modelId="{EE5F11AB-F1E6-4151-8233-740D9F7E16CF}">
      <dgm:prSet phldrT="[Text]" custT="1"/>
      <dgm:spPr/>
      <dgm:t>
        <a:bodyPr/>
        <a:lstStyle/>
        <a:p>
          <a:r>
            <a:rPr lang="en-US" sz="2400" dirty="0" smtClean="0">
              <a:solidFill>
                <a:schemeClr val="tx1"/>
              </a:solidFill>
            </a:rPr>
            <a:t>Data Research &amp; </a:t>
          </a:r>
          <a:r>
            <a:rPr lang="en-US" sz="2400" dirty="0">
              <a:solidFill>
                <a:schemeClr val="tx1"/>
              </a:solidFill>
            </a:rPr>
            <a:t>Cleaning</a:t>
          </a:r>
        </a:p>
      </dgm:t>
    </dgm:pt>
    <dgm:pt modelId="{33D1CD29-6077-4866-A126-6C00EEC2E348}" type="parTrans" cxnId="{56A6A86F-DF22-4D3E-9279-A5C08DB879EE}">
      <dgm:prSet/>
      <dgm:spPr/>
      <dgm:t>
        <a:bodyPr/>
        <a:lstStyle/>
        <a:p>
          <a:endParaRPr lang="en-US"/>
        </a:p>
      </dgm:t>
    </dgm:pt>
    <dgm:pt modelId="{74DE9982-2AD0-48F6-AB18-09FC22F96A61}" type="sibTrans" cxnId="{56A6A86F-DF22-4D3E-9279-A5C08DB879EE}">
      <dgm:prSet/>
      <dgm:spPr/>
      <dgm:t>
        <a:bodyPr/>
        <a:lstStyle/>
        <a:p>
          <a:endParaRPr lang="en-US"/>
        </a:p>
      </dgm:t>
    </dgm:pt>
    <dgm:pt modelId="{568A0001-09C1-4F69-925D-029CF3340B7D}">
      <dgm:prSet phldrT="[Text]" custT="1"/>
      <dgm:spPr/>
      <dgm:t>
        <a:bodyPr/>
        <a:lstStyle/>
        <a:p>
          <a:r>
            <a:rPr lang="en-US" sz="2400" dirty="0">
              <a:solidFill>
                <a:schemeClr val="tx1"/>
              </a:solidFill>
            </a:rPr>
            <a:t>Load data  in Local File system  using FileZilla </a:t>
          </a:r>
        </a:p>
      </dgm:t>
    </dgm:pt>
    <dgm:pt modelId="{70CB0AC6-E64C-43B8-A2B7-6838CEF2B5DD}" type="parTrans" cxnId="{B770C1AE-39A4-4E2F-949D-0F861A3D0E78}">
      <dgm:prSet/>
      <dgm:spPr/>
      <dgm:t>
        <a:bodyPr/>
        <a:lstStyle/>
        <a:p>
          <a:endParaRPr lang="en-US"/>
        </a:p>
      </dgm:t>
    </dgm:pt>
    <dgm:pt modelId="{12865546-FF76-433E-A7AB-B727FC780F54}" type="sibTrans" cxnId="{B770C1AE-39A4-4E2F-949D-0F861A3D0E78}">
      <dgm:prSet/>
      <dgm:spPr/>
      <dgm:t>
        <a:bodyPr/>
        <a:lstStyle/>
        <a:p>
          <a:endParaRPr lang="en-US"/>
        </a:p>
      </dgm:t>
    </dgm:pt>
    <dgm:pt modelId="{CA082FE2-52EE-4086-9BB1-99440AD6B636}">
      <dgm:prSet phldrT="[Text]" custT="1"/>
      <dgm:spPr/>
      <dgm:t>
        <a:bodyPr/>
        <a:lstStyle/>
        <a:p>
          <a:r>
            <a:rPr lang="en-US" sz="2400" dirty="0">
              <a:solidFill>
                <a:schemeClr val="tx1"/>
              </a:solidFill>
            </a:rPr>
            <a:t>Data loading in HDFS</a:t>
          </a:r>
        </a:p>
      </dgm:t>
    </dgm:pt>
    <dgm:pt modelId="{FE46906B-5C87-4A62-9E45-737090545A60}" type="parTrans" cxnId="{5351F1C1-1DD7-4201-9291-08D220C36F70}">
      <dgm:prSet/>
      <dgm:spPr/>
      <dgm:t>
        <a:bodyPr/>
        <a:lstStyle/>
        <a:p>
          <a:endParaRPr lang="en-US"/>
        </a:p>
      </dgm:t>
    </dgm:pt>
    <dgm:pt modelId="{8C67C15E-C463-47A0-B2BE-C6E0D56FB627}" type="sibTrans" cxnId="{5351F1C1-1DD7-4201-9291-08D220C36F70}">
      <dgm:prSet/>
      <dgm:spPr/>
      <dgm:t>
        <a:bodyPr/>
        <a:lstStyle/>
        <a:p>
          <a:endParaRPr lang="en-US"/>
        </a:p>
      </dgm:t>
    </dgm:pt>
    <dgm:pt modelId="{675ADB40-F68D-4C4B-8901-BAD497E8C023}">
      <dgm:prSet phldrT="[Text]" custT="1"/>
      <dgm:spPr/>
      <dgm:t>
        <a:bodyPr/>
        <a:lstStyle/>
        <a:p>
          <a:r>
            <a:rPr lang="en-US" sz="2400" dirty="0">
              <a:solidFill>
                <a:schemeClr val="tx1"/>
              </a:solidFill>
            </a:rPr>
            <a:t>Creating Tables in Hive</a:t>
          </a:r>
        </a:p>
      </dgm:t>
    </dgm:pt>
    <dgm:pt modelId="{4604DC0F-532D-407E-AB32-DE9CFB2E2D11}" type="parTrans" cxnId="{6FE22E1F-00CF-46ED-A170-56CA1214C07F}">
      <dgm:prSet/>
      <dgm:spPr/>
      <dgm:t>
        <a:bodyPr/>
        <a:lstStyle/>
        <a:p>
          <a:endParaRPr lang="en-US"/>
        </a:p>
      </dgm:t>
    </dgm:pt>
    <dgm:pt modelId="{7B6F13DE-8AE7-4373-ADA4-C119B5179DCE}" type="sibTrans" cxnId="{6FE22E1F-00CF-46ED-A170-56CA1214C07F}">
      <dgm:prSet/>
      <dgm:spPr/>
      <dgm:t>
        <a:bodyPr/>
        <a:lstStyle/>
        <a:p>
          <a:endParaRPr lang="en-US"/>
        </a:p>
      </dgm:t>
    </dgm:pt>
    <dgm:pt modelId="{17EAAE7E-C255-4AFB-BFCF-13B162E6B006}">
      <dgm:prSet phldrT="[Text]" custT="1"/>
      <dgm:spPr/>
      <dgm:t>
        <a:bodyPr/>
        <a:lstStyle/>
        <a:p>
          <a:r>
            <a:rPr lang="en-US" sz="2400" dirty="0">
              <a:solidFill>
                <a:schemeClr val="tx1"/>
              </a:solidFill>
            </a:rPr>
            <a:t>Querying </a:t>
          </a:r>
          <a:r>
            <a:rPr lang="en-US" sz="2400" dirty="0" smtClean="0">
              <a:solidFill>
                <a:schemeClr val="tx1"/>
              </a:solidFill>
            </a:rPr>
            <a:t>Data in Hive &amp; Pig</a:t>
          </a:r>
          <a:endParaRPr lang="en-US" sz="2400" dirty="0">
            <a:solidFill>
              <a:schemeClr val="tx1"/>
            </a:solidFill>
          </a:endParaRPr>
        </a:p>
      </dgm:t>
    </dgm:pt>
    <dgm:pt modelId="{DFADC9E4-CCE4-483F-AA41-90BA1D7ECEAE}" type="parTrans" cxnId="{9892C22D-5FEE-4243-A760-DC7604257D76}">
      <dgm:prSet/>
      <dgm:spPr/>
      <dgm:t>
        <a:bodyPr/>
        <a:lstStyle/>
        <a:p>
          <a:endParaRPr lang="en-US"/>
        </a:p>
      </dgm:t>
    </dgm:pt>
    <dgm:pt modelId="{2AE9D5FA-B7FE-4604-A564-3C1374496B69}" type="sibTrans" cxnId="{9892C22D-5FEE-4243-A760-DC7604257D76}">
      <dgm:prSet/>
      <dgm:spPr/>
      <dgm:t>
        <a:bodyPr/>
        <a:lstStyle/>
        <a:p>
          <a:endParaRPr lang="en-US"/>
        </a:p>
      </dgm:t>
    </dgm:pt>
    <dgm:pt modelId="{971DCAF6-8388-4440-B6A2-EBF6B1A6121A}">
      <dgm:prSet phldrT="[Text]" custT="1"/>
      <dgm:spPr/>
      <dgm:t>
        <a:bodyPr/>
        <a:lstStyle/>
        <a:p>
          <a:r>
            <a:rPr lang="en-US" sz="2400" dirty="0">
              <a:solidFill>
                <a:schemeClr val="tx1"/>
              </a:solidFill>
            </a:rPr>
            <a:t>Export Query results to MS Excel</a:t>
          </a:r>
        </a:p>
      </dgm:t>
    </dgm:pt>
    <dgm:pt modelId="{419309F8-0B14-4BE4-BD8F-BC7FEBABFCE3}" type="parTrans" cxnId="{1F8A9E28-CFA4-4235-89DA-48C37576A67D}">
      <dgm:prSet/>
      <dgm:spPr/>
      <dgm:t>
        <a:bodyPr/>
        <a:lstStyle/>
        <a:p>
          <a:endParaRPr lang="en-US"/>
        </a:p>
      </dgm:t>
    </dgm:pt>
    <dgm:pt modelId="{33AD8F3C-CF5C-4E11-8314-15D2DDAFD3C7}" type="sibTrans" cxnId="{1F8A9E28-CFA4-4235-89DA-48C37576A67D}">
      <dgm:prSet/>
      <dgm:spPr/>
      <dgm:t>
        <a:bodyPr/>
        <a:lstStyle/>
        <a:p>
          <a:endParaRPr lang="en-US"/>
        </a:p>
      </dgm:t>
    </dgm:pt>
    <dgm:pt modelId="{85A32E24-E2BC-4DF5-AF41-4723DD46E867}">
      <dgm:prSet phldrT="[Text]" custT="1"/>
      <dgm:spPr/>
      <dgm:t>
        <a:bodyPr/>
        <a:lstStyle/>
        <a:p>
          <a:r>
            <a:rPr lang="en-US" sz="2400" dirty="0">
              <a:solidFill>
                <a:schemeClr val="tx1"/>
              </a:solidFill>
            </a:rPr>
            <a:t>Create Visuals using Tableau</a:t>
          </a:r>
        </a:p>
      </dgm:t>
    </dgm:pt>
    <dgm:pt modelId="{E4EAFA57-00FC-4BAA-9250-6D228E97C2AD}" type="parTrans" cxnId="{8A8F1F14-61B1-4A89-B26D-37EA918E9A08}">
      <dgm:prSet/>
      <dgm:spPr/>
      <dgm:t>
        <a:bodyPr/>
        <a:lstStyle/>
        <a:p>
          <a:endParaRPr lang="en-US"/>
        </a:p>
      </dgm:t>
    </dgm:pt>
    <dgm:pt modelId="{1ABF4A59-41D9-4975-8F89-210D1B226849}" type="sibTrans" cxnId="{8A8F1F14-61B1-4A89-B26D-37EA918E9A08}">
      <dgm:prSet/>
      <dgm:spPr/>
      <dgm:t>
        <a:bodyPr/>
        <a:lstStyle/>
        <a:p>
          <a:endParaRPr lang="en-US"/>
        </a:p>
      </dgm:t>
    </dgm:pt>
    <dgm:pt modelId="{62A3AAF6-DC63-48C5-B80E-55E128B2606E}" type="pres">
      <dgm:prSet presAssocID="{7BC18C90-E788-434A-9068-E99B339BDE57}" presName="diagram" presStyleCnt="0">
        <dgm:presLayoutVars>
          <dgm:dir/>
          <dgm:resizeHandles/>
        </dgm:presLayoutVars>
      </dgm:prSet>
      <dgm:spPr/>
      <dgm:t>
        <a:bodyPr/>
        <a:lstStyle/>
        <a:p>
          <a:endParaRPr lang="en-US"/>
        </a:p>
      </dgm:t>
    </dgm:pt>
    <dgm:pt modelId="{BDAC4E45-5B25-4EBB-854C-0947AE18679A}" type="pres">
      <dgm:prSet presAssocID="{EE5F11AB-F1E6-4151-8233-740D9F7E16CF}" presName="firstNode" presStyleLbl="node1" presStyleIdx="0" presStyleCnt="7" custScaleX="222070" custScaleY="96454">
        <dgm:presLayoutVars>
          <dgm:bulletEnabled val="1"/>
        </dgm:presLayoutVars>
      </dgm:prSet>
      <dgm:spPr/>
      <dgm:t>
        <a:bodyPr/>
        <a:lstStyle/>
        <a:p>
          <a:endParaRPr lang="en-US"/>
        </a:p>
      </dgm:t>
    </dgm:pt>
    <dgm:pt modelId="{30A91571-AC25-4D62-AF66-A47CC45C8AC2}" type="pres">
      <dgm:prSet presAssocID="{74DE9982-2AD0-48F6-AB18-09FC22F96A61}" presName="sibTrans" presStyleLbl="sibTrans2D1" presStyleIdx="0" presStyleCnt="6"/>
      <dgm:spPr/>
      <dgm:t>
        <a:bodyPr/>
        <a:lstStyle/>
        <a:p>
          <a:endParaRPr lang="en-US"/>
        </a:p>
      </dgm:t>
    </dgm:pt>
    <dgm:pt modelId="{6833E943-B693-41C3-9176-97D39411026F}" type="pres">
      <dgm:prSet presAssocID="{568A0001-09C1-4F69-925D-029CF3340B7D}" presName="middleNode" presStyleCnt="0"/>
      <dgm:spPr/>
    </dgm:pt>
    <dgm:pt modelId="{3B3E9029-27BA-4B4D-83DC-66DE80D865BD}" type="pres">
      <dgm:prSet presAssocID="{568A0001-09C1-4F69-925D-029CF3340B7D}" presName="padding" presStyleLbl="node1" presStyleIdx="0" presStyleCnt="7"/>
      <dgm:spPr/>
    </dgm:pt>
    <dgm:pt modelId="{1A7B4B13-B601-476F-AE38-1BCC98C407A3}" type="pres">
      <dgm:prSet presAssocID="{568A0001-09C1-4F69-925D-029CF3340B7D}" presName="shape" presStyleLbl="node1" presStyleIdx="1" presStyleCnt="7" custScaleX="369015" custScaleY="168785">
        <dgm:presLayoutVars>
          <dgm:bulletEnabled val="1"/>
        </dgm:presLayoutVars>
      </dgm:prSet>
      <dgm:spPr/>
      <dgm:t>
        <a:bodyPr/>
        <a:lstStyle/>
        <a:p>
          <a:endParaRPr lang="en-US"/>
        </a:p>
      </dgm:t>
    </dgm:pt>
    <dgm:pt modelId="{859F25B0-0AA8-498B-8768-46A1B3120231}" type="pres">
      <dgm:prSet presAssocID="{12865546-FF76-433E-A7AB-B727FC780F54}" presName="sibTrans" presStyleLbl="sibTrans2D1" presStyleIdx="1" presStyleCnt="6"/>
      <dgm:spPr/>
      <dgm:t>
        <a:bodyPr/>
        <a:lstStyle/>
        <a:p>
          <a:endParaRPr lang="en-US"/>
        </a:p>
      </dgm:t>
    </dgm:pt>
    <dgm:pt modelId="{C8979953-BEE9-4624-9737-5F2DF9949039}" type="pres">
      <dgm:prSet presAssocID="{CA082FE2-52EE-4086-9BB1-99440AD6B636}" presName="middleNode" presStyleCnt="0"/>
      <dgm:spPr/>
    </dgm:pt>
    <dgm:pt modelId="{4AA8FA98-8224-43EE-A798-7D043A69084F}" type="pres">
      <dgm:prSet presAssocID="{CA082FE2-52EE-4086-9BB1-99440AD6B636}" presName="padding" presStyleLbl="node1" presStyleIdx="1" presStyleCnt="7"/>
      <dgm:spPr/>
    </dgm:pt>
    <dgm:pt modelId="{66F17386-3433-4A60-AF42-380885925EDA}" type="pres">
      <dgm:prSet presAssocID="{CA082FE2-52EE-4086-9BB1-99440AD6B636}" presName="shape" presStyleLbl="node1" presStyleIdx="2" presStyleCnt="7" custScaleX="251549" custScaleY="142964">
        <dgm:presLayoutVars>
          <dgm:bulletEnabled val="1"/>
        </dgm:presLayoutVars>
      </dgm:prSet>
      <dgm:spPr/>
      <dgm:t>
        <a:bodyPr/>
        <a:lstStyle/>
        <a:p>
          <a:endParaRPr lang="en-US"/>
        </a:p>
      </dgm:t>
    </dgm:pt>
    <dgm:pt modelId="{4E3B234F-E7C5-4213-B75D-D09B30E3ECE3}" type="pres">
      <dgm:prSet presAssocID="{8C67C15E-C463-47A0-B2BE-C6E0D56FB627}" presName="sibTrans" presStyleLbl="sibTrans2D1" presStyleIdx="2" presStyleCnt="6"/>
      <dgm:spPr/>
      <dgm:t>
        <a:bodyPr/>
        <a:lstStyle/>
        <a:p>
          <a:endParaRPr lang="en-US"/>
        </a:p>
      </dgm:t>
    </dgm:pt>
    <dgm:pt modelId="{D7EC66C0-2F70-454F-8C45-617661B86DB5}" type="pres">
      <dgm:prSet presAssocID="{675ADB40-F68D-4C4B-8901-BAD497E8C023}" presName="middleNode" presStyleCnt="0"/>
      <dgm:spPr/>
    </dgm:pt>
    <dgm:pt modelId="{7B1EEEE6-89C2-4736-B39A-087365A5BBD9}" type="pres">
      <dgm:prSet presAssocID="{675ADB40-F68D-4C4B-8901-BAD497E8C023}" presName="padding" presStyleLbl="node1" presStyleIdx="2" presStyleCnt="7"/>
      <dgm:spPr/>
    </dgm:pt>
    <dgm:pt modelId="{1284419F-67E5-4151-BCD7-268CA554B695}" type="pres">
      <dgm:prSet presAssocID="{675ADB40-F68D-4C4B-8901-BAD497E8C023}" presName="shape" presStyleLbl="node1" presStyleIdx="3" presStyleCnt="7" custScaleX="251549" custScaleY="132297">
        <dgm:presLayoutVars>
          <dgm:bulletEnabled val="1"/>
        </dgm:presLayoutVars>
      </dgm:prSet>
      <dgm:spPr/>
      <dgm:t>
        <a:bodyPr/>
        <a:lstStyle/>
        <a:p>
          <a:endParaRPr lang="en-US"/>
        </a:p>
      </dgm:t>
    </dgm:pt>
    <dgm:pt modelId="{16480746-E161-4747-A61E-D372ED4EAF3C}" type="pres">
      <dgm:prSet presAssocID="{7B6F13DE-8AE7-4373-ADA4-C119B5179DCE}" presName="sibTrans" presStyleLbl="sibTrans2D1" presStyleIdx="3" presStyleCnt="6"/>
      <dgm:spPr/>
      <dgm:t>
        <a:bodyPr/>
        <a:lstStyle/>
        <a:p>
          <a:endParaRPr lang="en-US"/>
        </a:p>
      </dgm:t>
    </dgm:pt>
    <dgm:pt modelId="{AED9BABD-1FFA-4478-977F-868BE0255925}" type="pres">
      <dgm:prSet presAssocID="{17EAAE7E-C255-4AFB-BFCF-13B162E6B006}" presName="middleNode" presStyleCnt="0"/>
      <dgm:spPr/>
    </dgm:pt>
    <dgm:pt modelId="{37F90841-4C92-4F2A-A164-2BBC05968DF3}" type="pres">
      <dgm:prSet presAssocID="{17EAAE7E-C255-4AFB-BFCF-13B162E6B006}" presName="padding" presStyleLbl="node1" presStyleIdx="3" presStyleCnt="7"/>
      <dgm:spPr/>
    </dgm:pt>
    <dgm:pt modelId="{25684437-3EAE-4174-8B55-3CD1B93432E5}" type="pres">
      <dgm:prSet presAssocID="{17EAAE7E-C255-4AFB-BFCF-13B162E6B006}" presName="shape" presStyleLbl="node1" presStyleIdx="4" presStyleCnt="7" custScaleX="254713" custScaleY="157996">
        <dgm:presLayoutVars>
          <dgm:bulletEnabled val="1"/>
        </dgm:presLayoutVars>
      </dgm:prSet>
      <dgm:spPr/>
      <dgm:t>
        <a:bodyPr/>
        <a:lstStyle/>
        <a:p>
          <a:endParaRPr lang="en-US"/>
        </a:p>
      </dgm:t>
    </dgm:pt>
    <dgm:pt modelId="{29E79A30-0C33-4352-AD51-8A2CAF116C26}" type="pres">
      <dgm:prSet presAssocID="{2AE9D5FA-B7FE-4604-A564-3C1374496B69}" presName="sibTrans" presStyleLbl="sibTrans2D1" presStyleIdx="4" presStyleCnt="6"/>
      <dgm:spPr/>
      <dgm:t>
        <a:bodyPr/>
        <a:lstStyle/>
        <a:p>
          <a:endParaRPr lang="en-US"/>
        </a:p>
      </dgm:t>
    </dgm:pt>
    <dgm:pt modelId="{018862E9-5D30-44F3-8875-0DC479035D3C}" type="pres">
      <dgm:prSet presAssocID="{971DCAF6-8388-4440-B6A2-EBF6B1A6121A}" presName="middleNode" presStyleCnt="0"/>
      <dgm:spPr/>
    </dgm:pt>
    <dgm:pt modelId="{D135FD91-BA50-4071-BC06-188F0BE2FE6F}" type="pres">
      <dgm:prSet presAssocID="{971DCAF6-8388-4440-B6A2-EBF6B1A6121A}" presName="padding" presStyleLbl="node1" presStyleIdx="4" presStyleCnt="7"/>
      <dgm:spPr/>
    </dgm:pt>
    <dgm:pt modelId="{03EE3B12-447B-4596-B9FB-5D6DB092802E}" type="pres">
      <dgm:prSet presAssocID="{971DCAF6-8388-4440-B6A2-EBF6B1A6121A}" presName="shape" presStyleLbl="node1" presStyleIdx="5" presStyleCnt="7" custScaleX="272694" custScaleY="203161">
        <dgm:presLayoutVars>
          <dgm:bulletEnabled val="1"/>
        </dgm:presLayoutVars>
      </dgm:prSet>
      <dgm:spPr/>
      <dgm:t>
        <a:bodyPr/>
        <a:lstStyle/>
        <a:p>
          <a:endParaRPr lang="en-US"/>
        </a:p>
      </dgm:t>
    </dgm:pt>
    <dgm:pt modelId="{64C2E3FF-4F70-4F64-A186-C7DB2FD57EC0}" type="pres">
      <dgm:prSet presAssocID="{33AD8F3C-CF5C-4E11-8314-15D2DDAFD3C7}" presName="sibTrans" presStyleLbl="sibTrans2D1" presStyleIdx="5" presStyleCnt="6"/>
      <dgm:spPr/>
      <dgm:t>
        <a:bodyPr/>
        <a:lstStyle/>
        <a:p>
          <a:endParaRPr lang="en-US"/>
        </a:p>
      </dgm:t>
    </dgm:pt>
    <dgm:pt modelId="{40A295A4-789C-461E-A884-1DA818CD0180}" type="pres">
      <dgm:prSet presAssocID="{85A32E24-E2BC-4DF5-AF41-4723DD46E867}" presName="lastNode" presStyleLbl="node1" presStyleIdx="6" presStyleCnt="7" custScaleX="176668" custScaleY="172550">
        <dgm:presLayoutVars>
          <dgm:bulletEnabled val="1"/>
        </dgm:presLayoutVars>
      </dgm:prSet>
      <dgm:spPr/>
      <dgm:t>
        <a:bodyPr/>
        <a:lstStyle/>
        <a:p>
          <a:endParaRPr lang="en-US"/>
        </a:p>
      </dgm:t>
    </dgm:pt>
  </dgm:ptLst>
  <dgm:cxnLst>
    <dgm:cxn modelId="{514C6327-3992-4C80-86F4-E1ACCCDA940A}" type="presOf" srcId="{8C67C15E-C463-47A0-B2BE-C6E0D56FB627}" destId="{4E3B234F-E7C5-4213-B75D-D09B30E3ECE3}" srcOrd="0" destOrd="0" presId="urn:microsoft.com/office/officeart/2005/8/layout/bProcess2"/>
    <dgm:cxn modelId="{C2A5AF86-C0A6-437F-81FE-CC697E7C5980}" type="presOf" srcId="{85A32E24-E2BC-4DF5-AF41-4723DD46E867}" destId="{40A295A4-789C-461E-A884-1DA818CD0180}" srcOrd="0" destOrd="0" presId="urn:microsoft.com/office/officeart/2005/8/layout/bProcess2"/>
    <dgm:cxn modelId="{56A6A86F-DF22-4D3E-9279-A5C08DB879EE}" srcId="{7BC18C90-E788-434A-9068-E99B339BDE57}" destId="{EE5F11AB-F1E6-4151-8233-740D9F7E16CF}" srcOrd="0" destOrd="0" parTransId="{33D1CD29-6077-4866-A126-6C00EEC2E348}" sibTransId="{74DE9982-2AD0-48F6-AB18-09FC22F96A61}"/>
    <dgm:cxn modelId="{1F8A9E28-CFA4-4235-89DA-48C37576A67D}" srcId="{7BC18C90-E788-434A-9068-E99B339BDE57}" destId="{971DCAF6-8388-4440-B6A2-EBF6B1A6121A}" srcOrd="5" destOrd="0" parTransId="{419309F8-0B14-4BE4-BD8F-BC7FEBABFCE3}" sibTransId="{33AD8F3C-CF5C-4E11-8314-15D2DDAFD3C7}"/>
    <dgm:cxn modelId="{86170595-20F4-420F-AC07-BB0F08BEA801}" type="presOf" srcId="{74DE9982-2AD0-48F6-AB18-09FC22F96A61}" destId="{30A91571-AC25-4D62-AF66-A47CC45C8AC2}" srcOrd="0" destOrd="0" presId="urn:microsoft.com/office/officeart/2005/8/layout/bProcess2"/>
    <dgm:cxn modelId="{9B16D6CD-D4AF-4CBA-AD4A-0F31B9103C69}" type="presOf" srcId="{675ADB40-F68D-4C4B-8901-BAD497E8C023}" destId="{1284419F-67E5-4151-BCD7-268CA554B695}" srcOrd="0" destOrd="0" presId="urn:microsoft.com/office/officeart/2005/8/layout/bProcess2"/>
    <dgm:cxn modelId="{5351F1C1-1DD7-4201-9291-08D220C36F70}" srcId="{7BC18C90-E788-434A-9068-E99B339BDE57}" destId="{CA082FE2-52EE-4086-9BB1-99440AD6B636}" srcOrd="2" destOrd="0" parTransId="{FE46906B-5C87-4A62-9E45-737090545A60}" sibTransId="{8C67C15E-C463-47A0-B2BE-C6E0D56FB627}"/>
    <dgm:cxn modelId="{7F2E3572-181C-4414-9EE3-E1DD750CF65B}" type="presOf" srcId="{33AD8F3C-CF5C-4E11-8314-15D2DDAFD3C7}" destId="{64C2E3FF-4F70-4F64-A186-C7DB2FD57EC0}" srcOrd="0" destOrd="0" presId="urn:microsoft.com/office/officeart/2005/8/layout/bProcess2"/>
    <dgm:cxn modelId="{6FE22E1F-00CF-46ED-A170-56CA1214C07F}" srcId="{7BC18C90-E788-434A-9068-E99B339BDE57}" destId="{675ADB40-F68D-4C4B-8901-BAD497E8C023}" srcOrd="3" destOrd="0" parTransId="{4604DC0F-532D-407E-AB32-DE9CFB2E2D11}" sibTransId="{7B6F13DE-8AE7-4373-ADA4-C119B5179DCE}"/>
    <dgm:cxn modelId="{8994CBE6-8746-4495-BD30-3E2D265F7EAB}" type="presOf" srcId="{7BC18C90-E788-434A-9068-E99B339BDE57}" destId="{62A3AAF6-DC63-48C5-B80E-55E128B2606E}" srcOrd="0" destOrd="0" presId="urn:microsoft.com/office/officeart/2005/8/layout/bProcess2"/>
    <dgm:cxn modelId="{665AB83A-D12C-4F07-8C0E-EB9EF8ADB924}" type="presOf" srcId="{2AE9D5FA-B7FE-4604-A564-3C1374496B69}" destId="{29E79A30-0C33-4352-AD51-8A2CAF116C26}" srcOrd="0" destOrd="0" presId="urn:microsoft.com/office/officeart/2005/8/layout/bProcess2"/>
    <dgm:cxn modelId="{2FF9FC3E-665A-4821-A9A6-BCB7932B839A}" type="presOf" srcId="{17EAAE7E-C255-4AFB-BFCF-13B162E6B006}" destId="{25684437-3EAE-4174-8B55-3CD1B93432E5}" srcOrd="0" destOrd="0" presId="urn:microsoft.com/office/officeart/2005/8/layout/bProcess2"/>
    <dgm:cxn modelId="{CEA36101-DAB6-416A-80D7-B98FA79D9DD0}" type="presOf" srcId="{7B6F13DE-8AE7-4373-ADA4-C119B5179DCE}" destId="{16480746-E161-4747-A61E-D372ED4EAF3C}" srcOrd="0" destOrd="0" presId="urn:microsoft.com/office/officeart/2005/8/layout/bProcess2"/>
    <dgm:cxn modelId="{8A8F1F14-61B1-4A89-B26D-37EA918E9A08}" srcId="{7BC18C90-E788-434A-9068-E99B339BDE57}" destId="{85A32E24-E2BC-4DF5-AF41-4723DD46E867}" srcOrd="6" destOrd="0" parTransId="{E4EAFA57-00FC-4BAA-9250-6D228E97C2AD}" sibTransId="{1ABF4A59-41D9-4975-8F89-210D1B226849}"/>
    <dgm:cxn modelId="{0D866F47-BF32-4D51-8F61-FD411A5DE554}" type="presOf" srcId="{EE5F11AB-F1E6-4151-8233-740D9F7E16CF}" destId="{BDAC4E45-5B25-4EBB-854C-0947AE18679A}" srcOrd="0" destOrd="0" presId="urn:microsoft.com/office/officeart/2005/8/layout/bProcess2"/>
    <dgm:cxn modelId="{BDBAA981-FC6A-40E0-8474-5A5278F91FE8}" type="presOf" srcId="{CA082FE2-52EE-4086-9BB1-99440AD6B636}" destId="{66F17386-3433-4A60-AF42-380885925EDA}" srcOrd="0" destOrd="0" presId="urn:microsoft.com/office/officeart/2005/8/layout/bProcess2"/>
    <dgm:cxn modelId="{9892C22D-5FEE-4243-A760-DC7604257D76}" srcId="{7BC18C90-E788-434A-9068-E99B339BDE57}" destId="{17EAAE7E-C255-4AFB-BFCF-13B162E6B006}" srcOrd="4" destOrd="0" parTransId="{DFADC9E4-CCE4-483F-AA41-90BA1D7ECEAE}" sibTransId="{2AE9D5FA-B7FE-4604-A564-3C1374496B69}"/>
    <dgm:cxn modelId="{B770C1AE-39A4-4E2F-949D-0F861A3D0E78}" srcId="{7BC18C90-E788-434A-9068-E99B339BDE57}" destId="{568A0001-09C1-4F69-925D-029CF3340B7D}" srcOrd="1" destOrd="0" parTransId="{70CB0AC6-E64C-43B8-A2B7-6838CEF2B5DD}" sibTransId="{12865546-FF76-433E-A7AB-B727FC780F54}"/>
    <dgm:cxn modelId="{5F382EA5-A28B-4BA4-BEC0-8ACAF3D0A93C}" type="presOf" srcId="{568A0001-09C1-4F69-925D-029CF3340B7D}" destId="{1A7B4B13-B601-476F-AE38-1BCC98C407A3}" srcOrd="0" destOrd="0" presId="urn:microsoft.com/office/officeart/2005/8/layout/bProcess2"/>
    <dgm:cxn modelId="{D926EE91-2C58-4B38-9928-52B4104353AF}" type="presOf" srcId="{971DCAF6-8388-4440-B6A2-EBF6B1A6121A}" destId="{03EE3B12-447B-4596-B9FB-5D6DB092802E}" srcOrd="0" destOrd="0" presId="urn:microsoft.com/office/officeart/2005/8/layout/bProcess2"/>
    <dgm:cxn modelId="{18D415DE-267A-4519-89ED-7101DDFE5AA0}" type="presOf" srcId="{12865546-FF76-433E-A7AB-B727FC780F54}" destId="{859F25B0-0AA8-498B-8768-46A1B3120231}" srcOrd="0" destOrd="0" presId="urn:microsoft.com/office/officeart/2005/8/layout/bProcess2"/>
    <dgm:cxn modelId="{60AB44F2-9466-4994-B8DC-C0CE1F46F75A}" type="presParOf" srcId="{62A3AAF6-DC63-48C5-B80E-55E128B2606E}" destId="{BDAC4E45-5B25-4EBB-854C-0947AE18679A}" srcOrd="0" destOrd="0" presId="urn:microsoft.com/office/officeart/2005/8/layout/bProcess2"/>
    <dgm:cxn modelId="{95C95672-0D8E-4E47-8467-6DF4C3B6C1C1}" type="presParOf" srcId="{62A3AAF6-DC63-48C5-B80E-55E128B2606E}" destId="{30A91571-AC25-4D62-AF66-A47CC45C8AC2}" srcOrd="1" destOrd="0" presId="urn:microsoft.com/office/officeart/2005/8/layout/bProcess2"/>
    <dgm:cxn modelId="{FF4298C7-F3E5-4742-93D4-D64059EFC099}" type="presParOf" srcId="{62A3AAF6-DC63-48C5-B80E-55E128B2606E}" destId="{6833E943-B693-41C3-9176-97D39411026F}" srcOrd="2" destOrd="0" presId="urn:microsoft.com/office/officeart/2005/8/layout/bProcess2"/>
    <dgm:cxn modelId="{63061CDD-ABED-4743-89DF-2ABF448F53C9}" type="presParOf" srcId="{6833E943-B693-41C3-9176-97D39411026F}" destId="{3B3E9029-27BA-4B4D-83DC-66DE80D865BD}" srcOrd="0" destOrd="0" presId="urn:microsoft.com/office/officeart/2005/8/layout/bProcess2"/>
    <dgm:cxn modelId="{C84151DD-8E43-45A0-AE79-A9B847F405CC}" type="presParOf" srcId="{6833E943-B693-41C3-9176-97D39411026F}" destId="{1A7B4B13-B601-476F-AE38-1BCC98C407A3}" srcOrd="1" destOrd="0" presId="urn:microsoft.com/office/officeart/2005/8/layout/bProcess2"/>
    <dgm:cxn modelId="{B44D1D05-A8F4-44EB-9A87-8909EA963E86}" type="presParOf" srcId="{62A3AAF6-DC63-48C5-B80E-55E128B2606E}" destId="{859F25B0-0AA8-498B-8768-46A1B3120231}" srcOrd="3" destOrd="0" presId="urn:microsoft.com/office/officeart/2005/8/layout/bProcess2"/>
    <dgm:cxn modelId="{1C813E6F-3933-45DC-BC23-5F921A8A5B91}" type="presParOf" srcId="{62A3AAF6-DC63-48C5-B80E-55E128B2606E}" destId="{C8979953-BEE9-4624-9737-5F2DF9949039}" srcOrd="4" destOrd="0" presId="urn:microsoft.com/office/officeart/2005/8/layout/bProcess2"/>
    <dgm:cxn modelId="{28484E7B-0869-454D-BE2A-38FB1BC14F57}" type="presParOf" srcId="{C8979953-BEE9-4624-9737-5F2DF9949039}" destId="{4AA8FA98-8224-43EE-A798-7D043A69084F}" srcOrd="0" destOrd="0" presId="urn:microsoft.com/office/officeart/2005/8/layout/bProcess2"/>
    <dgm:cxn modelId="{BA2F7A26-938C-4DEC-AAE2-D57106A54FB7}" type="presParOf" srcId="{C8979953-BEE9-4624-9737-5F2DF9949039}" destId="{66F17386-3433-4A60-AF42-380885925EDA}" srcOrd="1" destOrd="0" presId="urn:microsoft.com/office/officeart/2005/8/layout/bProcess2"/>
    <dgm:cxn modelId="{D26FB507-4A42-47DA-B7E4-66ECA8656875}" type="presParOf" srcId="{62A3AAF6-DC63-48C5-B80E-55E128B2606E}" destId="{4E3B234F-E7C5-4213-B75D-D09B30E3ECE3}" srcOrd="5" destOrd="0" presId="urn:microsoft.com/office/officeart/2005/8/layout/bProcess2"/>
    <dgm:cxn modelId="{D1C07F59-7D94-4402-B025-F1A2B555C698}" type="presParOf" srcId="{62A3AAF6-DC63-48C5-B80E-55E128B2606E}" destId="{D7EC66C0-2F70-454F-8C45-617661B86DB5}" srcOrd="6" destOrd="0" presId="urn:microsoft.com/office/officeart/2005/8/layout/bProcess2"/>
    <dgm:cxn modelId="{63BD76DC-D245-418C-A544-40801083CB3B}" type="presParOf" srcId="{D7EC66C0-2F70-454F-8C45-617661B86DB5}" destId="{7B1EEEE6-89C2-4736-B39A-087365A5BBD9}" srcOrd="0" destOrd="0" presId="urn:microsoft.com/office/officeart/2005/8/layout/bProcess2"/>
    <dgm:cxn modelId="{C0994CC3-21EF-4FEC-83A9-08D1E93839A8}" type="presParOf" srcId="{D7EC66C0-2F70-454F-8C45-617661B86DB5}" destId="{1284419F-67E5-4151-BCD7-268CA554B695}" srcOrd="1" destOrd="0" presId="urn:microsoft.com/office/officeart/2005/8/layout/bProcess2"/>
    <dgm:cxn modelId="{79BA354A-9C9E-49E2-8250-54730C1A407A}" type="presParOf" srcId="{62A3AAF6-DC63-48C5-B80E-55E128B2606E}" destId="{16480746-E161-4747-A61E-D372ED4EAF3C}" srcOrd="7" destOrd="0" presId="urn:microsoft.com/office/officeart/2005/8/layout/bProcess2"/>
    <dgm:cxn modelId="{6E2E9320-BC9F-4035-8049-9579AE318D77}" type="presParOf" srcId="{62A3AAF6-DC63-48C5-B80E-55E128B2606E}" destId="{AED9BABD-1FFA-4478-977F-868BE0255925}" srcOrd="8" destOrd="0" presId="urn:microsoft.com/office/officeart/2005/8/layout/bProcess2"/>
    <dgm:cxn modelId="{7B01B339-2AD7-402F-8A16-189583717131}" type="presParOf" srcId="{AED9BABD-1FFA-4478-977F-868BE0255925}" destId="{37F90841-4C92-4F2A-A164-2BBC05968DF3}" srcOrd="0" destOrd="0" presId="urn:microsoft.com/office/officeart/2005/8/layout/bProcess2"/>
    <dgm:cxn modelId="{00B70D49-D177-4184-AC97-D24181539D6A}" type="presParOf" srcId="{AED9BABD-1FFA-4478-977F-868BE0255925}" destId="{25684437-3EAE-4174-8B55-3CD1B93432E5}" srcOrd="1" destOrd="0" presId="urn:microsoft.com/office/officeart/2005/8/layout/bProcess2"/>
    <dgm:cxn modelId="{43AA4D57-1DF3-4650-B793-0A730CF95E72}" type="presParOf" srcId="{62A3AAF6-DC63-48C5-B80E-55E128B2606E}" destId="{29E79A30-0C33-4352-AD51-8A2CAF116C26}" srcOrd="9" destOrd="0" presId="urn:microsoft.com/office/officeart/2005/8/layout/bProcess2"/>
    <dgm:cxn modelId="{4DDF27F2-E339-44FD-825B-9A2BB686E25D}" type="presParOf" srcId="{62A3AAF6-DC63-48C5-B80E-55E128B2606E}" destId="{018862E9-5D30-44F3-8875-0DC479035D3C}" srcOrd="10" destOrd="0" presId="urn:microsoft.com/office/officeart/2005/8/layout/bProcess2"/>
    <dgm:cxn modelId="{BDE457C2-D438-4FE2-AC06-EA75A3818F67}" type="presParOf" srcId="{018862E9-5D30-44F3-8875-0DC479035D3C}" destId="{D135FD91-BA50-4071-BC06-188F0BE2FE6F}" srcOrd="0" destOrd="0" presId="urn:microsoft.com/office/officeart/2005/8/layout/bProcess2"/>
    <dgm:cxn modelId="{5C27BEA6-8C47-43A0-9433-69FE78EE500C}" type="presParOf" srcId="{018862E9-5D30-44F3-8875-0DC479035D3C}" destId="{03EE3B12-447B-4596-B9FB-5D6DB092802E}" srcOrd="1" destOrd="0" presId="urn:microsoft.com/office/officeart/2005/8/layout/bProcess2"/>
    <dgm:cxn modelId="{8F46E336-72EE-4F4C-9F26-572F0C027CDB}" type="presParOf" srcId="{62A3AAF6-DC63-48C5-B80E-55E128B2606E}" destId="{64C2E3FF-4F70-4F64-A186-C7DB2FD57EC0}" srcOrd="11" destOrd="0" presId="urn:microsoft.com/office/officeart/2005/8/layout/bProcess2"/>
    <dgm:cxn modelId="{E7322360-4D8C-4460-B2AE-E1B2ECEE8083}" type="presParOf" srcId="{62A3AAF6-DC63-48C5-B80E-55E128B2606E}" destId="{40A295A4-789C-461E-A884-1DA818CD0180}" srcOrd="12" destOrd="0" presId="urn:microsoft.com/office/officeart/2005/8/layout/bProcess2"/>
  </dgm:cxnLst>
  <dgm:bg/>
  <dgm:whole>
    <a:ln>
      <a:noFill/>
    </a:ln>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5C3A1EB-89E4-48A2-A4E4-CD7EA3D7AA1E}">
      <dsp:nvSpPr>
        <dsp:cNvPr id="0" name=""/>
        <dsp:cNvSpPr/>
      </dsp:nvSpPr>
      <dsp:spPr>
        <a:xfrm rot="5400000">
          <a:off x="-120031" y="123875"/>
          <a:ext cx="800211" cy="560148"/>
        </a:xfrm>
        <a:prstGeom prst="chevron">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1</a:t>
          </a:r>
          <a:endParaRPr lang="en-US" sz="1500" kern="1200" dirty="0"/>
        </a:p>
      </dsp:txBody>
      <dsp:txXfrm rot="5400000">
        <a:off x="-120031" y="123875"/>
        <a:ext cx="800211" cy="560148"/>
      </dsp:txXfrm>
    </dsp:sp>
    <dsp:sp modelId="{D4AB45BB-C682-4596-8A23-C079AE470905}">
      <dsp:nvSpPr>
        <dsp:cNvPr id="0" name=""/>
        <dsp:cNvSpPr/>
      </dsp:nvSpPr>
      <dsp:spPr>
        <a:xfrm rot="5400000">
          <a:off x="3715705" y="-3151713"/>
          <a:ext cx="520137" cy="6831251"/>
        </a:xfrm>
        <a:prstGeom prst="round2Same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t>Introduction</a:t>
          </a:r>
        </a:p>
      </dsp:txBody>
      <dsp:txXfrm rot="5400000">
        <a:off x="3715705" y="-3151713"/>
        <a:ext cx="520137" cy="6831251"/>
      </dsp:txXfrm>
    </dsp:sp>
    <dsp:sp modelId="{71102BCB-0F0B-465F-A342-36434C5BB30A}">
      <dsp:nvSpPr>
        <dsp:cNvPr id="0" name=""/>
        <dsp:cNvSpPr/>
      </dsp:nvSpPr>
      <dsp:spPr>
        <a:xfrm rot="5400000">
          <a:off x="-120031" y="840125"/>
          <a:ext cx="800211" cy="560148"/>
        </a:xfrm>
        <a:prstGeom prst="chevron">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2</a:t>
          </a:r>
          <a:endParaRPr lang="en-US" sz="1500" kern="1200" dirty="0"/>
        </a:p>
      </dsp:txBody>
      <dsp:txXfrm rot="5400000">
        <a:off x="-120031" y="840125"/>
        <a:ext cx="800211" cy="560148"/>
      </dsp:txXfrm>
    </dsp:sp>
    <dsp:sp modelId="{A4DA4305-5877-4BB7-B742-B0024FA07829}">
      <dsp:nvSpPr>
        <dsp:cNvPr id="0" name=""/>
        <dsp:cNvSpPr/>
      </dsp:nvSpPr>
      <dsp:spPr>
        <a:xfrm rot="5400000">
          <a:off x="3715705" y="-2435463"/>
          <a:ext cx="520137" cy="6831251"/>
        </a:xfrm>
        <a:prstGeom prst="round2Same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t>Specification of Dataset</a:t>
          </a:r>
        </a:p>
      </dsp:txBody>
      <dsp:txXfrm rot="5400000">
        <a:off x="3715705" y="-2435463"/>
        <a:ext cx="520137" cy="6831251"/>
      </dsp:txXfrm>
    </dsp:sp>
    <dsp:sp modelId="{9909EABF-E5CD-484F-A810-D32D6A5BE124}">
      <dsp:nvSpPr>
        <dsp:cNvPr id="0" name=""/>
        <dsp:cNvSpPr/>
      </dsp:nvSpPr>
      <dsp:spPr>
        <a:xfrm rot="5400000">
          <a:off x="-120031" y="1556375"/>
          <a:ext cx="800211" cy="560148"/>
        </a:xfrm>
        <a:prstGeom prst="chevron">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3</a:t>
          </a:r>
          <a:endParaRPr lang="en-US" sz="1500" kern="1200" dirty="0"/>
        </a:p>
      </dsp:txBody>
      <dsp:txXfrm rot="5400000">
        <a:off x="-120031" y="1556375"/>
        <a:ext cx="800211" cy="560148"/>
      </dsp:txXfrm>
    </dsp:sp>
    <dsp:sp modelId="{60F89106-6E07-4052-ADB5-6F5756F4A6C5}">
      <dsp:nvSpPr>
        <dsp:cNvPr id="0" name=""/>
        <dsp:cNvSpPr/>
      </dsp:nvSpPr>
      <dsp:spPr>
        <a:xfrm rot="5400000">
          <a:off x="3715705" y="-1719213"/>
          <a:ext cx="520137" cy="6831251"/>
        </a:xfrm>
        <a:prstGeom prst="round2Same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t>Overall Flow</a:t>
          </a:r>
        </a:p>
      </dsp:txBody>
      <dsp:txXfrm rot="5400000">
        <a:off x="3715705" y="-1719213"/>
        <a:ext cx="520137" cy="6831251"/>
      </dsp:txXfrm>
    </dsp:sp>
    <dsp:sp modelId="{5DAA2490-6213-4302-85B2-E65101735402}">
      <dsp:nvSpPr>
        <dsp:cNvPr id="0" name=""/>
        <dsp:cNvSpPr/>
      </dsp:nvSpPr>
      <dsp:spPr>
        <a:xfrm rot="5400000">
          <a:off x="-120031" y="2272625"/>
          <a:ext cx="800211" cy="560148"/>
        </a:xfrm>
        <a:prstGeom prst="chevron">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4</a:t>
          </a:r>
          <a:endParaRPr lang="en-US" sz="1500" kern="1200" dirty="0"/>
        </a:p>
      </dsp:txBody>
      <dsp:txXfrm rot="5400000">
        <a:off x="-120031" y="2272625"/>
        <a:ext cx="800211" cy="560148"/>
      </dsp:txXfrm>
    </dsp:sp>
    <dsp:sp modelId="{84C4C0C2-A40E-48A0-8E92-2EC4F0D2595B}">
      <dsp:nvSpPr>
        <dsp:cNvPr id="0" name=""/>
        <dsp:cNvSpPr/>
      </dsp:nvSpPr>
      <dsp:spPr>
        <a:xfrm rot="5400000">
          <a:off x="3715705" y="-1002962"/>
          <a:ext cx="520137" cy="6831251"/>
        </a:xfrm>
        <a:prstGeom prst="round2Same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t>System Specification</a:t>
          </a:r>
        </a:p>
      </dsp:txBody>
      <dsp:txXfrm rot="5400000">
        <a:off x="3715705" y="-1002962"/>
        <a:ext cx="520137" cy="6831251"/>
      </dsp:txXfrm>
    </dsp:sp>
    <dsp:sp modelId="{4F4A703A-88FD-4332-AAB0-9D253182E593}">
      <dsp:nvSpPr>
        <dsp:cNvPr id="0" name=""/>
        <dsp:cNvSpPr/>
      </dsp:nvSpPr>
      <dsp:spPr>
        <a:xfrm rot="5400000">
          <a:off x="-120031" y="2988875"/>
          <a:ext cx="800211" cy="560148"/>
        </a:xfrm>
        <a:prstGeom prst="chevron">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5</a:t>
          </a:r>
          <a:endParaRPr lang="en-US" sz="1500" kern="1200" dirty="0"/>
        </a:p>
      </dsp:txBody>
      <dsp:txXfrm rot="5400000">
        <a:off x="-120031" y="2988875"/>
        <a:ext cx="800211" cy="560148"/>
      </dsp:txXfrm>
    </dsp:sp>
    <dsp:sp modelId="{C3185E29-244F-40AD-8D7B-F8EF70D95DF3}">
      <dsp:nvSpPr>
        <dsp:cNvPr id="0" name=""/>
        <dsp:cNvSpPr/>
      </dsp:nvSpPr>
      <dsp:spPr>
        <a:xfrm rot="5400000">
          <a:off x="3715705" y="-286712"/>
          <a:ext cx="520137" cy="6831251"/>
        </a:xfrm>
        <a:prstGeom prst="round2Same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t>Queries and Visualizations</a:t>
          </a:r>
        </a:p>
      </dsp:txBody>
      <dsp:txXfrm rot="5400000">
        <a:off x="3715705" y="-286712"/>
        <a:ext cx="520137" cy="6831251"/>
      </dsp:txXfrm>
    </dsp:sp>
    <dsp:sp modelId="{6392B76C-D334-426D-B481-22994948FD08}">
      <dsp:nvSpPr>
        <dsp:cNvPr id="0" name=""/>
        <dsp:cNvSpPr/>
      </dsp:nvSpPr>
      <dsp:spPr>
        <a:xfrm rot="5400000">
          <a:off x="-120031" y="3705126"/>
          <a:ext cx="800211" cy="560148"/>
        </a:xfrm>
        <a:prstGeom prst="chevron">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6</a:t>
          </a:r>
          <a:endParaRPr lang="en-US" sz="1500" kern="1200" dirty="0"/>
        </a:p>
      </dsp:txBody>
      <dsp:txXfrm rot="5400000">
        <a:off x="-120031" y="3705126"/>
        <a:ext cx="800211" cy="560148"/>
      </dsp:txXfrm>
    </dsp:sp>
    <dsp:sp modelId="{496E746B-FBA4-443D-B8D7-1232129F65CA}">
      <dsp:nvSpPr>
        <dsp:cNvPr id="0" name=""/>
        <dsp:cNvSpPr/>
      </dsp:nvSpPr>
      <dsp:spPr>
        <a:xfrm rot="5400000">
          <a:off x="3715705" y="429537"/>
          <a:ext cx="520137" cy="6831251"/>
        </a:xfrm>
        <a:prstGeom prst="round2Same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t>Github link</a:t>
          </a:r>
        </a:p>
      </dsp:txBody>
      <dsp:txXfrm rot="5400000">
        <a:off x="3715705" y="429537"/>
        <a:ext cx="520137" cy="6831251"/>
      </dsp:txXfrm>
    </dsp:sp>
    <dsp:sp modelId="{9A10B3D1-6768-45FC-B1DD-DF1C6200A81C}">
      <dsp:nvSpPr>
        <dsp:cNvPr id="0" name=""/>
        <dsp:cNvSpPr/>
      </dsp:nvSpPr>
      <dsp:spPr>
        <a:xfrm rot="5400000">
          <a:off x="-120031" y="4421376"/>
          <a:ext cx="800211" cy="560148"/>
        </a:xfrm>
        <a:prstGeom prst="chevron">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7</a:t>
          </a:r>
          <a:endParaRPr lang="en-US" sz="1500" kern="1200" dirty="0"/>
        </a:p>
      </dsp:txBody>
      <dsp:txXfrm rot="5400000">
        <a:off x="-120031" y="4421376"/>
        <a:ext cx="800211" cy="560148"/>
      </dsp:txXfrm>
    </dsp:sp>
    <dsp:sp modelId="{36EB9A7D-5C3A-450A-865D-3DE43684967A}">
      <dsp:nvSpPr>
        <dsp:cNvPr id="0" name=""/>
        <dsp:cNvSpPr/>
      </dsp:nvSpPr>
      <dsp:spPr>
        <a:xfrm rot="5400000">
          <a:off x="3715705" y="1145787"/>
          <a:ext cx="520137" cy="6831251"/>
        </a:xfrm>
        <a:prstGeom prst="round2Same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kern="1200"/>
            <a:t>References</a:t>
          </a:r>
        </a:p>
      </dsp:txBody>
      <dsp:txXfrm rot="5400000">
        <a:off x="3715705" y="1145787"/>
        <a:ext cx="520137" cy="6831251"/>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D07D256-B843-49F3-B305-BA1875D8F460}">
      <dsp:nvSpPr>
        <dsp:cNvPr id="0" name=""/>
        <dsp:cNvSpPr/>
      </dsp:nvSpPr>
      <dsp:spPr>
        <a:xfrm rot="16200000">
          <a:off x="463550" y="-459884"/>
          <a:ext cx="3187700" cy="4114800"/>
        </a:xfrm>
        <a:prstGeom prst="round1Rect">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a:t>IBM Bluemix</a:t>
          </a:r>
        </a:p>
      </dsp:txBody>
      <dsp:txXfrm rot="16200000">
        <a:off x="862012" y="-858346"/>
        <a:ext cx="2390775" cy="4114800"/>
      </dsp:txXfrm>
    </dsp:sp>
    <dsp:sp modelId="{111A698B-3BF6-47D9-B15A-A2C81F0F350A}">
      <dsp:nvSpPr>
        <dsp:cNvPr id="0" name=""/>
        <dsp:cNvSpPr/>
      </dsp:nvSpPr>
      <dsp:spPr>
        <a:xfrm>
          <a:off x="4114800" y="0"/>
          <a:ext cx="4114800" cy="3187700"/>
        </a:xfrm>
        <a:prstGeom prst="round1Rect">
          <a:avLst/>
        </a:prstGeom>
        <a:solidFill>
          <a:schemeClr val="accent1">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Apache Hadoop, Hive &amp; Pig</a:t>
          </a:r>
          <a:endParaRPr lang="en-US" sz="4200" kern="1200" dirty="0"/>
        </a:p>
      </dsp:txBody>
      <dsp:txXfrm>
        <a:off x="4114800" y="0"/>
        <a:ext cx="4114800" cy="2390775"/>
      </dsp:txXfrm>
    </dsp:sp>
    <dsp:sp modelId="{58DC488A-C67B-427E-B542-86E9D25517D8}">
      <dsp:nvSpPr>
        <dsp:cNvPr id="0" name=""/>
        <dsp:cNvSpPr/>
      </dsp:nvSpPr>
      <dsp:spPr>
        <a:xfrm rot="10800000">
          <a:off x="0" y="3185341"/>
          <a:ext cx="4114800" cy="3187700"/>
        </a:xfrm>
        <a:prstGeom prst="round1Rect">
          <a:avLst/>
        </a:prstGeom>
        <a:solidFill>
          <a:schemeClr val="accent1">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a:t>Tableau</a:t>
          </a:r>
        </a:p>
      </dsp:txBody>
      <dsp:txXfrm rot="10800000">
        <a:off x="0" y="3982266"/>
        <a:ext cx="4114800" cy="2390775"/>
      </dsp:txXfrm>
    </dsp:sp>
    <dsp:sp modelId="{864DA93B-9A79-4652-BC02-67E3AA51FB04}">
      <dsp:nvSpPr>
        <dsp:cNvPr id="0" name=""/>
        <dsp:cNvSpPr/>
      </dsp:nvSpPr>
      <dsp:spPr>
        <a:xfrm rot="5400000">
          <a:off x="4578350" y="2724149"/>
          <a:ext cx="3187700" cy="4114800"/>
        </a:xfrm>
        <a:prstGeom prst="round1Rect">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a:t>FileZilla</a:t>
          </a:r>
        </a:p>
      </dsp:txBody>
      <dsp:txXfrm rot="5400000">
        <a:off x="4976812" y="3122612"/>
        <a:ext cx="2390775" cy="4114800"/>
      </dsp:txXfrm>
    </dsp:sp>
    <dsp:sp modelId="{71468782-26A0-4042-89BB-DD510FE5BEBE}">
      <dsp:nvSpPr>
        <dsp:cNvPr id="0" name=""/>
        <dsp:cNvSpPr/>
      </dsp:nvSpPr>
      <dsp:spPr>
        <a:xfrm>
          <a:off x="2880359" y="2390775"/>
          <a:ext cx="2468880" cy="1593850"/>
        </a:xfrm>
        <a:prstGeom prst="roundRect">
          <a:avLst/>
        </a:prstGeom>
        <a:solidFill>
          <a:schemeClr val="accent1">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US" sz="4200" kern="1200" dirty="0"/>
            <a:t>TOOLS</a:t>
          </a:r>
        </a:p>
      </dsp:txBody>
      <dsp:txXfrm>
        <a:off x="2880359" y="2390775"/>
        <a:ext cx="2468880" cy="159385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DAC4E45-5B25-4EBB-854C-0947AE18679A}">
      <dsp:nvSpPr>
        <dsp:cNvPr id="0" name=""/>
        <dsp:cNvSpPr/>
      </dsp:nvSpPr>
      <dsp:spPr>
        <a:xfrm>
          <a:off x="346621" y="414533"/>
          <a:ext cx="2881569" cy="1251582"/>
        </a:xfrm>
        <a:prstGeom prst="ellipse">
          <a:avLst/>
        </a:prstGeom>
        <a:solidFill>
          <a:schemeClr val="accent1">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Data Research &amp; </a:t>
          </a:r>
          <a:r>
            <a:rPr lang="en-US" sz="2400" kern="1200" dirty="0">
              <a:solidFill>
                <a:schemeClr val="tx1"/>
              </a:solidFill>
            </a:rPr>
            <a:t>Cleaning</a:t>
          </a:r>
        </a:p>
      </dsp:txBody>
      <dsp:txXfrm>
        <a:off x="346621" y="414533"/>
        <a:ext cx="2881569" cy="1251582"/>
      </dsp:txXfrm>
    </dsp:sp>
    <dsp:sp modelId="{30A91571-AC25-4D62-AF66-A47CC45C8AC2}">
      <dsp:nvSpPr>
        <dsp:cNvPr id="0" name=""/>
        <dsp:cNvSpPr/>
      </dsp:nvSpPr>
      <dsp:spPr>
        <a:xfrm rot="10800000">
          <a:off x="1560327" y="1779655"/>
          <a:ext cx="454158" cy="240703"/>
        </a:xfrm>
        <a:prstGeom prst="triangle">
          <a:avLst/>
        </a:prstGeom>
        <a:solidFill>
          <a:schemeClr val="accent1">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1A7B4B13-B601-476F-AE38-1BCC98C407A3}">
      <dsp:nvSpPr>
        <dsp:cNvPr id="0" name=""/>
        <dsp:cNvSpPr/>
      </dsp:nvSpPr>
      <dsp:spPr>
        <a:xfrm>
          <a:off x="190501" y="2120274"/>
          <a:ext cx="3193810" cy="1460827"/>
        </a:xfrm>
        <a:prstGeom prst="ellipse">
          <a:avLst/>
        </a:prstGeom>
        <a:solidFill>
          <a:schemeClr val="accent1">
            <a:shade val="80000"/>
            <a:hueOff val="51041"/>
            <a:satOff val="-732"/>
            <a:lumOff val="426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solidFill>
                <a:schemeClr val="tx1"/>
              </a:solidFill>
            </a:rPr>
            <a:t>Load data  in Local File system  using FileZilla </a:t>
          </a:r>
        </a:p>
      </dsp:txBody>
      <dsp:txXfrm>
        <a:off x="190501" y="2120274"/>
        <a:ext cx="3193810" cy="1460827"/>
      </dsp:txXfrm>
    </dsp:sp>
    <dsp:sp modelId="{859F25B0-0AA8-498B-8768-46A1B3120231}">
      <dsp:nvSpPr>
        <dsp:cNvPr id="0" name=""/>
        <dsp:cNvSpPr/>
      </dsp:nvSpPr>
      <dsp:spPr>
        <a:xfrm rot="10800000">
          <a:off x="1560327" y="3709703"/>
          <a:ext cx="454158" cy="240703"/>
        </a:xfrm>
        <a:prstGeom prst="triangle">
          <a:avLst/>
        </a:prstGeom>
        <a:solidFill>
          <a:schemeClr val="accent1">
            <a:shade val="90000"/>
            <a:hueOff val="61260"/>
            <a:satOff val="-851"/>
            <a:lumOff val="4591"/>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66F17386-3433-4A60-AF42-380885925EDA}">
      <dsp:nvSpPr>
        <dsp:cNvPr id="0" name=""/>
        <dsp:cNvSpPr/>
      </dsp:nvSpPr>
      <dsp:spPr>
        <a:xfrm>
          <a:off x="698833" y="4065384"/>
          <a:ext cx="2177146" cy="1237347"/>
        </a:xfrm>
        <a:prstGeom prst="ellipse">
          <a:avLst/>
        </a:prstGeom>
        <a:solidFill>
          <a:schemeClr val="accent1">
            <a:shade val="80000"/>
            <a:hueOff val="102082"/>
            <a:satOff val="-1464"/>
            <a:lumOff val="853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solidFill>
                <a:schemeClr val="tx1"/>
              </a:solidFill>
            </a:rPr>
            <a:t>Data loading in HDFS</a:t>
          </a:r>
        </a:p>
      </dsp:txBody>
      <dsp:txXfrm>
        <a:off x="698833" y="4065384"/>
        <a:ext cx="2177146" cy="1237347"/>
      </dsp:txXfrm>
    </dsp:sp>
    <dsp:sp modelId="{4E3B234F-E7C5-4213-B75D-D09B30E3ECE3}">
      <dsp:nvSpPr>
        <dsp:cNvPr id="0" name=""/>
        <dsp:cNvSpPr/>
      </dsp:nvSpPr>
      <dsp:spPr>
        <a:xfrm rot="5400000">
          <a:off x="3280030" y="4563706"/>
          <a:ext cx="454158" cy="240703"/>
        </a:xfrm>
        <a:prstGeom prst="triangle">
          <a:avLst/>
        </a:prstGeom>
        <a:solidFill>
          <a:schemeClr val="accent1">
            <a:shade val="90000"/>
            <a:hueOff val="122520"/>
            <a:satOff val="-1702"/>
            <a:lumOff val="9182"/>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1284419F-67E5-4151-BCD7-268CA554B695}">
      <dsp:nvSpPr>
        <dsp:cNvPr id="0" name=""/>
        <dsp:cNvSpPr/>
      </dsp:nvSpPr>
      <dsp:spPr>
        <a:xfrm>
          <a:off x="4124614" y="4111545"/>
          <a:ext cx="2177146" cy="1145025"/>
        </a:xfrm>
        <a:prstGeom prst="ellipse">
          <a:avLst/>
        </a:prstGeom>
        <a:solidFill>
          <a:schemeClr val="accent1">
            <a:shade val="80000"/>
            <a:hueOff val="153123"/>
            <a:satOff val="-2196"/>
            <a:lumOff val="1280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solidFill>
                <a:schemeClr val="tx1"/>
              </a:solidFill>
            </a:rPr>
            <a:t>Creating Tables in Hive</a:t>
          </a:r>
        </a:p>
      </dsp:txBody>
      <dsp:txXfrm>
        <a:off x="4124614" y="4111545"/>
        <a:ext cx="2177146" cy="1145025"/>
      </dsp:txXfrm>
    </dsp:sp>
    <dsp:sp modelId="{16480746-E161-4747-A61E-D372ED4EAF3C}">
      <dsp:nvSpPr>
        <dsp:cNvPr id="0" name=""/>
        <dsp:cNvSpPr/>
      </dsp:nvSpPr>
      <dsp:spPr>
        <a:xfrm>
          <a:off x="4986108" y="3719159"/>
          <a:ext cx="454158" cy="240703"/>
        </a:xfrm>
        <a:prstGeom prst="triangle">
          <a:avLst/>
        </a:prstGeom>
        <a:solidFill>
          <a:schemeClr val="accent1">
            <a:shade val="90000"/>
            <a:hueOff val="183780"/>
            <a:satOff val="-2553"/>
            <a:lumOff val="13772"/>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25684437-3EAE-4174-8B55-3CD1B93432E5}">
      <dsp:nvSpPr>
        <dsp:cNvPr id="0" name=""/>
        <dsp:cNvSpPr/>
      </dsp:nvSpPr>
      <dsp:spPr>
        <a:xfrm>
          <a:off x="4110921" y="2213653"/>
          <a:ext cx="2204530" cy="1367449"/>
        </a:xfrm>
        <a:prstGeom prst="ellipse">
          <a:avLst/>
        </a:prstGeom>
        <a:solidFill>
          <a:schemeClr val="accent1">
            <a:shade val="80000"/>
            <a:hueOff val="204164"/>
            <a:satOff val="-2928"/>
            <a:lumOff val="1707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solidFill>
                <a:schemeClr val="tx1"/>
              </a:solidFill>
            </a:rPr>
            <a:t>Querying </a:t>
          </a:r>
          <a:r>
            <a:rPr lang="en-US" sz="2400" kern="1200" dirty="0" smtClean="0">
              <a:solidFill>
                <a:schemeClr val="tx1"/>
              </a:solidFill>
            </a:rPr>
            <a:t>Data in Hive &amp; Pig</a:t>
          </a:r>
          <a:endParaRPr lang="en-US" sz="2400" kern="1200" dirty="0">
            <a:solidFill>
              <a:schemeClr val="tx1"/>
            </a:solidFill>
          </a:endParaRPr>
        </a:p>
      </dsp:txBody>
      <dsp:txXfrm>
        <a:off x="4110921" y="2213653"/>
        <a:ext cx="2204530" cy="1367449"/>
      </dsp:txXfrm>
    </dsp:sp>
    <dsp:sp modelId="{29E79A30-0C33-4352-AD51-8A2CAF116C26}">
      <dsp:nvSpPr>
        <dsp:cNvPr id="0" name=""/>
        <dsp:cNvSpPr/>
      </dsp:nvSpPr>
      <dsp:spPr>
        <a:xfrm>
          <a:off x="4986108" y="1859409"/>
          <a:ext cx="454158" cy="240703"/>
        </a:xfrm>
        <a:prstGeom prst="triangle">
          <a:avLst/>
        </a:prstGeom>
        <a:solidFill>
          <a:schemeClr val="accent1">
            <a:shade val="90000"/>
            <a:hueOff val="245040"/>
            <a:satOff val="-3404"/>
            <a:lumOff val="18363"/>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03EE3B12-447B-4596-B9FB-5D6DB092802E}">
      <dsp:nvSpPr>
        <dsp:cNvPr id="0" name=""/>
        <dsp:cNvSpPr/>
      </dsp:nvSpPr>
      <dsp:spPr>
        <a:xfrm>
          <a:off x="4033109" y="1144"/>
          <a:ext cx="2360155" cy="1758350"/>
        </a:xfrm>
        <a:prstGeom prst="ellipse">
          <a:avLst/>
        </a:prstGeom>
        <a:solidFill>
          <a:schemeClr val="accent1">
            <a:shade val="80000"/>
            <a:hueOff val="255205"/>
            <a:satOff val="-3660"/>
            <a:lumOff val="2134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solidFill>
                <a:schemeClr val="tx1"/>
              </a:solidFill>
            </a:rPr>
            <a:t>Export Query results to MS Excel</a:t>
          </a:r>
        </a:p>
      </dsp:txBody>
      <dsp:txXfrm>
        <a:off x="4033109" y="1144"/>
        <a:ext cx="2360155" cy="1758350"/>
      </dsp:txXfrm>
    </dsp:sp>
    <dsp:sp modelId="{64C2E3FF-4F70-4F64-A186-C7DB2FD57EC0}">
      <dsp:nvSpPr>
        <dsp:cNvPr id="0" name=""/>
        <dsp:cNvSpPr/>
      </dsp:nvSpPr>
      <dsp:spPr>
        <a:xfrm rot="5677096">
          <a:off x="6495887" y="881926"/>
          <a:ext cx="454158" cy="240703"/>
        </a:xfrm>
        <a:prstGeom prst="triangle">
          <a:avLst/>
        </a:prstGeom>
        <a:solidFill>
          <a:schemeClr val="accent1">
            <a:shade val="90000"/>
            <a:hueOff val="306300"/>
            <a:satOff val="-4255"/>
            <a:lumOff val="22954"/>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40A295A4-789C-461E-A884-1DA818CD0180}">
      <dsp:nvSpPr>
        <dsp:cNvPr id="0" name=""/>
        <dsp:cNvSpPr/>
      </dsp:nvSpPr>
      <dsp:spPr>
        <a:xfrm>
          <a:off x="7042062" y="1144"/>
          <a:ext cx="2292435" cy="2239000"/>
        </a:xfrm>
        <a:prstGeom prst="ellipse">
          <a:avLst/>
        </a:prstGeom>
        <a:solidFill>
          <a:schemeClr val="accent1">
            <a:shade val="80000"/>
            <a:hueOff val="306246"/>
            <a:satOff val="-4392"/>
            <a:lumOff val="2561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solidFill>
                <a:schemeClr val="tx1"/>
              </a:solidFill>
            </a:rPr>
            <a:t>Create Visuals using Tableau</a:t>
          </a:r>
        </a:p>
      </dsp:txBody>
      <dsp:txXfrm>
        <a:off x="7042062" y="1144"/>
        <a:ext cx="2292435" cy="2239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5402CC-11D8-49DB-845D-5467B9E7B5F6}" type="datetimeFigureOut">
              <a:rPr lang="en-US" smtClean="0"/>
              <a:pPr/>
              <a:t>01/12/2016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110060-5C94-4786-95AD-152D8AC7E9B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110060-5C94-4786-95AD-152D8AC7E9B3}" type="slidenum">
              <a:rPr lang="en-US" smtClean="0"/>
              <a:pPr/>
              <a:t>2</a:t>
            </a:fld>
            <a:endParaRPr lang="en-US"/>
          </a:p>
        </p:txBody>
      </p:sp>
    </p:spTree>
    <p:extLst>
      <p:ext uri="{BB962C8B-B14F-4D97-AF65-F5344CB8AC3E}">
        <p14:creationId xmlns="" xmlns:p14="http://schemas.microsoft.com/office/powerpoint/2010/main" val="1441037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110060-5C94-4786-95AD-152D8AC7E9B3}" type="slidenum">
              <a:rPr lang="en-US" smtClean="0"/>
              <a:pPr/>
              <a:t>9</a:t>
            </a:fld>
            <a:endParaRPr lang="en-US"/>
          </a:p>
        </p:txBody>
      </p:sp>
    </p:spTree>
    <p:extLst>
      <p:ext uri="{BB962C8B-B14F-4D97-AF65-F5344CB8AC3E}">
        <p14:creationId xmlns="" xmlns:p14="http://schemas.microsoft.com/office/powerpoint/2010/main" val="61126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110060-5C94-4786-95AD-152D8AC7E9B3}" type="slidenum">
              <a:rPr lang="en-US" smtClean="0"/>
              <a:pPr/>
              <a:t>11</a:t>
            </a:fld>
            <a:endParaRPr lang="en-US"/>
          </a:p>
        </p:txBody>
      </p:sp>
    </p:spTree>
    <p:extLst>
      <p:ext uri="{BB962C8B-B14F-4D97-AF65-F5344CB8AC3E}">
        <p14:creationId xmlns="" xmlns:p14="http://schemas.microsoft.com/office/powerpoint/2010/main" val="160214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110060-5C94-4786-95AD-152D8AC7E9B3}" type="slidenum">
              <a:rPr lang="en-US" smtClean="0"/>
              <a:pPr/>
              <a:t>13</a:t>
            </a:fld>
            <a:endParaRPr lang="en-US"/>
          </a:p>
        </p:txBody>
      </p:sp>
    </p:spTree>
    <p:extLst>
      <p:ext uri="{BB962C8B-B14F-4D97-AF65-F5344CB8AC3E}">
        <p14:creationId xmlns="" xmlns:p14="http://schemas.microsoft.com/office/powerpoint/2010/main" val="1339979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110060-5C94-4786-95AD-152D8AC7E9B3}" type="slidenum">
              <a:rPr lang="en-US" smtClean="0"/>
              <a:pPr/>
              <a:t>19</a:t>
            </a:fld>
            <a:endParaRPr lang="en-US"/>
          </a:p>
        </p:txBody>
      </p:sp>
    </p:spTree>
    <p:extLst>
      <p:ext uri="{BB962C8B-B14F-4D97-AF65-F5344CB8AC3E}">
        <p14:creationId xmlns="" xmlns:p14="http://schemas.microsoft.com/office/powerpoint/2010/main" val="3360232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110060-5C94-4786-95AD-152D8AC7E9B3}"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83EC32-3032-4A9A-983C-7D5CEAC563E1}" type="datetime1">
              <a:rPr lang="en-US" smtClean="0"/>
              <a:pPr/>
              <a:t>01/12/2016</a:t>
            </a:fld>
            <a:endParaRPr lang="en-US"/>
          </a:p>
        </p:txBody>
      </p:sp>
      <p:sp>
        <p:nvSpPr>
          <p:cNvPr id="5" name="Footer Placeholder 4"/>
          <p:cNvSpPr>
            <a:spLocks noGrp="1"/>
          </p:cNvSpPr>
          <p:nvPr>
            <p:ph type="ftr" sz="quarter" idx="11"/>
          </p:nvPr>
        </p:nvSpPr>
        <p:spPr/>
        <p:txBody>
          <a:bodyPr/>
          <a:lstStyle/>
          <a:p>
            <a:r>
              <a:rPr lang="en-US"/>
              <a:t>Iowa Liquor Sales Analysis | CIS 5200 | Group A</a:t>
            </a:r>
          </a:p>
        </p:txBody>
      </p:sp>
      <p:sp>
        <p:nvSpPr>
          <p:cNvPr id="6" name="Slide Number Placeholder 5"/>
          <p:cNvSpPr>
            <a:spLocks noGrp="1"/>
          </p:cNvSpPr>
          <p:nvPr>
            <p:ph type="sldNum" sz="quarter" idx="12"/>
          </p:nvPr>
        </p:nvSpPr>
        <p:spPr/>
        <p:txBody>
          <a:bodyPr/>
          <a:lstStyle/>
          <a:p>
            <a:fld id="{42A96A2B-559F-45FE-9C6A-262565DB2D0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3B8232-CD02-4191-B7A0-ED707F84C835}" type="datetime1">
              <a:rPr lang="en-US" smtClean="0"/>
              <a:pPr/>
              <a:t>01/12/2016</a:t>
            </a:fld>
            <a:endParaRPr lang="en-US"/>
          </a:p>
        </p:txBody>
      </p:sp>
      <p:sp>
        <p:nvSpPr>
          <p:cNvPr id="5" name="Footer Placeholder 4"/>
          <p:cNvSpPr>
            <a:spLocks noGrp="1"/>
          </p:cNvSpPr>
          <p:nvPr>
            <p:ph type="ftr" sz="quarter" idx="11"/>
          </p:nvPr>
        </p:nvSpPr>
        <p:spPr/>
        <p:txBody>
          <a:bodyPr/>
          <a:lstStyle/>
          <a:p>
            <a:r>
              <a:rPr lang="en-US"/>
              <a:t>Iowa Liquor Sales Analysis | CIS 5200 | Group A</a:t>
            </a:r>
          </a:p>
        </p:txBody>
      </p:sp>
      <p:sp>
        <p:nvSpPr>
          <p:cNvPr id="6" name="Slide Number Placeholder 5"/>
          <p:cNvSpPr>
            <a:spLocks noGrp="1"/>
          </p:cNvSpPr>
          <p:nvPr>
            <p:ph type="sldNum" sz="quarter" idx="12"/>
          </p:nvPr>
        </p:nvSpPr>
        <p:spPr/>
        <p:txBody>
          <a:bodyPr/>
          <a:lstStyle/>
          <a:p>
            <a:fld id="{42A96A2B-559F-45FE-9C6A-262565DB2D0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E5E7F5-B03A-4620-BD5A-915EDD614559}" type="datetime1">
              <a:rPr lang="en-US" smtClean="0"/>
              <a:pPr/>
              <a:t>01/12/2016</a:t>
            </a:fld>
            <a:endParaRPr lang="en-US"/>
          </a:p>
        </p:txBody>
      </p:sp>
      <p:sp>
        <p:nvSpPr>
          <p:cNvPr id="5" name="Footer Placeholder 4"/>
          <p:cNvSpPr>
            <a:spLocks noGrp="1"/>
          </p:cNvSpPr>
          <p:nvPr>
            <p:ph type="ftr" sz="quarter" idx="11"/>
          </p:nvPr>
        </p:nvSpPr>
        <p:spPr/>
        <p:txBody>
          <a:bodyPr/>
          <a:lstStyle/>
          <a:p>
            <a:r>
              <a:rPr lang="en-US"/>
              <a:t>Iowa Liquor Sales Analysis | CIS 5200 | Group A</a:t>
            </a:r>
          </a:p>
        </p:txBody>
      </p:sp>
      <p:sp>
        <p:nvSpPr>
          <p:cNvPr id="6" name="Slide Number Placeholder 5"/>
          <p:cNvSpPr>
            <a:spLocks noGrp="1"/>
          </p:cNvSpPr>
          <p:nvPr>
            <p:ph type="sldNum" sz="quarter" idx="12"/>
          </p:nvPr>
        </p:nvSpPr>
        <p:spPr/>
        <p:txBody>
          <a:bodyPr/>
          <a:lstStyle/>
          <a:p>
            <a:fld id="{42A96A2B-559F-45FE-9C6A-262565DB2D0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58033F-30A6-4BD8-82C4-AC7E846E664C}" type="datetime1">
              <a:rPr lang="en-US" smtClean="0"/>
              <a:pPr/>
              <a:t>01/12/2016</a:t>
            </a:fld>
            <a:endParaRPr lang="en-US"/>
          </a:p>
        </p:txBody>
      </p:sp>
      <p:sp>
        <p:nvSpPr>
          <p:cNvPr id="5" name="Footer Placeholder 4"/>
          <p:cNvSpPr>
            <a:spLocks noGrp="1"/>
          </p:cNvSpPr>
          <p:nvPr>
            <p:ph type="ftr" sz="quarter" idx="11"/>
          </p:nvPr>
        </p:nvSpPr>
        <p:spPr/>
        <p:txBody>
          <a:bodyPr/>
          <a:lstStyle/>
          <a:p>
            <a:r>
              <a:rPr lang="en-US"/>
              <a:t>Iowa Liquor Sales Analysis | CIS 5200 | Group A</a:t>
            </a:r>
          </a:p>
        </p:txBody>
      </p:sp>
      <p:sp>
        <p:nvSpPr>
          <p:cNvPr id="6" name="Slide Number Placeholder 5"/>
          <p:cNvSpPr>
            <a:spLocks noGrp="1"/>
          </p:cNvSpPr>
          <p:nvPr>
            <p:ph type="sldNum" sz="quarter" idx="12"/>
          </p:nvPr>
        </p:nvSpPr>
        <p:spPr/>
        <p:txBody>
          <a:bodyPr/>
          <a:lstStyle/>
          <a:p>
            <a:fld id="{42A96A2B-559F-45FE-9C6A-262565DB2D0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2A9D27-2243-4C89-8141-12376F554539}" type="datetime1">
              <a:rPr lang="en-US" smtClean="0"/>
              <a:pPr/>
              <a:t>01/12/2016</a:t>
            </a:fld>
            <a:endParaRPr lang="en-US"/>
          </a:p>
        </p:txBody>
      </p:sp>
      <p:sp>
        <p:nvSpPr>
          <p:cNvPr id="5" name="Footer Placeholder 4"/>
          <p:cNvSpPr>
            <a:spLocks noGrp="1"/>
          </p:cNvSpPr>
          <p:nvPr>
            <p:ph type="ftr" sz="quarter" idx="11"/>
          </p:nvPr>
        </p:nvSpPr>
        <p:spPr/>
        <p:txBody>
          <a:bodyPr/>
          <a:lstStyle/>
          <a:p>
            <a:r>
              <a:rPr lang="en-US"/>
              <a:t>Iowa Liquor Sales Analysis | CIS 5200 | Group A</a:t>
            </a:r>
          </a:p>
        </p:txBody>
      </p:sp>
      <p:sp>
        <p:nvSpPr>
          <p:cNvPr id="6" name="Slide Number Placeholder 5"/>
          <p:cNvSpPr>
            <a:spLocks noGrp="1"/>
          </p:cNvSpPr>
          <p:nvPr>
            <p:ph type="sldNum" sz="quarter" idx="12"/>
          </p:nvPr>
        </p:nvSpPr>
        <p:spPr/>
        <p:txBody>
          <a:bodyPr/>
          <a:lstStyle/>
          <a:p>
            <a:fld id="{42A96A2B-559F-45FE-9C6A-262565DB2D0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DB0FFA3-DCDA-4D1D-91C2-BCDE5E4BF23B}" type="datetime1">
              <a:rPr lang="en-US" smtClean="0"/>
              <a:pPr/>
              <a:t>01/12/2016</a:t>
            </a:fld>
            <a:endParaRPr lang="en-US"/>
          </a:p>
        </p:txBody>
      </p:sp>
      <p:sp>
        <p:nvSpPr>
          <p:cNvPr id="6" name="Footer Placeholder 5"/>
          <p:cNvSpPr>
            <a:spLocks noGrp="1"/>
          </p:cNvSpPr>
          <p:nvPr>
            <p:ph type="ftr" sz="quarter" idx="11"/>
          </p:nvPr>
        </p:nvSpPr>
        <p:spPr/>
        <p:txBody>
          <a:bodyPr/>
          <a:lstStyle/>
          <a:p>
            <a:r>
              <a:rPr lang="en-US"/>
              <a:t>Iowa Liquor Sales Analysis | CIS 5200 | Group A</a:t>
            </a:r>
          </a:p>
        </p:txBody>
      </p:sp>
      <p:sp>
        <p:nvSpPr>
          <p:cNvPr id="7" name="Slide Number Placeholder 6"/>
          <p:cNvSpPr>
            <a:spLocks noGrp="1"/>
          </p:cNvSpPr>
          <p:nvPr>
            <p:ph type="sldNum" sz="quarter" idx="12"/>
          </p:nvPr>
        </p:nvSpPr>
        <p:spPr/>
        <p:txBody>
          <a:bodyPr/>
          <a:lstStyle/>
          <a:p>
            <a:fld id="{42A96A2B-559F-45FE-9C6A-262565DB2D0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F55843-C0BD-448C-8274-7684322F8180}" type="datetime1">
              <a:rPr lang="en-US" smtClean="0"/>
              <a:pPr/>
              <a:t>01/12/2016</a:t>
            </a:fld>
            <a:endParaRPr lang="en-US"/>
          </a:p>
        </p:txBody>
      </p:sp>
      <p:sp>
        <p:nvSpPr>
          <p:cNvPr id="8" name="Footer Placeholder 7"/>
          <p:cNvSpPr>
            <a:spLocks noGrp="1"/>
          </p:cNvSpPr>
          <p:nvPr>
            <p:ph type="ftr" sz="quarter" idx="11"/>
          </p:nvPr>
        </p:nvSpPr>
        <p:spPr/>
        <p:txBody>
          <a:bodyPr/>
          <a:lstStyle/>
          <a:p>
            <a:r>
              <a:rPr lang="en-US"/>
              <a:t>Iowa Liquor Sales Analysis | CIS 5200 | Group A</a:t>
            </a:r>
          </a:p>
        </p:txBody>
      </p:sp>
      <p:sp>
        <p:nvSpPr>
          <p:cNvPr id="9" name="Slide Number Placeholder 8"/>
          <p:cNvSpPr>
            <a:spLocks noGrp="1"/>
          </p:cNvSpPr>
          <p:nvPr>
            <p:ph type="sldNum" sz="quarter" idx="12"/>
          </p:nvPr>
        </p:nvSpPr>
        <p:spPr/>
        <p:txBody>
          <a:bodyPr/>
          <a:lstStyle/>
          <a:p>
            <a:fld id="{42A96A2B-559F-45FE-9C6A-262565DB2D0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502732-9DAD-4703-B575-529445765B0B}" type="datetime1">
              <a:rPr lang="en-US" smtClean="0"/>
              <a:pPr/>
              <a:t>01/12/2016</a:t>
            </a:fld>
            <a:endParaRPr lang="en-US"/>
          </a:p>
        </p:txBody>
      </p:sp>
      <p:sp>
        <p:nvSpPr>
          <p:cNvPr id="4" name="Footer Placeholder 3"/>
          <p:cNvSpPr>
            <a:spLocks noGrp="1"/>
          </p:cNvSpPr>
          <p:nvPr>
            <p:ph type="ftr" sz="quarter" idx="11"/>
          </p:nvPr>
        </p:nvSpPr>
        <p:spPr/>
        <p:txBody>
          <a:bodyPr/>
          <a:lstStyle/>
          <a:p>
            <a:r>
              <a:rPr lang="en-US"/>
              <a:t>Iowa Liquor Sales Analysis | CIS 5200 | Group A</a:t>
            </a:r>
          </a:p>
        </p:txBody>
      </p:sp>
      <p:sp>
        <p:nvSpPr>
          <p:cNvPr id="5" name="Slide Number Placeholder 4"/>
          <p:cNvSpPr>
            <a:spLocks noGrp="1"/>
          </p:cNvSpPr>
          <p:nvPr>
            <p:ph type="sldNum" sz="quarter" idx="12"/>
          </p:nvPr>
        </p:nvSpPr>
        <p:spPr/>
        <p:txBody>
          <a:bodyPr/>
          <a:lstStyle/>
          <a:p>
            <a:fld id="{42A96A2B-559F-45FE-9C6A-262565DB2D0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B922FE-BDC7-436B-8075-FB8E5E8B1AA2}" type="datetime1">
              <a:rPr lang="en-US" smtClean="0"/>
              <a:pPr/>
              <a:t>01/12/2016</a:t>
            </a:fld>
            <a:endParaRPr lang="en-US"/>
          </a:p>
        </p:txBody>
      </p:sp>
      <p:sp>
        <p:nvSpPr>
          <p:cNvPr id="3" name="Footer Placeholder 2"/>
          <p:cNvSpPr>
            <a:spLocks noGrp="1"/>
          </p:cNvSpPr>
          <p:nvPr>
            <p:ph type="ftr" sz="quarter" idx="11"/>
          </p:nvPr>
        </p:nvSpPr>
        <p:spPr/>
        <p:txBody>
          <a:bodyPr/>
          <a:lstStyle/>
          <a:p>
            <a:r>
              <a:rPr lang="en-US"/>
              <a:t>Iowa Liquor Sales Analysis | CIS 5200 | Group A</a:t>
            </a:r>
          </a:p>
        </p:txBody>
      </p:sp>
      <p:sp>
        <p:nvSpPr>
          <p:cNvPr id="4" name="Slide Number Placeholder 3"/>
          <p:cNvSpPr>
            <a:spLocks noGrp="1"/>
          </p:cNvSpPr>
          <p:nvPr>
            <p:ph type="sldNum" sz="quarter" idx="12"/>
          </p:nvPr>
        </p:nvSpPr>
        <p:spPr/>
        <p:txBody>
          <a:bodyPr/>
          <a:lstStyle/>
          <a:p>
            <a:fld id="{42A96A2B-559F-45FE-9C6A-262565DB2D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99F7F6-A28D-4846-8355-306CC1DA6DD3}" type="datetime1">
              <a:rPr lang="en-US" smtClean="0"/>
              <a:pPr/>
              <a:t>01/12/2016</a:t>
            </a:fld>
            <a:endParaRPr lang="en-US"/>
          </a:p>
        </p:txBody>
      </p:sp>
      <p:sp>
        <p:nvSpPr>
          <p:cNvPr id="6" name="Footer Placeholder 5"/>
          <p:cNvSpPr>
            <a:spLocks noGrp="1"/>
          </p:cNvSpPr>
          <p:nvPr>
            <p:ph type="ftr" sz="quarter" idx="11"/>
          </p:nvPr>
        </p:nvSpPr>
        <p:spPr/>
        <p:txBody>
          <a:bodyPr/>
          <a:lstStyle/>
          <a:p>
            <a:r>
              <a:rPr lang="en-US"/>
              <a:t>Iowa Liquor Sales Analysis | CIS 5200 | Group A</a:t>
            </a:r>
          </a:p>
        </p:txBody>
      </p:sp>
      <p:sp>
        <p:nvSpPr>
          <p:cNvPr id="7" name="Slide Number Placeholder 6"/>
          <p:cNvSpPr>
            <a:spLocks noGrp="1"/>
          </p:cNvSpPr>
          <p:nvPr>
            <p:ph type="sldNum" sz="quarter" idx="12"/>
          </p:nvPr>
        </p:nvSpPr>
        <p:spPr/>
        <p:txBody>
          <a:bodyPr/>
          <a:lstStyle/>
          <a:p>
            <a:fld id="{42A96A2B-559F-45FE-9C6A-262565DB2D0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D03F5D-9F46-48E9-8654-6F29443ADE36}" type="datetime1">
              <a:rPr lang="en-US" smtClean="0"/>
              <a:pPr/>
              <a:t>01/12/2016</a:t>
            </a:fld>
            <a:endParaRPr lang="en-US"/>
          </a:p>
        </p:txBody>
      </p:sp>
      <p:sp>
        <p:nvSpPr>
          <p:cNvPr id="6" name="Footer Placeholder 5"/>
          <p:cNvSpPr>
            <a:spLocks noGrp="1"/>
          </p:cNvSpPr>
          <p:nvPr>
            <p:ph type="ftr" sz="quarter" idx="11"/>
          </p:nvPr>
        </p:nvSpPr>
        <p:spPr/>
        <p:txBody>
          <a:bodyPr/>
          <a:lstStyle/>
          <a:p>
            <a:r>
              <a:rPr lang="en-US"/>
              <a:t>Iowa Liquor Sales Analysis | CIS 5200 | Group A</a:t>
            </a:r>
          </a:p>
        </p:txBody>
      </p:sp>
      <p:sp>
        <p:nvSpPr>
          <p:cNvPr id="7" name="Slide Number Placeholder 6"/>
          <p:cNvSpPr>
            <a:spLocks noGrp="1"/>
          </p:cNvSpPr>
          <p:nvPr>
            <p:ph type="sldNum" sz="quarter" idx="12"/>
          </p:nvPr>
        </p:nvSpPr>
        <p:spPr/>
        <p:txBody>
          <a:bodyPr/>
          <a:lstStyle/>
          <a:p>
            <a:fld id="{42A96A2B-559F-45FE-9C6A-262565DB2D0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83840D-FD60-457F-A56C-601544EE66AD}" type="datetime1">
              <a:rPr lang="en-US" smtClean="0"/>
              <a:pPr/>
              <a:t>01/12/2016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Iowa Liquor Sales Analysis | CIS 5200 | Group 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A96A2B-559F-45FE-9C6A-262565DB2D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arshah137/CIS_520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ata.iowa.gov/Economy/Iowa-Liquor-Sales/m3tr-qhg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onlinehelp.tableau.com/current/pro/desktop/en-us/help.htm" TargetMode="External"/><Relationship Id="rId5" Type="http://schemas.openxmlformats.org/officeDocument/2006/relationships/hyperlink" Target="https://console.ng.bluemix.net/catalog/services/biginsights-for-apache-hadoop" TargetMode="External"/><Relationship Id="rId4" Type="http://schemas.openxmlformats.org/officeDocument/2006/relationships/hyperlink" Target="https://filezilla-project.org/"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iowa.gov/Economy/Iowa-Liquor-Sales/m3tr-qhg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2.xm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7.png"/><Relationship Id="rId5" Type="http://schemas.openxmlformats.org/officeDocument/2006/relationships/diagramColors" Target="../diagrams/colors2.xml"/><Relationship Id="rId10" Type="http://schemas.openxmlformats.org/officeDocument/2006/relationships/image" Target="../media/image6.png"/><Relationship Id="rId4" Type="http://schemas.openxmlformats.org/officeDocument/2006/relationships/diagramQuickStyle" Target="../diagrams/quickStyle2.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828800"/>
            <a:ext cx="6858000" cy="990600"/>
          </a:xfrm>
        </p:spPr>
        <p:txBody>
          <a:bodyPr>
            <a:normAutofit/>
          </a:bodyPr>
          <a:lstStyle/>
          <a:p>
            <a:r>
              <a:rPr lang="en-US" sz="4800" b="1" dirty="0"/>
              <a:t>Iowa Liquor Sales Analysis</a:t>
            </a:r>
          </a:p>
        </p:txBody>
      </p:sp>
      <p:sp>
        <p:nvSpPr>
          <p:cNvPr id="3" name="Subtitle 2"/>
          <p:cNvSpPr>
            <a:spLocks noGrp="1"/>
          </p:cNvSpPr>
          <p:nvPr>
            <p:ph type="subTitle" idx="1"/>
          </p:nvPr>
        </p:nvSpPr>
        <p:spPr>
          <a:xfrm>
            <a:off x="609600" y="3771607"/>
            <a:ext cx="8229600" cy="514350"/>
          </a:xfrm>
        </p:spPr>
        <p:txBody>
          <a:bodyPr>
            <a:noAutofit/>
          </a:bodyPr>
          <a:lstStyle/>
          <a:p>
            <a:pPr algn="r"/>
            <a:r>
              <a:rPr lang="en-US" sz="2000" dirty="0">
                <a:solidFill>
                  <a:schemeClr val="tx1"/>
                </a:solidFill>
              </a:rPr>
              <a:t>Made By [Group A]:</a:t>
            </a:r>
          </a:p>
          <a:p>
            <a:pPr algn="r"/>
            <a:r>
              <a:rPr lang="en-US" sz="2400" dirty="0">
                <a:solidFill>
                  <a:schemeClr val="tx1"/>
                </a:solidFill>
              </a:rPr>
              <a:t> Arshita Dixit</a:t>
            </a:r>
          </a:p>
          <a:p>
            <a:pPr algn="r"/>
            <a:r>
              <a:rPr lang="en-US" sz="2400" dirty="0">
                <a:solidFill>
                  <a:schemeClr val="tx1"/>
                </a:solidFill>
              </a:rPr>
              <a:t>Abhishek Shah</a:t>
            </a:r>
          </a:p>
          <a:p>
            <a:pPr algn="r"/>
            <a:r>
              <a:rPr lang="en-US" sz="2400" dirty="0">
                <a:solidFill>
                  <a:schemeClr val="tx1"/>
                </a:solidFill>
              </a:rPr>
              <a:t> Kaustubh Padhya</a:t>
            </a:r>
          </a:p>
          <a:p>
            <a:pPr algn="r"/>
            <a:r>
              <a:rPr lang="en-US" sz="2000" dirty="0">
                <a:solidFill>
                  <a:schemeClr val="tx1"/>
                </a:solidFill>
              </a:rPr>
              <a:t>Project Guide:</a:t>
            </a:r>
          </a:p>
          <a:p>
            <a:pPr algn="r"/>
            <a:r>
              <a:rPr lang="en-US" sz="2400" dirty="0">
                <a:solidFill>
                  <a:schemeClr val="tx1"/>
                </a:solidFill>
              </a:rPr>
              <a:t>Dr. Jongwook Woo</a:t>
            </a:r>
          </a:p>
        </p:txBody>
      </p:sp>
      <p:pic>
        <p:nvPicPr>
          <p:cNvPr id="4" name="Picture 4" descr="Image result for CSULA"/>
          <p:cNvPicPr>
            <a:picLocks noChangeAspect="1" noChangeArrowheads="1"/>
          </p:cNvPicPr>
          <p:nvPr/>
        </p:nvPicPr>
        <p:blipFill>
          <a:blip r:embed="rId2" cstate="print"/>
          <a:srcRect/>
          <a:stretch>
            <a:fillRect/>
          </a:stretch>
        </p:blipFill>
        <p:spPr bwMode="auto">
          <a:xfrm>
            <a:off x="3810000" y="4267200"/>
            <a:ext cx="1596828" cy="18288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Hadoop BigInsights Cluster</a:t>
            </a:r>
          </a:p>
        </p:txBody>
      </p:sp>
      <p:sp>
        <p:nvSpPr>
          <p:cNvPr id="4" name="Date Placeholder 3"/>
          <p:cNvSpPr>
            <a:spLocks noGrp="1"/>
          </p:cNvSpPr>
          <p:nvPr>
            <p:ph type="dt" sz="half" idx="10"/>
          </p:nvPr>
        </p:nvSpPr>
        <p:spPr/>
        <p:txBody>
          <a:bodyPr/>
          <a:lstStyle/>
          <a:p>
            <a:fld id="{3D58033F-30A6-4BD8-82C4-AC7E846E664C}" type="datetime1">
              <a:rPr lang="en-US" smtClean="0"/>
              <a:pPr/>
              <a:t>01/12/2016</a:t>
            </a:fld>
            <a:endParaRPr lang="en-US"/>
          </a:p>
        </p:txBody>
      </p:sp>
      <p:sp>
        <p:nvSpPr>
          <p:cNvPr id="5" name="Footer Placeholder 4"/>
          <p:cNvSpPr>
            <a:spLocks noGrp="1"/>
          </p:cNvSpPr>
          <p:nvPr>
            <p:ph type="ftr" sz="quarter" idx="11"/>
          </p:nvPr>
        </p:nvSpPr>
        <p:spPr/>
        <p:txBody>
          <a:bodyPr/>
          <a:lstStyle/>
          <a:p>
            <a:r>
              <a:rPr lang="en-US"/>
              <a:t>Iowa Liquor Sales Analysis | CIS 5200 | Group A</a:t>
            </a:r>
          </a:p>
        </p:txBody>
      </p:sp>
      <p:sp>
        <p:nvSpPr>
          <p:cNvPr id="6" name="Slide Number Placeholder 5"/>
          <p:cNvSpPr>
            <a:spLocks noGrp="1"/>
          </p:cNvSpPr>
          <p:nvPr>
            <p:ph type="sldNum" sz="quarter" idx="12"/>
          </p:nvPr>
        </p:nvSpPr>
        <p:spPr/>
        <p:txBody>
          <a:bodyPr/>
          <a:lstStyle/>
          <a:p>
            <a:fld id="{42A96A2B-559F-45FE-9C6A-262565DB2D01}" type="slidenum">
              <a:rPr lang="en-US" smtClean="0"/>
              <a:pPr/>
              <a:t>10</a:t>
            </a:fld>
            <a:endParaRPr lang="en-US"/>
          </a:p>
        </p:txBody>
      </p:sp>
      <p:pic>
        <p:nvPicPr>
          <p:cNvPr id="7" name="Content Placeholder 6"/>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257300" y="1600200"/>
            <a:ext cx="6629400" cy="5121275"/>
          </a:xfrm>
        </p:spPr>
      </p:pic>
    </p:spTree>
    <p:extLst>
      <p:ext uri="{BB962C8B-B14F-4D97-AF65-F5344CB8AC3E}">
        <p14:creationId xmlns="" xmlns:p14="http://schemas.microsoft.com/office/powerpoint/2010/main" val="354575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200" b="1" u="sng" dirty="0"/>
              <a:t>Annual Liquor Sales in Iowa from 2012 to 2015</a:t>
            </a:r>
          </a:p>
        </p:txBody>
      </p:sp>
      <p:sp>
        <p:nvSpPr>
          <p:cNvPr id="6" name="Slide Number Placeholder 5"/>
          <p:cNvSpPr>
            <a:spLocks noGrp="1"/>
          </p:cNvSpPr>
          <p:nvPr>
            <p:ph type="sldNum" sz="quarter" idx="12"/>
          </p:nvPr>
        </p:nvSpPr>
        <p:spPr/>
        <p:txBody>
          <a:bodyPr/>
          <a:lstStyle/>
          <a:p>
            <a:fld id="{42A96A2B-559F-45FE-9C6A-262565DB2D01}" type="slidenum">
              <a:rPr lang="en-US" smtClean="0"/>
              <a:pPr/>
              <a:t>11</a:t>
            </a:fld>
            <a:endParaRPr lang="en-US"/>
          </a:p>
        </p:txBody>
      </p:sp>
      <p:pic>
        <p:nvPicPr>
          <p:cNvPr id="4" name="Content Placeholder 3"/>
          <p:cNvPicPr>
            <a:picLocks noGrp="1" noChangeAspect="1"/>
          </p:cNvPicPr>
          <p:nvPr>
            <p:ph idx="1"/>
          </p:nvPr>
        </p:nvPicPr>
        <p:blipFill>
          <a:blip r:embed="rId3" cstate="print">
            <a:extLst>
              <a:ext uri="{28A0092B-C50C-407E-A947-70E740481C1C}">
                <a14:useLocalDpi xmlns="" xmlns:a14="http://schemas.microsoft.com/office/drawing/2010/main" val="0"/>
              </a:ext>
            </a:extLst>
          </a:blip>
          <a:stretch>
            <a:fillRect/>
          </a:stretch>
        </p:blipFill>
        <p:spPr>
          <a:xfrm>
            <a:off x="457200" y="906194"/>
            <a:ext cx="8229600" cy="3992173"/>
          </a:xfrm>
        </p:spPr>
      </p:pic>
      <p:sp>
        <p:nvSpPr>
          <p:cNvPr id="8" name="TextBox 7"/>
          <p:cNvSpPr txBox="1"/>
          <p:nvPr/>
        </p:nvSpPr>
        <p:spPr>
          <a:xfrm>
            <a:off x="457200" y="4919008"/>
            <a:ext cx="8229600" cy="1938992"/>
          </a:xfrm>
          <a:prstGeom prst="rect">
            <a:avLst/>
          </a:prstGeom>
          <a:noFill/>
        </p:spPr>
        <p:txBody>
          <a:bodyPr wrap="square" rtlCol="0">
            <a:spAutoFit/>
          </a:bodyPr>
          <a:lstStyle/>
          <a:p>
            <a:r>
              <a:rPr lang="en-US" sz="2400" dirty="0"/>
              <a:t>This graph shows the </a:t>
            </a:r>
            <a:r>
              <a:rPr lang="en-US" sz="2400" dirty="0" smtClean="0"/>
              <a:t>trend of present and future </a:t>
            </a:r>
            <a:r>
              <a:rPr lang="en-US" sz="2400" dirty="0"/>
              <a:t>sales. The highlighted graph represents the forecasted </a:t>
            </a:r>
            <a:r>
              <a:rPr lang="en-US" sz="2400" dirty="0" smtClean="0"/>
              <a:t>sale in dollars and volume </a:t>
            </a:r>
            <a:r>
              <a:rPr lang="en-US" sz="2400" dirty="0"/>
              <a:t>for </a:t>
            </a:r>
            <a:r>
              <a:rPr lang="en-US" sz="2400" dirty="0" smtClean="0"/>
              <a:t>next 3 years. Looking at it a clear seasonality occurs during months of October- December due to which we suggest companies to plan their Production and supplies likewise.</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58033F-30A6-4BD8-82C4-AC7E846E664C}" type="datetime1">
              <a:rPr lang="en-US" smtClean="0"/>
              <a:pPr/>
              <a:t>01/12/2016</a:t>
            </a:fld>
            <a:endParaRPr lang="en-US"/>
          </a:p>
        </p:txBody>
      </p:sp>
      <p:sp>
        <p:nvSpPr>
          <p:cNvPr id="5" name="Footer Placeholder 4"/>
          <p:cNvSpPr>
            <a:spLocks noGrp="1"/>
          </p:cNvSpPr>
          <p:nvPr>
            <p:ph type="ftr" sz="quarter" idx="11"/>
          </p:nvPr>
        </p:nvSpPr>
        <p:spPr/>
        <p:txBody>
          <a:bodyPr/>
          <a:lstStyle/>
          <a:p>
            <a:r>
              <a:rPr lang="en-US" smtClean="0"/>
              <a:t>Iowa Liquor Sales Analysis | CIS 5200 | Group A</a:t>
            </a:r>
            <a:endParaRPr lang="en-US"/>
          </a:p>
        </p:txBody>
      </p:sp>
      <p:sp>
        <p:nvSpPr>
          <p:cNvPr id="6" name="Slide Number Placeholder 5"/>
          <p:cNvSpPr>
            <a:spLocks noGrp="1"/>
          </p:cNvSpPr>
          <p:nvPr>
            <p:ph type="sldNum" sz="quarter" idx="12"/>
          </p:nvPr>
        </p:nvSpPr>
        <p:spPr/>
        <p:txBody>
          <a:bodyPr/>
          <a:lstStyle/>
          <a:p>
            <a:fld id="{42A96A2B-559F-45FE-9C6A-262565DB2D01}" type="slidenum">
              <a:rPr lang="en-US" smtClean="0"/>
              <a:pPr/>
              <a:t>12</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2667000" y="685800"/>
            <a:ext cx="3429000" cy="3578087"/>
          </a:xfrm>
          <a:prstGeom prst="rect">
            <a:avLst/>
          </a:prstGeom>
          <a:noFill/>
          <a:ln w="9525">
            <a:noFill/>
            <a:miter lim="800000"/>
            <a:headEnd/>
            <a:tailEnd/>
          </a:ln>
        </p:spPr>
      </p:pic>
      <p:sp>
        <p:nvSpPr>
          <p:cNvPr id="8" name="TextBox 7"/>
          <p:cNvSpPr txBox="1"/>
          <p:nvPr/>
        </p:nvSpPr>
        <p:spPr>
          <a:xfrm>
            <a:off x="533400" y="152400"/>
            <a:ext cx="8153400" cy="584775"/>
          </a:xfrm>
          <a:prstGeom prst="rect">
            <a:avLst/>
          </a:prstGeom>
          <a:noFill/>
        </p:spPr>
        <p:txBody>
          <a:bodyPr wrap="square" rtlCol="0">
            <a:spAutoFit/>
          </a:bodyPr>
          <a:lstStyle/>
          <a:p>
            <a:r>
              <a:rPr lang="en-US" sz="3200" b="1" dirty="0" smtClean="0">
                <a:latin typeface="+mj-lt"/>
              </a:rPr>
              <a:t>Yearly sales with Average as the Reference Line</a:t>
            </a:r>
            <a:endParaRPr lang="en-US" sz="3200" b="1" dirty="0">
              <a:latin typeface="+mj-lt"/>
            </a:endParaRPr>
          </a:p>
        </p:txBody>
      </p:sp>
      <p:sp>
        <p:nvSpPr>
          <p:cNvPr id="1028" name="AutoShape 4" descr="Displaying ScreenHunter_148 Dec. 01 14.16.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isplaying ScreenHunter_148 Dec. 01 14.16.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2" name="Picture 8"/>
          <p:cNvPicPr>
            <a:picLocks noChangeAspect="1" noChangeArrowheads="1"/>
          </p:cNvPicPr>
          <p:nvPr/>
        </p:nvPicPr>
        <p:blipFill>
          <a:blip r:embed="rId3" cstate="print"/>
          <a:srcRect/>
          <a:stretch>
            <a:fillRect/>
          </a:stretch>
        </p:blipFill>
        <p:spPr bwMode="auto">
          <a:xfrm>
            <a:off x="1143000" y="4267200"/>
            <a:ext cx="6743700" cy="583589"/>
          </a:xfrm>
          <a:prstGeom prst="rect">
            <a:avLst/>
          </a:prstGeom>
          <a:noFill/>
          <a:ln w="9525">
            <a:noFill/>
            <a:miter lim="800000"/>
            <a:headEnd/>
            <a:tailEnd/>
          </a:ln>
        </p:spPr>
      </p:pic>
      <p:pic>
        <p:nvPicPr>
          <p:cNvPr id="1033" name="Picture 9"/>
          <p:cNvPicPr>
            <a:picLocks noChangeAspect="1" noChangeArrowheads="1"/>
          </p:cNvPicPr>
          <p:nvPr/>
        </p:nvPicPr>
        <p:blipFill>
          <a:blip r:embed="rId4" cstate="print"/>
          <a:srcRect/>
          <a:stretch>
            <a:fillRect/>
          </a:stretch>
        </p:blipFill>
        <p:spPr bwMode="auto">
          <a:xfrm>
            <a:off x="1143000" y="4876800"/>
            <a:ext cx="4038600" cy="631781"/>
          </a:xfrm>
          <a:prstGeom prst="rect">
            <a:avLst/>
          </a:prstGeom>
          <a:noFill/>
          <a:ln w="9525">
            <a:noFill/>
            <a:miter lim="800000"/>
            <a:headEnd/>
            <a:tailEnd/>
          </a:ln>
        </p:spPr>
      </p:pic>
      <p:pic>
        <p:nvPicPr>
          <p:cNvPr id="1034" name="Picture 10"/>
          <p:cNvPicPr>
            <a:picLocks noChangeAspect="1" noChangeArrowheads="1"/>
          </p:cNvPicPr>
          <p:nvPr/>
        </p:nvPicPr>
        <p:blipFill>
          <a:blip r:embed="rId5" cstate="print"/>
          <a:srcRect/>
          <a:stretch>
            <a:fillRect/>
          </a:stretch>
        </p:blipFill>
        <p:spPr bwMode="auto">
          <a:xfrm>
            <a:off x="1143000" y="5562600"/>
            <a:ext cx="1381125" cy="790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74372"/>
          </a:xfrm>
        </p:spPr>
        <p:txBody>
          <a:bodyPr>
            <a:normAutofit/>
          </a:bodyPr>
          <a:lstStyle/>
          <a:p>
            <a:r>
              <a:rPr lang="en-US" sz="3200" b="1" u="sng" dirty="0"/>
              <a:t>Top five cities in Iowa according to Sales </a:t>
            </a:r>
          </a:p>
        </p:txBody>
      </p:sp>
      <p:pic>
        <p:nvPicPr>
          <p:cNvPr id="1026" name="Picture 2"/>
          <p:cNvPicPr>
            <a:picLocks noChangeAspect="1" noChangeArrowheads="1"/>
          </p:cNvPicPr>
          <p:nvPr/>
        </p:nvPicPr>
        <p:blipFill>
          <a:blip r:embed="rId3" cstate="print"/>
          <a:srcRect/>
          <a:stretch>
            <a:fillRect/>
          </a:stretch>
        </p:blipFill>
        <p:spPr bwMode="auto">
          <a:xfrm>
            <a:off x="457200" y="1149011"/>
            <a:ext cx="8415853" cy="388019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42A96A2B-559F-45FE-9C6A-262565DB2D01}" type="slidenum">
              <a:rPr lang="en-US" smtClean="0"/>
              <a:pPr/>
              <a:t>13</a:t>
            </a:fld>
            <a:endParaRPr lang="en-US" dirty="0"/>
          </a:p>
        </p:txBody>
      </p:sp>
      <p:sp>
        <p:nvSpPr>
          <p:cNvPr id="7" name="Footer Placeholder 6"/>
          <p:cNvSpPr>
            <a:spLocks noGrp="1"/>
          </p:cNvSpPr>
          <p:nvPr>
            <p:ph type="ftr" sz="quarter" idx="11"/>
          </p:nvPr>
        </p:nvSpPr>
        <p:spPr/>
        <p:txBody>
          <a:bodyPr/>
          <a:lstStyle/>
          <a:p>
            <a:r>
              <a:rPr lang="en-US" dirty="0">
                <a:solidFill>
                  <a:schemeClr val="tx1"/>
                </a:solidFill>
              </a:rPr>
              <a:t>Iowa Liquor Sales Analysis | CIS 5200 | Group A</a:t>
            </a:r>
          </a:p>
        </p:txBody>
      </p:sp>
      <p:sp>
        <p:nvSpPr>
          <p:cNvPr id="3" name="TextBox 2"/>
          <p:cNvSpPr txBox="1"/>
          <p:nvPr/>
        </p:nvSpPr>
        <p:spPr>
          <a:xfrm>
            <a:off x="457200" y="5151815"/>
            <a:ext cx="8415853" cy="1569660"/>
          </a:xfrm>
          <a:prstGeom prst="rect">
            <a:avLst/>
          </a:prstGeom>
          <a:noFill/>
        </p:spPr>
        <p:txBody>
          <a:bodyPr wrap="square" rtlCol="0">
            <a:spAutoFit/>
          </a:bodyPr>
          <a:lstStyle/>
          <a:p>
            <a:r>
              <a:rPr lang="en-US" sz="2400" dirty="0"/>
              <a:t>We are showing the five cities which have the highest sales. By this we concluded that city of Des Moines has highest sales for liquor. We suggest that these cities are best suitable to start a liquor store.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sz="3200" b="1" u="sng" dirty="0"/>
              <a:t>Relationship between SKU size and Bottles sold for Tequila</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228599" y="1142999"/>
            <a:ext cx="4730263" cy="5410201"/>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42A96A2B-559F-45FE-9C6A-262565DB2D01}" type="slidenum">
              <a:rPr lang="en-US" smtClean="0"/>
              <a:pPr/>
              <a:t>14</a:t>
            </a:fld>
            <a:endParaRPr lang="en-US" dirty="0"/>
          </a:p>
        </p:txBody>
      </p:sp>
      <p:sp>
        <p:nvSpPr>
          <p:cNvPr id="3" name="TextBox 2"/>
          <p:cNvSpPr txBox="1"/>
          <p:nvPr/>
        </p:nvSpPr>
        <p:spPr>
          <a:xfrm>
            <a:off x="4958862" y="1401275"/>
            <a:ext cx="4191000" cy="4893647"/>
          </a:xfrm>
          <a:prstGeom prst="rect">
            <a:avLst/>
          </a:prstGeom>
          <a:noFill/>
        </p:spPr>
        <p:txBody>
          <a:bodyPr wrap="square" rtlCol="0">
            <a:spAutoFit/>
          </a:bodyPr>
          <a:lstStyle/>
          <a:p>
            <a:r>
              <a:rPr lang="en-US" sz="2400" dirty="0"/>
              <a:t>This analysis gives the relation between different sizes of tequila purchased. After this analysis we concluded that the tequila bottles for 750 ml are the most sold quantities followed by 1000 ml bottles. We also saw that 500ml, 300ml, 150 and 50ml are the least sold quantities for tequila, Hence we suggest to manufacture in the 750ml and 1000ml SKU sizes to enhance sales and profitability</a:t>
            </a:r>
            <a:r>
              <a:rPr lang="en-US" dirty="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a:t>Market share of companies selling Blended Whiskies</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276999" y="1417638"/>
            <a:ext cx="8590001" cy="3734177"/>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D975217-A431-4D6B-95F6-85D780F036F3}" type="datetime1">
              <a:rPr lang="en-US" smtClean="0"/>
              <a:pPr/>
              <a:t>01/12/2016</a:t>
            </a:fld>
            <a:endParaRPr lang="en-US"/>
          </a:p>
        </p:txBody>
      </p:sp>
      <p:sp>
        <p:nvSpPr>
          <p:cNvPr id="6" name="Slide Number Placeholder 5"/>
          <p:cNvSpPr>
            <a:spLocks noGrp="1"/>
          </p:cNvSpPr>
          <p:nvPr>
            <p:ph type="sldNum" sz="quarter" idx="12"/>
          </p:nvPr>
        </p:nvSpPr>
        <p:spPr/>
        <p:txBody>
          <a:bodyPr/>
          <a:lstStyle/>
          <a:p>
            <a:fld id="{42A96A2B-559F-45FE-9C6A-262565DB2D01}" type="slidenum">
              <a:rPr lang="en-US" smtClean="0"/>
              <a:pPr/>
              <a:t>15</a:t>
            </a:fld>
            <a:endParaRPr lang="en-US"/>
          </a:p>
        </p:txBody>
      </p:sp>
      <p:sp>
        <p:nvSpPr>
          <p:cNvPr id="7" name="Footer Placeholder 6"/>
          <p:cNvSpPr>
            <a:spLocks noGrp="1"/>
          </p:cNvSpPr>
          <p:nvPr>
            <p:ph type="ftr" sz="quarter" idx="11"/>
          </p:nvPr>
        </p:nvSpPr>
        <p:spPr/>
        <p:txBody>
          <a:bodyPr/>
          <a:lstStyle/>
          <a:p>
            <a:r>
              <a:rPr lang="en-US"/>
              <a:t>Iowa Liquor Sales Analysis | CIS 5200 | Group A</a:t>
            </a:r>
          </a:p>
        </p:txBody>
      </p:sp>
      <p:sp>
        <p:nvSpPr>
          <p:cNvPr id="3" name="TextBox 2"/>
          <p:cNvSpPr txBox="1"/>
          <p:nvPr/>
        </p:nvSpPr>
        <p:spPr>
          <a:xfrm>
            <a:off x="304800" y="5105400"/>
            <a:ext cx="8093840" cy="1569660"/>
          </a:xfrm>
          <a:prstGeom prst="rect">
            <a:avLst/>
          </a:prstGeom>
          <a:noFill/>
        </p:spPr>
        <p:txBody>
          <a:bodyPr wrap="square" rtlCol="0">
            <a:spAutoFit/>
          </a:bodyPr>
          <a:lstStyle/>
          <a:p>
            <a:r>
              <a:rPr lang="en-US" sz="2400" dirty="0"/>
              <a:t>This visual represents the companies who has the highest sales for blended whiskies. By this, we concluded that Diageo Americas has the highest market share of 41.8% followed by Jim Beam having 26.4%.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200" b="1" u="sng" dirty="0"/>
              <a:t>Top Dealers/Retailers of Blended Whiskies </a:t>
            </a:r>
          </a:p>
        </p:txBody>
      </p:sp>
      <p:pic>
        <p:nvPicPr>
          <p:cNvPr id="5122" name="Picture 2"/>
          <p:cNvPicPr>
            <a:picLocks noGrp="1" noChangeAspect="1" noChangeArrowheads="1"/>
          </p:cNvPicPr>
          <p:nvPr>
            <p:ph idx="1"/>
          </p:nvPr>
        </p:nvPicPr>
        <p:blipFill>
          <a:blip r:embed="rId2" cstate="print"/>
          <a:srcRect/>
          <a:stretch>
            <a:fillRect/>
          </a:stretch>
        </p:blipFill>
        <p:spPr bwMode="auto">
          <a:xfrm>
            <a:off x="466578" y="838200"/>
            <a:ext cx="8229600" cy="3664012"/>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623D801A-A056-477A-BBB7-BC3792EE1133}" type="datetime1">
              <a:rPr lang="en-US" smtClean="0"/>
              <a:pPr/>
              <a:t>01/12/2016</a:t>
            </a:fld>
            <a:endParaRPr lang="en-US"/>
          </a:p>
        </p:txBody>
      </p:sp>
      <p:sp>
        <p:nvSpPr>
          <p:cNvPr id="6" name="Slide Number Placeholder 5"/>
          <p:cNvSpPr>
            <a:spLocks noGrp="1"/>
          </p:cNvSpPr>
          <p:nvPr>
            <p:ph type="sldNum" sz="quarter" idx="12"/>
          </p:nvPr>
        </p:nvSpPr>
        <p:spPr/>
        <p:txBody>
          <a:bodyPr/>
          <a:lstStyle/>
          <a:p>
            <a:fld id="{42A96A2B-559F-45FE-9C6A-262565DB2D01}" type="slidenum">
              <a:rPr lang="en-US" smtClean="0"/>
              <a:pPr/>
              <a:t>16</a:t>
            </a:fld>
            <a:endParaRPr lang="en-US"/>
          </a:p>
        </p:txBody>
      </p:sp>
      <p:sp>
        <p:nvSpPr>
          <p:cNvPr id="7" name="Footer Placeholder 6"/>
          <p:cNvSpPr>
            <a:spLocks noGrp="1"/>
          </p:cNvSpPr>
          <p:nvPr>
            <p:ph type="ftr" sz="quarter" idx="11"/>
          </p:nvPr>
        </p:nvSpPr>
        <p:spPr/>
        <p:txBody>
          <a:bodyPr/>
          <a:lstStyle/>
          <a:p>
            <a:r>
              <a:rPr lang="en-US"/>
              <a:t>Iowa Liquor Sales Analysis | CIS 5200 | Group A</a:t>
            </a:r>
          </a:p>
        </p:txBody>
      </p:sp>
      <p:sp>
        <p:nvSpPr>
          <p:cNvPr id="3" name="TextBox 2"/>
          <p:cNvSpPr txBox="1"/>
          <p:nvPr/>
        </p:nvSpPr>
        <p:spPr>
          <a:xfrm>
            <a:off x="457200" y="4755520"/>
            <a:ext cx="8229600" cy="1938992"/>
          </a:xfrm>
          <a:prstGeom prst="rect">
            <a:avLst/>
          </a:prstGeom>
          <a:noFill/>
        </p:spPr>
        <p:txBody>
          <a:bodyPr wrap="square" rtlCol="0">
            <a:spAutoFit/>
          </a:bodyPr>
          <a:lstStyle/>
          <a:p>
            <a:r>
              <a:rPr lang="en-US" sz="2400" dirty="0"/>
              <a:t>This visual shows the top dealers for blended whiskies, which gives a conclusion that the store named Sam’s Club has the highest sales followed by Hy-vee wine and spirits. We suggest that the company salespersons should target these stores for better business in the Blended whiskies category.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49" y="-21102"/>
            <a:ext cx="8229600" cy="1143000"/>
          </a:xfrm>
        </p:spPr>
        <p:txBody>
          <a:bodyPr>
            <a:normAutofit/>
          </a:bodyPr>
          <a:lstStyle/>
          <a:p>
            <a:r>
              <a:rPr lang="en-US" sz="3200" b="1" u="sng" dirty="0"/>
              <a:t>Cities having Highest liquor sales on the Halloween</a:t>
            </a:r>
          </a:p>
        </p:txBody>
      </p:sp>
      <p:pic>
        <p:nvPicPr>
          <p:cNvPr id="6146" name="Picture 2"/>
          <p:cNvPicPr>
            <a:picLocks noGrp="1" noChangeAspect="1" noChangeArrowheads="1"/>
          </p:cNvPicPr>
          <p:nvPr>
            <p:ph idx="1"/>
          </p:nvPr>
        </p:nvPicPr>
        <p:blipFill>
          <a:blip r:embed="rId2" cstate="print"/>
          <a:srcRect/>
          <a:stretch>
            <a:fillRect/>
          </a:stretch>
        </p:blipFill>
        <p:spPr bwMode="auto">
          <a:xfrm>
            <a:off x="1934920" y="1121898"/>
            <a:ext cx="5253058" cy="3833452"/>
          </a:xfrm>
          <a:prstGeom prst="rect">
            <a:avLst/>
          </a:prstGeom>
          <a:noFill/>
          <a:ln w="9525">
            <a:noFill/>
            <a:miter lim="800000"/>
            <a:headEnd/>
            <a:tailEnd/>
          </a:ln>
        </p:spPr>
      </p:pic>
      <p:sp>
        <p:nvSpPr>
          <p:cNvPr id="5" name="Date Placeholder 4"/>
          <p:cNvSpPr>
            <a:spLocks noGrp="1"/>
          </p:cNvSpPr>
          <p:nvPr>
            <p:ph type="dt" sz="half" idx="10"/>
          </p:nvPr>
        </p:nvSpPr>
        <p:spPr>
          <a:xfrm>
            <a:off x="457200" y="6356350"/>
            <a:ext cx="8229600" cy="365125"/>
          </a:xfrm>
        </p:spPr>
        <p:txBody>
          <a:bodyPr/>
          <a:lstStyle/>
          <a:p>
            <a:fld id="{4359FA68-60F7-4C0C-90B0-A770383E0789}" type="datetime1">
              <a:rPr lang="en-US" smtClean="0"/>
              <a:pPr/>
              <a:t>01/12/2016</a:t>
            </a:fld>
            <a:endParaRPr lang="en-US"/>
          </a:p>
        </p:txBody>
      </p:sp>
      <p:sp>
        <p:nvSpPr>
          <p:cNvPr id="6" name="Slide Number Placeholder 5"/>
          <p:cNvSpPr>
            <a:spLocks noGrp="1"/>
          </p:cNvSpPr>
          <p:nvPr>
            <p:ph type="sldNum" sz="quarter" idx="12"/>
          </p:nvPr>
        </p:nvSpPr>
        <p:spPr/>
        <p:txBody>
          <a:bodyPr/>
          <a:lstStyle/>
          <a:p>
            <a:fld id="{42A96A2B-559F-45FE-9C6A-262565DB2D01}" type="slidenum">
              <a:rPr lang="en-US" smtClean="0"/>
              <a:pPr/>
              <a:t>17</a:t>
            </a:fld>
            <a:endParaRPr lang="en-US"/>
          </a:p>
        </p:txBody>
      </p:sp>
      <p:sp>
        <p:nvSpPr>
          <p:cNvPr id="7" name="Footer Placeholder 6"/>
          <p:cNvSpPr>
            <a:spLocks noGrp="1"/>
          </p:cNvSpPr>
          <p:nvPr>
            <p:ph type="ftr" sz="quarter" idx="11"/>
          </p:nvPr>
        </p:nvSpPr>
        <p:spPr>
          <a:xfrm>
            <a:off x="3124200" y="6172200"/>
            <a:ext cx="2895600" cy="549275"/>
          </a:xfrm>
        </p:spPr>
        <p:txBody>
          <a:bodyPr/>
          <a:lstStyle/>
          <a:p>
            <a:r>
              <a:rPr lang="en-US"/>
              <a:t>Iowa Liquor Sales Analysis | CIS 5200 | Group A</a:t>
            </a:r>
          </a:p>
        </p:txBody>
      </p:sp>
      <p:sp>
        <p:nvSpPr>
          <p:cNvPr id="3" name="TextBox 2"/>
          <p:cNvSpPr txBox="1"/>
          <p:nvPr/>
        </p:nvSpPr>
        <p:spPr>
          <a:xfrm>
            <a:off x="838200" y="4955350"/>
            <a:ext cx="7467600" cy="1938992"/>
          </a:xfrm>
          <a:prstGeom prst="rect">
            <a:avLst/>
          </a:prstGeom>
          <a:noFill/>
        </p:spPr>
        <p:txBody>
          <a:bodyPr wrap="square" rtlCol="0">
            <a:spAutoFit/>
          </a:bodyPr>
          <a:lstStyle/>
          <a:p>
            <a:r>
              <a:rPr lang="en-US" sz="2400" dirty="0"/>
              <a:t>The cities with highest liquor sales on Halloween 2013 are visualized in this. We noticed the highest sales in Des Moines on the day of Halloween, which prompts that distributors should focus on sales in this city on the day of Halloween</a:t>
            </a:r>
            <a:r>
              <a:rPr lang="en-US" dirty="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336"/>
            <a:ext cx="8229600" cy="1143000"/>
          </a:xfrm>
        </p:spPr>
        <p:txBody>
          <a:bodyPr>
            <a:normAutofit/>
          </a:bodyPr>
          <a:lstStyle/>
          <a:p>
            <a:r>
              <a:rPr lang="en-US" sz="3200" b="1" u="sng" dirty="0"/>
              <a:t>Relation between Volume and Sales Turnover for Imported Vodka</a:t>
            </a:r>
          </a:p>
        </p:txBody>
      </p:sp>
      <p:pic>
        <p:nvPicPr>
          <p:cNvPr id="7170" name="Picture 2"/>
          <p:cNvPicPr>
            <a:picLocks noGrp="1" noChangeAspect="1" noChangeArrowheads="1"/>
          </p:cNvPicPr>
          <p:nvPr>
            <p:ph idx="1"/>
          </p:nvPr>
        </p:nvPicPr>
        <p:blipFill>
          <a:blip r:embed="rId2" cstate="print"/>
          <a:srcRect/>
          <a:stretch>
            <a:fillRect/>
          </a:stretch>
        </p:blipFill>
        <p:spPr bwMode="auto">
          <a:xfrm>
            <a:off x="803832" y="1162336"/>
            <a:ext cx="7461308" cy="38100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B6241F81-9722-445C-92F9-4A3FD45F419E}" type="datetime1">
              <a:rPr lang="en-US" smtClean="0"/>
              <a:pPr/>
              <a:t>01/12/2016</a:t>
            </a:fld>
            <a:endParaRPr lang="en-US"/>
          </a:p>
        </p:txBody>
      </p:sp>
      <p:sp>
        <p:nvSpPr>
          <p:cNvPr id="6" name="Slide Number Placeholder 5"/>
          <p:cNvSpPr>
            <a:spLocks noGrp="1"/>
          </p:cNvSpPr>
          <p:nvPr>
            <p:ph type="sldNum" sz="quarter" idx="12"/>
          </p:nvPr>
        </p:nvSpPr>
        <p:spPr/>
        <p:txBody>
          <a:bodyPr/>
          <a:lstStyle/>
          <a:p>
            <a:fld id="{42A96A2B-559F-45FE-9C6A-262565DB2D01}" type="slidenum">
              <a:rPr lang="en-US" smtClean="0"/>
              <a:pPr/>
              <a:t>18</a:t>
            </a:fld>
            <a:endParaRPr lang="en-US"/>
          </a:p>
        </p:txBody>
      </p:sp>
      <p:sp>
        <p:nvSpPr>
          <p:cNvPr id="7" name="Footer Placeholder 6"/>
          <p:cNvSpPr>
            <a:spLocks noGrp="1"/>
          </p:cNvSpPr>
          <p:nvPr>
            <p:ph type="ftr" sz="quarter" idx="11"/>
          </p:nvPr>
        </p:nvSpPr>
        <p:spPr/>
        <p:txBody>
          <a:bodyPr/>
          <a:lstStyle/>
          <a:p>
            <a:r>
              <a:rPr lang="en-US"/>
              <a:t>Iowa Liquor Sales Analysis | CIS 5200 | Group A</a:t>
            </a:r>
          </a:p>
        </p:txBody>
      </p:sp>
      <p:sp>
        <p:nvSpPr>
          <p:cNvPr id="3" name="TextBox 2"/>
          <p:cNvSpPr txBox="1"/>
          <p:nvPr/>
        </p:nvSpPr>
        <p:spPr>
          <a:xfrm>
            <a:off x="803832" y="5143609"/>
            <a:ext cx="7461308" cy="1569660"/>
          </a:xfrm>
          <a:prstGeom prst="rect">
            <a:avLst/>
          </a:prstGeom>
          <a:noFill/>
        </p:spPr>
        <p:txBody>
          <a:bodyPr wrap="square" rtlCol="0">
            <a:spAutoFit/>
          </a:bodyPr>
          <a:lstStyle/>
          <a:p>
            <a:r>
              <a:rPr lang="en-US" sz="2400" dirty="0"/>
              <a:t>Here, visualization for volume and sales turnover for imported vodka are represented in a scatter plot showing Des Moines having highest turnover for imported vodka. Hence, Vodka companies should target these cities.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101" y="-35169"/>
            <a:ext cx="8229600" cy="1143000"/>
          </a:xfrm>
        </p:spPr>
        <p:txBody>
          <a:bodyPr>
            <a:normAutofit/>
          </a:bodyPr>
          <a:lstStyle/>
          <a:p>
            <a:r>
              <a:rPr lang="en-US" sz="3200" b="1" u="sng" dirty="0"/>
              <a:t>Best Dealers/Retailers of Diageo Americas Blended Whiskies </a:t>
            </a:r>
          </a:p>
        </p:txBody>
      </p:sp>
      <p:pic>
        <p:nvPicPr>
          <p:cNvPr id="8194" name="Picture 2"/>
          <p:cNvPicPr>
            <a:picLocks noGrp="1" noChangeAspect="1" noChangeArrowheads="1"/>
          </p:cNvPicPr>
          <p:nvPr>
            <p:ph idx="1"/>
          </p:nvPr>
        </p:nvPicPr>
        <p:blipFill>
          <a:blip r:embed="rId3" cstate="print"/>
          <a:srcRect/>
          <a:stretch>
            <a:fillRect/>
          </a:stretch>
        </p:blipFill>
        <p:spPr bwMode="auto">
          <a:xfrm>
            <a:off x="220394" y="1025498"/>
            <a:ext cx="8680603" cy="38862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F0C3978D-B921-45AF-8753-503DD48B735B}" type="datetime1">
              <a:rPr lang="en-US" smtClean="0"/>
              <a:pPr/>
              <a:t>01/12/2016</a:t>
            </a:fld>
            <a:endParaRPr lang="en-US"/>
          </a:p>
        </p:txBody>
      </p:sp>
      <p:sp>
        <p:nvSpPr>
          <p:cNvPr id="6" name="Slide Number Placeholder 5"/>
          <p:cNvSpPr>
            <a:spLocks noGrp="1"/>
          </p:cNvSpPr>
          <p:nvPr>
            <p:ph type="sldNum" sz="quarter" idx="12"/>
          </p:nvPr>
        </p:nvSpPr>
        <p:spPr/>
        <p:txBody>
          <a:bodyPr/>
          <a:lstStyle/>
          <a:p>
            <a:fld id="{42A96A2B-559F-45FE-9C6A-262565DB2D01}" type="slidenum">
              <a:rPr lang="en-US" smtClean="0"/>
              <a:pPr/>
              <a:t>19</a:t>
            </a:fld>
            <a:endParaRPr lang="en-US"/>
          </a:p>
        </p:txBody>
      </p:sp>
      <p:sp>
        <p:nvSpPr>
          <p:cNvPr id="7" name="Footer Placeholder 6"/>
          <p:cNvSpPr>
            <a:spLocks noGrp="1"/>
          </p:cNvSpPr>
          <p:nvPr>
            <p:ph type="ftr" sz="quarter" idx="11"/>
          </p:nvPr>
        </p:nvSpPr>
        <p:spPr/>
        <p:txBody>
          <a:bodyPr/>
          <a:lstStyle/>
          <a:p>
            <a:r>
              <a:rPr lang="en-US"/>
              <a:t>Iowa Liquor Sales Analysis | CIS 5200 | Group A</a:t>
            </a:r>
          </a:p>
        </p:txBody>
      </p:sp>
      <p:sp>
        <p:nvSpPr>
          <p:cNvPr id="3" name="TextBox 2"/>
          <p:cNvSpPr txBox="1"/>
          <p:nvPr/>
        </p:nvSpPr>
        <p:spPr>
          <a:xfrm>
            <a:off x="228599" y="4919008"/>
            <a:ext cx="8680603" cy="1938992"/>
          </a:xfrm>
          <a:prstGeom prst="rect">
            <a:avLst/>
          </a:prstGeom>
          <a:noFill/>
        </p:spPr>
        <p:txBody>
          <a:bodyPr wrap="square" rtlCol="0">
            <a:spAutoFit/>
          </a:bodyPr>
          <a:lstStyle/>
          <a:p>
            <a:r>
              <a:rPr lang="en-US" sz="2400" dirty="0"/>
              <a:t>This Geospatial visual shows the top dealer store for Blended Whiskies of Diageo Americas. Here we suggest that if Diageo Americas wants to Award its dealers and run a Loyalty program for them, it should start with these champion stores starting with </a:t>
            </a:r>
            <a:r>
              <a:rPr lang="en-US" sz="2400" dirty="0" err="1"/>
              <a:t>Hyvee</a:t>
            </a:r>
            <a:r>
              <a:rPr lang="en-US" sz="2400" dirty="0"/>
              <a:t> Des </a:t>
            </a:r>
            <a:r>
              <a:rPr lang="en-US" sz="2400" dirty="0" err="1"/>
              <a:t>moines</a:t>
            </a:r>
            <a:r>
              <a:rPr lang="en-US" sz="2400" dirty="0"/>
              <a:t> giving them a business of 1.13 Billion in 4 years.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Table of Contents</a:t>
            </a:r>
          </a:p>
        </p:txBody>
      </p:sp>
      <p:sp>
        <p:nvSpPr>
          <p:cNvPr id="3" name="Content Placeholder 2"/>
          <p:cNvSpPr>
            <a:spLocks noGrp="1"/>
          </p:cNvSpPr>
          <p:nvPr>
            <p:ph idx="1"/>
          </p:nvPr>
        </p:nvSpPr>
        <p:spPr/>
        <p:txBody>
          <a:bodyPr/>
          <a:lstStyle/>
          <a:p>
            <a:pPr>
              <a:buNone/>
            </a:pPr>
            <a:endParaRPr lang="en-US" dirty="0"/>
          </a:p>
          <a:p>
            <a:endParaRPr lang="en-US" dirty="0"/>
          </a:p>
        </p:txBody>
      </p:sp>
      <p:graphicFrame>
        <p:nvGraphicFramePr>
          <p:cNvPr id="4" name="Diagram 3"/>
          <p:cNvGraphicFramePr/>
          <p:nvPr/>
        </p:nvGraphicFramePr>
        <p:xfrm>
          <a:off x="1066800" y="1447800"/>
          <a:ext cx="73914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fld id="{924A6A24-B5C6-4110-A0BD-8A11E3DDF394}" type="datetime1">
              <a:rPr lang="en-US" smtClean="0"/>
              <a:pPr/>
              <a:t>01/12/2016</a:t>
            </a:fld>
            <a:endParaRPr lang="en-US"/>
          </a:p>
        </p:txBody>
      </p:sp>
      <p:sp>
        <p:nvSpPr>
          <p:cNvPr id="6" name="Slide Number Placeholder 5"/>
          <p:cNvSpPr>
            <a:spLocks noGrp="1"/>
          </p:cNvSpPr>
          <p:nvPr>
            <p:ph type="sldNum" sz="quarter" idx="12"/>
          </p:nvPr>
        </p:nvSpPr>
        <p:spPr/>
        <p:txBody>
          <a:bodyPr/>
          <a:lstStyle/>
          <a:p>
            <a:fld id="{42A96A2B-559F-45FE-9C6A-262565DB2D01}" type="slidenum">
              <a:rPr lang="en-US" smtClean="0"/>
              <a:pPr/>
              <a:t>2</a:t>
            </a:fld>
            <a:endParaRPr lang="en-US"/>
          </a:p>
        </p:txBody>
      </p:sp>
      <p:sp>
        <p:nvSpPr>
          <p:cNvPr id="7" name="Footer Placeholder 6"/>
          <p:cNvSpPr>
            <a:spLocks noGrp="1"/>
          </p:cNvSpPr>
          <p:nvPr>
            <p:ph type="ftr" sz="quarter" idx="11"/>
          </p:nvPr>
        </p:nvSpPr>
        <p:spPr/>
        <p:txBody>
          <a:bodyPr/>
          <a:lstStyle/>
          <a:p>
            <a:r>
              <a:rPr lang="en-US" dirty="0">
                <a:solidFill>
                  <a:schemeClr val="tx1"/>
                </a:solidFill>
              </a:rPr>
              <a:t>Iowa Liquor Sales Analysis | CIS 5200 | Group 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cstate="print"/>
          <a:srcRect/>
          <a:stretch>
            <a:fillRect/>
          </a:stretch>
        </p:blipFill>
        <p:spPr bwMode="auto">
          <a:xfrm>
            <a:off x="-7034" y="304800"/>
            <a:ext cx="9144000" cy="4648201"/>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AAC67A1-0BF7-4F1C-8245-833811CE9915}" type="datetime1">
              <a:rPr lang="en-US" smtClean="0"/>
              <a:pPr/>
              <a:t>01/12/2016</a:t>
            </a:fld>
            <a:endParaRPr lang="en-US"/>
          </a:p>
        </p:txBody>
      </p:sp>
      <p:sp>
        <p:nvSpPr>
          <p:cNvPr id="6" name="Slide Number Placeholder 5"/>
          <p:cNvSpPr>
            <a:spLocks noGrp="1"/>
          </p:cNvSpPr>
          <p:nvPr>
            <p:ph type="sldNum" sz="quarter" idx="12"/>
          </p:nvPr>
        </p:nvSpPr>
        <p:spPr/>
        <p:txBody>
          <a:bodyPr/>
          <a:lstStyle/>
          <a:p>
            <a:fld id="{42A96A2B-559F-45FE-9C6A-262565DB2D01}" type="slidenum">
              <a:rPr lang="en-US" smtClean="0"/>
              <a:pPr/>
              <a:t>20</a:t>
            </a:fld>
            <a:endParaRPr lang="en-US"/>
          </a:p>
        </p:txBody>
      </p:sp>
      <p:sp>
        <p:nvSpPr>
          <p:cNvPr id="7" name="Footer Placeholder 6"/>
          <p:cNvSpPr>
            <a:spLocks noGrp="1"/>
          </p:cNvSpPr>
          <p:nvPr>
            <p:ph type="ftr" sz="quarter" idx="11"/>
          </p:nvPr>
        </p:nvSpPr>
        <p:spPr/>
        <p:txBody>
          <a:bodyPr/>
          <a:lstStyle/>
          <a:p>
            <a:r>
              <a:rPr lang="en-US"/>
              <a:t>Iowa Liquor Sales Analysis | CIS 5200 | Group A</a:t>
            </a:r>
          </a:p>
        </p:txBody>
      </p:sp>
      <p:sp>
        <p:nvSpPr>
          <p:cNvPr id="3" name="TextBox 2"/>
          <p:cNvSpPr txBox="1"/>
          <p:nvPr/>
        </p:nvSpPr>
        <p:spPr>
          <a:xfrm>
            <a:off x="457200" y="5186501"/>
            <a:ext cx="8382000" cy="1200329"/>
          </a:xfrm>
          <a:prstGeom prst="rect">
            <a:avLst/>
          </a:prstGeom>
          <a:noFill/>
        </p:spPr>
        <p:txBody>
          <a:bodyPr wrap="square" rtlCol="0">
            <a:spAutoFit/>
          </a:bodyPr>
          <a:lstStyle/>
          <a:p>
            <a:r>
              <a:rPr lang="en-US" sz="2400" dirty="0"/>
              <a:t>SELECT city, </a:t>
            </a:r>
            <a:r>
              <a:rPr lang="en-US" sz="2400" dirty="0" err="1"/>
              <a:t>storename</a:t>
            </a:r>
            <a:r>
              <a:rPr lang="en-US" sz="2400" dirty="0"/>
              <a:t>, sum(sale) AS s1 FROM iowa1 WHERE </a:t>
            </a:r>
            <a:r>
              <a:rPr lang="en-US" sz="2400" dirty="0" err="1"/>
              <a:t>vendorname</a:t>
            </a:r>
            <a:r>
              <a:rPr lang="en-US" sz="2400" dirty="0"/>
              <a:t> = 'Diageo Americas' GROUP BY </a:t>
            </a:r>
            <a:r>
              <a:rPr lang="en-US" sz="2400" dirty="0" err="1"/>
              <a:t>storename</a:t>
            </a:r>
            <a:r>
              <a:rPr lang="en-US" sz="2400" dirty="0"/>
              <a:t>, city ORDER BY s1 DESC LIMIT 100;</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GitHub Link</a:t>
            </a:r>
          </a:p>
        </p:txBody>
      </p:sp>
      <p:sp>
        <p:nvSpPr>
          <p:cNvPr id="3" name="Content Placeholder 2"/>
          <p:cNvSpPr>
            <a:spLocks noGrp="1"/>
          </p:cNvSpPr>
          <p:nvPr>
            <p:ph idx="1"/>
          </p:nvPr>
        </p:nvSpPr>
        <p:spPr>
          <a:xfrm>
            <a:off x="457200" y="2438400"/>
            <a:ext cx="8229600" cy="1752600"/>
          </a:xfrm>
        </p:spPr>
        <p:txBody>
          <a:bodyPr/>
          <a:lstStyle/>
          <a:p>
            <a:r>
              <a:rPr lang="en-US" dirty="0">
                <a:hlinkClick r:id="rId2"/>
              </a:rPr>
              <a:t>https://github.com/arshah137/CIS_5200</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22E92801-5BFC-443A-8DB0-D8579DEE699F}" type="datetime1">
              <a:rPr lang="en-US" smtClean="0"/>
              <a:pPr/>
              <a:t>01/12/2016</a:t>
            </a:fld>
            <a:endParaRPr lang="en-US"/>
          </a:p>
        </p:txBody>
      </p:sp>
      <p:sp>
        <p:nvSpPr>
          <p:cNvPr id="5" name="Slide Number Placeholder 4"/>
          <p:cNvSpPr>
            <a:spLocks noGrp="1"/>
          </p:cNvSpPr>
          <p:nvPr>
            <p:ph type="sldNum" sz="quarter" idx="12"/>
          </p:nvPr>
        </p:nvSpPr>
        <p:spPr/>
        <p:txBody>
          <a:bodyPr/>
          <a:lstStyle/>
          <a:p>
            <a:fld id="{42A96A2B-559F-45FE-9C6A-262565DB2D01}" type="slidenum">
              <a:rPr lang="en-US" smtClean="0"/>
              <a:pPr/>
              <a:t>21</a:t>
            </a:fld>
            <a:endParaRPr lang="en-US"/>
          </a:p>
        </p:txBody>
      </p:sp>
      <p:sp>
        <p:nvSpPr>
          <p:cNvPr id="6" name="Footer Placeholder 5"/>
          <p:cNvSpPr>
            <a:spLocks noGrp="1"/>
          </p:cNvSpPr>
          <p:nvPr>
            <p:ph type="ftr" sz="quarter" idx="11"/>
          </p:nvPr>
        </p:nvSpPr>
        <p:spPr/>
        <p:txBody>
          <a:bodyPr/>
          <a:lstStyle/>
          <a:p>
            <a:r>
              <a:rPr lang="en-US" dirty="0">
                <a:solidFill>
                  <a:schemeClr val="tx1"/>
                </a:solidFill>
              </a:rPr>
              <a:t>Iowa Liquor Sales Analysis | CIS 5200 | Group A</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References</a:t>
            </a:r>
          </a:p>
        </p:txBody>
      </p:sp>
      <p:sp>
        <p:nvSpPr>
          <p:cNvPr id="3" name="Content Placeholder 2"/>
          <p:cNvSpPr>
            <a:spLocks noGrp="1"/>
          </p:cNvSpPr>
          <p:nvPr>
            <p:ph idx="1"/>
          </p:nvPr>
        </p:nvSpPr>
        <p:spPr/>
        <p:txBody>
          <a:bodyPr/>
          <a:lstStyle/>
          <a:p>
            <a:r>
              <a:rPr lang="en-US" u="sng" dirty="0">
                <a:hlinkClick r:id="rId3"/>
              </a:rPr>
              <a:t>https://data.iowa.gov/Economy/Iowa-Liquor-Sales/m3tr-qhgy</a:t>
            </a:r>
            <a:r>
              <a:rPr lang="en-US" u="sng" dirty="0">
                <a:solidFill>
                  <a:schemeClr val="accent6"/>
                </a:solidFill>
              </a:rPr>
              <a:t> </a:t>
            </a:r>
          </a:p>
          <a:p>
            <a:r>
              <a:rPr lang="en-US" dirty="0">
                <a:hlinkClick r:id="rId4"/>
              </a:rPr>
              <a:t>https://</a:t>
            </a:r>
            <a:r>
              <a:rPr lang="en-US" b="1" dirty="0">
                <a:hlinkClick r:id="rId4"/>
              </a:rPr>
              <a:t>filezilla</a:t>
            </a:r>
            <a:r>
              <a:rPr lang="en-US" dirty="0">
                <a:hlinkClick r:id="rId4"/>
              </a:rPr>
              <a:t>-project.org/</a:t>
            </a:r>
            <a:endParaRPr lang="en-US" dirty="0"/>
          </a:p>
          <a:p>
            <a:r>
              <a:rPr lang="en-US" dirty="0">
                <a:hlinkClick r:id="rId5"/>
              </a:rPr>
              <a:t>https://console.ng.bluemix.net/catalog/services/biginsights-for-apache-hadoop</a:t>
            </a:r>
            <a:endParaRPr lang="en-US" dirty="0"/>
          </a:p>
          <a:p>
            <a:r>
              <a:rPr lang="en-US" dirty="0">
                <a:hlinkClick r:id="rId6"/>
              </a:rPr>
              <a:t>http://onlinehelp.tableau.com/current/pro/desktop/en-us/help.htm#maps_geographicroles.html</a:t>
            </a:r>
            <a:endParaRPr lang="en-US" dirty="0"/>
          </a:p>
          <a:p>
            <a:pPr marL="0" indent="0">
              <a:buNone/>
            </a:pPr>
            <a:endParaRPr lang="en-US" dirty="0"/>
          </a:p>
          <a:p>
            <a:endParaRPr lang="en-US" dirty="0"/>
          </a:p>
          <a:p>
            <a:endParaRPr lang="en-US" dirty="0"/>
          </a:p>
        </p:txBody>
      </p:sp>
      <p:sp>
        <p:nvSpPr>
          <p:cNvPr id="4" name="Date Placeholder 3"/>
          <p:cNvSpPr>
            <a:spLocks noGrp="1"/>
          </p:cNvSpPr>
          <p:nvPr>
            <p:ph type="dt" sz="half" idx="10"/>
          </p:nvPr>
        </p:nvSpPr>
        <p:spPr/>
        <p:txBody>
          <a:bodyPr/>
          <a:lstStyle/>
          <a:p>
            <a:fld id="{52A59A12-7C3D-4442-BDCE-9127D1A1DF2B}" type="datetime1">
              <a:rPr lang="en-US" smtClean="0">
                <a:solidFill>
                  <a:schemeClr val="tx1"/>
                </a:solidFill>
              </a:rPr>
              <a:pPr/>
              <a:t>01/12/2016</a:t>
            </a:fld>
            <a:endParaRPr lang="en-US" dirty="0">
              <a:solidFill>
                <a:schemeClr val="tx1"/>
              </a:solidFill>
            </a:endParaRPr>
          </a:p>
        </p:txBody>
      </p:sp>
      <p:sp>
        <p:nvSpPr>
          <p:cNvPr id="5" name="Slide Number Placeholder 4"/>
          <p:cNvSpPr>
            <a:spLocks noGrp="1"/>
          </p:cNvSpPr>
          <p:nvPr>
            <p:ph type="sldNum" sz="quarter" idx="12"/>
          </p:nvPr>
        </p:nvSpPr>
        <p:spPr/>
        <p:txBody>
          <a:bodyPr/>
          <a:lstStyle/>
          <a:p>
            <a:fld id="{42A96A2B-559F-45FE-9C6A-262565DB2D01}" type="slidenum">
              <a:rPr lang="en-US" smtClean="0">
                <a:solidFill>
                  <a:schemeClr val="tx1"/>
                </a:solidFill>
              </a:rPr>
              <a:pPr/>
              <a:t>22</a:t>
            </a:fld>
            <a:endParaRPr lang="en-US" dirty="0">
              <a:solidFill>
                <a:schemeClr val="tx1"/>
              </a:solidFill>
            </a:endParaRPr>
          </a:p>
        </p:txBody>
      </p:sp>
      <p:sp>
        <p:nvSpPr>
          <p:cNvPr id="6" name="Footer Placeholder 5"/>
          <p:cNvSpPr>
            <a:spLocks noGrp="1"/>
          </p:cNvSpPr>
          <p:nvPr>
            <p:ph type="ftr" sz="quarter" idx="11"/>
          </p:nvPr>
        </p:nvSpPr>
        <p:spPr/>
        <p:txBody>
          <a:bodyPr/>
          <a:lstStyle/>
          <a:p>
            <a:r>
              <a:rPr lang="en-US" dirty="0">
                <a:solidFill>
                  <a:schemeClr val="tx1"/>
                </a:solidFill>
              </a:rPr>
              <a:t>Iowa Liquor Sales Analysis | CIS 5200 | Group A</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14500" y="2057400"/>
            <a:ext cx="5715000" cy="1569660"/>
          </a:xfrm>
          <a:prstGeom prst="rect">
            <a:avLst/>
          </a:prstGeom>
          <a:noFill/>
        </p:spPr>
        <p:txBody>
          <a:bodyPr wrap="square" lIns="91440" tIns="45720" rIns="91440" bIns="45720">
            <a:spAutoFit/>
          </a:bodyPr>
          <a:lstStyle/>
          <a:p>
            <a:pPr algn="ctr"/>
            <a:r>
              <a:rPr lang="en-US" sz="96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p:txBody>
      </p:sp>
      <p:sp>
        <p:nvSpPr>
          <p:cNvPr id="5" name="Date Placeholder 4"/>
          <p:cNvSpPr>
            <a:spLocks noGrp="1"/>
          </p:cNvSpPr>
          <p:nvPr>
            <p:ph type="dt" sz="half" idx="10"/>
          </p:nvPr>
        </p:nvSpPr>
        <p:spPr/>
        <p:txBody>
          <a:bodyPr/>
          <a:lstStyle/>
          <a:p>
            <a:fld id="{A007C432-DFDF-4DED-8962-D8CFE34B8339}" type="datetime1">
              <a:rPr lang="en-US" smtClean="0">
                <a:solidFill>
                  <a:schemeClr val="tx1"/>
                </a:solidFill>
              </a:rPr>
              <a:pPr/>
              <a:t>01/12/2016</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42A96A2B-559F-45FE-9C6A-262565DB2D01}" type="slidenum">
              <a:rPr lang="en-US" smtClean="0">
                <a:solidFill>
                  <a:schemeClr val="tx1"/>
                </a:solidFill>
              </a:rPr>
              <a:pPr/>
              <a:t>23</a:t>
            </a:fld>
            <a:endParaRPr lang="en-US" dirty="0">
              <a:solidFill>
                <a:schemeClr val="tx1"/>
              </a:solidFill>
            </a:endParaRPr>
          </a:p>
        </p:txBody>
      </p:sp>
      <p:sp>
        <p:nvSpPr>
          <p:cNvPr id="7" name="Footer Placeholder 6"/>
          <p:cNvSpPr>
            <a:spLocks noGrp="1"/>
          </p:cNvSpPr>
          <p:nvPr>
            <p:ph type="ftr" sz="quarter" idx="11"/>
          </p:nvPr>
        </p:nvSpPr>
        <p:spPr/>
        <p:txBody>
          <a:bodyPr/>
          <a:lstStyle/>
          <a:p>
            <a:r>
              <a:rPr lang="en-US" dirty="0">
                <a:solidFill>
                  <a:schemeClr val="tx1"/>
                </a:solidFill>
              </a:rPr>
              <a:t>Iowa Liquor Sales Analysis | CIS 5200 | Group A</a:t>
            </a:r>
          </a:p>
        </p:txBody>
      </p:sp>
      <p:pic>
        <p:nvPicPr>
          <p:cNvPr id="2" name="Picture 1"/>
          <p:cNvPicPr>
            <a:picLocks noChangeAspect="1"/>
          </p:cNvPicPr>
          <p:nvPr/>
        </p:nvPicPr>
        <p:blipFill>
          <a:blip r:embed="rId2" cstate="print"/>
          <a:stretch>
            <a:fillRect/>
          </a:stretch>
        </p:blipFill>
        <p:spPr>
          <a:xfrm>
            <a:off x="3773355" y="4077225"/>
            <a:ext cx="1597290" cy="1828959"/>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Introduction</a:t>
            </a:r>
          </a:p>
        </p:txBody>
      </p:sp>
      <p:sp>
        <p:nvSpPr>
          <p:cNvPr id="3" name="Content Placeholder 2"/>
          <p:cNvSpPr>
            <a:spLocks noGrp="1"/>
          </p:cNvSpPr>
          <p:nvPr>
            <p:ph idx="1"/>
          </p:nvPr>
        </p:nvSpPr>
        <p:spPr/>
        <p:txBody>
          <a:bodyPr/>
          <a:lstStyle/>
          <a:p>
            <a:r>
              <a:rPr lang="en-US" dirty="0"/>
              <a:t>The goal of this project is to create a platform to visualize the complete liquor sales in the state Iowa to make a quick analysis on the amount and type of liquor sold every year.</a:t>
            </a:r>
          </a:p>
          <a:p>
            <a:r>
              <a:rPr lang="en-US" dirty="0"/>
              <a:t>This analysis could be helpful for future investors in spirit business to come up with best suitable locations for liquor sales and to approach vendors perfect for better revenues.</a:t>
            </a:r>
          </a:p>
        </p:txBody>
      </p:sp>
      <p:sp>
        <p:nvSpPr>
          <p:cNvPr id="4" name="Date Placeholder 3"/>
          <p:cNvSpPr>
            <a:spLocks noGrp="1"/>
          </p:cNvSpPr>
          <p:nvPr>
            <p:ph type="dt" sz="half" idx="10"/>
          </p:nvPr>
        </p:nvSpPr>
        <p:spPr/>
        <p:txBody>
          <a:bodyPr/>
          <a:lstStyle/>
          <a:p>
            <a:fld id="{65D8D83D-104F-4EEE-8B6B-83A888A4496D}" type="datetime1">
              <a:rPr lang="en-US" smtClean="0"/>
              <a:pPr/>
              <a:t>01/12/2016</a:t>
            </a:fld>
            <a:endParaRPr lang="en-US"/>
          </a:p>
        </p:txBody>
      </p:sp>
      <p:sp>
        <p:nvSpPr>
          <p:cNvPr id="5" name="Slide Number Placeholder 4"/>
          <p:cNvSpPr>
            <a:spLocks noGrp="1"/>
          </p:cNvSpPr>
          <p:nvPr>
            <p:ph type="sldNum" sz="quarter" idx="12"/>
          </p:nvPr>
        </p:nvSpPr>
        <p:spPr>
          <a:xfrm>
            <a:off x="6553200" y="6492875"/>
            <a:ext cx="2133600" cy="365125"/>
          </a:xfrm>
        </p:spPr>
        <p:txBody>
          <a:bodyPr/>
          <a:lstStyle/>
          <a:p>
            <a:fld id="{42A96A2B-559F-45FE-9C6A-262565DB2D01}" type="slidenum">
              <a:rPr lang="en-US" smtClean="0"/>
              <a:pPr/>
              <a:t>3</a:t>
            </a:fld>
            <a:endParaRPr lang="en-US" dirty="0"/>
          </a:p>
        </p:txBody>
      </p:sp>
      <p:sp>
        <p:nvSpPr>
          <p:cNvPr id="6" name="Footer Placeholder 5"/>
          <p:cNvSpPr>
            <a:spLocks noGrp="1"/>
          </p:cNvSpPr>
          <p:nvPr>
            <p:ph type="ftr" sz="quarter" idx="11"/>
          </p:nvPr>
        </p:nvSpPr>
        <p:spPr/>
        <p:txBody>
          <a:bodyPr/>
          <a:lstStyle/>
          <a:p>
            <a:r>
              <a:rPr lang="en-US" dirty="0">
                <a:solidFill>
                  <a:schemeClr val="tx1"/>
                </a:solidFill>
              </a:rPr>
              <a:t>Iowa Liquor Sales Analysis | CIS 5200 | Group 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Specification of Dataset</a:t>
            </a:r>
          </a:p>
        </p:txBody>
      </p:sp>
      <p:sp>
        <p:nvSpPr>
          <p:cNvPr id="3" name="Content Placeholder 2"/>
          <p:cNvSpPr>
            <a:spLocks noGrp="1"/>
          </p:cNvSpPr>
          <p:nvPr>
            <p:ph idx="1"/>
          </p:nvPr>
        </p:nvSpPr>
        <p:spPr/>
        <p:txBody>
          <a:bodyPr>
            <a:normAutofit fontScale="92500" lnSpcReduction="20000"/>
          </a:bodyPr>
          <a:lstStyle/>
          <a:p>
            <a:r>
              <a:rPr lang="en-US" sz="3500" dirty="0"/>
              <a:t>Data set link: </a:t>
            </a:r>
            <a:r>
              <a:rPr lang="en-US" sz="3500" u="sng" dirty="0">
                <a:hlinkClick r:id="rId2"/>
              </a:rPr>
              <a:t>https://data.iowa.gov/Economy/Iowa-Liquor-Sales/m3tr-qhgy</a:t>
            </a:r>
            <a:r>
              <a:rPr lang="en-US" sz="3500" u="sng" dirty="0">
                <a:solidFill>
                  <a:schemeClr val="accent6"/>
                </a:solidFill>
              </a:rPr>
              <a:t> </a:t>
            </a:r>
            <a:endParaRPr lang="en-US" sz="3500" dirty="0"/>
          </a:p>
          <a:p>
            <a:r>
              <a:rPr lang="en-US" sz="3500" dirty="0"/>
              <a:t>Data set size: 1.4 GB | Format: CSV</a:t>
            </a:r>
          </a:p>
          <a:p>
            <a:r>
              <a:rPr lang="en-US" sz="3500" dirty="0"/>
              <a:t>Liquor sales for over 100 Million POS, of the state IOWA are analyzed.</a:t>
            </a:r>
          </a:p>
          <a:p>
            <a:r>
              <a:rPr lang="en-US" sz="3500" dirty="0"/>
              <a:t>The dataset includes Sales data from 2012 to 2015 for different vendors depending on the location type and volume of liquor are used for analysis.</a:t>
            </a:r>
          </a:p>
          <a:p>
            <a:endParaRPr lang="en-US" dirty="0"/>
          </a:p>
          <a:p>
            <a:endParaRPr lang="en-US" dirty="0"/>
          </a:p>
        </p:txBody>
      </p:sp>
      <p:sp>
        <p:nvSpPr>
          <p:cNvPr id="4" name="Date Placeholder 3"/>
          <p:cNvSpPr>
            <a:spLocks noGrp="1"/>
          </p:cNvSpPr>
          <p:nvPr>
            <p:ph type="dt" sz="half" idx="10"/>
          </p:nvPr>
        </p:nvSpPr>
        <p:spPr/>
        <p:txBody>
          <a:bodyPr/>
          <a:lstStyle/>
          <a:p>
            <a:fld id="{3D58033F-30A6-4BD8-82C4-AC7E846E664C}" type="datetime1">
              <a:rPr lang="en-US" smtClean="0"/>
              <a:pPr/>
              <a:t>01/12/2016</a:t>
            </a:fld>
            <a:endParaRPr lang="en-US"/>
          </a:p>
        </p:txBody>
      </p:sp>
      <p:sp>
        <p:nvSpPr>
          <p:cNvPr id="5" name="Footer Placeholder 4"/>
          <p:cNvSpPr>
            <a:spLocks noGrp="1"/>
          </p:cNvSpPr>
          <p:nvPr>
            <p:ph type="ftr" sz="quarter" idx="11"/>
          </p:nvPr>
        </p:nvSpPr>
        <p:spPr/>
        <p:txBody>
          <a:bodyPr/>
          <a:lstStyle/>
          <a:p>
            <a:r>
              <a:rPr lang="en-US"/>
              <a:t>Iowa Liquor Sales Analysis | CIS 5200 | Group A</a:t>
            </a:r>
          </a:p>
        </p:txBody>
      </p:sp>
      <p:sp>
        <p:nvSpPr>
          <p:cNvPr id="6" name="Slide Number Placeholder 5"/>
          <p:cNvSpPr>
            <a:spLocks noGrp="1"/>
          </p:cNvSpPr>
          <p:nvPr>
            <p:ph type="sldNum" sz="quarter" idx="12"/>
          </p:nvPr>
        </p:nvSpPr>
        <p:spPr/>
        <p:txBody>
          <a:bodyPr/>
          <a:lstStyle/>
          <a:p>
            <a:fld id="{42A96A2B-559F-45FE-9C6A-262565DB2D01}"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Dataset</a:t>
            </a:r>
          </a:p>
        </p:txBody>
      </p:sp>
      <p:sp>
        <p:nvSpPr>
          <p:cNvPr id="4" name="Date Placeholder 3"/>
          <p:cNvSpPr>
            <a:spLocks noGrp="1"/>
          </p:cNvSpPr>
          <p:nvPr>
            <p:ph type="dt" sz="half" idx="10"/>
          </p:nvPr>
        </p:nvSpPr>
        <p:spPr/>
        <p:txBody>
          <a:bodyPr/>
          <a:lstStyle/>
          <a:p>
            <a:fld id="{3D58033F-30A6-4BD8-82C4-AC7E846E664C}" type="datetime1">
              <a:rPr lang="en-US" smtClean="0"/>
              <a:pPr/>
              <a:t>01/12/2016</a:t>
            </a:fld>
            <a:endParaRPr lang="en-US"/>
          </a:p>
        </p:txBody>
      </p:sp>
      <p:sp>
        <p:nvSpPr>
          <p:cNvPr id="5" name="Footer Placeholder 4"/>
          <p:cNvSpPr>
            <a:spLocks noGrp="1"/>
          </p:cNvSpPr>
          <p:nvPr>
            <p:ph type="ftr" sz="quarter" idx="11"/>
          </p:nvPr>
        </p:nvSpPr>
        <p:spPr/>
        <p:txBody>
          <a:bodyPr/>
          <a:lstStyle/>
          <a:p>
            <a:r>
              <a:rPr lang="en-US"/>
              <a:t>Iowa Liquor Sales Analysis | CIS 5200 | Group A</a:t>
            </a:r>
          </a:p>
        </p:txBody>
      </p:sp>
      <p:sp>
        <p:nvSpPr>
          <p:cNvPr id="6" name="Slide Number Placeholder 5"/>
          <p:cNvSpPr>
            <a:spLocks noGrp="1"/>
          </p:cNvSpPr>
          <p:nvPr>
            <p:ph type="sldNum" sz="quarter" idx="12"/>
          </p:nvPr>
        </p:nvSpPr>
        <p:spPr/>
        <p:txBody>
          <a:bodyPr/>
          <a:lstStyle/>
          <a:p>
            <a:fld id="{42A96A2B-559F-45FE-9C6A-262565DB2D01}" type="slidenum">
              <a:rPr lang="en-US" smtClean="0"/>
              <a:pPr/>
              <a:t>5</a:t>
            </a:fld>
            <a:endParaRPr lang="en-US"/>
          </a:p>
        </p:txBody>
      </p:sp>
      <p:pic>
        <p:nvPicPr>
          <p:cNvPr id="9" name="Picture 8"/>
          <p:cNvPicPr>
            <a:picLocks noChangeAspect="1"/>
          </p:cNvPicPr>
          <p:nvPr/>
        </p:nvPicPr>
        <p:blipFill>
          <a:blip r:embed="rId2" cstate="print"/>
          <a:stretch>
            <a:fillRect/>
          </a:stretch>
        </p:blipFill>
        <p:spPr>
          <a:xfrm>
            <a:off x="838200" y="1676400"/>
            <a:ext cx="7696200" cy="4038600"/>
          </a:xfrm>
          <a:prstGeom prst="rect">
            <a:avLst/>
          </a:prstGeom>
        </p:spPr>
      </p:pic>
    </p:spTree>
    <p:extLst>
      <p:ext uri="{BB962C8B-B14F-4D97-AF65-F5344CB8AC3E}">
        <p14:creationId xmlns="" xmlns:p14="http://schemas.microsoft.com/office/powerpoint/2010/main" val="4124086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58033F-30A6-4BD8-82C4-AC7E846E664C}" type="datetime1">
              <a:rPr lang="en-US" smtClean="0"/>
              <a:pPr/>
              <a:t>01/12/2016</a:t>
            </a:fld>
            <a:endParaRPr lang="en-US"/>
          </a:p>
        </p:txBody>
      </p:sp>
      <p:sp>
        <p:nvSpPr>
          <p:cNvPr id="5" name="Footer Placeholder 4"/>
          <p:cNvSpPr>
            <a:spLocks noGrp="1"/>
          </p:cNvSpPr>
          <p:nvPr>
            <p:ph type="ftr" sz="quarter" idx="11"/>
          </p:nvPr>
        </p:nvSpPr>
        <p:spPr/>
        <p:txBody>
          <a:bodyPr/>
          <a:lstStyle/>
          <a:p>
            <a:r>
              <a:rPr lang="en-US"/>
              <a:t>Iowa Liquor Sales Analysis | CIS 5200 | Group A</a:t>
            </a:r>
          </a:p>
        </p:txBody>
      </p:sp>
      <p:graphicFrame>
        <p:nvGraphicFramePr>
          <p:cNvPr id="7" name="Diagram 6"/>
          <p:cNvGraphicFramePr/>
          <p:nvPr>
            <p:extLst>
              <p:ext uri="{D42A27DB-BD31-4B8C-83A1-F6EECF244321}">
                <p14:modId xmlns="" xmlns:p14="http://schemas.microsoft.com/office/powerpoint/2010/main" val="759232638"/>
              </p:ext>
            </p:extLst>
          </p:nvPr>
        </p:nvGraphicFramePr>
        <p:xfrm>
          <a:off x="533400" y="165857"/>
          <a:ext cx="8229600" cy="637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2"/>
          </p:nvPr>
        </p:nvSpPr>
        <p:spPr/>
        <p:txBody>
          <a:bodyPr/>
          <a:lstStyle/>
          <a:p>
            <a:fld id="{42A96A2B-559F-45FE-9C6A-262565DB2D01}" type="slidenum">
              <a:rPr lang="en-US" smtClean="0"/>
              <a:pPr/>
              <a:t>6</a:t>
            </a:fld>
            <a:endParaRPr lang="en-US"/>
          </a:p>
        </p:txBody>
      </p:sp>
      <p:pic>
        <p:nvPicPr>
          <p:cNvPr id="1026" name="Picture 2"/>
          <p:cNvPicPr>
            <a:picLocks noChangeAspect="1" noChangeArrowheads="1"/>
          </p:cNvPicPr>
          <p:nvPr/>
        </p:nvPicPr>
        <p:blipFill>
          <a:blip r:embed="rId7" cstate="print"/>
          <a:srcRect/>
          <a:stretch>
            <a:fillRect/>
          </a:stretch>
        </p:blipFill>
        <p:spPr bwMode="auto">
          <a:xfrm>
            <a:off x="7848600" y="2514600"/>
            <a:ext cx="862012" cy="788461"/>
          </a:xfrm>
          <a:prstGeom prst="rect">
            <a:avLst/>
          </a:prstGeom>
          <a:noFill/>
          <a:ln w="9525">
            <a:noFill/>
            <a:miter lim="800000"/>
            <a:headEnd/>
            <a:tailEnd/>
          </a:ln>
        </p:spPr>
      </p:pic>
      <p:pic>
        <p:nvPicPr>
          <p:cNvPr id="1027" name="Picture 3"/>
          <p:cNvPicPr>
            <a:picLocks noChangeAspect="1" noChangeArrowheads="1"/>
          </p:cNvPicPr>
          <p:nvPr/>
        </p:nvPicPr>
        <p:blipFill>
          <a:blip r:embed="rId8" cstate="print"/>
          <a:srcRect/>
          <a:stretch>
            <a:fillRect/>
          </a:stretch>
        </p:blipFill>
        <p:spPr bwMode="auto">
          <a:xfrm>
            <a:off x="6172200" y="2514600"/>
            <a:ext cx="742950" cy="833165"/>
          </a:xfrm>
          <a:prstGeom prst="rect">
            <a:avLst/>
          </a:prstGeom>
          <a:noFill/>
          <a:ln w="9525">
            <a:noFill/>
            <a:miter lim="800000"/>
            <a:headEnd/>
            <a:tailEnd/>
          </a:ln>
        </p:spPr>
      </p:pic>
      <p:pic>
        <p:nvPicPr>
          <p:cNvPr id="1028" name="Picture 4"/>
          <p:cNvPicPr>
            <a:picLocks noChangeAspect="1" noChangeArrowheads="1"/>
          </p:cNvPicPr>
          <p:nvPr/>
        </p:nvPicPr>
        <p:blipFill>
          <a:blip r:embed="rId9" cstate="print"/>
          <a:srcRect/>
          <a:stretch>
            <a:fillRect/>
          </a:stretch>
        </p:blipFill>
        <p:spPr bwMode="auto">
          <a:xfrm>
            <a:off x="7086600" y="2362200"/>
            <a:ext cx="657225" cy="938893"/>
          </a:xfrm>
          <a:prstGeom prst="rect">
            <a:avLst/>
          </a:prstGeom>
          <a:noFill/>
          <a:ln w="9525">
            <a:noFill/>
            <a:miter lim="800000"/>
            <a:headEnd/>
            <a:tailEnd/>
          </a:ln>
        </p:spPr>
      </p:pic>
      <p:pic>
        <p:nvPicPr>
          <p:cNvPr id="1029" name="Picture 5"/>
          <p:cNvPicPr>
            <a:picLocks noChangeAspect="1" noChangeArrowheads="1"/>
          </p:cNvPicPr>
          <p:nvPr/>
        </p:nvPicPr>
        <p:blipFill>
          <a:blip r:embed="rId10" cstate="print"/>
          <a:srcRect/>
          <a:stretch>
            <a:fillRect/>
          </a:stretch>
        </p:blipFill>
        <p:spPr bwMode="auto">
          <a:xfrm>
            <a:off x="1676400" y="1905000"/>
            <a:ext cx="1143000" cy="1343464"/>
          </a:xfrm>
          <a:prstGeom prst="rect">
            <a:avLst/>
          </a:prstGeom>
          <a:noFill/>
          <a:ln w="9525">
            <a:noFill/>
            <a:miter lim="800000"/>
            <a:headEnd/>
            <a:tailEnd/>
          </a:ln>
        </p:spPr>
      </p:pic>
      <p:pic>
        <p:nvPicPr>
          <p:cNvPr id="1030" name="Picture 6"/>
          <p:cNvPicPr>
            <a:picLocks noChangeAspect="1" noChangeArrowheads="1"/>
          </p:cNvPicPr>
          <p:nvPr/>
        </p:nvPicPr>
        <p:blipFill>
          <a:blip r:embed="rId11" cstate="print"/>
          <a:srcRect/>
          <a:stretch>
            <a:fillRect/>
          </a:stretch>
        </p:blipFill>
        <p:spPr bwMode="auto">
          <a:xfrm>
            <a:off x="1905000" y="5638800"/>
            <a:ext cx="1352550" cy="730019"/>
          </a:xfrm>
          <a:prstGeom prst="rect">
            <a:avLst/>
          </a:prstGeom>
          <a:noFill/>
          <a:ln w="9525">
            <a:noFill/>
            <a:miter lim="800000"/>
            <a:headEnd/>
            <a:tailEnd/>
          </a:ln>
        </p:spPr>
      </p:pic>
      <p:pic>
        <p:nvPicPr>
          <p:cNvPr id="1031" name="Picture 7"/>
          <p:cNvPicPr>
            <a:picLocks noChangeAspect="1" noChangeArrowheads="1"/>
          </p:cNvPicPr>
          <p:nvPr/>
        </p:nvPicPr>
        <p:blipFill>
          <a:blip r:embed="rId12" cstate="print"/>
          <a:srcRect/>
          <a:stretch>
            <a:fillRect/>
          </a:stretch>
        </p:blipFill>
        <p:spPr bwMode="auto">
          <a:xfrm>
            <a:off x="6248400" y="5562600"/>
            <a:ext cx="762000" cy="860961"/>
          </a:xfrm>
          <a:prstGeom prst="rect">
            <a:avLst/>
          </a:prstGeom>
          <a:noFill/>
          <a:ln w="9525">
            <a:noFill/>
            <a:miter lim="800000"/>
            <a:headEnd/>
            <a:tailEnd/>
          </a:ln>
        </p:spPr>
      </p:pic>
    </p:spTree>
    <p:extLst>
      <p:ext uri="{BB962C8B-B14F-4D97-AF65-F5344CB8AC3E}">
        <p14:creationId xmlns="" xmlns:p14="http://schemas.microsoft.com/office/powerpoint/2010/main" val="2296938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B922FE-BDC7-436B-8075-FB8E5E8B1AA2}" type="datetime1">
              <a:rPr lang="en-US" smtClean="0"/>
              <a:pPr/>
              <a:t>01/12/2016</a:t>
            </a:fld>
            <a:endParaRPr lang="en-US"/>
          </a:p>
        </p:txBody>
      </p:sp>
      <p:sp>
        <p:nvSpPr>
          <p:cNvPr id="3" name="Footer Placeholder 2"/>
          <p:cNvSpPr>
            <a:spLocks noGrp="1"/>
          </p:cNvSpPr>
          <p:nvPr>
            <p:ph type="ftr" sz="quarter" idx="11"/>
          </p:nvPr>
        </p:nvSpPr>
        <p:spPr/>
        <p:txBody>
          <a:bodyPr/>
          <a:lstStyle/>
          <a:p>
            <a:r>
              <a:rPr lang="en-US"/>
              <a:t>Iowa Liquor Sales Analysis | CIS 5200 | Group A</a:t>
            </a:r>
          </a:p>
        </p:txBody>
      </p:sp>
      <p:sp>
        <p:nvSpPr>
          <p:cNvPr id="4" name="Slide Number Placeholder 3"/>
          <p:cNvSpPr>
            <a:spLocks noGrp="1"/>
          </p:cNvSpPr>
          <p:nvPr>
            <p:ph type="sldNum" sz="quarter" idx="12"/>
          </p:nvPr>
        </p:nvSpPr>
        <p:spPr/>
        <p:txBody>
          <a:bodyPr/>
          <a:lstStyle/>
          <a:p>
            <a:fld id="{42A96A2B-559F-45FE-9C6A-262565DB2D01}" type="slidenum">
              <a:rPr lang="en-US" smtClean="0"/>
              <a:pPr/>
              <a:t>7</a:t>
            </a:fld>
            <a:endParaRPr lang="en-US"/>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62000" y="1082675"/>
            <a:ext cx="7696200" cy="5394325"/>
          </a:xfrm>
          <a:prstGeom prst="rect">
            <a:avLst/>
          </a:prstGeom>
        </p:spPr>
      </p:pic>
      <p:sp>
        <p:nvSpPr>
          <p:cNvPr id="7" name="TextBox 6"/>
          <p:cNvSpPr txBox="1"/>
          <p:nvPr/>
        </p:nvSpPr>
        <p:spPr>
          <a:xfrm>
            <a:off x="1295400" y="228600"/>
            <a:ext cx="6781800" cy="584775"/>
          </a:xfrm>
          <a:prstGeom prst="rect">
            <a:avLst/>
          </a:prstGeom>
          <a:noFill/>
        </p:spPr>
        <p:txBody>
          <a:bodyPr wrap="square" rtlCol="0">
            <a:spAutoFit/>
          </a:bodyPr>
          <a:lstStyle/>
          <a:p>
            <a:r>
              <a:rPr lang="en-US" sz="3200" b="1" u="sng" dirty="0"/>
              <a:t>FileZilla</a:t>
            </a:r>
            <a:r>
              <a:rPr lang="en-US" sz="3200" dirty="0"/>
              <a:t> </a:t>
            </a:r>
            <a:r>
              <a:rPr lang="en-US" sz="3200" b="1" u="sng" dirty="0"/>
              <a:t>SFTP</a:t>
            </a:r>
            <a:r>
              <a:rPr lang="en-US" dirty="0"/>
              <a:t>:</a:t>
            </a:r>
          </a:p>
        </p:txBody>
      </p:sp>
    </p:spTree>
    <p:extLst>
      <p:ext uri="{BB962C8B-B14F-4D97-AF65-F5344CB8AC3E}">
        <p14:creationId xmlns="" xmlns:p14="http://schemas.microsoft.com/office/powerpoint/2010/main" val="389107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Overall Flow</a:t>
            </a:r>
          </a:p>
        </p:txBody>
      </p:sp>
      <p:graphicFrame>
        <p:nvGraphicFramePr>
          <p:cNvPr id="7" name="Content Placeholder 6"/>
          <p:cNvGraphicFramePr>
            <a:graphicFrameLocks noGrp="1"/>
          </p:cNvGraphicFramePr>
          <p:nvPr>
            <p:ph idx="1"/>
            <p:extLst>
              <p:ext uri="{D42A27DB-BD31-4B8C-83A1-F6EECF244321}">
                <p14:modId xmlns="" xmlns:p14="http://schemas.microsoft.com/office/powerpoint/2010/main" val="2081008897"/>
              </p:ext>
            </p:extLst>
          </p:nvPr>
        </p:nvGraphicFramePr>
        <p:xfrm>
          <a:off x="-190500" y="1229372"/>
          <a:ext cx="9525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2"/>
          </p:nvPr>
        </p:nvSpPr>
        <p:spPr/>
        <p:txBody>
          <a:bodyPr/>
          <a:lstStyle/>
          <a:p>
            <a:fld id="{42A96A2B-559F-45FE-9C6A-262565DB2D01}" type="slidenum">
              <a:rPr lang="en-US" smtClean="0">
                <a:solidFill>
                  <a:schemeClr val="tx1"/>
                </a:solidFill>
              </a:rPr>
              <a:pPr/>
              <a:t>8</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7875"/>
          </a:xfrm>
        </p:spPr>
        <p:txBody>
          <a:bodyPr>
            <a:normAutofit/>
          </a:bodyPr>
          <a:lstStyle/>
          <a:p>
            <a:r>
              <a:rPr lang="en-US" sz="3200" b="1" u="sng" dirty="0"/>
              <a:t>System Specifications</a:t>
            </a:r>
          </a:p>
        </p:txBody>
      </p:sp>
      <p:sp>
        <p:nvSpPr>
          <p:cNvPr id="4" name="Date Placeholder 3"/>
          <p:cNvSpPr>
            <a:spLocks noGrp="1"/>
          </p:cNvSpPr>
          <p:nvPr>
            <p:ph type="dt" sz="half" idx="10"/>
          </p:nvPr>
        </p:nvSpPr>
        <p:spPr>
          <a:xfrm>
            <a:off x="457200" y="6492875"/>
            <a:ext cx="2133600" cy="365125"/>
          </a:xfrm>
        </p:spPr>
        <p:txBody>
          <a:bodyPr/>
          <a:lstStyle/>
          <a:p>
            <a:fld id="{3D58033F-30A6-4BD8-82C4-AC7E846E664C}" type="datetime1">
              <a:rPr lang="en-US" smtClean="0"/>
              <a:pPr/>
              <a:t>01/12/2016</a:t>
            </a:fld>
            <a:endParaRPr lang="en-US"/>
          </a:p>
        </p:txBody>
      </p:sp>
      <p:sp>
        <p:nvSpPr>
          <p:cNvPr id="5" name="Footer Placeholder 4"/>
          <p:cNvSpPr>
            <a:spLocks noGrp="1"/>
          </p:cNvSpPr>
          <p:nvPr>
            <p:ph type="ftr" sz="quarter" idx="11"/>
          </p:nvPr>
        </p:nvSpPr>
        <p:spPr/>
        <p:txBody>
          <a:bodyPr/>
          <a:lstStyle/>
          <a:p>
            <a:r>
              <a:rPr lang="en-US"/>
              <a:t>Iowa Liquor Sales Analysis | CIS 5200 | Group A</a:t>
            </a:r>
          </a:p>
        </p:txBody>
      </p:sp>
      <p:sp>
        <p:nvSpPr>
          <p:cNvPr id="6" name="Slide Number Placeholder 5"/>
          <p:cNvSpPr>
            <a:spLocks noGrp="1"/>
          </p:cNvSpPr>
          <p:nvPr>
            <p:ph type="sldNum" sz="quarter" idx="12"/>
          </p:nvPr>
        </p:nvSpPr>
        <p:spPr/>
        <p:txBody>
          <a:bodyPr/>
          <a:lstStyle/>
          <a:p>
            <a:fld id="{42A96A2B-559F-45FE-9C6A-262565DB2D01}" type="slidenum">
              <a:rPr lang="en-US" smtClean="0"/>
              <a:pPr/>
              <a:t>9</a:t>
            </a:fld>
            <a:endParaRPr lang="en-US"/>
          </a:p>
        </p:txBody>
      </p:sp>
      <p:sp>
        <p:nvSpPr>
          <p:cNvPr id="9" name="TextBox 8"/>
          <p:cNvSpPr txBox="1"/>
          <p:nvPr/>
        </p:nvSpPr>
        <p:spPr>
          <a:xfrm>
            <a:off x="0" y="1447800"/>
            <a:ext cx="9144000" cy="4801314"/>
          </a:xfrm>
          <a:prstGeom prst="rect">
            <a:avLst/>
          </a:prstGeom>
          <a:noFill/>
        </p:spPr>
        <p:txBody>
          <a:bodyPr wrap="square" rtlCol="0">
            <a:spAutoFit/>
          </a:bodyPr>
          <a:lstStyle/>
          <a:p>
            <a:pPr>
              <a:lnSpc>
                <a:spcPct val="200000"/>
              </a:lnSpc>
              <a:buFont typeface="Wingdings" charset="2"/>
              <a:buChar char="Ø"/>
            </a:pPr>
            <a:r>
              <a:rPr lang="en-US" sz="2400" dirty="0"/>
              <a:t>No. of Data Nodes – </a:t>
            </a:r>
            <a:r>
              <a:rPr lang="en-US" sz="2400" dirty="0" smtClean="0"/>
              <a:t>1 </a:t>
            </a:r>
            <a:r>
              <a:rPr lang="en-US" sz="2400" dirty="0"/>
              <a:t>nodes </a:t>
            </a:r>
            <a:r>
              <a:rPr lang="en-US" sz="2400" dirty="0" smtClean="0"/>
              <a:t> | vCPU = 4( </a:t>
            </a:r>
            <a:r>
              <a:rPr lang="en-US" sz="2400" dirty="0"/>
              <a:t>24 GB </a:t>
            </a:r>
            <a:r>
              <a:rPr lang="en-US" sz="2400" dirty="0" smtClean="0"/>
              <a:t>RAM </a:t>
            </a:r>
            <a:r>
              <a:rPr lang="en-US" sz="2400" dirty="0"/>
              <a:t>)</a:t>
            </a:r>
          </a:p>
          <a:p>
            <a:pPr>
              <a:lnSpc>
                <a:spcPct val="200000"/>
              </a:lnSpc>
              <a:buFont typeface="Wingdings" charset="2"/>
              <a:buChar char="Ø"/>
            </a:pPr>
            <a:r>
              <a:rPr lang="en-US" sz="2400" dirty="0"/>
              <a:t>No. of Management </a:t>
            </a:r>
            <a:r>
              <a:rPr lang="en-US" sz="2400" dirty="0" smtClean="0"/>
              <a:t>Nodes- 1  | vCPU = 12 </a:t>
            </a:r>
            <a:r>
              <a:rPr lang="en-US" sz="2400" dirty="0"/>
              <a:t>( 48 GB RAM </a:t>
            </a:r>
            <a:r>
              <a:rPr lang="en-US" sz="2400" dirty="0" smtClean="0"/>
              <a:t>)</a:t>
            </a:r>
            <a:endParaRPr lang="en-US" sz="2400" dirty="0"/>
          </a:p>
          <a:p>
            <a:pPr>
              <a:lnSpc>
                <a:spcPct val="200000"/>
              </a:lnSpc>
              <a:buFont typeface="Wingdings" charset="2"/>
              <a:buChar char="Ø"/>
            </a:pPr>
            <a:r>
              <a:rPr lang="en-US" sz="2400" dirty="0"/>
              <a:t>Cluster Type – Hadoop </a:t>
            </a:r>
            <a:r>
              <a:rPr lang="en-US" sz="2400" dirty="0" smtClean="0"/>
              <a:t>IBM Big </a:t>
            </a:r>
            <a:r>
              <a:rPr lang="en-US" sz="2400" dirty="0"/>
              <a:t>Insights</a:t>
            </a:r>
          </a:p>
          <a:p>
            <a:pPr>
              <a:lnSpc>
                <a:spcPct val="200000"/>
              </a:lnSpc>
              <a:buFont typeface="Wingdings" charset="2"/>
              <a:buChar char="Ø"/>
            </a:pPr>
            <a:r>
              <a:rPr lang="en-US" sz="2400" dirty="0"/>
              <a:t>Version – IOP </a:t>
            </a:r>
            <a:r>
              <a:rPr lang="en-US" sz="2400" dirty="0" smtClean="0"/>
              <a:t>4.2 [IBM Open Version Platform] </a:t>
            </a:r>
            <a:endParaRPr lang="en-US" sz="2400" dirty="0"/>
          </a:p>
          <a:p>
            <a:pPr>
              <a:lnSpc>
                <a:spcPct val="200000"/>
              </a:lnSpc>
              <a:buFont typeface="Wingdings" charset="2"/>
              <a:buChar char="Ø"/>
            </a:pPr>
            <a:r>
              <a:rPr lang="en-US" sz="2400" dirty="0"/>
              <a:t>Operating System – CentOS </a:t>
            </a:r>
            <a:r>
              <a:rPr lang="en-US" sz="2400" dirty="0" smtClean="0"/>
              <a:t>6.6 [Linux]</a:t>
            </a:r>
            <a:endParaRPr lang="en-US" sz="2400" dirty="0"/>
          </a:p>
          <a:p>
            <a:pPr>
              <a:lnSpc>
                <a:spcPct val="200000"/>
              </a:lnSpc>
              <a:buFont typeface="Wingdings" charset="2"/>
              <a:buChar char="Ø"/>
            </a:pPr>
            <a:r>
              <a:rPr lang="en-US" sz="2400" dirty="0"/>
              <a:t>Data Disk- 1 TB </a:t>
            </a:r>
            <a:r>
              <a:rPr lang="en-US" sz="2400" dirty="0" smtClean="0"/>
              <a:t>SATA | Data Storage- 244 GB</a:t>
            </a:r>
            <a:endParaRPr lang="en-US" sz="2400" dirty="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532</TotalTime>
  <Words>1051</Words>
  <Application>Microsoft Office PowerPoint</Application>
  <PresentationFormat>On-screen Show (4:3)</PresentationFormat>
  <Paragraphs>145</Paragraphs>
  <Slides>23</Slides>
  <Notes>6</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Iowa Liquor Sales Analysis</vt:lpstr>
      <vt:lpstr>Table of Contents</vt:lpstr>
      <vt:lpstr>Introduction</vt:lpstr>
      <vt:lpstr>Specification of Dataset</vt:lpstr>
      <vt:lpstr>Dataset</vt:lpstr>
      <vt:lpstr>Slide 6</vt:lpstr>
      <vt:lpstr>Slide 7</vt:lpstr>
      <vt:lpstr>Overall Flow</vt:lpstr>
      <vt:lpstr>System Specifications</vt:lpstr>
      <vt:lpstr>Hadoop BigInsights Cluster</vt:lpstr>
      <vt:lpstr>Annual Liquor Sales in Iowa from 2012 to 2015</vt:lpstr>
      <vt:lpstr>Slide 12</vt:lpstr>
      <vt:lpstr>Top five cities in Iowa according to Sales </vt:lpstr>
      <vt:lpstr>Relationship between SKU size and Bottles sold for Tequila</vt:lpstr>
      <vt:lpstr>Market share of companies selling Blended Whiskies</vt:lpstr>
      <vt:lpstr>Top Dealers/Retailers of Blended Whiskies </vt:lpstr>
      <vt:lpstr>Cities having Highest liquor sales on the Halloween</vt:lpstr>
      <vt:lpstr>Relation between Volume and Sales Turnover for Imported Vodka</vt:lpstr>
      <vt:lpstr>Best Dealers/Retailers of Diageo Americas Blended Whiskies </vt:lpstr>
      <vt:lpstr>Slide 20</vt:lpstr>
      <vt:lpstr>GitHub Link</vt:lpstr>
      <vt:lpstr>References</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Heart BEAT'S</dc:creator>
  <cp:lastModifiedBy>Heart BEAT'S</cp:lastModifiedBy>
  <cp:revision>71</cp:revision>
  <dcterms:created xsi:type="dcterms:W3CDTF">2016-11-30T06:06:03Z</dcterms:created>
  <dcterms:modified xsi:type="dcterms:W3CDTF">2016-12-01T22:28:15Z</dcterms:modified>
</cp:coreProperties>
</file>