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433" r:id="rId2"/>
    <p:sldId id="771" r:id="rId3"/>
    <p:sldId id="772" r:id="rId4"/>
    <p:sldId id="773" r:id="rId5"/>
    <p:sldId id="774" r:id="rId6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CC"/>
    <a:srgbClr val="FF66FF"/>
    <a:srgbClr val="FF9999"/>
    <a:srgbClr val="00FF99"/>
    <a:srgbClr val="CF8501"/>
    <a:srgbClr val="FF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EBC32-AA13-49B0-A6C6-B51FBD726E26}" v="8" dt="2022-07-25T04:46:53.864"/>
    <p1510:client id="{229D2188-F65A-4D2A-BA68-4C7B96A09EB5}" v="30" dt="2022-07-24T15:35:27.640"/>
    <p1510:client id="{B5838E50-A21E-4FE6-B513-49E48D804DE6}" v="2" dt="2022-07-24T18:46:16.453"/>
    <p1510:client id="{B6D58259-983A-41DC-9BEC-FD3097E4C451}" v="11" dt="2022-07-25T04:01:38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96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N, Alireza" userId="06217809-f024-409f-b35d-cf9b003a8865" providerId="ADAL" clId="{B6D58259-983A-41DC-9BEC-FD3097E4C451}"/>
    <pc:docChg chg="custSel addSld delSld modSld modMainMaster">
      <pc:chgData name="SHAHIN, Alireza" userId="06217809-f024-409f-b35d-cf9b003a8865" providerId="ADAL" clId="{B6D58259-983A-41DC-9BEC-FD3097E4C451}" dt="2022-07-25T04:02:34.148" v="163" actId="20577"/>
      <pc:docMkLst>
        <pc:docMk/>
      </pc:docMkLst>
      <pc:sldChg chg="modSp mod">
        <pc:chgData name="SHAHIN, Alireza" userId="06217809-f024-409f-b35d-cf9b003a8865" providerId="ADAL" clId="{B6D58259-983A-41DC-9BEC-FD3097E4C451}" dt="2022-07-25T03:37:51.881" v="28" actId="20577"/>
        <pc:sldMkLst>
          <pc:docMk/>
          <pc:sldMk cId="0" sldId="433"/>
        </pc:sldMkLst>
        <pc:spChg chg="mod">
          <ac:chgData name="SHAHIN, Alireza" userId="06217809-f024-409f-b35d-cf9b003a8865" providerId="ADAL" clId="{B6D58259-983A-41DC-9BEC-FD3097E4C451}" dt="2022-07-25T03:37:51.881" v="28" actId="20577"/>
          <ac:spMkLst>
            <pc:docMk/>
            <pc:sldMk cId="0" sldId="433"/>
            <ac:spMk id="8195" creationId="{00000000-0000-0000-0000-000000000000}"/>
          </ac:spMkLst>
        </pc:spChg>
      </pc:sldChg>
      <pc:sldChg chg="del">
        <pc:chgData name="SHAHIN, Alireza" userId="06217809-f024-409f-b35d-cf9b003a8865" providerId="ADAL" clId="{B6D58259-983A-41DC-9BEC-FD3097E4C451}" dt="2022-07-25T03:39:27.775" v="62" actId="47"/>
        <pc:sldMkLst>
          <pc:docMk/>
          <pc:sldMk cId="0" sldId="605"/>
        </pc:sldMkLst>
      </pc:sldChg>
      <pc:sldChg chg="del">
        <pc:chgData name="SHAHIN, Alireza" userId="06217809-f024-409f-b35d-cf9b003a8865" providerId="ADAL" clId="{B6D58259-983A-41DC-9BEC-FD3097E4C451}" dt="2022-07-25T03:38:34.865" v="38" actId="47"/>
        <pc:sldMkLst>
          <pc:docMk/>
          <pc:sldMk cId="0" sldId="606"/>
        </pc:sldMkLst>
      </pc:sldChg>
      <pc:sldChg chg="del">
        <pc:chgData name="SHAHIN, Alireza" userId="06217809-f024-409f-b35d-cf9b003a8865" providerId="ADAL" clId="{B6D58259-983A-41DC-9BEC-FD3097E4C451}" dt="2022-07-25T03:38:57.649" v="46" actId="47"/>
        <pc:sldMkLst>
          <pc:docMk/>
          <pc:sldMk cId="0" sldId="608"/>
        </pc:sldMkLst>
      </pc:sldChg>
      <pc:sldChg chg="del">
        <pc:chgData name="SHAHIN, Alireza" userId="06217809-f024-409f-b35d-cf9b003a8865" providerId="ADAL" clId="{B6D58259-983A-41DC-9BEC-FD3097E4C451}" dt="2022-07-25T03:38:55.546" v="45" actId="47"/>
        <pc:sldMkLst>
          <pc:docMk/>
          <pc:sldMk cId="0" sldId="617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18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19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0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1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2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6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7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8"/>
        </pc:sldMkLst>
      </pc:sldChg>
      <pc:sldChg chg="del">
        <pc:chgData name="SHAHIN, Alireza" userId="06217809-f024-409f-b35d-cf9b003a8865" providerId="ADAL" clId="{B6D58259-983A-41DC-9BEC-FD3097E4C451}" dt="2022-07-25T03:39:05.441" v="47" actId="47"/>
        <pc:sldMkLst>
          <pc:docMk/>
          <pc:sldMk cId="0" sldId="629"/>
        </pc:sldMkLst>
      </pc:sldChg>
      <pc:sldChg chg="modSp del mod">
        <pc:chgData name="SHAHIN, Alireza" userId="06217809-f024-409f-b35d-cf9b003a8865" providerId="ADAL" clId="{B6D58259-983A-41DC-9BEC-FD3097E4C451}" dt="2022-07-25T04:01:44.840" v="76" actId="47"/>
        <pc:sldMkLst>
          <pc:docMk/>
          <pc:sldMk cId="2368693342" sldId="770"/>
        </pc:sldMkLst>
        <pc:spChg chg="mod">
          <ac:chgData name="SHAHIN, Alireza" userId="06217809-f024-409f-b35d-cf9b003a8865" providerId="ADAL" clId="{B6D58259-983A-41DC-9BEC-FD3097E4C451}" dt="2022-07-25T03:39:31.638" v="63" actId="6549"/>
          <ac:spMkLst>
            <pc:docMk/>
            <pc:sldMk cId="2368693342" sldId="770"/>
            <ac:spMk id="4" creationId="{7045C50F-BCE2-41F2-96B7-ABF6642B26F5}"/>
          </ac:spMkLst>
        </pc:spChg>
      </pc:sldChg>
      <pc:sldChg chg="addSp delSp modSp mod">
        <pc:chgData name="SHAHIN, Alireza" userId="06217809-f024-409f-b35d-cf9b003a8865" providerId="ADAL" clId="{B6D58259-983A-41DC-9BEC-FD3097E4C451}" dt="2022-07-25T04:01:54.253" v="95" actId="20577"/>
        <pc:sldMkLst>
          <pc:docMk/>
          <pc:sldMk cId="2530547586" sldId="771"/>
        </pc:sldMkLst>
        <pc:spChg chg="mod">
          <ac:chgData name="SHAHIN, Alireza" userId="06217809-f024-409f-b35d-cf9b003a8865" providerId="ADAL" clId="{B6D58259-983A-41DC-9BEC-FD3097E4C451}" dt="2022-07-25T04:01:54.253" v="95" actId="20577"/>
          <ac:spMkLst>
            <pc:docMk/>
            <pc:sldMk cId="2530547586" sldId="771"/>
            <ac:spMk id="454660" creationId="{D3C13A00-6EC7-2594-2A38-852A5E3CF50A}"/>
          </ac:spMkLst>
        </pc:spChg>
        <pc:picChg chg="add mod">
          <ac:chgData name="SHAHIN, Alireza" userId="06217809-f024-409f-b35d-cf9b003a8865" providerId="ADAL" clId="{B6D58259-983A-41DC-9BEC-FD3097E4C451}" dt="2022-07-25T04:01:16.205" v="66" actId="27614"/>
          <ac:picMkLst>
            <pc:docMk/>
            <pc:sldMk cId="2530547586" sldId="771"/>
            <ac:picMk id="3" creationId="{D8CBD65C-B3D2-D726-9324-9C8C94D18A45}"/>
          </ac:picMkLst>
        </pc:picChg>
        <pc:picChg chg="del mod">
          <ac:chgData name="SHAHIN, Alireza" userId="06217809-f024-409f-b35d-cf9b003a8865" providerId="ADAL" clId="{B6D58259-983A-41DC-9BEC-FD3097E4C451}" dt="2022-07-25T04:01:01.820" v="64" actId="478"/>
          <ac:picMkLst>
            <pc:docMk/>
            <pc:sldMk cId="2530547586" sldId="771"/>
            <ac:picMk id="454679" creationId="{9606DC58-AFCC-71D8-EF00-045B680297C7}"/>
          </ac:picMkLst>
        </pc:picChg>
        <pc:picChg chg="del">
          <ac:chgData name="SHAHIN, Alireza" userId="06217809-f024-409f-b35d-cf9b003a8865" providerId="ADAL" clId="{B6D58259-983A-41DC-9BEC-FD3097E4C451}" dt="2022-07-25T03:38:43.547" v="41" actId="478"/>
          <ac:picMkLst>
            <pc:docMk/>
            <pc:sldMk cId="2530547586" sldId="771"/>
            <ac:picMk id="454684" creationId="{D714009F-E8B8-8272-8B75-2B30B5105080}"/>
          </ac:picMkLst>
        </pc:picChg>
        <pc:picChg chg="del">
          <ac:chgData name="SHAHIN, Alireza" userId="06217809-f024-409f-b35d-cf9b003a8865" providerId="ADAL" clId="{B6D58259-983A-41DC-9BEC-FD3097E4C451}" dt="2022-07-25T03:38:42.250" v="39" actId="478"/>
          <ac:picMkLst>
            <pc:docMk/>
            <pc:sldMk cId="2530547586" sldId="771"/>
            <ac:picMk id="454685" creationId="{FA242F1B-0621-B6DD-4F25-C897F6A0D468}"/>
          </ac:picMkLst>
        </pc:picChg>
        <pc:picChg chg="del">
          <ac:chgData name="SHAHIN, Alireza" userId="06217809-f024-409f-b35d-cf9b003a8865" providerId="ADAL" clId="{B6D58259-983A-41DC-9BEC-FD3097E4C451}" dt="2022-07-25T03:38:42.907" v="40" actId="478"/>
          <ac:picMkLst>
            <pc:docMk/>
            <pc:sldMk cId="2530547586" sldId="771"/>
            <ac:picMk id="454686" creationId="{7B9777A5-B321-D3E1-45F2-E202FB7D7BE7}"/>
          </ac:picMkLst>
        </pc:picChg>
      </pc:sldChg>
      <pc:sldChg chg="addSp delSp modSp add mod">
        <pc:chgData name="SHAHIN, Alireza" userId="06217809-f024-409f-b35d-cf9b003a8865" providerId="ADAL" clId="{B6D58259-983A-41DC-9BEC-FD3097E4C451}" dt="2022-07-25T04:02:06.243" v="110" actId="20577"/>
        <pc:sldMkLst>
          <pc:docMk/>
          <pc:sldMk cId="2319452644" sldId="772"/>
        </pc:sldMkLst>
        <pc:spChg chg="mod">
          <ac:chgData name="SHAHIN, Alireza" userId="06217809-f024-409f-b35d-cf9b003a8865" providerId="ADAL" clId="{B6D58259-983A-41DC-9BEC-FD3097E4C451}" dt="2022-07-25T04:02:06.243" v="110" actId="20577"/>
          <ac:spMkLst>
            <pc:docMk/>
            <pc:sldMk cId="2319452644" sldId="772"/>
            <ac:spMk id="454660" creationId="{D3C13A00-6EC7-2594-2A38-852A5E3CF50A}"/>
          </ac:spMkLst>
        </pc:spChg>
        <pc:picChg chg="del">
          <ac:chgData name="SHAHIN, Alireza" userId="06217809-f024-409f-b35d-cf9b003a8865" providerId="ADAL" clId="{B6D58259-983A-41DC-9BEC-FD3097E4C451}" dt="2022-07-25T04:01:23.355" v="68" actId="478"/>
          <ac:picMkLst>
            <pc:docMk/>
            <pc:sldMk cId="2319452644" sldId="772"/>
            <ac:picMk id="3" creationId="{D8CBD65C-B3D2-D726-9324-9C8C94D18A45}"/>
          </ac:picMkLst>
        </pc:picChg>
        <pc:picChg chg="add mod">
          <ac:chgData name="SHAHIN, Alireza" userId="06217809-f024-409f-b35d-cf9b003a8865" providerId="ADAL" clId="{B6D58259-983A-41DC-9BEC-FD3097E4C451}" dt="2022-07-25T04:01:33.487" v="72" actId="962"/>
          <ac:picMkLst>
            <pc:docMk/>
            <pc:sldMk cId="2319452644" sldId="772"/>
            <ac:picMk id="4" creationId="{E5FE07BF-10AB-D92F-5420-492F9D5AAE9F}"/>
          </ac:picMkLst>
        </pc:picChg>
      </pc:sldChg>
      <pc:sldChg chg="addSp modSp add mod">
        <pc:chgData name="SHAHIN, Alireza" userId="06217809-f024-409f-b35d-cf9b003a8865" providerId="ADAL" clId="{B6D58259-983A-41DC-9BEC-FD3097E4C451}" dt="2022-07-25T04:02:34.148" v="163" actId="20577"/>
        <pc:sldMkLst>
          <pc:docMk/>
          <pc:sldMk cId="3670196927" sldId="773"/>
        </pc:sldMkLst>
        <pc:spChg chg="mod">
          <ac:chgData name="SHAHIN, Alireza" userId="06217809-f024-409f-b35d-cf9b003a8865" providerId="ADAL" clId="{B6D58259-983A-41DC-9BEC-FD3097E4C451}" dt="2022-07-25T04:02:34.148" v="163" actId="20577"/>
          <ac:spMkLst>
            <pc:docMk/>
            <pc:sldMk cId="3670196927" sldId="773"/>
            <ac:spMk id="454660" creationId="{D3C13A00-6EC7-2594-2A38-852A5E3CF50A}"/>
          </ac:spMkLst>
        </pc:spChg>
        <pc:picChg chg="add mod">
          <ac:chgData name="SHAHIN, Alireza" userId="06217809-f024-409f-b35d-cf9b003a8865" providerId="ADAL" clId="{B6D58259-983A-41DC-9BEC-FD3097E4C451}" dt="2022-07-25T04:01:39.965" v="75" actId="962"/>
          <ac:picMkLst>
            <pc:docMk/>
            <pc:sldMk cId="3670196927" sldId="773"/>
            <ac:picMk id="3" creationId="{9CAE266D-E78B-478A-D35C-07434D8EC86B}"/>
          </ac:picMkLst>
        </pc:picChg>
      </pc:sldChg>
      <pc:sldMasterChg chg="modSp mod delSldLayout">
        <pc:chgData name="SHAHIN, Alireza" userId="06217809-f024-409f-b35d-cf9b003a8865" providerId="ADAL" clId="{B6D58259-983A-41DC-9BEC-FD3097E4C451}" dt="2022-07-25T03:39:05.441" v="47" actId="47"/>
        <pc:sldMasterMkLst>
          <pc:docMk/>
          <pc:sldMasterMk cId="0" sldId="2147483662"/>
        </pc:sldMasterMkLst>
        <pc:spChg chg="mod">
          <ac:chgData name="SHAHIN, Alireza" userId="06217809-f024-409f-b35d-cf9b003a8865" providerId="ADAL" clId="{B6D58259-983A-41DC-9BEC-FD3097E4C451}" dt="2022-07-25T03:38:18.079" v="37" actId="6549"/>
          <ac:spMkLst>
            <pc:docMk/>
            <pc:sldMasterMk cId="0" sldId="2147483662"/>
            <ac:spMk id="1030" creationId="{00000000-0000-0000-0000-000000000000}"/>
          </ac:spMkLst>
        </pc:spChg>
        <pc:sldLayoutChg chg="del">
          <pc:chgData name="SHAHIN, Alireza" userId="06217809-f024-409f-b35d-cf9b003a8865" providerId="ADAL" clId="{B6D58259-983A-41DC-9BEC-FD3097E4C451}" dt="2022-07-25T03:39:05.441" v="47" actId="47"/>
          <pc:sldLayoutMkLst>
            <pc:docMk/>
            <pc:sldMasterMk cId="0" sldId="2147483662"/>
            <pc:sldLayoutMk cId="1016748557" sldId="2147485232"/>
          </pc:sldLayoutMkLst>
        </pc:sldLayoutChg>
      </pc:sldMasterChg>
    </pc:docChg>
  </pc:docChgLst>
  <pc:docChgLst>
    <pc:chgData name="SHAHIN, Alireza" userId="06217809-f024-409f-b35d-cf9b003a8865" providerId="ADAL" clId="{116EBC32-AA13-49B0-A6C6-B51FBD726E26}"/>
    <pc:docChg chg="custSel addSld modSld modMainMaster">
      <pc:chgData name="SHAHIN, Alireza" userId="06217809-f024-409f-b35d-cf9b003a8865" providerId="ADAL" clId="{116EBC32-AA13-49B0-A6C6-B51FBD726E26}" dt="2022-07-25T04:47:03.248" v="147" actId="20577"/>
      <pc:docMkLst>
        <pc:docMk/>
      </pc:docMkLst>
      <pc:sldChg chg="modSp mod">
        <pc:chgData name="SHAHIN, Alireza" userId="06217809-f024-409f-b35d-cf9b003a8865" providerId="ADAL" clId="{116EBC32-AA13-49B0-A6C6-B51FBD726E26}" dt="2022-07-25T04:23:44.026" v="0" actId="20577"/>
        <pc:sldMkLst>
          <pc:docMk/>
          <pc:sldMk cId="0" sldId="433"/>
        </pc:sldMkLst>
        <pc:spChg chg="mod">
          <ac:chgData name="SHAHIN, Alireza" userId="06217809-f024-409f-b35d-cf9b003a8865" providerId="ADAL" clId="{116EBC32-AA13-49B0-A6C6-B51FBD726E26}" dt="2022-07-25T04:23:44.026" v="0" actId="20577"/>
          <ac:spMkLst>
            <pc:docMk/>
            <pc:sldMk cId="0" sldId="433"/>
            <ac:spMk id="8195" creationId="{00000000-0000-0000-0000-000000000000}"/>
          </ac:spMkLst>
        </pc:spChg>
      </pc:sldChg>
      <pc:sldChg chg="addSp delSp modSp mod">
        <pc:chgData name="SHAHIN, Alireza" userId="06217809-f024-409f-b35d-cf9b003a8865" providerId="ADAL" clId="{116EBC32-AA13-49B0-A6C6-B51FBD726E26}" dt="2022-07-25T04:38:31.641" v="59" actId="122"/>
        <pc:sldMkLst>
          <pc:docMk/>
          <pc:sldMk cId="2530547586" sldId="771"/>
        </pc:sldMkLst>
        <pc:spChg chg="add mod">
          <ac:chgData name="SHAHIN, Alireza" userId="06217809-f024-409f-b35d-cf9b003a8865" providerId="ADAL" clId="{116EBC32-AA13-49B0-A6C6-B51FBD726E26}" dt="2022-07-25T04:38:31.641" v="59" actId="122"/>
          <ac:spMkLst>
            <pc:docMk/>
            <pc:sldMk cId="2530547586" sldId="771"/>
            <ac:spMk id="10" creationId="{4CD94C12-8D85-306D-D16A-1BED839568EB}"/>
          </ac:spMkLst>
        </pc:spChg>
        <pc:spChg chg="add del mod">
          <ac:chgData name="SHAHIN, Alireza" userId="06217809-f024-409f-b35d-cf9b003a8865" providerId="ADAL" clId="{116EBC32-AA13-49B0-A6C6-B51FBD726E26}" dt="2022-07-25T04:38:00.660" v="39" actId="478"/>
          <ac:spMkLst>
            <pc:docMk/>
            <pc:sldMk cId="2530547586" sldId="771"/>
            <ac:spMk id="11" creationId="{2E530D59-BF7C-E301-3853-71BCF33057B2}"/>
          </ac:spMkLst>
        </pc:spChg>
        <pc:spChg chg="mod">
          <ac:chgData name="SHAHIN, Alireza" userId="06217809-f024-409f-b35d-cf9b003a8865" providerId="ADAL" clId="{116EBC32-AA13-49B0-A6C6-B51FBD726E26}" dt="2022-07-25T04:37:53.781" v="38" actId="20577"/>
          <ac:spMkLst>
            <pc:docMk/>
            <pc:sldMk cId="2530547586" sldId="771"/>
            <ac:spMk id="454660" creationId="{D3C13A00-6EC7-2594-2A38-852A5E3CF50A}"/>
          </ac:spMkLst>
        </pc:spChg>
        <pc:picChg chg="del">
          <ac:chgData name="SHAHIN, Alireza" userId="06217809-f024-409f-b35d-cf9b003a8865" providerId="ADAL" clId="{116EBC32-AA13-49B0-A6C6-B51FBD726E26}" dt="2022-07-25T04:23:48.913" v="1" actId="478"/>
          <ac:picMkLst>
            <pc:docMk/>
            <pc:sldMk cId="2530547586" sldId="771"/>
            <ac:picMk id="3" creationId="{D8CBD65C-B3D2-D726-9324-9C8C94D18A45}"/>
          </ac:picMkLst>
        </pc:picChg>
        <pc:picChg chg="add mod">
          <ac:chgData name="SHAHIN, Alireza" userId="06217809-f024-409f-b35d-cf9b003a8865" providerId="ADAL" clId="{116EBC32-AA13-49B0-A6C6-B51FBD726E26}" dt="2022-07-25T04:36:43.529" v="16" actId="1076"/>
          <ac:picMkLst>
            <pc:docMk/>
            <pc:sldMk cId="2530547586" sldId="771"/>
            <ac:picMk id="4" creationId="{012FF495-CD97-9AB5-C916-3816161B8024}"/>
          </ac:picMkLst>
        </pc:picChg>
        <pc:picChg chg="add mod">
          <ac:chgData name="SHAHIN, Alireza" userId="06217809-f024-409f-b35d-cf9b003a8865" providerId="ADAL" clId="{116EBC32-AA13-49B0-A6C6-B51FBD726E26}" dt="2022-07-25T04:36:45.186" v="17" actId="1076"/>
          <ac:picMkLst>
            <pc:docMk/>
            <pc:sldMk cId="2530547586" sldId="771"/>
            <ac:picMk id="6" creationId="{1191E44A-827E-CB82-9047-080D09F98253}"/>
          </ac:picMkLst>
        </pc:picChg>
        <pc:picChg chg="add mod">
          <ac:chgData name="SHAHIN, Alireza" userId="06217809-f024-409f-b35d-cf9b003a8865" providerId="ADAL" clId="{116EBC32-AA13-49B0-A6C6-B51FBD726E26}" dt="2022-07-25T04:36:47.929" v="18" actId="1076"/>
          <ac:picMkLst>
            <pc:docMk/>
            <pc:sldMk cId="2530547586" sldId="771"/>
            <ac:picMk id="8" creationId="{71BEC426-6D76-6FD7-BBFB-16CCA78EEFFD}"/>
          </ac:picMkLst>
        </pc:picChg>
      </pc:sldChg>
      <pc:sldChg chg="addSp delSp modSp mod">
        <pc:chgData name="SHAHIN, Alireza" userId="06217809-f024-409f-b35d-cf9b003a8865" providerId="ADAL" clId="{116EBC32-AA13-49B0-A6C6-B51FBD726E26}" dt="2022-07-25T04:39:27.675" v="83" actId="20577"/>
        <pc:sldMkLst>
          <pc:docMk/>
          <pc:sldMk cId="2319452644" sldId="772"/>
        </pc:sldMkLst>
        <pc:spChg chg="add mod">
          <ac:chgData name="SHAHIN, Alireza" userId="06217809-f024-409f-b35d-cf9b003a8865" providerId="ADAL" clId="{116EBC32-AA13-49B0-A6C6-B51FBD726E26}" dt="2022-07-25T04:39:27.675" v="83" actId="20577"/>
          <ac:spMkLst>
            <pc:docMk/>
            <pc:sldMk cId="2319452644" sldId="772"/>
            <ac:spMk id="10" creationId="{E329EAE4-4583-D93F-C3EB-2FB58B8F0198}"/>
          </ac:spMkLst>
        </pc:spChg>
        <pc:spChg chg="mod">
          <ac:chgData name="SHAHIN, Alireza" userId="06217809-f024-409f-b35d-cf9b003a8865" providerId="ADAL" clId="{116EBC32-AA13-49B0-A6C6-B51FBD726E26}" dt="2022-07-25T04:39:12.669" v="73"/>
          <ac:spMkLst>
            <pc:docMk/>
            <pc:sldMk cId="2319452644" sldId="772"/>
            <ac:spMk id="454660" creationId="{D3C13A00-6EC7-2594-2A38-852A5E3CF50A}"/>
          </ac:spMkLst>
        </pc:spChg>
        <pc:picChg chg="add mod">
          <ac:chgData name="SHAHIN, Alireza" userId="06217809-f024-409f-b35d-cf9b003a8865" providerId="ADAL" clId="{116EBC32-AA13-49B0-A6C6-B51FBD726E26}" dt="2022-07-25T04:38:59.161" v="70" actId="1076"/>
          <ac:picMkLst>
            <pc:docMk/>
            <pc:sldMk cId="2319452644" sldId="772"/>
            <ac:picMk id="3" creationId="{6DBF6E65-B45F-013E-56F5-24B207C13B98}"/>
          </ac:picMkLst>
        </pc:picChg>
        <pc:picChg chg="del">
          <ac:chgData name="SHAHIN, Alireza" userId="06217809-f024-409f-b35d-cf9b003a8865" providerId="ADAL" clId="{116EBC32-AA13-49B0-A6C6-B51FBD726E26}" dt="2022-07-25T04:23:50.840" v="2" actId="478"/>
          <ac:picMkLst>
            <pc:docMk/>
            <pc:sldMk cId="2319452644" sldId="772"/>
            <ac:picMk id="4" creationId="{E5FE07BF-10AB-D92F-5420-492F9D5AAE9F}"/>
          </ac:picMkLst>
        </pc:picChg>
        <pc:picChg chg="add mod">
          <ac:chgData name="SHAHIN, Alireza" userId="06217809-f024-409f-b35d-cf9b003a8865" providerId="ADAL" clId="{116EBC32-AA13-49B0-A6C6-B51FBD726E26}" dt="2022-07-25T04:39:01.562" v="71" actId="1076"/>
          <ac:picMkLst>
            <pc:docMk/>
            <pc:sldMk cId="2319452644" sldId="772"/>
            <ac:picMk id="6" creationId="{BEF0C735-05FE-5077-42B6-BDABC5849CA0}"/>
          </ac:picMkLst>
        </pc:picChg>
        <pc:picChg chg="add mod">
          <ac:chgData name="SHAHIN, Alireza" userId="06217809-f024-409f-b35d-cf9b003a8865" providerId="ADAL" clId="{116EBC32-AA13-49B0-A6C6-B51FBD726E26}" dt="2022-07-25T04:39:03.818" v="72" actId="1076"/>
          <ac:picMkLst>
            <pc:docMk/>
            <pc:sldMk cId="2319452644" sldId="772"/>
            <ac:picMk id="8" creationId="{153006DA-D094-A2C7-5768-6554C8C76BF2}"/>
          </ac:picMkLst>
        </pc:picChg>
      </pc:sldChg>
      <pc:sldChg chg="addSp delSp modSp mod">
        <pc:chgData name="SHAHIN, Alireza" userId="06217809-f024-409f-b35d-cf9b003a8865" providerId="ADAL" clId="{116EBC32-AA13-49B0-A6C6-B51FBD726E26}" dt="2022-07-25T04:41:58.066" v="99" actId="404"/>
        <pc:sldMkLst>
          <pc:docMk/>
          <pc:sldMk cId="3670196927" sldId="773"/>
        </pc:sldMkLst>
        <pc:spChg chg="mod">
          <ac:chgData name="SHAHIN, Alireza" userId="06217809-f024-409f-b35d-cf9b003a8865" providerId="ADAL" clId="{116EBC32-AA13-49B0-A6C6-B51FBD726E26}" dt="2022-07-25T04:41:58.066" v="99" actId="404"/>
          <ac:spMkLst>
            <pc:docMk/>
            <pc:sldMk cId="3670196927" sldId="773"/>
            <ac:spMk id="454660" creationId="{D3C13A00-6EC7-2594-2A38-852A5E3CF50A}"/>
          </ac:spMkLst>
        </pc:spChg>
        <pc:picChg chg="del">
          <ac:chgData name="SHAHIN, Alireza" userId="06217809-f024-409f-b35d-cf9b003a8865" providerId="ADAL" clId="{116EBC32-AA13-49B0-A6C6-B51FBD726E26}" dt="2022-07-25T04:23:52.297" v="3" actId="478"/>
          <ac:picMkLst>
            <pc:docMk/>
            <pc:sldMk cId="3670196927" sldId="773"/>
            <ac:picMk id="3" creationId="{9CAE266D-E78B-478A-D35C-07434D8EC86B}"/>
          </ac:picMkLst>
        </pc:picChg>
        <pc:picChg chg="add mod">
          <ac:chgData name="SHAHIN, Alireza" userId="06217809-f024-409f-b35d-cf9b003a8865" providerId="ADAL" clId="{116EBC32-AA13-49B0-A6C6-B51FBD726E26}" dt="2022-07-25T04:41:18.767" v="94" actId="1076"/>
          <ac:picMkLst>
            <pc:docMk/>
            <pc:sldMk cId="3670196927" sldId="773"/>
            <ac:picMk id="4" creationId="{4CEF8529-BAEE-54B1-3ABC-170AE70A89CE}"/>
          </ac:picMkLst>
        </pc:picChg>
        <pc:picChg chg="add mod">
          <ac:chgData name="SHAHIN, Alireza" userId="06217809-f024-409f-b35d-cf9b003a8865" providerId="ADAL" clId="{116EBC32-AA13-49B0-A6C6-B51FBD726E26}" dt="2022-07-25T04:41:24.543" v="95" actId="1076"/>
          <ac:picMkLst>
            <pc:docMk/>
            <pc:sldMk cId="3670196927" sldId="773"/>
            <ac:picMk id="6" creationId="{C2DBAE1F-8634-24CB-FDBF-9ADD9F56B72F}"/>
          </ac:picMkLst>
        </pc:picChg>
        <pc:picChg chg="add mod">
          <ac:chgData name="SHAHIN, Alireza" userId="06217809-f024-409f-b35d-cf9b003a8865" providerId="ADAL" clId="{116EBC32-AA13-49B0-A6C6-B51FBD726E26}" dt="2022-07-25T04:41:27.868" v="96" actId="1076"/>
          <ac:picMkLst>
            <pc:docMk/>
            <pc:sldMk cId="3670196927" sldId="773"/>
            <ac:picMk id="8" creationId="{05E1B38E-F991-B61B-7C9F-77942E2A41AB}"/>
          </ac:picMkLst>
        </pc:picChg>
      </pc:sldChg>
      <pc:sldChg chg="addSp delSp modSp add mod">
        <pc:chgData name="SHAHIN, Alireza" userId="06217809-f024-409f-b35d-cf9b003a8865" providerId="ADAL" clId="{116EBC32-AA13-49B0-A6C6-B51FBD726E26}" dt="2022-07-25T04:47:03.248" v="147" actId="20577"/>
        <pc:sldMkLst>
          <pc:docMk/>
          <pc:sldMk cId="3058249115" sldId="774"/>
        </pc:sldMkLst>
        <pc:spChg chg="add mod">
          <ac:chgData name="SHAHIN, Alireza" userId="06217809-f024-409f-b35d-cf9b003a8865" providerId="ADAL" clId="{116EBC32-AA13-49B0-A6C6-B51FBD726E26}" dt="2022-07-25T04:47:03.248" v="147" actId="20577"/>
          <ac:spMkLst>
            <pc:docMk/>
            <pc:sldMk cId="3058249115" sldId="774"/>
            <ac:spMk id="12" creationId="{2AADCAFC-5065-7617-8C6A-B16D9B5B050E}"/>
          </ac:spMkLst>
        </pc:spChg>
        <pc:spChg chg="mod">
          <ac:chgData name="SHAHIN, Alireza" userId="06217809-f024-409f-b35d-cf9b003a8865" providerId="ADAL" clId="{116EBC32-AA13-49B0-A6C6-B51FBD726E26}" dt="2022-07-25T04:46:38.895" v="117"/>
          <ac:spMkLst>
            <pc:docMk/>
            <pc:sldMk cId="3058249115" sldId="774"/>
            <ac:spMk id="454660" creationId="{D3C13A00-6EC7-2594-2A38-852A5E3CF50A}"/>
          </ac:spMkLst>
        </pc:spChg>
        <pc:picChg chg="add mod">
          <ac:chgData name="SHAHIN, Alireza" userId="06217809-f024-409f-b35d-cf9b003a8865" providerId="ADAL" clId="{116EBC32-AA13-49B0-A6C6-B51FBD726E26}" dt="2022-07-25T04:46:13.713" v="112" actId="1076"/>
          <ac:picMkLst>
            <pc:docMk/>
            <pc:sldMk cId="3058249115" sldId="774"/>
            <ac:picMk id="3" creationId="{DA3398A8-8AA5-3FE2-FE79-7B1A46D94579}"/>
          </ac:picMkLst>
        </pc:picChg>
        <pc:picChg chg="del">
          <ac:chgData name="SHAHIN, Alireza" userId="06217809-f024-409f-b35d-cf9b003a8865" providerId="ADAL" clId="{116EBC32-AA13-49B0-A6C6-B51FBD726E26}" dt="2022-07-25T04:45:53.404" v="101" actId="478"/>
          <ac:picMkLst>
            <pc:docMk/>
            <pc:sldMk cId="3058249115" sldId="774"/>
            <ac:picMk id="4" creationId="{4CEF8529-BAEE-54B1-3ABC-170AE70A89CE}"/>
          </ac:picMkLst>
        </pc:picChg>
        <pc:picChg chg="del">
          <ac:chgData name="SHAHIN, Alireza" userId="06217809-f024-409f-b35d-cf9b003a8865" providerId="ADAL" clId="{116EBC32-AA13-49B0-A6C6-B51FBD726E26}" dt="2022-07-25T04:45:53.404" v="101" actId="478"/>
          <ac:picMkLst>
            <pc:docMk/>
            <pc:sldMk cId="3058249115" sldId="774"/>
            <ac:picMk id="6" creationId="{C2DBAE1F-8634-24CB-FDBF-9ADD9F56B72F}"/>
          </ac:picMkLst>
        </pc:picChg>
        <pc:picChg chg="add mod">
          <ac:chgData name="SHAHIN, Alireza" userId="06217809-f024-409f-b35d-cf9b003a8865" providerId="ADAL" clId="{116EBC32-AA13-49B0-A6C6-B51FBD726E26}" dt="2022-07-25T04:46:14.954" v="113" actId="1076"/>
          <ac:picMkLst>
            <pc:docMk/>
            <pc:sldMk cId="3058249115" sldId="774"/>
            <ac:picMk id="7" creationId="{7DE82E5C-BDE5-E5FB-E8AE-C2C6B814A133}"/>
          </ac:picMkLst>
        </pc:picChg>
        <pc:picChg chg="del">
          <ac:chgData name="SHAHIN, Alireza" userId="06217809-f024-409f-b35d-cf9b003a8865" providerId="ADAL" clId="{116EBC32-AA13-49B0-A6C6-B51FBD726E26}" dt="2022-07-25T04:45:53.404" v="101" actId="478"/>
          <ac:picMkLst>
            <pc:docMk/>
            <pc:sldMk cId="3058249115" sldId="774"/>
            <ac:picMk id="8" creationId="{05E1B38E-F991-B61B-7C9F-77942E2A41AB}"/>
          </ac:picMkLst>
        </pc:picChg>
        <pc:picChg chg="add mod">
          <ac:chgData name="SHAHIN, Alireza" userId="06217809-f024-409f-b35d-cf9b003a8865" providerId="ADAL" clId="{116EBC32-AA13-49B0-A6C6-B51FBD726E26}" dt="2022-07-25T04:46:16.466" v="114" actId="1076"/>
          <ac:picMkLst>
            <pc:docMk/>
            <pc:sldMk cId="3058249115" sldId="774"/>
            <ac:picMk id="10" creationId="{1C70A730-10CC-B6C0-CAE2-0F872F3692BC}"/>
          </ac:picMkLst>
        </pc:picChg>
      </pc:sldChg>
      <pc:sldMasterChg chg="modSp mod">
        <pc:chgData name="SHAHIN, Alireza" userId="06217809-f024-409f-b35d-cf9b003a8865" providerId="ADAL" clId="{116EBC32-AA13-49B0-A6C6-B51FBD726E26}" dt="2022-07-25T04:24:03.588" v="5" actId="20577"/>
        <pc:sldMasterMkLst>
          <pc:docMk/>
          <pc:sldMasterMk cId="0" sldId="2147483662"/>
        </pc:sldMasterMkLst>
        <pc:spChg chg="mod">
          <ac:chgData name="SHAHIN, Alireza" userId="06217809-f024-409f-b35d-cf9b003a8865" providerId="ADAL" clId="{116EBC32-AA13-49B0-A6C6-B51FBD726E26}" dt="2022-07-25T04:24:03.588" v="5" actId="20577"/>
          <ac:spMkLst>
            <pc:docMk/>
            <pc:sldMasterMk cId="0" sldId="2147483662"/>
            <ac:spMk id="1030" creationId="{00000000-0000-0000-0000-000000000000}"/>
          </ac:spMkLst>
        </pc:spChg>
      </pc:sldMasterChg>
    </pc:docChg>
  </pc:docChgLst>
  <pc:docChgLst>
    <pc:chgData name="SHAHIN, Alireza" userId="06217809-f024-409f-b35d-cf9b003a8865" providerId="ADAL" clId="{229D2188-F65A-4D2A-BA68-4C7B96A09EB5}"/>
    <pc:docChg chg="custSel mod addSld delSld modSld modMainMaster">
      <pc:chgData name="SHAHIN, Alireza" userId="06217809-f024-409f-b35d-cf9b003a8865" providerId="ADAL" clId="{229D2188-F65A-4D2A-BA68-4C7B96A09EB5}" dt="2022-07-24T15:37:55.981" v="396" actId="20577"/>
      <pc:docMkLst>
        <pc:docMk/>
      </pc:docMkLst>
      <pc:sldChg chg="delSp modSp mod">
        <pc:chgData name="SHAHIN, Alireza" userId="06217809-f024-409f-b35d-cf9b003a8865" providerId="ADAL" clId="{229D2188-F65A-4D2A-BA68-4C7B96A09EB5}" dt="2022-07-24T15:28:05.996" v="162" actId="20577"/>
        <pc:sldMkLst>
          <pc:docMk/>
          <pc:sldMk cId="0" sldId="433"/>
        </pc:sldMkLst>
        <pc:spChg chg="mod">
          <ac:chgData name="SHAHIN, Alireza" userId="06217809-f024-409f-b35d-cf9b003a8865" providerId="ADAL" clId="{229D2188-F65A-4D2A-BA68-4C7B96A09EB5}" dt="2022-07-24T15:27:44.615" v="128" actId="313"/>
          <ac:spMkLst>
            <pc:docMk/>
            <pc:sldMk cId="0" sldId="433"/>
            <ac:spMk id="8195" creationId="{00000000-0000-0000-0000-000000000000}"/>
          </ac:spMkLst>
        </pc:spChg>
        <pc:spChg chg="mod">
          <ac:chgData name="SHAHIN, Alireza" userId="06217809-f024-409f-b35d-cf9b003a8865" providerId="ADAL" clId="{229D2188-F65A-4D2A-BA68-4C7B96A09EB5}" dt="2022-07-24T15:28:05.996" v="162" actId="20577"/>
          <ac:spMkLst>
            <pc:docMk/>
            <pc:sldMk cId="0" sldId="433"/>
            <ac:spMk id="8196" creationId="{00000000-0000-0000-0000-000000000000}"/>
          </ac:spMkLst>
        </pc:spChg>
        <pc:picChg chg="del">
          <ac:chgData name="SHAHIN, Alireza" userId="06217809-f024-409f-b35d-cf9b003a8865" providerId="ADAL" clId="{229D2188-F65A-4D2A-BA68-4C7B96A09EB5}" dt="2022-07-24T15:26:51.029" v="37" actId="478"/>
          <ac:picMkLst>
            <pc:docMk/>
            <pc:sldMk cId="0" sldId="433"/>
            <ac:picMk id="3" creationId="{5BBFE8DA-E248-4CB5-ACC9-B63AFF5E6F19}"/>
          </ac:picMkLst>
        </pc:picChg>
      </pc:sldChg>
      <pc:sldChg chg="add del">
        <pc:chgData name="SHAHIN, Alireza" userId="06217809-f024-409f-b35d-cf9b003a8865" providerId="ADAL" clId="{229D2188-F65A-4D2A-BA68-4C7B96A09EB5}" dt="2022-07-24T15:29:04.366" v="168" actId="47"/>
        <pc:sldMkLst>
          <pc:docMk/>
          <pc:sldMk cId="0" sldId="604"/>
        </pc:sldMkLst>
      </pc:sldChg>
      <pc:sldChg chg="addSp delSp modSp add mod">
        <pc:chgData name="SHAHIN, Alireza" userId="06217809-f024-409f-b35d-cf9b003a8865" providerId="ADAL" clId="{229D2188-F65A-4D2A-BA68-4C7B96A09EB5}" dt="2022-07-24T15:30:11.499" v="175"/>
        <pc:sldMkLst>
          <pc:docMk/>
          <pc:sldMk cId="0" sldId="605"/>
        </pc:sldMkLst>
        <pc:spChg chg="add mod">
          <ac:chgData name="SHAHIN, Alireza" userId="06217809-f024-409f-b35d-cf9b003a8865" providerId="ADAL" clId="{229D2188-F65A-4D2A-BA68-4C7B96A09EB5}" dt="2022-07-24T15:30:11.499" v="175"/>
          <ac:spMkLst>
            <pc:docMk/>
            <pc:sldMk cId="0" sldId="605"/>
            <ac:spMk id="4" creationId="{151A8AF4-554B-5EE8-4E9B-3231B3CE5DAC}"/>
          </ac:spMkLst>
        </pc:spChg>
        <pc:spChg chg="del mod">
          <ac:chgData name="SHAHIN, Alireza" userId="06217809-f024-409f-b35d-cf9b003a8865" providerId="ADAL" clId="{229D2188-F65A-4D2A-BA68-4C7B96A09EB5}" dt="2022-07-24T15:30:08.502" v="174" actId="478"/>
          <ac:spMkLst>
            <pc:docMk/>
            <pc:sldMk cId="0" sldId="605"/>
            <ac:spMk id="438276" creationId="{BF4B5CAE-B079-CA42-4C2E-588E9E02DA5E}"/>
          </ac:spMkLst>
        </pc:spChg>
      </pc:sldChg>
      <pc:sldChg chg="addSp delSp modSp add mod modTransition">
        <pc:chgData name="SHAHIN, Alireza" userId="06217809-f024-409f-b35d-cf9b003a8865" providerId="ADAL" clId="{229D2188-F65A-4D2A-BA68-4C7B96A09EB5}" dt="2022-07-24T15:33:09.960" v="314" actId="313"/>
        <pc:sldMkLst>
          <pc:docMk/>
          <pc:sldMk cId="0" sldId="606"/>
        </pc:sldMkLst>
        <pc:spChg chg="add mod">
          <ac:chgData name="SHAHIN, Alireza" userId="06217809-f024-409f-b35d-cf9b003a8865" providerId="ADAL" clId="{229D2188-F65A-4D2A-BA68-4C7B96A09EB5}" dt="2022-07-24T15:33:09.960" v="314" actId="313"/>
          <ac:spMkLst>
            <pc:docMk/>
            <pc:sldMk cId="0" sldId="606"/>
            <ac:spMk id="6" creationId="{014A1960-E458-38B5-5856-948860103CA3}"/>
          </ac:spMkLst>
        </pc:spChg>
        <pc:spChg chg="del mod">
          <ac:chgData name="SHAHIN, Alireza" userId="06217809-f024-409f-b35d-cf9b003a8865" providerId="ADAL" clId="{229D2188-F65A-4D2A-BA68-4C7B96A09EB5}" dt="2022-07-24T15:32:25.541" v="199" actId="478"/>
          <ac:spMkLst>
            <pc:docMk/>
            <pc:sldMk cId="0" sldId="606"/>
            <ac:spMk id="440322" creationId="{67943615-AD23-A1A6-4772-2EF966E64C74}"/>
          </ac:spMkLst>
        </pc:spChg>
        <pc:graphicFrameChg chg="mod">
          <ac:chgData name="SHAHIN, Alireza" userId="06217809-f024-409f-b35d-cf9b003a8865" providerId="ADAL" clId="{229D2188-F65A-4D2A-BA68-4C7B96A09EB5}" dt="2022-07-24T15:31:44.546" v="183" actId="1076"/>
          <ac:graphicFrameMkLst>
            <pc:docMk/>
            <pc:sldMk cId="0" sldId="606"/>
            <ac:graphicFrameMk id="440327" creationId="{91FB55D0-879F-B8C0-557B-ED18C7EB7422}"/>
          </ac:graphicFrameMkLst>
        </pc:graphicFrameChg>
        <pc:picChg chg="del">
          <ac:chgData name="SHAHIN, Alireza" userId="06217809-f024-409f-b35d-cf9b003a8865" providerId="ADAL" clId="{229D2188-F65A-4D2A-BA68-4C7B96A09EB5}" dt="2022-07-24T15:31:37.452" v="180" actId="478"/>
          <ac:picMkLst>
            <pc:docMk/>
            <pc:sldMk cId="0" sldId="606"/>
            <ac:picMk id="440323" creationId="{F0985A51-AA8C-F861-88C7-CFB5D91431B6}"/>
          </ac:picMkLst>
        </pc:picChg>
      </pc:sldChg>
      <pc:sldChg chg="modSp add">
        <pc:chgData name="SHAHIN, Alireza" userId="06217809-f024-409f-b35d-cf9b003a8865" providerId="ADAL" clId="{229D2188-F65A-4D2A-BA68-4C7B96A09EB5}" dt="2022-07-24T15:29:25.272" v="170" actId="1076"/>
        <pc:sldMkLst>
          <pc:docMk/>
          <pc:sldMk cId="0" sldId="608"/>
        </pc:sldMkLst>
        <pc:picChg chg="mod">
          <ac:chgData name="SHAHIN, Alireza" userId="06217809-f024-409f-b35d-cf9b003a8865" providerId="ADAL" clId="{229D2188-F65A-4D2A-BA68-4C7B96A09EB5}" dt="2022-07-24T15:29:25.272" v="170" actId="1076"/>
          <ac:picMkLst>
            <pc:docMk/>
            <pc:sldMk cId="0" sldId="608"/>
            <ac:picMk id="442492" creationId="{36EF8484-BBFC-63C3-6510-8B23A8CAF400}"/>
          </ac:picMkLst>
        </pc:picChg>
      </pc:sldChg>
      <pc:sldChg chg="modSp add">
        <pc:chgData name="SHAHIN, Alireza" userId="06217809-f024-409f-b35d-cf9b003a8865" providerId="ADAL" clId="{229D2188-F65A-4D2A-BA68-4C7B96A09EB5}" dt="2022-07-24T15:33:27.277" v="319" actId="14100"/>
        <pc:sldMkLst>
          <pc:docMk/>
          <pc:sldMk cId="0" sldId="617"/>
        </pc:sldMkLst>
        <pc:spChg chg="mod">
          <ac:chgData name="SHAHIN, Alireza" userId="06217809-f024-409f-b35d-cf9b003a8865" providerId="ADAL" clId="{229D2188-F65A-4D2A-BA68-4C7B96A09EB5}" dt="2022-07-24T15:33:17.773" v="316" actId="1076"/>
          <ac:spMkLst>
            <pc:docMk/>
            <pc:sldMk cId="0" sldId="617"/>
            <ac:spMk id="454660" creationId="{D3C13A00-6EC7-2594-2A38-852A5E3CF50A}"/>
          </ac:spMkLst>
        </pc:spChg>
        <pc:picChg chg="mod">
          <ac:chgData name="SHAHIN, Alireza" userId="06217809-f024-409f-b35d-cf9b003a8865" providerId="ADAL" clId="{229D2188-F65A-4D2A-BA68-4C7B96A09EB5}" dt="2022-07-24T15:33:27.277" v="319" actId="14100"/>
          <ac:picMkLst>
            <pc:docMk/>
            <pc:sldMk cId="0" sldId="617"/>
            <ac:picMk id="454679" creationId="{9606DC58-AFCC-71D8-EF00-045B680297C7}"/>
          </ac:picMkLst>
        </pc:picChg>
        <pc:picChg chg="mod">
          <ac:chgData name="SHAHIN, Alireza" userId="06217809-f024-409f-b35d-cf9b003a8865" providerId="ADAL" clId="{229D2188-F65A-4D2A-BA68-4C7B96A09EB5}" dt="2022-07-24T15:33:27.277" v="319" actId="14100"/>
          <ac:picMkLst>
            <pc:docMk/>
            <pc:sldMk cId="0" sldId="617"/>
            <ac:picMk id="454684" creationId="{D714009F-E8B8-8272-8B75-2B30B5105080}"/>
          </ac:picMkLst>
        </pc:picChg>
        <pc:picChg chg="mod">
          <ac:chgData name="SHAHIN, Alireza" userId="06217809-f024-409f-b35d-cf9b003a8865" providerId="ADAL" clId="{229D2188-F65A-4D2A-BA68-4C7B96A09EB5}" dt="2022-07-24T15:33:27.277" v="319" actId="14100"/>
          <ac:picMkLst>
            <pc:docMk/>
            <pc:sldMk cId="0" sldId="617"/>
            <ac:picMk id="454685" creationId="{FA242F1B-0621-B6DD-4F25-C897F6A0D468}"/>
          </ac:picMkLst>
        </pc:picChg>
        <pc:picChg chg="mod">
          <ac:chgData name="SHAHIN, Alireza" userId="06217809-f024-409f-b35d-cf9b003a8865" providerId="ADAL" clId="{229D2188-F65A-4D2A-BA68-4C7B96A09EB5}" dt="2022-07-24T15:33:27.277" v="319" actId="14100"/>
          <ac:picMkLst>
            <pc:docMk/>
            <pc:sldMk cId="0" sldId="617"/>
            <ac:picMk id="454686" creationId="{7B9777A5-B321-D3E1-45F2-E202FB7D7BE7}"/>
          </ac:picMkLst>
        </pc:picChg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18"/>
        </pc:sldMkLst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19"/>
        </pc:sldMkLst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20"/>
        </pc:sldMkLst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21"/>
        </pc:sldMkLst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22"/>
        </pc:sldMkLst>
      </pc:sldChg>
      <pc:sldChg chg="add">
        <pc:chgData name="SHAHIN, Alireza" userId="06217809-f024-409f-b35d-cf9b003a8865" providerId="ADAL" clId="{229D2188-F65A-4D2A-BA68-4C7B96A09EB5}" dt="2022-07-24T15:28:40.240" v="166"/>
        <pc:sldMkLst>
          <pc:docMk/>
          <pc:sldMk cId="0" sldId="626"/>
        </pc:sldMkLst>
      </pc:sldChg>
      <pc:sldChg chg="addSp delSp modSp add mod">
        <pc:chgData name="SHAHIN, Alireza" userId="06217809-f024-409f-b35d-cf9b003a8865" providerId="ADAL" clId="{229D2188-F65A-4D2A-BA68-4C7B96A09EB5}" dt="2022-07-24T15:34:45.004" v="328" actId="1076"/>
        <pc:sldMkLst>
          <pc:docMk/>
          <pc:sldMk cId="0" sldId="627"/>
        </pc:sldMkLst>
        <pc:spChg chg="add del mod">
          <ac:chgData name="SHAHIN, Alireza" userId="06217809-f024-409f-b35d-cf9b003a8865" providerId="ADAL" clId="{229D2188-F65A-4D2A-BA68-4C7B96A09EB5}" dt="2022-07-24T15:34:09.020" v="323" actId="478"/>
          <ac:spMkLst>
            <pc:docMk/>
            <pc:sldMk cId="0" sldId="627"/>
            <ac:spMk id="2" creationId="{BB503A15-93D2-7CF5-0F54-5A63C4AEC746}"/>
          </ac:spMkLst>
        </pc:spChg>
        <pc:spChg chg="add mod">
          <ac:chgData name="SHAHIN, Alireza" userId="06217809-f024-409f-b35d-cf9b003a8865" providerId="ADAL" clId="{229D2188-F65A-4D2A-BA68-4C7B96A09EB5}" dt="2022-07-24T15:33:58.880" v="321"/>
          <ac:spMkLst>
            <pc:docMk/>
            <pc:sldMk cId="0" sldId="627"/>
            <ac:spMk id="7" creationId="{B334C36C-666A-53C4-DF60-2894B63AF4D6}"/>
          </ac:spMkLst>
        </pc:spChg>
        <pc:spChg chg="del">
          <ac:chgData name="SHAHIN, Alireza" userId="06217809-f024-409f-b35d-cf9b003a8865" providerId="ADAL" clId="{229D2188-F65A-4D2A-BA68-4C7B96A09EB5}" dt="2022-07-24T15:34:01.332" v="322" actId="478"/>
          <ac:spMkLst>
            <pc:docMk/>
            <pc:sldMk cId="0" sldId="627"/>
            <ac:spMk id="467972" creationId="{6976A2BC-F952-CE8B-08C8-9CA1CC7AEBBA}"/>
          </ac:spMkLst>
        </pc:spChg>
        <pc:picChg chg="mod">
          <ac:chgData name="SHAHIN, Alireza" userId="06217809-f024-409f-b35d-cf9b003a8865" providerId="ADAL" clId="{229D2188-F65A-4D2A-BA68-4C7B96A09EB5}" dt="2022-07-24T15:34:45.004" v="328" actId="1076"/>
          <ac:picMkLst>
            <pc:docMk/>
            <pc:sldMk cId="0" sldId="627"/>
            <ac:picMk id="467974" creationId="{9B3B5171-44DB-2F6F-3456-E3931DEE3065}"/>
          </ac:picMkLst>
        </pc:picChg>
        <pc:picChg chg="mod">
          <ac:chgData name="SHAHIN, Alireza" userId="06217809-f024-409f-b35d-cf9b003a8865" providerId="ADAL" clId="{229D2188-F65A-4D2A-BA68-4C7B96A09EB5}" dt="2022-07-24T15:34:45.004" v="328" actId="1076"/>
          <ac:picMkLst>
            <pc:docMk/>
            <pc:sldMk cId="0" sldId="627"/>
            <ac:picMk id="467976" creationId="{1A22648A-EF1C-B121-12CB-24CADFE464D3}"/>
          </ac:picMkLst>
        </pc:picChg>
        <pc:picChg chg="mod">
          <ac:chgData name="SHAHIN, Alireza" userId="06217809-f024-409f-b35d-cf9b003a8865" providerId="ADAL" clId="{229D2188-F65A-4D2A-BA68-4C7B96A09EB5}" dt="2022-07-24T15:34:45.004" v="328" actId="1076"/>
          <ac:picMkLst>
            <pc:docMk/>
            <pc:sldMk cId="0" sldId="627"/>
            <ac:picMk id="467978" creationId="{422D5BD4-F99D-F3A0-E384-1A2355497F9B}"/>
          </ac:picMkLst>
        </pc:picChg>
        <pc:picChg chg="mod">
          <ac:chgData name="SHAHIN, Alireza" userId="06217809-f024-409f-b35d-cf9b003a8865" providerId="ADAL" clId="{229D2188-F65A-4D2A-BA68-4C7B96A09EB5}" dt="2022-07-24T15:34:45.004" v="328" actId="1076"/>
          <ac:picMkLst>
            <pc:docMk/>
            <pc:sldMk cId="0" sldId="627"/>
            <ac:picMk id="467983" creationId="{E7A70517-FE42-6F56-3AC2-C45CBBAE8C30}"/>
          </ac:picMkLst>
        </pc:picChg>
      </pc:sldChg>
      <pc:sldChg chg="addSp delSp modSp add mod modTransition chgLayout">
        <pc:chgData name="SHAHIN, Alireza" userId="06217809-f024-409f-b35d-cf9b003a8865" providerId="ADAL" clId="{229D2188-F65A-4D2A-BA68-4C7B96A09EB5}" dt="2022-07-24T15:36:29.049" v="350" actId="2711"/>
        <pc:sldMkLst>
          <pc:docMk/>
          <pc:sldMk cId="0" sldId="628"/>
        </pc:sldMkLst>
        <pc:spChg chg="add del mod">
          <ac:chgData name="SHAHIN, Alireza" userId="06217809-f024-409f-b35d-cf9b003a8865" providerId="ADAL" clId="{229D2188-F65A-4D2A-BA68-4C7B96A09EB5}" dt="2022-07-24T15:34:58.229" v="331" actId="478"/>
          <ac:spMkLst>
            <pc:docMk/>
            <pc:sldMk cId="0" sldId="628"/>
            <ac:spMk id="3" creationId="{7D89E2E1-C1DA-72FC-BA93-3E42E743CD9C}"/>
          </ac:spMkLst>
        </pc:spChg>
        <pc:spChg chg="add mod ord">
          <ac:chgData name="SHAHIN, Alireza" userId="06217809-f024-409f-b35d-cf9b003a8865" providerId="ADAL" clId="{229D2188-F65A-4D2A-BA68-4C7B96A09EB5}" dt="2022-07-24T15:35:37.819" v="341" actId="20577"/>
          <ac:spMkLst>
            <pc:docMk/>
            <pc:sldMk cId="0" sldId="628"/>
            <ac:spMk id="4" creationId="{1A99C86D-B57D-D4CB-7EE9-BDEB0B77532F}"/>
          </ac:spMkLst>
        </pc:spChg>
        <pc:spChg chg="add del">
          <ac:chgData name="SHAHIN, Alireza" userId="06217809-f024-409f-b35d-cf9b003a8865" providerId="ADAL" clId="{229D2188-F65A-4D2A-BA68-4C7B96A09EB5}" dt="2022-07-24T15:34:25.908" v="326" actId="478"/>
          <ac:spMkLst>
            <pc:docMk/>
            <pc:sldMk cId="0" sldId="628"/>
            <ac:spMk id="5" creationId="{E2A05A15-2AAB-4995-4CDB-5DE96F91C3EE}"/>
          </ac:spMkLst>
        </pc:spChg>
        <pc:spChg chg="add del mod">
          <ac:chgData name="SHAHIN, Alireza" userId="06217809-f024-409f-b35d-cf9b003a8865" providerId="ADAL" clId="{229D2188-F65A-4D2A-BA68-4C7B96A09EB5}" dt="2022-07-24T15:35:27.640" v="339" actId="478"/>
          <ac:spMkLst>
            <pc:docMk/>
            <pc:sldMk cId="0" sldId="628"/>
            <ac:spMk id="6" creationId="{8B79A133-E7E9-7A7C-0073-FC3CEEF57F86}"/>
          </ac:spMkLst>
        </pc:spChg>
        <pc:spChg chg="del">
          <ac:chgData name="SHAHIN, Alireza" userId="06217809-f024-409f-b35d-cf9b003a8865" providerId="ADAL" clId="{229D2188-F65A-4D2A-BA68-4C7B96A09EB5}" dt="2022-07-24T15:34:53.707" v="330" actId="478"/>
          <ac:spMkLst>
            <pc:docMk/>
            <pc:sldMk cId="0" sldId="628"/>
            <ac:spMk id="470018" creationId="{64A18C75-8D5A-722C-5FF5-3B0E1902FDBB}"/>
          </ac:spMkLst>
        </pc:spChg>
        <pc:spChg chg="mod ord">
          <ac:chgData name="SHAHIN, Alireza" userId="06217809-f024-409f-b35d-cf9b003a8865" providerId="ADAL" clId="{229D2188-F65A-4D2A-BA68-4C7B96A09EB5}" dt="2022-07-24T15:36:29.049" v="350" actId="2711"/>
          <ac:spMkLst>
            <pc:docMk/>
            <pc:sldMk cId="0" sldId="628"/>
            <ac:spMk id="470019" creationId="{31D77D0B-71C8-1864-F591-4CE80638602A}"/>
          </ac:spMkLst>
        </pc:spChg>
      </pc:sldChg>
      <pc:sldChg chg="addSp delSp modSp add mod modTransition chgLayout">
        <pc:chgData name="SHAHIN, Alireza" userId="06217809-f024-409f-b35d-cf9b003a8865" providerId="ADAL" clId="{229D2188-F65A-4D2A-BA68-4C7B96A09EB5}" dt="2022-07-24T15:36:43.223" v="352" actId="12"/>
        <pc:sldMkLst>
          <pc:docMk/>
          <pc:sldMk cId="0" sldId="629"/>
        </pc:sldMkLst>
        <pc:spChg chg="add del mod">
          <ac:chgData name="SHAHIN, Alireza" userId="06217809-f024-409f-b35d-cf9b003a8865" providerId="ADAL" clId="{229D2188-F65A-4D2A-BA68-4C7B96A09EB5}" dt="2022-07-24T15:35:14.991" v="336" actId="478"/>
          <ac:spMkLst>
            <pc:docMk/>
            <pc:sldMk cId="0" sldId="629"/>
            <ac:spMk id="2" creationId="{CE5D2070-A7B0-7A17-BAF6-B9B6E432598E}"/>
          </ac:spMkLst>
        </pc:spChg>
        <pc:spChg chg="add mod ord">
          <ac:chgData name="SHAHIN, Alireza" userId="06217809-f024-409f-b35d-cf9b003a8865" providerId="ADAL" clId="{229D2188-F65A-4D2A-BA68-4C7B96A09EB5}" dt="2022-07-24T15:35:43.578" v="343" actId="20577"/>
          <ac:spMkLst>
            <pc:docMk/>
            <pc:sldMk cId="0" sldId="629"/>
            <ac:spMk id="3" creationId="{92AA3E51-E53A-A800-241C-EF9A07261949}"/>
          </ac:spMkLst>
        </pc:spChg>
        <pc:spChg chg="add del mod">
          <ac:chgData name="SHAHIN, Alireza" userId="06217809-f024-409f-b35d-cf9b003a8865" providerId="ADAL" clId="{229D2188-F65A-4D2A-BA68-4C7B96A09EB5}" dt="2022-07-24T15:35:23.126" v="338" actId="478"/>
          <ac:spMkLst>
            <pc:docMk/>
            <pc:sldMk cId="0" sldId="629"/>
            <ac:spMk id="4" creationId="{09DE2D35-33FC-9EC8-3011-567D3749FD3A}"/>
          </ac:spMkLst>
        </pc:spChg>
        <pc:spChg chg="del">
          <ac:chgData name="SHAHIN, Alireza" userId="06217809-f024-409f-b35d-cf9b003a8865" providerId="ADAL" clId="{229D2188-F65A-4D2A-BA68-4C7B96A09EB5}" dt="2022-07-24T15:35:11.636" v="335" actId="478"/>
          <ac:spMkLst>
            <pc:docMk/>
            <pc:sldMk cId="0" sldId="629"/>
            <ac:spMk id="471042" creationId="{CF44511A-667D-E42E-C574-80428C85AA01}"/>
          </ac:spMkLst>
        </pc:spChg>
        <pc:spChg chg="mod ord">
          <ac:chgData name="SHAHIN, Alireza" userId="06217809-f024-409f-b35d-cf9b003a8865" providerId="ADAL" clId="{229D2188-F65A-4D2A-BA68-4C7B96A09EB5}" dt="2022-07-24T15:36:43.223" v="352" actId="12"/>
          <ac:spMkLst>
            <pc:docMk/>
            <pc:sldMk cId="0" sldId="629"/>
            <ac:spMk id="471043" creationId="{00EA8CD4-03E6-0F02-1014-91AD87C399A7}"/>
          </ac:spMkLst>
        </pc:spChg>
      </pc:sldChg>
      <pc:sldChg chg="modSp mod">
        <pc:chgData name="SHAHIN, Alireza" userId="06217809-f024-409f-b35d-cf9b003a8865" providerId="ADAL" clId="{229D2188-F65A-4D2A-BA68-4C7B96A09EB5}" dt="2022-07-24T15:37:55.981" v="396" actId="20577"/>
        <pc:sldMkLst>
          <pc:docMk/>
          <pc:sldMk cId="2368693342" sldId="770"/>
        </pc:sldMkLst>
        <pc:spChg chg="mod">
          <ac:chgData name="SHAHIN, Alireza" userId="06217809-f024-409f-b35d-cf9b003a8865" providerId="ADAL" clId="{229D2188-F65A-4D2A-BA68-4C7B96A09EB5}" dt="2022-07-24T15:37:55.981" v="396" actId="20577"/>
          <ac:spMkLst>
            <pc:docMk/>
            <pc:sldMk cId="2368693342" sldId="770"/>
            <ac:spMk id="4" creationId="{7045C50F-BCE2-41F2-96B7-ABF6642B26F5}"/>
          </ac:spMkLst>
        </pc:spChg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771250599" sldId="77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018052980" sldId="782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926069056" sldId="783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655357374" sldId="784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4202502365" sldId="785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14251737" sldId="786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052379592" sldId="787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400239274" sldId="78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004532675" sldId="79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799953861" sldId="799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535698584" sldId="800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092938956" sldId="801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042001513" sldId="802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588109870" sldId="804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673666963" sldId="805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047147296" sldId="806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084802385" sldId="807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188355117" sldId="80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822762093" sldId="809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96845044" sldId="810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245365011" sldId="811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716226329" sldId="812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367676044" sldId="813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63131163" sldId="814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641925679" sldId="815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4268883889" sldId="816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931031455" sldId="817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3414020382" sldId="81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350921995" sldId="819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19671865" sldId="820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4105283767" sldId="821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4041131828" sldId="822"/>
        </pc:sldMkLst>
      </pc:sldChg>
      <pc:sldChg chg="delSp modSp del mod">
        <pc:chgData name="SHAHIN, Alireza" userId="06217809-f024-409f-b35d-cf9b003a8865" providerId="ADAL" clId="{229D2188-F65A-4D2A-BA68-4C7B96A09EB5}" dt="2022-07-24T15:29:49.625" v="171" actId="47"/>
        <pc:sldMkLst>
          <pc:docMk/>
          <pc:sldMk cId="1073194825" sldId="823"/>
        </pc:sldMkLst>
        <pc:spChg chg="mod">
          <ac:chgData name="SHAHIN, Alireza" userId="06217809-f024-409f-b35d-cf9b003a8865" providerId="ADAL" clId="{229D2188-F65A-4D2A-BA68-4C7B96A09EB5}" dt="2022-07-24T15:28:26.980" v="165" actId="6549"/>
          <ac:spMkLst>
            <pc:docMk/>
            <pc:sldMk cId="1073194825" sldId="823"/>
            <ac:spMk id="5" creationId="{2E8590AC-D6F5-4819-B10F-098AEF3BEB58}"/>
          </ac:spMkLst>
        </pc:spChg>
        <pc:picChg chg="del">
          <ac:chgData name="SHAHIN, Alireza" userId="06217809-f024-409f-b35d-cf9b003a8865" providerId="ADAL" clId="{229D2188-F65A-4D2A-BA68-4C7B96A09EB5}" dt="2022-07-24T15:28:15.168" v="163" actId="478"/>
          <ac:picMkLst>
            <pc:docMk/>
            <pc:sldMk cId="1073194825" sldId="823"/>
            <ac:picMk id="6" creationId="{3058FC95-CD42-9B7F-9025-1F1CB77373DD}"/>
          </ac:picMkLst>
        </pc:picChg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532984421" sldId="824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393995540" sldId="825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775496249" sldId="826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223114051" sldId="827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1938819692" sldId="828"/>
        </pc:sldMkLst>
      </pc:sldChg>
      <pc:sldChg chg="del">
        <pc:chgData name="SHAHIN, Alireza" userId="06217809-f024-409f-b35d-cf9b003a8865" providerId="ADAL" clId="{229D2188-F65A-4D2A-BA68-4C7B96A09EB5}" dt="2022-07-24T15:26:07.280" v="0" actId="47"/>
        <pc:sldMkLst>
          <pc:docMk/>
          <pc:sldMk cId="2492352871" sldId="829"/>
        </pc:sldMkLst>
      </pc:sldChg>
      <pc:sldMasterChg chg="delSp modSp mod delSldLayout modSldLayout">
        <pc:chgData name="SHAHIN, Alireza" userId="06217809-f024-409f-b35d-cf9b003a8865" providerId="ADAL" clId="{229D2188-F65A-4D2A-BA68-4C7B96A09EB5}" dt="2022-07-24T15:31:09.684" v="179" actId="1076"/>
        <pc:sldMasterMkLst>
          <pc:docMk/>
          <pc:sldMasterMk cId="0" sldId="2147483662"/>
        </pc:sldMasterMkLst>
        <pc:spChg chg="del">
          <ac:chgData name="SHAHIN, Alireza" userId="06217809-f024-409f-b35d-cf9b003a8865" providerId="ADAL" clId="{229D2188-F65A-4D2A-BA68-4C7B96A09EB5}" dt="2022-07-24T15:26:56.832" v="38" actId="33475"/>
          <ac:spMkLst>
            <pc:docMk/>
            <pc:sldMasterMk cId="0" sldId="2147483662"/>
            <ac:spMk id="7" creationId="{3F15B9AA-95FF-418F-8B45-93CB5E9A342D}"/>
          </ac:spMkLst>
        </pc:spChg>
        <pc:spChg chg="mod">
          <ac:chgData name="SHAHIN, Alireza" userId="06217809-f024-409f-b35d-cf9b003a8865" providerId="ADAL" clId="{229D2188-F65A-4D2A-BA68-4C7B96A09EB5}" dt="2022-07-24T15:31:09.684" v="179" actId="1076"/>
          <ac:spMkLst>
            <pc:docMk/>
            <pc:sldMasterMk cId="0" sldId="2147483662"/>
            <ac:spMk id="1030" creationId="{00000000-0000-0000-0000-000000000000}"/>
          </ac:spMkLst>
        </pc:spChg>
        <pc:picChg chg="del">
          <ac:chgData name="SHAHIN, Alireza" userId="06217809-f024-409f-b35d-cf9b003a8865" providerId="ADAL" clId="{229D2188-F65A-4D2A-BA68-4C7B96A09EB5}" dt="2022-07-24T15:26:45.288" v="36" actId="478"/>
          <ac:picMkLst>
            <pc:docMk/>
            <pc:sldMasterMk cId="0" sldId="2147483662"/>
            <ac:picMk id="3" creationId="{89A08011-1DF1-43B2-8613-B8F0F0DD25BC}"/>
          </ac:picMkLst>
        </pc:picChg>
        <pc:sldLayoutChg chg="del">
          <pc:chgData name="SHAHIN, Alireza" userId="06217809-f024-409f-b35d-cf9b003a8865" providerId="ADAL" clId="{229D2188-F65A-4D2A-BA68-4C7B96A09EB5}" dt="2022-07-24T15:29:04.366" v="168" actId="47"/>
          <pc:sldLayoutMkLst>
            <pc:docMk/>
            <pc:sldMasterMk cId="0" sldId="2147483662"/>
            <pc:sldLayoutMk cId="25668729" sldId="2147485230"/>
          </pc:sldLayoutMkLst>
        </pc:sldLayoutChg>
        <pc:sldLayoutChg chg="modSp mod">
          <pc:chgData name="SHAHIN, Alireza" userId="06217809-f024-409f-b35d-cf9b003a8865" providerId="ADAL" clId="{229D2188-F65A-4D2A-BA68-4C7B96A09EB5}" dt="2022-07-24T15:30:39.307" v="177" actId="6549"/>
          <pc:sldLayoutMkLst>
            <pc:docMk/>
            <pc:sldMasterMk cId="0" sldId="2147483662"/>
            <pc:sldLayoutMk cId="1182188435" sldId="2147485231"/>
          </pc:sldLayoutMkLst>
          <pc:spChg chg="mod">
            <ac:chgData name="SHAHIN, Alireza" userId="06217809-f024-409f-b35d-cf9b003a8865" providerId="ADAL" clId="{229D2188-F65A-4D2A-BA68-4C7B96A09EB5}" dt="2022-07-24T15:30:33.532" v="176" actId="6549"/>
            <ac:spMkLst>
              <pc:docMk/>
              <pc:sldMasterMk cId="0" sldId="2147483662"/>
              <pc:sldLayoutMk cId="1182188435" sldId="2147485231"/>
              <ac:spMk id="3" creationId="{E3F5AE2D-2BE3-6267-CAE8-6311A0C84E49}"/>
            </ac:spMkLst>
          </pc:spChg>
          <pc:spChg chg="mod">
            <ac:chgData name="SHAHIN, Alireza" userId="06217809-f024-409f-b35d-cf9b003a8865" providerId="ADAL" clId="{229D2188-F65A-4D2A-BA68-4C7B96A09EB5}" dt="2022-07-24T15:30:39.307" v="177" actId="6549"/>
            <ac:spMkLst>
              <pc:docMk/>
              <pc:sldMasterMk cId="0" sldId="2147483662"/>
              <pc:sldLayoutMk cId="1182188435" sldId="2147485231"/>
              <ac:spMk id="5" creationId="{7BA2F909-6567-AD46-175E-D3F33AEB08EE}"/>
            </ac:spMkLst>
          </pc:spChg>
        </pc:sldLayoutChg>
        <pc:sldLayoutChg chg="modSp mod">
          <pc:chgData name="SHAHIN, Alireza" userId="06217809-f024-409f-b35d-cf9b003a8865" providerId="ADAL" clId="{229D2188-F65A-4D2A-BA68-4C7B96A09EB5}" dt="2022-07-24T15:30:46.407" v="178" actId="6549"/>
          <pc:sldLayoutMkLst>
            <pc:docMk/>
            <pc:sldMasterMk cId="0" sldId="2147483662"/>
            <pc:sldLayoutMk cId="1016748557" sldId="2147485232"/>
          </pc:sldLayoutMkLst>
          <pc:spChg chg="mod">
            <ac:chgData name="SHAHIN, Alireza" userId="06217809-f024-409f-b35d-cf9b003a8865" providerId="ADAL" clId="{229D2188-F65A-4D2A-BA68-4C7B96A09EB5}" dt="2022-07-24T15:30:46.407" v="178" actId="6549"/>
            <ac:spMkLst>
              <pc:docMk/>
              <pc:sldMasterMk cId="0" sldId="2147483662"/>
              <pc:sldLayoutMk cId="1016748557" sldId="2147485232"/>
              <ac:spMk id="2" creationId="{5093BC91-ADDE-A75E-23A9-3F7764580F6D}"/>
            </ac:spMkLst>
          </pc:spChg>
        </pc:sldLayoutChg>
      </pc:sldMasterChg>
    </pc:docChg>
  </pc:docChgLst>
  <pc:docChgLst>
    <pc:chgData name="SHAHIN, Alireza" userId="06217809-f024-409f-b35d-cf9b003a8865" providerId="ADAL" clId="{B5838E50-A21E-4FE6-B513-49E48D804DE6}"/>
    <pc:docChg chg="addSld modSld sldOrd">
      <pc:chgData name="SHAHIN, Alireza" userId="06217809-f024-409f-b35d-cf9b003a8865" providerId="ADAL" clId="{B5838E50-A21E-4FE6-B513-49E48D804DE6}" dt="2022-07-24T18:47:44.999" v="43" actId="1076"/>
      <pc:docMkLst>
        <pc:docMk/>
      </pc:docMkLst>
      <pc:sldChg chg="addSp delSp modSp mod">
        <pc:chgData name="SHAHIN, Alireza" userId="06217809-f024-409f-b35d-cf9b003a8865" providerId="ADAL" clId="{B5838E50-A21E-4FE6-B513-49E48D804DE6}" dt="2022-07-24T18:47:44.999" v="43" actId="1076"/>
        <pc:sldMkLst>
          <pc:docMk/>
          <pc:sldMk cId="0" sldId="617"/>
        </pc:sldMkLst>
        <pc:picChg chg="add mod">
          <ac:chgData name="SHAHIN, Alireza" userId="06217809-f024-409f-b35d-cf9b003a8865" providerId="ADAL" clId="{B5838E50-A21E-4FE6-B513-49E48D804DE6}" dt="2022-07-24T18:47:26.199" v="37" actId="1076"/>
          <ac:picMkLst>
            <pc:docMk/>
            <pc:sldMk cId="0" sldId="617"/>
            <ac:picMk id="3" creationId="{8F082870-F19F-C504-0114-1E9E3A7010F3}"/>
          </ac:picMkLst>
        </pc:picChg>
        <pc:picChg chg="add mod">
          <ac:chgData name="SHAHIN, Alireza" userId="06217809-f024-409f-b35d-cf9b003a8865" providerId="ADAL" clId="{B5838E50-A21E-4FE6-B513-49E48D804DE6}" dt="2022-07-24T18:47:30.067" v="38" actId="1076"/>
          <ac:picMkLst>
            <pc:docMk/>
            <pc:sldMk cId="0" sldId="617"/>
            <ac:picMk id="5" creationId="{3424DED9-84B8-D0AC-4930-F47963206E4D}"/>
          </ac:picMkLst>
        </pc:picChg>
        <pc:picChg chg="add mod">
          <ac:chgData name="SHAHIN, Alireza" userId="06217809-f024-409f-b35d-cf9b003a8865" providerId="ADAL" clId="{B5838E50-A21E-4FE6-B513-49E48D804DE6}" dt="2022-07-24T18:47:44.999" v="43" actId="1076"/>
          <ac:picMkLst>
            <pc:docMk/>
            <pc:sldMk cId="0" sldId="617"/>
            <ac:picMk id="7" creationId="{9943D3F5-972B-2765-5ACB-042E9F259B9F}"/>
          </ac:picMkLst>
        </pc:picChg>
        <pc:picChg chg="add mod">
          <ac:chgData name="SHAHIN, Alireza" userId="06217809-f024-409f-b35d-cf9b003a8865" providerId="ADAL" clId="{B5838E50-A21E-4FE6-B513-49E48D804DE6}" dt="2022-07-24T18:47:31.688" v="39" actId="1076"/>
          <ac:picMkLst>
            <pc:docMk/>
            <pc:sldMk cId="0" sldId="617"/>
            <ac:picMk id="9" creationId="{805F2CEE-7145-466B-E3BD-348B1B6AA7C3}"/>
          </ac:picMkLst>
        </pc:picChg>
        <pc:picChg chg="add mod">
          <ac:chgData name="SHAHIN, Alireza" userId="06217809-f024-409f-b35d-cf9b003a8865" providerId="ADAL" clId="{B5838E50-A21E-4FE6-B513-49E48D804DE6}" dt="2022-07-24T18:47:39.660" v="41" actId="1076"/>
          <ac:picMkLst>
            <pc:docMk/>
            <pc:sldMk cId="0" sldId="617"/>
            <ac:picMk id="11" creationId="{4C346776-9BB4-7981-63F5-6A00B1965ED7}"/>
          </ac:picMkLst>
        </pc:picChg>
        <pc:picChg chg="add mod">
          <ac:chgData name="SHAHIN, Alireza" userId="06217809-f024-409f-b35d-cf9b003a8865" providerId="ADAL" clId="{B5838E50-A21E-4FE6-B513-49E48D804DE6}" dt="2022-07-24T18:47:36.285" v="40" actId="1076"/>
          <ac:picMkLst>
            <pc:docMk/>
            <pc:sldMk cId="0" sldId="617"/>
            <ac:picMk id="13" creationId="{335BCE2C-7EB1-4212-248B-290A9F2132D5}"/>
          </ac:picMkLst>
        </pc:picChg>
        <pc:picChg chg="add mod">
          <ac:chgData name="SHAHIN, Alireza" userId="06217809-f024-409f-b35d-cf9b003a8865" providerId="ADAL" clId="{B5838E50-A21E-4FE6-B513-49E48D804DE6}" dt="2022-07-24T18:47:42.286" v="42" actId="1076"/>
          <ac:picMkLst>
            <pc:docMk/>
            <pc:sldMk cId="0" sldId="617"/>
            <ac:picMk id="15" creationId="{FD562EB9-2A15-FF93-9C55-93FFB7611560}"/>
          </ac:picMkLst>
        </pc:picChg>
        <pc:picChg chg="del">
          <ac:chgData name="SHAHIN, Alireza" userId="06217809-f024-409f-b35d-cf9b003a8865" providerId="ADAL" clId="{B5838E50-A21E-4FE6-B513-49E48D804DE6}" dt="2022-07-24T17:12:31.354" v="1" actId="478"/>
          <ac:picMkLst>
            <pc:docMk/>
            <pc:sldMk cId="0" sldId="617"/>
            <ac:picMk id="454679" creationId="{9606DC58-AFCC-71D8-EF00-045B680297C7}"/>
          </ac:picMkLst>
        </pc:picChg>
        <pc:picChg chg="del">
          <ac:chgData name="SHAHIN, Alireza" userId="06217809-f024-409f-b35d-cf9b003a8865" providerId="ADAL" clId="{B5838E50-A21E-4FE6-B513-49E48D804DE6}" dt="2022-07-24T17:12:31.354" v="1" actId="478"/>
          <ac:picMkLst>
            <pc:docMk/>
            <pc:sldMk cId="0" sldId="617"/>
            <ac:picMk id="454684" creationId="{D714009F-E8B8-8272-8B75-2B30B5105080}"/>
          </ac:picMkLst>
        </pc:picChg>
        <pc:picChg chg="del">
          <ac:chgData name="SHAHIN, Alireza" userId="06217809-f024-409f-b35d-cf9b003a8865" providerId="ADAL" clId="{B5838E50-A21E-4FE6-B513-49E48D804DE6}" dt="2022-07-24T17:12:31.354" v="1" actId="478"/>
          <ac:picMkLst>
            <pc:docMk/>
            <pc:sldMk cId="0" sldId="617"/>
            <ac:picMk id="454685" creationId="{FA242F1B-0621-B6DD-4F25-C897F6A0D468}"/>
          </ac:picMkLst>
        </pc:picChg>
        <pc:picChg chg="del">
          <ac:chgData name="SHAHIN, Alireza" userId="06217809-f024-409f-b35d-cf9b003a8865" providerId="ADAL" clId="{B5838E50-A21E-4FE6-B513-49E48D804DE6}" dt="2022-07-24T17:12:31.354" v="1" actId="478"/>
          <ac:picMkLst>
            <pc:docMk/>
            <pc:sldMk cId="0" sldId="617"/>
            <ac:picMk id="454686" creationId="{7B9777A5-B321-D3E1-45F2-E202FB7D7BE7}"/>
          </ac:picMkLst>
        </pc:picChg>
      </pc:sldChg>
      <pc:sldChg chg="add ord">
        <pc:chgData name="SHAHIN, Alireza" userId="06217809-f024-409f-b35d-cf9b003a8865" providerId="ADAL" clId="{B5838E50-A21E-4FE6-B513-49E48D804DE6}" dt="2022-07-24T18:45:41.777" v="3"/>
        <pc:sldMkLst>
          <pc:docMk/>
          <pc:sldMk cId="2530547586" sldId="7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7574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90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FDB0F64-6BC3-4CD6-BA62-90B01F2D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21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B0A4520F-1F7E-4347-AAAF-947A6D543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763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0C3D5C-361B-4220-83DA-4A2DD058423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20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87914" indent="-87914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1097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816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38200"/>
            <a:ext cx="4343400" cy="51816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55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151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" y="870096"/>
            <a:ext cx="436418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69" indent="0">
              <a:buNone/>
              <a:defRPr sz="1900" b="1"/>
            </a:lvl2pPr>
            <a:lvl3pPr marL="879138" indent="0">
              <a:buNone/>
              <a:defRPr sz="1800" b="1"/>
            </a:lvl3pPr>
            <a:lvl4pPr marL="1318707" indent="0">
              <a:buNone/>
              <a:defRPr sz="1500" b="1"/>
            </a:lvl4pPr>
            <a:lvl5pPr marL="1758277" indent="0">
              <a:buNone/>
              <a:defRPr sz="1500" b="1"/>
            </a:lvl5pPr>
            <a:lvl6pPr marL="2197847" indent="0">
              <a:buNone/>
              <a:defRPr sz="1500" b="1"/>
            </a:lvl6pPr>
            <a:lvl7pPr marL="2637416" indent="0">
              <a:buNone/>
              <a:defRPr sz="1500" b="1"/>
            </a:lvl7pPr>
            <a:lvl8pPr marL="3076985" indent="0">
              <a:buNone/>
              <a:defRPr sz="1500" b="1"/>
            </a:lvl8pPr>
            <a:lvl9pPr marL="35165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" y="1534796"/>
            <a:ext cx="4372495" cy="469143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1777" y="861783"/>
            <a:ext cx="453222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69" indent="0">
              <a:buNone/>
              <a:defRPr sz="1900" b="1"/>
            </a:lvl2pPr>
            <a:lvl3pPr marL="879138" indent="0">
              <a:buNone/>
              <a:defRPr sz="1800" b="1"/>
            </a:lvl3pPr>
            <a:lvl4pPr marL="1318707" indent="0">
              <a:buNone/>
              <a:defRPr sz="1500" b="1"/>
            </a:lvl4pPr>
            <a:lvl5pPr marL="1758277" indent="0">
              <a:buNone/>
              <a:defRPr sz="1500" b="1"/>
            </a:lvl5pPr>
            <a:lvl6pPr marL="2197847" indent="0">
              <a:buNone/>
              <a:defRPr sz="1500" b="1"/>
            </a:lvl6pPr>
            <a:lvl7pPr marL="2637416" indent="0">
              <a:buNone/>
              <a:defRPr sz="1500" b="1"/>
            </a:lvl7pPr>
            <a:lvl8pPr marL="3076985" indent="0">
              <a:buNone/>
              <a:defRPr sz="1500" b="1"/>
            </a:lvl8pPr>
            <a:lvl9pPr marL="35165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1877" y="1554480"/>
            <a:ext cx="4347557" cy="46634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28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43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7F6-C0AF-EBE3-E38A-DF08D20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5AE2D-2BE3-6267-CAE8-6311A0C8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19367-65E6-E7B9-43C7-4CCACCC8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2F909-6567-AD46-175E-D3F33AE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29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914" tIns="43957" rIns="87914" bIns="43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914" tIns="43957" rIns="87914" bIns="43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 </a:t>
            </a:r>
            <a:r>
              <a:rPr lang="en-US" altLang="en-US" dirty="0" err="1"/>
              <a:t>sdfaoifj</a:t>
            </a:r>
            <a:r>
              <a:rPr lang="en-US" altLang="en-US" dirty="0"/>
              <a:t> </a:t>
            </a:r>
            <a:r>
              <a:rPr lang="en-US" altLang="en-US" dirty="0" err="1"/>
              <a:t>dsiojsdfaio</a:t>
            </a:r>
            <a:r>
              <a:rPr lang="en-US" altLang="en-US" dirty="0"/>
              <a:t> </a:t>
            </a:r>
            <a:r>
              <a:rPr lang="en-US" altLang="en-US" dirty="0" err="1"/>
              <a:t>dfios</a:t>
            </a:r>
            <a:r>
              <a:rPr lang="en-US" altLang="en-US" dirty="0"/>
              <a:t> </a:t>
            </a:r>
            <a:r>
              <a:rPr lang="en-US" altLang="en-US" dirty="0" err="1"/>
              <a:t>jadisfoj</a:t>
            </a:r>
            <a:r>
              <a:rPr lang="en-US" altLang="en-US" dirty="0"/>
              <a:t> </a:t>
            </a:r>
            <a:r>
              <a:rPr lang="en-US" altLang="en-US" dirty="0" err="1"/>
              <a:t>iodf</a:t>
            </a:r>
            <a:r>
              <a:rPr lang="en-US" altLang="en-US" dirty="0"/>
              <a:t> </a:t>
            </a:r>
            <a:r>
              <a:rPr lang="en-US" altLang="en-US" dirty="0" err="1"/>
              <a:t>jdioasf</a:t>
            </a:r>
            <a:r>
              <a:rPr lang="en-US" altLang="en-US" dirty="0"/>
              <a:t> </a:t>
            </a:r>
            <a:r>
              <a:rPr lang="en-US" altLang="en-US" dirty="0" err="1"/>
              <a:t>jdio</a:t>
            </a:r>
            <a:r>
              <a:rPr lang="en-US" altLang="en-US" dirty="0"/>
              <a:t> </a:t>
            </a:r>
            <a:r>
              <a:rPr lang="en-US" altLang="en-US" dirty="0" err="1"/>
              <a:t>fiopasj</a:t>
            </a:r>
            <a:r>
              <a:rPr lang="en-US" altLang="en-US" dirty="0"/>
              <a:t> </a:t>
            </a:r>
            <a:r>
              <a:rPr lang="en-US" altLang="en-US" dirty="0" err="1"/>
              <a:t>fdioioafpsj</a:t>
            </a:r>
            <a:endParaRPr lang="en-US" altLang="en-US" dirty="0"/>
          </a:p>
          <a:p>
            <a:pPr lvl="1"/>
            <a:r>
              <a:rPr lang="en-US" altLang="en-US" dirty="0"/>
              <a:t>Second level </a:t>
            </a:r>
            <a:r>
              <a:rPr lang="en-US" altLang="en-US" dirty="0" err="1"/>
              <a:t>sdfajiods</a:t>
            </a:r>
            <a:r>
              <a:rPr lang="en-US" altLang="en-US" dirty="0"/>
              <a:t> </a:t>
            </a:r>
            <a:r>
              <a:rPr lang="en-US" altLang="en-US" dirty="0" err="1"/>
              <a:t>aiopsdjaiop</a:t>
            </a:r>
            <a:r>
              <a:rPr lang="en-US" altLang="en-US" dirty="0"/>
              <a:t> </a:t>
            </a:r>
            <a:r>
              <a:rPr lang="en-US" altLang="en-US" dirty="0" err="1"/>
              <a:t>dfioaj</a:t>
            </a:r>
            <a:r>
              <a:rPr lang="en-US" altLang="en-US" dirty="0"/>
              <a:t> </a:t>
            </a:r>
            <a:r>
              <a:rPr lang="en-US" altLang="en-US" dirty="0" err="1"/>
              <a:t>pfdojf</a:t>
            </a:r>
            <a:r>
              <a:rPr lang="en-US" altLang="en-US" dirty="0"/>
              <a:t> </a:t>
            </a:r>
            <a:r>
              <a:rPr lang="en-US" altLang="en-US" dirty="0" err="1"/>
              <a:t>aiof</a:t>
            </a:r>
            <a:r>
              <a:rPr lang="en-US" altLang="en-US" dirty="0"/>
              <a:t> </a:t>
            </a:r>
            <a:r>
              <a:rPr lang="en-US" altLang="en-US" dirty="0" err="1"/>
              <a:t>oai</a:t>
            </a:r>
            <a:r>
              <a:rPr lang="en-US" altLang="en-US" dirty="0"/>
              <a:t> </a:t>
            </a:r>
            <a:r>
              <a:rPr lang="en-US" altLang="en-US" dirty="0" err="1"/>
              <a:t>jdfoijsoifaopsdjpoia</a:t>
            </a:r>
            <a:r>
              <a:rPr lang="en-US" altLang="en-US" dirty="0"/>
              <a:t> </a:t>
            </a:r>
            <a:r>
              <a:rPr lang="en-US" altLang="en-US" dirty="0" err="1"/>
              <a:t>siodfp</a:t>
            </a:r>
            <a:r>
              <a:rPr lang="en-US" altLang="en-US" dirty="0"/>
              <a:t> </a:t>
            </a:r>
            <a:r>
              <a:rPr lang="en-US" altLang="en-US" dirty="0" err="1"/>
              <a:t>jopai</a:t>
            </a:r>
            <a:r>
              <a:rPr lang="en-US" altLang="en-US" dirty="0"/>
              <a:t> </a:t>
            </a:r>
            <a:r>
              <a:rPr lang="en-US" altLang="en-US" dirty="0" err="1"/>
              <a:t>fjopisdfpoisd</a:t>
            </a:r>
            <a:r>
              <a:rPr lang="en-US" altLang="en-US" dirty="0"/>
              <a:t> </a:t>
            </a:r>
            <a:r>
              <a:rPr lang="en-US" altLang="en-US" dirty="0" err="1"/>
              <a:t>faoidfs</a:t>
            </a:r>
            <a:r>
              <a:rPr lang="en-US" altLang="en-US" dirty="0"/>
              <a:t> </a:t>
            </a:r>
            <a:r>
              <a:rPr lang="en-US" altLang="en-US" dirty="0" err="1"/>
              <a:t>jiopdsfaj</a:t>
            </a:r>
            <a:r>
              <a:rPr lang="en-US" altLang="en-US" dirty="0"/>
              <a:t> </a:t>
            </a:r>
            <a:r>
              <a:rPr lang="en-US" altLang="en-US" dirty="0" err="1"/>
              <a:t>oipd</a:t>
            </a:r>
            <a:r>
              <a:rPr lang="en-US" altLang="en-US" dirty="0"/>
              <a:t> </a:t>
            </a:r>
            <a:r>
              <a:rPr lang="en-US" altLang="en-US" dirty="0" err="1"/>
              <a:t>sfjapoi</a:t>
            </a:r>
            <a:endParaRPr lang="en-US" altLang="en-US" dirty="0"/>
          </a:p>
          <a:p>
            <a:pPr lvl="2"/>
            <a:r>
              <a:rPr lang="en-US" altLang="en-US" dirty="0"/>
              <a:t>Third level </a:t>
            </a:r>
            <a:r>
              <a:rPr lang="en-US" altLang="en-US" dirty="0" err="1"/>
              <a:t>fdsij</a:t>
            </a:r>
            <a:r>
              <a:rPr lang="en-US" altLang="en-US" dirty="0"/>
              <a:t> </a:t>
            </a:r>
            <a:r>
              <a:rPr lang="en-US" altLang="en-US" dirty="0" err="1"/>
              <a:t>sdfaiojisd</a:t>
            </a:r>
            <a:r>
              <a:rPr lang="en-US" altLang="en-US" dirty="0"/>
              <a:t> </a:t>
            </a:r>
            <a:r>
              <a:rPr lang="en-US" altLang="en-US" dirty="0" err="1"/>
              <a:t>fopdsfj</a:t>
            </a:r>
            <a:r>
              <a:rPr lang="en-US" altLang="en-US" dirty="0"/>
              <a:t> </a:t>
            </a:r>
            <a:r>
              <a:rPr lang="en-US" altLang="en-US" dirty="0" err="1"/>
              <a:t>iojd</a:t>
            </a:r>
            <a:r>
              <a:rPr lang="en-US" altLang="en-US" dirty="0"/>
              <a:t> </a:t>
            </a:r>
            <a:r>
              <a:rPr lang="en-US" altLang="en-US" dirty="0" err="1"/>
              <a:t>fiopa</a:t>
            </a:r>
            <a:r>
              <a:rPr lang="en-US" altLang="en-US" dirty="0"/>
              <a:t> </a:t>
            </a:r>
            <a:r>
              <a:rPr lang="en-US" altLang="en-US" dirty="0" err="1"/>
              <a:t>fiodjiopj</a:t>
            </a:r>
            <a:r>
              <a:rPr lang="en-US" altLang="en-US" dirty="0"/>
              <a:t> </a:t>
            </a:r>
            <a:r>
              <a:rPr lang="en-US" altLang="en-US" dirty="0" err="1"/>
              <a:t>foasdiof</a:t>
            </a:r>
            <a:r>
              <a:rPr lang="en-US" altLang="en-US" dirty="0"/>
              <a:t> </a:t>
            </a:r>
            <a:r>
              <a:rPr lang="en-US" altLang="en-US" dirty="0" err="1"/>
              <a:t>jsiopafj</a:t>
            </a:r>
            <a:r>
              <a:rPr lang="en-US" altLang="en-US" dirty="0"/>
              <a:t> </a:t>
            </a:r>
            <a:r>
              <a:rPr lang="en-US" altLang="en-US" dirty="0" err="1"/>
              <a:t>asodijfio</a:t>
            </a:r>
            <a:r>
              <a:rPr lang="en-US" altLang="en-US" dirty="0"/>
              <a:t> </a:t>
            </a:r>
            <a:r>
              <a:rPr lang="en-US" altLang="en-US" dirty="0" err="1"/>
              <a:t>asdoipj</a:t>
            </a:r>
            <a:r>
              <a:rPr lang="en-US" altLang="en-US" dirty="0"/>
              <a:t> </a:t>
            </a:r>
            <a:r>
              <a:rPr lang="en-US" altLang="en-US" dirty="0" err="1"/>
              <a:t>oisdoafjsdfdoijaf</a:t>
            </a:r>
            <a:endParaRPr lang="en-US" altLang="en-US" dirty="0"/>
          </a:p>
          <a:p>
            <a:pPr lvl="3"/>
            <a:r>
              <a:rPr lang="en-US" altLang="en-US" dirty="0"/>
              <a:t>Fourth level </a:t>
            </a:r>
            <a:r>
              <a:rPr lang="en-US" altLang="en-US" dirty="0" err="1"/>
              <a:t>dsfijsd</a:t>
            </a:r>
            <a:r>
              <a:rPr lang="en-US" altLang="en-US" dirty="0"/>
              <a:t> </a:t>
            </a:r>
            <a:r>
              <a:rPr lang="en-US" altLang="en-US" dirty="0" err="1"/>
              <a:t>fiopj</a:t>
            </a:r>
            <a:r>
              <a:rPr lang="en-US" altLang="en-US" dirty="0"/>
              <a:t> </a:t>
            </a:r>
            <a:r>
              <a:rPr lang="en-US" altLang="en-US" dirty="0" err="1"/>
              <a:t>sdiafiod</a:t>
            </a:r>
            <a:r>
              <a:rPr lang="en-US" altLang="en-US" dirty="0"/>
              <a:t> </a:t>
            </a:r>
            <a:r>
              <a:rPr lang="en-US" altLang="en-US" dirty="0" err="1"/>
              <a:t>jsioafj</a:t>
            </a:r>
            <a:r>
              <a:rPr lang="en-US" altLang="en-US" dirty="0"/>
              <a:t> </a:t>
            </a:r>
            <a:r>
              <a:rPr lang="en-US" altLang="en-US" dirty="0" err="1"/>
              <a:t>siodfjioajf</a:t>
            </a:r>
            <a:r>
              <a:rPr lang="en-US" altLang="en-US" dirty="0"/>
              <a:t> </a:t>
            </a:r>
            <a:r>
              <a:rPr lang="en-US" altLang="en-US" dirty="0" err="1"/>
              <a:t>piodsja</a:t>
            </a:r>
            <a:r>
              <a:rPr lang="en-US" altLang="en-US" dirty="0"/>
              <a:t> </a:t>
            </a:r>
            <a:r>
              <a:rPr lang="en-US" altLang="en-US" dirty="0" err="1"/>
              <a:t>fiopdjas</a:t>
            </a:r>
            <a:r>
              <a:rPr lang="en-US" altLang="en-US" dirty="0"/>
              <a:t> </a:t>
            </a:r>
            <a:r>
              <a:rPr lang="en-US" altLang="en-US" dirty="0" err="1"/>
              <a:t>pfioj</a:t>
            </a:r>
            <a:r>
              <a:rPr lang="en-US" altLang="en-US" dirty="0"/>
              <a:t> </a:t>
            </a:r>
            <a:r>
              <a:rPr lang="en-US" altLang="en-US" dirty="0" err="1"/>
              <a:t>asdoipf</a:t>
            </a:r>
            <a:r>
              <a:rPr lang="en-US" altLang="en-US" dirty="0"/>
              <a:t> </a:t>
            </a:r>
            <a:r>
              <a:rPr lang="en-US" altLang="en-US" dirty="0" err="1"/>
              <a:t>jsdioapj</a:t>
            </a:r>
            <a:r>
              <a:rPr lang="en-US" altLang="en-US" dirty="0"/>
              <a:t> </a:t>
            </a:r>
            <a:r>
              <a:rPr lang="en-US" altLang="en-US" dirty="0" err="1"/>
              <a:t>fopisdaj</a:t>
            </a:r>
            <a:r>
              <a:rPr lang="en-US" altLang="en-US" dirty="0"/>
              <a:t> </a:t>
            </a:r>
            <a:r>
              <a:rPr lang="en-US" altLang="en-US" dirty="0" err="1"/>
              <a:t>fiodasj</a:t>
            </a:r>
            <a:r>
              <a:rPr lang="en-US" altLang="en-US" dirty="0"/>
              <a:t> </a:t>
            </a:r>
            <a:r>
              <a:rPr lang="en-US" altLang="en-US" dirty="0" err="1"/>
              <a:t>fiopsd</a:t>
            </a:r>
            <a:endParaRPr lang="en-US" altLang="en-US" dirty="0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0" y="609600"/>
            <a:ext cx="8531225" cy="144463"/>
            <a:chOff x="0" y="476"/>
            <a:chExt cx="5374" cy="91"/>
          </a:xfrm>
        </p:grpSpPr>
        <p:pic>
          <p:nvPicPr>
            <p:cNvPr id="1031" name="Picture 8" descr="blue blen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76"/>
              <a:ext cx="48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9" descr="top dot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6"/>
              <a:ext cx="50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lide Number Placeholder 3">
            <a:hlinkClick r:id="rId9" action="ppaction://hlinksldjump"/>
          </p:cNvPr>
          <p:cNvSpPr txBox="1">
            <a:spLocks/>
          </p:cNvSpPr>
          <p:nvPr userDrawn="1"/>
        </p:nvSpPr>
        <p:spPr>
          <a:xfrm>
            <a:off x="8121650" y="6356350"/>
            <a:ext cx="608013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rgbClr val="0000FF"/>
                </a:solidFill>
                <a:latin typeface="+mn-lt"/>
              </a:rPr>
              <a:t>TOC</a:t>
            </a:r>
          </a:p>
        </p:txBody>
      </p:sp>
      <p:sp>
        <p:nvSpPr>
          <p:cNvPr id="1030" name="TextBox 12"/>
          <p:cNvSpPr txBox="1">
            <a:spLocks noChangeArrowheads="1"/>
          </p:cNvSpPr>
          <p:nvPr userDrawn="1"/>
        </p:nvSpPr>
        <p:spPr bwMode="auto">
          <a:xfrm>
            <a:off x="1211398" y="6223974"/>
            <a:ext cx="57811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VFSA 2D                                Alireza Shahin                                             </a:t>
            </a:r>
            <a:r>
              <a:rPr lang="en-US" alt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July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6" r:id="rId1"/>
    <p:sldLayoutId id="2147485227" r:id="rId2"/>
    <p:sldLayoutId id="2147485228" r:id="rId3"/>
    <p:sldLayoutId id="2147485229" r:id="rId4"/>
    <p:sldLayoutId id="2147485231" r:id="rId5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</a:defRPr>
      </a:lvl5pPr>
      <a:lvl6pPr marL="439569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Candara" pitchFamily="34" charset="0"/>
        </a:defRPr>
      </a:lvl6pPr>
      <a:lvl7pPr marL="879138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Candara" pitchFamily="34" charset="0"/>
        </a:defRPr>
      </a:lvl7pPr>
      <a:lvl8pPr marL="1318707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Candara" pitchFamily="34" charset="0"/>
        </a:defRPr>
      </a:lvl8pPr>
      <a:lvl9pPr marL="1758277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Candara" pitchFamily="34" charset="0"/>
        </a:defRPr>
      </a:lvl9pPr>
    </p:titleStyle>
    <p:bodyStyle>
      <a:lvl1pPr marL="328613" indent="-328613" algn="l" rtl="0" eaLnBrk="0" fontAlgn="base" hangingPunct="0">
        <a:spcBef>
          <a:spcPts val="388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219075" indent="-219075" algn="l" rtl="0" eaLnBrk="0" fontAlgn="base" hangingPunct="0">
        <a:spcBef>
          <a:spcPts val="388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300">
          <a:solidFill>
            <a:schemeClr val="tx1"/>
          </a:solidFill>
          <a:latin typeface="+mn-lt"/>
        </a:defRPr>
      </a:lvl2pPr>
      <a:lvl3pPr marL="438150" indent="-2190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900">
          <a:solidFill>
            <a:schemeClr val="tx1"/>
          </a:solidFill>
          <a:latin typeface="+mn-lt"/>
        </a:defRPr>
      </a:lvl3pPr>
      <a:lvl4pPr marL="658813" indent="-2190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417631" indent="-21978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6pPr>
      <a:lvl7pPr marL="2857200" indent="-21978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7pPr>
      <a:lvl8pPr marL="3296769" indent="-21978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8pPr>
      <a:lvl9pPr marL="3736339" indent="-21978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69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38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07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77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47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16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985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554" algn="l" defTabSz="879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559175"/>
            <a:ext cx="898366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0" rIns="36000" bIns="36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solidFill>
                <a:schemeClr val="bg1"/>
              </a:solidFill>
              <a:latin typeface="Univers 45 Light"/>
              <a:cs typeface="Arial" panose="020B0604020202020204" pitchFamily="34" charset="0"/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33363" y="2365375"/>
            <a:ext cx="86725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fast simulating optimization (VFSA)</a:t>
            </a:r>
          </a:p>
          <a:p>
            <a:pPr algn="ctr"/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objective function</a:t>
            </a:r>
          </a:p>
          <a:p>
            <a:pPr algn="ctr"/>
            <a:endParaRPr lang="en-US" altLang="en-US" sz="3200" b="1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33363" y="3979863"/>
            <a:ext cx="839768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Alireza Shahin, PhD</a:t>
            </a:r>
          </a:p>
          <a:p>
            <a:pPr algn="ctr"/>
            <a:r>
              <a:rPr lang="en-US" altLang="en-US" sz="2000" dirty="0"/>
              <a:t>Data Engineer/Scientist</a:t>
            </a:r>
            <a:endParaRPr lang="en-US" altLang="en-US" dirty="0"/>
          </a:p>
          <a:p>
            <a:pPr algn="ctr"/>
            <a:r>
              <a:rPr lang="en-US" altLang="en-US" dirty="0"/>
              <a:t> June 2022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>
            <a:extLst>
              <a:ext uri="{FF2B5EF4-FFF2-40B4-BE49-F238E27FC236}">
                <a16:creationId xmlns:a16="http://schemas.microsoft.com/office/drawing/2014/main" id="{D3C13A00-6EC7-2594-2A38-852A5E3C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Sign function with global minimum at(0,0) where f(x, y)=0.0 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012FF495-CD97-9AB5-C916-3816161B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26" y="835381"/>
            <a:ext cx="3333750" cy="250031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191E44A-827E-CB82-9047-080D09F9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8" y="3335694"/>
            <a:ext cx="3333750" cy="2500313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BEC426-6D76-6FD7-BBFB-16CCA78E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72" y="3335694"/>
            <a:ext cx="3333750" cy="250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D94C12-8D85-306D-D16A-1BED839568EB}"/>
              </a:ext>
            </a:extLst>
          </p:cNvPr>
          <p:cNvSpPr txBox="1"/>
          <p:nvPr/>
        </p:nvSpPr>
        <p:spPr>
          <a:xfrm>
            <a:off x="6867331" y="1670180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1 run of VFSA</a:t>
            </a:r>
          </a:p>
        </p:txBody>
      </p:sp>
    </p:spTree>
    <p:extLst>
      <p:ext uri="{BB962C8B-B14F-4D97-AF65-F5344CB8AC3E}">
        <p14:creationId xmlns:p14="http://schemas.microsoft.com/office/powerpoint/2010/main" val="25305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>
            <a:extLst>
              <a:ext uri="{FF2B5EF4-FFF2-40B4-BE49-F238E27FC236}">
                <a16:creationId xmlns:a16="http://schemas.microsoft.com/office/drawing/2014/main" id="{D3C13A00-6EC7-2594-2A38-852A5E3C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C3F94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Sign function with global minimum at(0,0) where f(x, y)=0.0 </a:t>
            </a:r>
            <a:endParaRPr lang="en-US" altLang="en-US" dirty="0">
              <a:effectLst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BF6E65-B45F-013E-56F5-24B207C1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6" y="1041656"/>
            <a:ext cx="3333750" cy="250031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EF0C735-05FE-5077-42B6-BDABC5849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0" y="3541969"/>
            <a:ext cx="3333750" cy="2500313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3006DA-D094-A2C7-5768-6554C8C76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41968"/>
            <a:ext cx="3333750" cy="250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9EAE4-4583-D93F-C3EB-2FB58B8F0198}"/>
              </a:ext>
            </a:extLst>
          </p:cNvPr>
          <p:cNvSpPr txBox="1"/>
          <p:nvPr/>
        </p:nvSpPr>
        <p:spPr>
          <a:xfrm>
            <a:off x="6867331" y="1670180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runs of VFSA</a:t>
            </a:r>
          </a:p>
        </p:txBody>
      </p:sp>
    </p:spTree>
    <p:extLst>
      <p:ext uri="{BB962C8B-B14F-4D97-AF65-F5344CB8AC3E}">
        <p14:creationId xmlns:p14="http://schemas.microsoft.com/office/powerpoint/2010/main" val="23194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>
            <a:extLst>
              <a:ext uri="{FF2B5EF4-FFF2-40B4-BE49-F238E27FC236}">
                <a16:creationId xmlns:a16="http://schemas.microsoft.com/office/drawing/2014/main" id="{D3C13A00-6EC7-2594-2A38-852A5E3C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rgbClr val="1C3F94"/>
                </a:solidFill>
                <a:latin typeface="Calibri"/>
              </a:rPr>
              <a:t>Banana(Rosen)function with global minimum at(1,1) where f(x, y)=0.0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CEF8529-BAEE-54B1-3ABC-170AE70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984750"/>
            <a:ext cx="3333750" cy="250031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2DBAE1F-8634-24CB-FDBF-9ADD9F56B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58" y="3428999"/>
            <a:ext cx="3333750" cy="2500313"/>
          </a:xfrm>
          <a:prstGeom prst="rect">
            <a:avLst/>
          </a:prstGeom>
        </p:spPr>
      </p:pic>
      <p:pic>
        <p:nvPicPr>
          <p:cNvPr id="8" name="Picture 7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05E1B38E-F991-B61B-7C9F-77942E2A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79" y="3485063"/>
            <a:ext cx="33337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>
            <a:extLst>
              <a:ext uri="{FF2B5EF4-FFF2-40B4-BE49-F238E27FC236}">
                <a16:creationId xmlns:a16="http://schemas.microsoft.com/office/drawing/2014/main" id="{D3C13A00-6EC7-2594-2A38-852A5E3C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rgbClr val="1C3F94"/>
                </a:solidFill>
                <a:latin typeface="Calibri"/>
              </a:rPr>
              <a:t>Griewank function with global minimum at(0,0) where f(x, y)=0.0</a:t>
            </a: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A3398A8-8AA5-3FE2-FE79-7B1A46D94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843288"/>
            <a:ext cx="3333750" cy="25003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E82E5C-BDE5-E5FB-E8AE-C2C6B814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9" y="3343601"/>
            <a:ext cx="3333750" cy="250031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70A730-10CC-B6C0-CAE2-0F872F36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84" y="3343601"/>
            <a:ext cx="3333750" cy="2500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ADCAFC-5065-7617-8C6A-B16D9B5B050E}"/>
              </a:ext>
            </a:extLst>
          </p:cNvPr>
          <p:cNvSpPr txBox="1"/>
          <p:nvPr/>
        </p:nvSpPr>
        <p:spPr>
          <a:xfrm>
            <a:off x="6867331" y="1670180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Great example of VFSA failure</a:t>
            </a:r>
          </a:p>
        </p:txBody>
      </p:sp>
    </p:spTree>
    <p:extLst>
      <p:ext uri="{BB962C8B-B14F-4D97-AF65-F5344CB8AC3E}">
        <p14:creationId xmlns:p14="http://schemas.microsoft.com/office/powerpoint/2010/main" val="3058249115"/>
      </p:ext>
    </p:extLst>
  </p:cSld>
  <p:clrMapOvr>
    <a:masterClrMapping/>
  </p:clrMapOvr>
</p:sld>
</file>

<file path=ppt/theme/theme1.xml><?xml version="1.0" encoding="utf-8"?>
<a:theme xmlns:a="http://schemas.openxmlformats.org/drawingml/2006/main" name="OHMRSI_SEG09_template_Office2k7">
  <a:themeElements>
    <a:clrScheme name="OHMRSI">
      <a:dk1>
        <a:srgbClr val="000000"/>
      </a:dk1>
      <a:lt1>
        <a:srgbClr val="FFFFFF"/>
      </a:lt1>
      <a:dk2>
        <a:srgbClr val="4D4D4D"/>
      </a:dk2>
      <a:lt2>
        <a:srgbClr val="1C3F94"/>
      </a:lt2>
      <a:accent1>
        <a:srgbClr val="FFC422"/>
      </a:accent1>
      <a:accent2>
        <a:srgbClr val="0070AF"/>
      </a:accent2>
      <a:accent3>
        <a:srgbClr val="FFFFFF"/>
      </a:accent3>
      <a:accent4>
        <a:srgbClr val="000000"/>
      </a:accent4>
      <a:accent5>
        <a:srgbClr val="FFDEAB"/>
      </a:accent5>
      <a:accent6>
        <a:srgbClr val="F89828"/>
      </a:accent6>
      <a:hlink>
        <a:srgbClr val="567EDF"/>
      </a:hlink>
      <a:folHlink>
        <a:srgbClr val="C6D4F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F89828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99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4D4D4D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84297</TotalTime>
  <Words>107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Candara</vt:lpstr>
      <vt:lpstr>Times New Roman</vt:lpstr>
      <vt:lpstr>Univers 45 Light</vt:lpstr>
      <vt:lpstr>Wingdings</vt:lpstr>
      <vt:lpstr>OHMRSI_SEG09_template_Office2k7</vt:lpstr>
      <vt:lpstr>PowerPoint Presentation</vt:lpstr>
      <vt:lpstr>Sign function with global minimum at(0,0) where f(x, y)=0.0 </vt:lpstr>
      <vt:lpstr>Sign function with global minimum at(0,0) where f(x, y)=0.0 </vt:lpstr>
      <vt:lpstr>Banana(Rosen)function with global minimum at(1,1) where f(x, y)=0.0</vt:lpstr>
      <vt:lpstr>Griewank function with global minimum at(0,0) where f(x, y)=0.0</vt:lpstr>
    </vt:vector>
  </TitlesOfParts>
  <Company>UH  PETR6304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Evaluation Overview</dc:title>
  <dc:creator>David Patrick Murphy</dc:creator>
  <cp:lastModifiedBy>SHAHIN, Alireza</cp:lastModifiedBy>
  <cp:revision>1857</cp:revision>
  <dcterms:created xsi:type="dcterms:W3CDTF">2003-11-25T01:22:28Z</dcterms:created>
  <dcterms:modified xsi:type="dcterms:W3CDTF">2022-07-25T04:47:07Z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2022-07-24T15:26:56Z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4ce07529-3f05-4298-8f53-562b1f66f79a</vt:lpwstr>
  </property>
  <property fmtid="{D5CDD505-2E9C-101B-9397-08002B2CF9AE}" pid="8" name="MSIP_Label_64e4cbe8-b4f6-45dc-bcba-6123dfd2d8bf_ContentBits">
    <vt:lpwstr>0</vt:lpwstr>
  </property>
</Properties>
</file>