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c3381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c3381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c33812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c33812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Google CoLab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046400" y="1152475"/>
            <a:ext cx="27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google drive,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“New”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“More”,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“Connect more apps”.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" y="0"/>
            <a:ext cx="53192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4300" y="1174675"/>
            <a:ext cx="221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have to search for colaboratory at the 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you add it, a “Colab” folder will be created in your drive and colab scripts will be automatically created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access other people’s scripts, or store your own scripts in different folders.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794" y="0"/>
            <a:ext cx="654021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