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183404"/>
            <a:ext cx="8610600" cy="1938992"/>
          </a:xfrm>
          <a:prstGeom prst="rect">
            <a:avLst/>
          </a:prstGeom>
          <a:noFill/>
        </p:spPr>
        <p:txBody>
          <a:bodyPr wrap="square" rtlCol="0">
            <a:spAutoFit/>
          </a:bodyPr>
          <a:lstStyle/>
          <a:p>
            <a:r>
              <a:rPr lang="en-US" sz="2400" dirty="0"/>
              <a:t>STUDENT NAME</a:t>
            </a:r>
            <a:r>
              <a:rPr lang="en-IN" sz="2400" dirty="0"/>
              <a:t>: </a:t>
            </a:r>
            <a:r>
              <a:rPr lang="en-IN" sz="2400" dirty="0" err="1"/>
              <a:t>Darshan</a:t>
            </a:r>
            <a:r>
              <a:rPr lang="en-IN" sz="2400" dirty="0"/>
              <a:t> Abraham H</a:t>
            </a:r>
            <a:endParaRPr lang="en-US" sz="2400" dirty="0"/>
          </a:p>
          <a:p>
            <a:r>
              <a:rPr lang="en-US" sz="2400" dirty="0"/>
              <a:t>REGISTER NO: </a:t>
            </a:r>
            <a:r>
              <a:rPr lang="en-IN" sz="2400" dirty="0"/>
              <a:t> 312219552</a:t>
            </a:r>
            <a:endParaRPr lang="en-US" sz="2400" dirty="0"/>
          </a:p>
          <a:p>
            <a:r>
              <a:rPr lang="en-US" sz="2400" dirty="0"/>
              <a:t>DEPARTMENT: B.COM</a:t>
            </a:r>
            <a:r>
              <a:rPr lang="en-IN" sz="2400" dirty="0"/>
              <a:t>(computer application) 3 </a:t>
            </a:r>
            <a:r>
              <a:rPr lang="en-IN" sz="2400" dirty="0" err="1"/>
              <a:t>rd</a:t>
            </a:r>
            <a:r>
              <a:rPr lang="en-IN" sz="2400" dirty="0"/>
              <a:t> </a:t>
            </a:r>
            <a:r>
              <a:rPr lang="en-IN" sz="2400" dirty="0" err="1"/>
              <a:t>yr</a:t>
            </a:r>
            <a:endParaRPr lang="en-US" sz="2400" dirty="0"/>
          </a:p>
          <a:p>
            <a:r>
              <a:rPr lang="en-US" sz="2400" dirty="0"/>
              <a:t>COLLEGE:</a:t>
            </a:r>
            <a:r>
              <a:rPr lang="en-IN" sz="2400" dirty="0"/>
              <a:t> SA College of arts and science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DARSHAN ABRAHAM</cp:lastModifiedBy>
  <cp:revision>19</cp:revision>
  <dcterms:created xsi:type="dcterms:W3CDTF">2024-03-29T15:07:22Z</dcterms:created>
  <dcterms:modified xsi:type="dcterms:W3CDTF">2024-09-10T10:38:57Z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