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Benefits of 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Arshan Shafiei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901" y="0"/>
            <a:ext cx="10372231" cy="4662311"/>
          </a:xfrm>
        </p:spPr>
        <p:txBody>
          <a:bodyPr anchor="ctr">
            <a:norm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i="1" dirty="0">
                <a:solidFill>
                  <a:schemeClr val="tx1"/>
                </a:solidFill>
              </a:rPr>
              <a:t>CI = continuous Integration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chemeClr val="tx1"/>
                </a:solidFill>
              </a:rPr>
              <a:t>bugs cost many – lets catch them as early as we can.</a:t>
            </a:r>
            <a:br>
              <a:rPr lang="en-US" sz="4800" i="1" dirty="0">
                <a:solidFill>
                  <a:schemeClr val="tx1"/>
                </a:solidFill>
              </a:rPr>
            </a:br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2700" i="1" dirty="0">
                <a:solidFill>
                  <a:schemeClr val="tx1"/>
                </a:solidFill>
              </a:rPr>
              <a:t>* CI is a system where once a developers code is ready, it will trigger a set of automated builds which ensures bugs are caught earlier. </a:t>
            </a:r>
            <a:endParaRPr lang="en-US" sz="27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8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EA09-04F4-480A-A683-2EB4A364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benefits of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CBCC-8CDA-4ADB-A0A2-E03B238B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b="1" dirty="0">
                <a:solidFill>
                  <a:srgbClr val="2D2926"/>
                </a:solidFill>
                <a:latin typeface="Roboto"/>
              </a:rPr>
              <a:t>1) Increased Transparency</a:t>
            </a:r>
          </a:p>
          <a:p>
            <a:r>
              <a:rPr lang="en-GB" dirty="0"/>
              <a:t>By having a CI pipeline, your entire team have a common tool which they can monitor the builds. This way they can collaborate more efficiently to fix the most common breaking tests and raise issues earlier.</a:t>
            </a:r>
          </a:p>
          <a:p>
            <a:endParaRPr lang="en-GB" dirty="0"/>
          </a:p>
          <a:p>
            <a:pPr>
              <a:lnSpc>
                <a:spcPct val="130000"/>
              </a:lnSpc>
            </a:pPr>
            <a:r>
              <a:rPr lang="en-GB" b="1" dirty="0">
                <a:solidFill>
                  <a:srgbClr val="2D2926"/>
                </a:solidFill>
                <a:latin typeface="Roboto"/>
              </a:rPr>
              <a:t>2) Improves code quality</a:t>
            </a:r>
          </a:p>
          <a:p>
            <a:r>
              <a:rPr lang="en-GB" dirty="0"/>
              <a:t>It is important to deliver a high quality software code to our clients. Having a CI pipeline helps us achieve that by making builds break if a certain threshold coverage is not met for example. This was developers know they need to know write enough unit tests to satisfy the code qualities standards.</a:t>
            </a:r>
          </a:p>
        </p:txBody>
      </p:sp>
    </p:spTree>
    <p:extLst>
      <p:ext uri="{BB962C8B-B14F-4D97-AF65-F5344CB8AC3E}">
        <p14:creationId xmlns:p14="http://schemas.microsoft.com/office/powerpoint/2010/main" val="56482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5207-171B-48C1-923F-F1F6B245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benefits of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4365-F37D-4581-AD34-234E4683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2D2926"/>
                </a:solidFill>
                <a:latin typeface="Roboto"/>
              </a:rPr>
              <a:t>3) Improved Mean Time To Resolution (MTTR)</a:t>
            </a:r>
          </a:p>
          <a:p>
            <a:r>
              <a:rPr lang="en-GB" b="0" i="0" dirty="0">
                <a:solidFill>
                  <a:srgbClr val="737373"/>
                </a:solidFill>
                <a:effectLst/>
                <a:latin typeface="Lato"/>
              </a:rPr>
              <a:t>MTTR is the measure of reliability and maintainability of any or all the repairable features. Having an automated trigger-based build help you keep this number down.</a:t>
            </a:r>
          </a:p>
          <a:p>
            <a:endParaRPr lang="en-GB" dirty="0">
              <a:solidFill>
                <a:srgbClr val="737373"/>
              </a:solidFill>
              <a:latin typeface="Lato"/>
            </a:endParaRPr>
          </a:p>
          <a:p>
            <a:endParaRPr lang="en-GB" b="0" i="0" dirty="0">
              <a:solidFill>
                <a:srgbClr val="777777"/>
              </a:solidFill>
              <a:effectLst/>
              <a:latin typeface="europa"/>
            </a:endParaRPr>
          </a:p>
          <a:p>
            <a:endParaRPr lang="en-GB" dirty="0">
              <a:solidFill>
                <a:srgbClr val="777777"/>
              </a:solidFill>
              <a:latin typeface="europa"/>
            </a:endParaRPr>
          </a:p>
          <a:p>
            <a:r>
              <a:rPr lang="en-GB" b="0" i="0" dirty="0">
                <a:solidFill>
                  <a:srgbClr val="777777"/>
                </a:solidFill>
                <a:effectLst/>
                <a:latin typeface="europa"/>
              </a:rPr>
              <a:t>* Frequent code check-in allows software developers to create modular, less complex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83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901" y="0"/>
            <a:ext cx="10372231" cy="4662311"/>
          </a:xfrm>
        </p:spPr>
        <p:txBody>
          <a:bodyPr anchor="ctr">
            <a:normAutofit/>
          </a:bodyPr>
          <a:lstStyle/>
          <a:p>
            <a:pPr marL="685800" lvl="0" indent="-685800">
              <a:buFont typeface="Arial" panose="020B0604020202020204" pitchFamily="34" charset="0"/>
              <a:buChar char="•"/>
            </a:pPr>
            <a:r>
              <a:rPr lang="en-US" sz="4800" i="1" dirty="0">
                <a:solidFill>
                  <a:schemeClr val="tx1"/>
                </a:solidFill>
              </a:rPr>
              <a:t>CD = continuous Delivery</a:t>
            </a: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chemeClr val="tx1"/>
                </a:solidFill>
              </a:rPr>
            </a:br>
            <a:br>
              <a:rPr lang="en-US" sz="4800" i="1" dirty="0">
                <a:solidFill>
                  <a:schemeClr val="tx1"/>
                </a:solidFill>
              </a:rPr>
            </a:br>
            <a:r>
              <a:rPr lang="en-US" sz="2700" i="1" dirty="0">
                <a:solidFill>
                  <a:schemeClr val="tx1"/>
                </a:solidFill>
              </a:rPr>
              <a:t>* CD means delivering software through an automated fashion through short cycles.</a:t>
            </a:r>
            <a:endParaRPr lang="en-US" sz="27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EA09-04F4-480A-A683-2EB4A364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benefits of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CBCC-8CDA-4ADB-A0A2-E03B238B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1) </a:t>
            </a:r>
            <a:r>
              <a:rPr lang="en-GB" b="0" i="0" dirty="0">
                <a:solidFill>
                  <a:srgbClr val="000000"/>
                </a:solidFill>
                <a:effectLst/>
                <a:latin typeface="Fira Sans"/>
              </a:rPr>
              <a:t>Accelerated Time to Market</a:t>
            </a:r>
          </a:p>
          <a:p>
            <a:r>
              <a:rPr lang="en-GB" dirty="0"/>
              <a:t>Having an automated software delivery means we can deliver software more frequently. Having a CD pipeline ensures software is delivered to clients in short cycles and with a higher frequency, while maintaining a high quality.</a:t>
            </a:r>
          </a:p>
          <a:p>
            <a:r>
              <a:rPr lang="en-GB" dirty="0"/>
              <a:t>2) Building the accurate product</a:t>
            </a:r>
          </a:p>
          <a:p>
            <a:r>
              <a:rPr lang="en-GB" dirty="0"/>
              <a:t>Having short software releases means developers can get instant feedback from their clients in order to deliver the software in the exact shape that was needed.</a:t>
            </a:r>
          </a:p>
        </p:txBody>
      </p:sp>
    </p:spTree>
    <p:extLst>
      <p:ext uri="{BB962C8B-B14F-4D97-AF65-F5344CB8AC3E}">
        <p14:creationId xmlns:p14="http://schemas.microsoft.com/office/powerpoint/2010/main" val="182153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EA09-04F4-480A-A683-2EB4A364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benefits of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CBCC-8CDA-4ADB-A0A2-E03B238B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3) </a:t>
            </a:r>
            <a:r>
              <a:rPr lang="en-GB" b="1" dirty="0">
                <a:solidFill>
                  <a:srgbClr val="2D2926"/>
                </a:solidFill>
                <a:latin typeface="Roboto"/>
              </a:rPr>
              <a:t>Increasing product quality</a:t>
            </a:r>
          </a:p>
          <a:p>
            <a:r>
              <a:rPr lang="en-GB" dirty="0"/>
              <a:t>Having a CD pipeline means after the code is completed by a developer, that functionality is deployed in an automated fashion after his/her commit (code check in). Before the deployment is done, a set of code quality checks takes place in the pipeline, which ensures bugs are caught as early as we can.</a:t>
            </a:r>
          </a:p>
          <a:p>
            <a:pPr algn="l"/>
            <a:r>
              <a:rPr lang="en-GB" b="1" dirty="0"/>
              <a:t>4) </a:t>
            </a:r>
            <a:r>
              <a:rPr lang="en-GB" b="1" i="0" dirty="0">
                <a:solidFill>
                  <a:srgbClr val="2D2926"/>
                </a:solidFill>
                <a:effectLst/>
                <a:latin typeface="Roboto"/>
              </a:rPr>
              <a:t>Improved customer satisfaction</a:t>
            </a:r>
          </a:p>
          <a:p>
            <a:r>
              <a:rPr lang="en-GB" dirty="0"/>
              <a:t>Fast and frequent releases, new features shipped regularly, bugs fixed promptly and immediate reaction to feedback eventually makes our customers happy.</a:t>
            </a:r>
          </a:p>
        </p:txBody>
      </p:sp>
    </p:spTree>
    <p:extLst>
      <p:ext uri="{BB962C8B-B14F-4D97-AF65-F5344CB8AC3E}">
        <p14:creationId xmlns:p14="http://schemas.microsoft.com/office/powerpoint/2010/main" val="23977246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{00763E65-0FD1-4DDC-9E07-E512CA8180EA}tf56160789_win32</Template>
  <TotalTime>0</TotalTime>
  <Words>436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Bookman Old Style</vt:lpstr>
      <vt:lpstr>Calibri</vt:lpstr>
      <vt:lpstr>europa</vt:lpstr>
      <vt:lpstr>Fira Sans</vt:lpstr>
      <vt:lpstr>Franklin Gothic Book</vt:lpstr>
      <vt:lpstr>Lato</vt:lpstr>
      <vt:lpstr>Roboto</vt:lpstr>
      <vt:lpstr>1_RetrospectVTI</vt:lpstr>
      <vt:lpstr>Benefits of CI/CD</vt:lpstr>
      <vt:lpstr>“It’s one small step for man, one giant leap for mankind.”</vt:lpstr>
      <vt:lpstr>CI = continuous Integration bugs cost many – lets catch them as early as we can.  * CI is a system where once a developers code is ready, it will trigger a set of automated builds which ensures bugs are caught earlier. </vt:lpstr>
      <vt:lpstr>Main benefits of CI</vt:lpstr>
      <vt:lpstr>Main benefits of CI</vt:lpstr>
      <vt:lpstr>CD = continuous Delivery   * CD means delivering software through an automated fashion through short cycles.</vt:lpstr>
      <vt:lpstr>Main benefits of CD</vt:lpstr>
      <vt:lpstr>Main benefits of 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CI/CD</dc:title>
  <dc:creator>Arshia Shafiei</dc:creator>
  <cp:lastModifiedBy>Arshia Shafiei</cp:lastModifiedBy>
  <cp:revision>12</cp:revision>
  <dcterms:created xsi:type="dcterms:W3CDTF">2021-02-16T12:12:46Z</dcterms:created>
  <dcterms:modified xsi:type="dcterms:W3CDTF">2021-02-16T13:49:28Z</dcterms:modified>
</cp:coreProperties>
</file>