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14"/>
  </p:notesMasterIdLst>
  <p:sldIdLst>
    <p:sldId id="257" r:id="rId2"/>
    <p:sldId id="259" r:id="rId3"/>
    <p:sldId id="274" r:id="rId4"/>
    <p:sldId id="273" r:id="rId5"/>
    <p:sldId id="275" r:id="rId6"/>
    <p:sldId id="279" r:id="rId7"/>
    <p:sldId id="280" r:id="rId8"/>
    <p:sldId id="276" r:id="rId9"/>
    <p:sldId id="277" r:id="rId10"/>
    <p:sldId id="278" r:id="rId11"/>
    <p:sldId id="27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3874" autoAdjust="0"/>
  </p:normalViewPr>
  <p:slideViewPr>
    <p:cSldViewPr snapToGrid="0" snapToObjects="1">
      <p:cViewPr varScale="1">
        <p:scale>
          <a:sx n="90" d="100"/>
          <a:sy n="90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F48EA-E3FF-4411-B84B-DE60BCFDD57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A0DF9-49AF-467F-B813-4808A9863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37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A0DF9-49AF-467F-B813-4808A9863C7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22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A0DF9-49AF-467F-B813-4808A9863C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391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A0DF9-49AF-467F-B813-4808A9863C7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0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A0DF9-49AF-467F-B813-4808A9863C7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36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A0DF9-49AF-467F-B813-4808A9863C7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539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A0DF9-49AF-467F-B813-4808A9863C7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25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A0DF9-49AF-467F-B813-4808A9863C7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60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A0DF9-49AF-467F-B813-4808A9863C7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401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A0DF9-49AF-467F-B813-4808A9863C7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11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945" y="391744"/>
            <a:ext cx="1714852" cy="45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62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8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1163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4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915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80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9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6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8297-553C-8946-87CA-81F0F3B85E1B}" type="datetimeFigureOut">
              <a:rPr lang="en-US" smtClean="0"/>
              <a:t>15/3/2017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320AA30-BF58-7143-A8F2-7E85E10E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project/mandown-application/database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ManDown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SG" sz="40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SG" sz="4000" b="1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Social Drinking Management App</a:t>
            </a:r>
            <a:endParaRPr lang="en-US" sz="54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Arshan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Shafiei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Daryl Ma,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Diyar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Alyasiri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Max Poynton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Michael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Hart, Santiago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Rubio, Wei Cong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8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537" y="171451"/>
            <a:ext cx="4985229" cy="94833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Data Collection</a:t>
            </a:r>
            <a:endParaRPr lang="en-US" sz="48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3151" y="1265479"/>
            <a:ext cx="90194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Baseline: Sober, at least 3 hours since last meal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Play all the games, get walking data from both mobile phone and watch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Tipsy: Ingest 2 units of alcohol (175ml of wine) over 2 minutes and rest for 30 minutes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Record BAC levels, play games, walking data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Drunk: Ingest 4 units of alcohol (350ml of wine) over 2 minutes, rest 30 minutes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Record BAC, play games, walk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538" y="171451"/>
            <a:ext cx="9270150" cy="94833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User Interface and Demonstration </a:t>
            </a:r>
            <a:endParaRPr lang="en-US" sz="48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7764" y="1414334"/>
            <a:ext cx="9019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33" y="1765208"/>
            <a:ext cx="4081299" cy="42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89753" y="1770321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Thank You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Any Questions?</a:t>
            </a:r>
            <a:endParaRPr lang="en-US" sz="54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537" y="171451"/>
            <a:ext cx="9057500" cy="94833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Social Drinking Management App</a:t>
            </a:r>
            <a:endParaRPr lang="en-US" sz="48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7764" y="1914064"/>
            <a:ext cx="90194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Passive + Active Data Collection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Social and Drinking Games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Classification of User State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Intoxication Alert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5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537" y="171451"/>
            <a:ext cx="9057500" cy="94833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Similar Work</a:t>
            </a:r>
            <a:endParaRPr lang="en-US" sz="48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7764" y="1914064"/>
            <a:ext cx="9019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764" y="1520455"/>
            <a:ext cx="2927144" cy="4878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910" y="1520455"/>
            <a:ext cx="2927144" cy="4878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550" y="1520455"/>
            <a:ext cx="2914650" cy="487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537" y="171451"/>
            <a:ext cx="9057500" cy="94833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Medical Background</a:t>
            </a:r>
            <a:endParaRPr lang="en-US" sz="48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5867" y="1914064"/>
            <a:ext cx="9019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296" y="1339271"/>
            <a:ext cx="6502695" cy="498709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453423" y="3444949"/>
            <a:ext cx="2317898" cy="18075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3564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537" y="171451"/>
            <a:ext cx="9057500" cy="94833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Sensors</a:t>
            </a:r>
            <a:endParaRPr lang="en-US" sz="48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5867" y="1914064"/>
            <a:ext cx="90194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9-axis data from mobile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Accelerometer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Gyroscope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Magnetometer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Accelerometer data from smartwatch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Touch input from screen combined with system time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538" y="171451"/>
            <a:ext cx="4197350" cy="948330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Database</a:t>
            </a:r>
            <a:endParaRPr lang="en-US" sz="48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9360" y="1414334"/>
            <a:ext cx="93878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Local SQLite -&gt; Cloud Firebase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No data loss – 5GB of free space - NoSQL JSON format – Real-time access  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Data security -&gt; User Authentication  via Gmail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  <a:hlinkClick r:id="rId3"/>
              </a:rPr>
              <a:t>https://console.firebase.google.com/project/mandown-application/database/data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40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473752"/>
            <a:ext cx="6481333" cy="59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8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537" y="171451"/>
            <a:ext cx="9057500" cy="94833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Machine Learning</a:t>
            </a:r>
            <a:endParaRPr lang="en-US" sz="48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8019" y="1914064"/>
            <a:ext cx="93672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Done on the cloud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Amazon Web Services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Multi-Class Classification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Sober (&lt;0.20BAC), Tipsy (0.20 - &lt;0.79BAC), Drunk (≥0.80BAC)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Real-time End Point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Predictor Request with Map of Attributes as Input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537" y="171451"/>
            <a:ext cx="4985229" cy="94833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Data Collection</a:t>
            </a:r>
            <a:endParaRPr lang="en-US" sz="48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3151" y="1616353"/>
            <a:ext cx="90194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Unable to purchase alcohol through the college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Small scale testing within our team and friends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Direct control of alcohol consumption and therefore BAC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Ensure even collection of data for all classification levels (sober, tipsy, drunk)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471</TotalTime>
  <Words>272</Words>
  <Application>Microsoft Office PowerPoint</Application>
  <PresentationFormat>Widescreen</PresentationFormat>
  <Paragraphs>86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ManDown A Social Drinking Management App</vt:lpstr>
      <vt:lpstr>Social Drinking Management App</vt:lpstr>
      <vt:lpstr>Similar Work</vt:lpstr>
      <vt:lpstr>Medical Background</vt:lpstr>
      <vt:lpstr>Sensors</vt:lpstr>
      <vt:lpstr>Database</vt:lpstr>
      <vt:lpstr>PowerPoint Presentation</vt:lpstr>
      <vt:lpstr>Machine Learning</vt:lpstr>
      <vt:lpstr>Data Collection</vt:lpstr>
      <vt:lpstr>Data Collection</vt:lpstr>
      <vt:lpstr>User Interface and Demonstration </vt:lpstr>
      <vt:lpstr>Thank You 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Management Amazon</dc:title>
  <dc:creator>JIakan Xu</dc:creator>
  <cp:lastModifiedBy>WCT113</cp:lastModifiedBy>
  <cp:revision>46</cp:revision>
  <dcterms:created xsi:type="dcterms:W3CDTF">2017-03-06T19:18:07Z</dcterms:created>
  <dcterms:modified xsi:type="dcterms:W3CDTF">2017-03-15T09:28:35Z</dcterms:modified>
</cp:coreProperties>
</file>