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E676-3BED-4E72-AB4C-D6EDB54D8DF7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AD89-CBA7-4BED-BB74-C5F1DFC55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25" y="682832"/>
            <a:ext cx="7162800" cy="613954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4905" y="-25878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 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3095" y="-25878"/>
            <a:ext cx="85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4200" y="-2587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-25878"/>
            <a:ext cx="60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28600" y="309295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65826" y="461695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6725" y="470321"/>
            <a:ext cx="1752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8" idx="2"/>
          </p:cNvCxnSpPr>
          <p:nvPr/>
        </p:nvCxnSpPr>
        <p:spPr>
          <a:xfrm>
            <a:off x="2318148" y="34345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209800" y="278922"/>
            <a:ext cx="0" cy="1828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429000" y="270296"/>
            <a:ext cx="0" cy="292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800" y="55514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3420" y="548319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876800" y="259658"/>
            <a:ext cx="0" cy="3657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01065" y="614095"/>
            <a:ext cx="3977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914400" y="613196"/>
            <a:ext cx="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848600" y="725269"/>
            <a:ext cx="883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</a:t>
            </a:r>
          </a:p>
          <a:p>
            <a:r>
              <a:rPr lang="en-US" dirty="0" smtClean="0"/>
              <a:t>v</a:t>
            </a:r>
            <a:r>
              <a:rPr lang="en-US" dirty="0" smtClean="0"/>
              <a:t>olume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162800" y="1066800"/>
            <a:ext cx="7315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48600" y="1819870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</a:t>
            </a:r>
          </a:p>
          <a:p>
            <a:r>
              <a:rPr lang="en-US" dirty="0" smtClean="0"/>
              <a:t>v</a:t>
            </a:r>
            <a:r>
              <a:rPr lang="en-US" dirty="0" smtClean="0"/>
              <a:t>iewpoint</a:t>
            </a:r>
          </a:p>
          <a:p>
            <a:r>
              <a:rPr lang="en-US" dirty="0" smtClean="0"/>
              <a:t>o</a:t>
            </a:r>
            <a:r>
              <a:rPr lang="en-US" dirty="0" smtClean="0"/>
              <a:t>f 3D model 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620000" y="2286000"/>
            <a:ext cx="2743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620000" y="1304925"/>
            <a:ext cx="0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7162800" y="12954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Zeeshan</dc:creator>
  <cp:lastModifiedBy>Zeeshan</cp:lastModifiedBy>
  <cp:revision>8</cp:revision>
  <dcterms:created xsi:type="dcterms:W3CDTF">2014-11-10T14:24:02Z</dcterms:created>
  <dcterms:modified xsi:type="dcterms:W3CDTF">2014-11-11T14:47:41Z</dcterms:modified>
</cp:coreProperties>
</file>