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8" r:id="rId12"/>
    <p:sldId id="267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695F-A4C4-401E-9F43-D0C97445D72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C9D8-BAED-4684-A71D-5E4CB00C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695F-A4C4-401E-9F43-D0C97445D72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C9D8-BAED-4684-A71D-5E4CB00C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6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695F-A4C4-401E-9F43-D0C97445D72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C9D8-BAED-4684-A71D-5E4CB00C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8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695F-A4C4-401E-9F43-D0C97445D72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C9D8-BAED-4684-A71D-5E4CB00C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695F-A4C4-401E-9F43-D0C97445D72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C9D8-BAED-4684-A71D-5E4CB00C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4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695F-A4C4-401E-9F43-D0C97445D72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C9D8-BAED-4684-A71D-5E4CB00C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3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695F-A4C4-401E-9F43-D0C97445D72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C9D8-BAED-4684-A71D-5E4CB00C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8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695F-A4C4-401E-9F43-D0C97445D72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C9D8-BAED-4684-A71D-5E4CB00C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5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695F-A4C4-401E-9F43-D0C97445D72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C9D8-BAED-4684-A71D-5E4CB00C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6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695F-A4C4-401E-9F43-D0C97445D72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C9D8-BAED-4684-A71D-5E4CB00C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7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695F-A4C4-401E-9F43-D0C97445D72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C9D8-BAED-4684-A71D-5E4CB00C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4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C695F-A4C4-401E-9F43-D0C97445D72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4C9D8-BAED-4684-A71D-5E4CB00C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Contemporary Digital revolution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7887"/>
            <a:ext cx="10515599" cy="48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62130"/>
            <a:ext cx="10515600" cy="482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9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Digital Marketing Indian Context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5466"/>
            <a:ext cx="10250509" cy="400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8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515600" cy="35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00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4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3993"/>
            <a:ext cx="10515600" cy="2018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92451"/>
            <a:ext cx="10515600" cy="202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52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66263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2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649755" cy="44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6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94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7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1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515599" cy="580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70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62885"/>
            <a:ext cx="10623997" cy="461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90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43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44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0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515599" cy="603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Transformation 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515600" cy="434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81825"/>
            <a:ext cx="10515600" cy="504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6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515599" cy="420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Issue with Digital Marketing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4101"/>
            <a:ext cx="10405056" cy="47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84856"/>
            <a:ext cx="10515599" cy="51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8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81825"/>
            <a:ext cx="10515599" cy="51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6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18</Words>
  <Application>Microsoft Office PowerPoint</Application>
  <PresentationFormat>Widescreen</PresentationFormat>
  <Paragraphs>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The Contemporary Digital revolution</vt:lpstr>
      <vt:lpstr>PowerPoint Presentation</vt:lpstr>
      <vt:lpstr>PowerPoint Presentation</vt:lpstr>
      <vt:lpstr>Digital Transformation Framework</vt:lpstr>
      <vt:lpstr>PowerPoint Presentation</vt:lpstr>
      <vt:lpstr>PowerPoint Presentation</vt:lpstr>
      <vt:lpstr>Security Issue with Digital Marketing</vt:lpstr>
      <vt:lpstr>PowerPoint Presentation</vt:lpstr>
      <vt:lpstr>PowerPoint Presentation</vt:lpstr>
      <vt:lpstr>PowerPoint Presentation</vt:lpstr>
      <vt:lpstr>PowerPoint Presentation</vt:lpstr>
      <vt:lpstr>Trends in Digital Marketing Indian Context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Singh</dc:creator>
  <cp:lastModifiedBy>Suraj Singh</cp:lastModifiedBy>
  <cp:revision>8</cp:revision>
  <dcterms:created xsi:type="dcterms:W3CDTF">2021-07-05T14:43:23Z</dcterms:created>
  <dcterms:modified xsi:type="dcterms:W3CDTF">2021-07-08T03:39:18Z</dcterms:modified>
</cp:coreProperties>
</file>