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69" d="100"/>
          <a:sy n="69" d="100"/>
        </p:scale>
        <p:origin x="-534" y="-10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3" name="Subtitle 3">
            <a:extLst>
              <a:ext uri="{FF2B5EF4-FFF2-40B4-BE49-F238E27FC236}">
                <a16:creationId xmlns=""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smtClean="0">
                <a:solidFill>
                  <a:srgbClr val="17A889"/>
                </a:solidFill>
                <a:latin typeface="Arial" pitchFamily="34" charset="0"/>
                <a:cs typeface="Arial" pitchFamily="34" charset="0"/>
              </a:rPr>
              <a:t>iway</a:t>
            </a:r>
            <a:endParaRPr lang="en-US" sz="6600" dirty="0">
              <a:solidFill>
                <a:srgbClr val="17A889"/>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 xmlns:a16="http://schemas.microsoft.com/office/drawing/2014/main" id="{93D2B365-AA4F-4C08-8DB3-3C56EC163CDA}"/>
              </a:ext>
            </a:extLst>
          </p:cNvPr>
          <p:cNvGraphicFramePr>
            <a:graphicFrameLocks noGrp="1"/>
          </p:cNvGraphicFramePr>
          <p:nvPr>
            <p:extLst>
              <p:ext uri="{D42A27DB-BD31-4B8C-83A1-F6EECF244321}">
                <p14:modId xmlns=""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 xmlns:a16="http://schemas.microsoft.com/office/drawing/2014/main" val="20000"/>
                    </a:ext>
                  </a:extLst>
                </a:gridCol>
                <a:gridCol w="1158793">
                  <a:extLst>
                    <a:ext uri="{9D8B030D-6E8A-4147-A177-3AD203B41FA5}">
                      <a16:colId xmlns="" xmlns:a16="http://schemas.microsoft.com/office/drawing/2014/main" val="20001"/>
                    </a:ext>
                  </a:extLst>
                </a:gridCol>
                <a:gridCol w="1584176">
                  <a:extLst>
                    <a:ext uri="{9D8B030D-6E8A-4147-A177-3AD203B41FA5}">
                      <a16:colId xmlns="" xmlns:a16="http://schemas.microsoft.com/office/drawing/2014/main" val="1005391357"/>
                    </a:ext>
                  </a:extLst>
                </a:gridCol>
                <a:gridCol w="1224136">
                  <a:extLst>
                    <a:ext uri="{9D8B030D-6E8A-4147-A177-3AD203B41FA5}">
                      <a16:colId xmlns="" xmlns:a16="http://schemas.microsoft.com/office/drawing/2014/main" val="1092439937"/>
                    </a:ext>
                  </a:extLst>
                </a:gridCol>
                <a:gridCol w="1296144">
                  <a:extLst>
                    <a:ext uri="{9D8B030D-6E8A-4147-A177-3AD203B41FA5}">
                      <a16:colId xmlns="" xmlns:a16="http://schemas.microsoft.com/office/drawing/2014/main" val="20002"/>
                    </a:ext>
                  </a:extLst>
                </a:gridCol>
                <a:gridCol w="1642774">
                  <a:extLst>
                    <a:ext uri="{9D8B030D-6E8A-4147-A177-3AD203B41FA5}">
                      <a16:colId xmlns="" xmlns:a16="http://schemas.microsoft.com/office/drawing/2014/main" val="20003"/>
                    </a:ext>
                  </a:extLst>
                </a:gridCol>
                <a:gridCol w="1177000">
                  <a:extLst>
                    <a:ext uri="{9D8B030D-6E8A-4147-A177-3AD203B41FA5}">
                      <a16:colId xmlns="" xmlns:a16="http://schemas.microsoft.com/office/drawing/2014/main" val="20004"/>
                    </a:ext>
                  </a:extLst>
                </a:gridCol>
                <a:gridCol w="1333933">
                  <a:extLst>
                    <a:ext uri="{9D8B030D-6E8A-4147-A177-3AD203B41FA5}">
                      <a16:colId xmlns="" xmlns:a16="http://schemas.microsoft.com/office/drawing/2014/main" val="20005"/>
                    </a:ext>
                  </a:extLst>
                </a:gridCol>
                <a:gridCol w="863134">
                  <a:extLst>
                    <a:ext uri="{9D8B030D-6E8A-4147-A177-3AD203B41FA5}">
                      <a16:colId xmlns="" xmlns:a16="http://schemas.microsoft.com/office/drawing/2014/main" val="20006"/>
                    </a:ext>
                  </a:extLst>
                </a:gridCol>
                <a:gridCol w="863134">
                  <a:extLst>
                    <a:ext uri="{9D8B030D-6E8A-4147-A177-3AD203B41FA5}">
                      <a16:colId xmlns=""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graphicFrame>
        <p:nvGraphicFramePr>
          <p:cNvPr id="8" name="Table 7">
            <a:extLst>
              <a:ext uri="{FF2B5EF4-FFF2-40B4-BE49-F238E27FC236}">
                <a16:creationId xmlns="" xmlns:a16="http://schemas.microsoft.com/office/drawing/2014/main" id="{3E21AF42-E872-4374-9742-0A0905040C42}"/>
              </a:ext>
            </a:extLst>
          </p:cNvPr>
          <p:cNvGraphicFramePr>
            <a:graphicFrameLocks noGrp="1"/>
          </p:cNvGraphicFramePr>
          <p:nvPr>
            <p:extLst>
              <p:ext uri="{D42A27DB-BD31-4B8C-83A1-F6EECF244321}">
                <p14:modId xmlns=""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 xmlns:a16="http://schemas.microsoft.com/office/drawing/2014/main" val="20000"/>
                    </a:ext>
                  </a:extLst>
                </a:gridCol>
                <a:gridCol w="1080116">
                  <a:extLst>
                    <a:ext uri="{9D8B030D-6E8A-4147-A177-3AD203B41FA5}">
                      <a16:colId xmlns="" xmlns:a16="http://schemas.microsoft.com/office/drawing/2014/main" val="20001"/>
                    </a:ext>
                  </a:extLst>
                </a:gridCol>
                <a:gridCol w="1584177">
                  <a:extLst>
                    <a:ext uri="{9D8B030D-6E8A-4147-A177-3AD203B41FA5}">
                      <a16:colId xmlns="" xmlns:a16="http://schemas.microsoft.com/office/drawing/2014/main" val="1005391357"/>
                    </a:ext>
                  </a:extLst>
                </a:gridCol>
                <a:gridCol w="1224137">
                  <a:extLst>
                    <a:ext uri="{9D8B030D-6E8A-4147-A177-3AD203B41FA5}">
                      <a16:colId xmlns="" xmlns:a16="http://schemas.microsoft.com/office/drawing/2014/main" val="1092439937"/>
                    </a:ext>
                  </a:extLst>
                </a:gridCol>
                <a:gridCol w="1296144">
                  <a:extLst>
                    <a:ext uri="{9D8B030D-6E8A-4147-A177-3AD203B41FA5}">
                      <a16:colId xmlns="" xmlns:a16="http://schemas.microsoft.com/office/drawing/2014/main" val="20002"/>
                    </a:ext>
                  </a:extLst>
                </a:gridCol>
                <a:gridCol w="1642775">
                  <a:extLst>
                    <a:ext uri="{9D8B030D-6E8A-4147-A177-3AD203B41FA5}">
                      <a16:colId xmlns="" xmlns:a16="http://schemas.microsoft.com/office/drawing/2014/main" val="20003"/>
                    </a:ext>
                  </a:extLst>
                </a:gridCol>
                <a:gridCol w="1177000">
                  <a:extLst>
                    <a:ext uri="{9D8B030D-6E8A-4147-A177-3AD203B41FA5}">
                      <a16:colId xmlns="" xmlns:a16="http://schemas.microsoft.com/office/drawing/2014/main" val="20004"/>
                    </a:ext>
                  </a:extLst>
                </a:gridCol>
                <a:gridCol w="1333933">
                  <a:extLst>
                    <a:ext uri="{9D8B030D-6E8A-4147-A177-3AD203B41FA5}">
                      <a16:colId xmlns="" xmlns:a16="http://schemas.microsoft.com/office/drawing/2014/main" val="20005"/>
                    </a:ext>
                  </a:extLst>
                </a:gridCol>
                <a:gridCol w="863134">
                  <a:extLst>
                    <a:ext uri="{9D8B030D-6E8A-4147-A177-3AD203B41FA5}">
                      <a16:colId xmlns="" xmlns:a16="http://schemas.microsoft.com/office/drawing/2014/main" val="20006"/>
                    </a:ext>
                  </a:extLst>
                </a:gridCol>
                <a:gridCol w="863134">
                  <a:extLst>
                    <a:ext uri="{9D8B030D-6E8A-4147-A177-3AD203B41FA5}">
                      <a16:colId xmlns=""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 xmlns:a16="http://schemas.microsoft.com/office/drawing/2014/main" id="{0433048C-85F5-40C3-B2F6-BD4B19A3010D}"/>
              </a:ext>
            </a:extLst>
          </p:cNvPr>
          <p:cNvGraphicFramePr>
            <a:graphicFrameLocks noGrp="1"/>
          </p:cNvGraphicFramePr>
          <p:nvPr>
            <p:extLst>
              <p:ext uri="{D42A27DB-BD31-4B8C-83A1-F6EECF244321}">
                <p14:modId xmlns=""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 xmlns:a16="http://schemas.microsoft.com/office/drawing/2014/main" val="20000"/>
                    </a:ext>
                  </a:extLst>
                </a:gridCol>
                <a:gridCol w="1158793">
                  <a:extLst>
                    <a:ext uri="{9D8B030D-6E8A-4147-A177-3AD203B41FA5}">
                      <a16:colId xmlns="" xmlns:a16="http://schemas.microsoft.com/office/drawing/2014/main" val="20001"/>
                    </a:ext>
                  </a:extLst>
                </a:gridCol>
                <a:gridCol w="1584176">
                  <a:extLst>
                    <a:ext uri="{9D8B030D-6E8A-4147-A177-3AD203B41FA5}">
                      <a16:colId xmlns="" xmlns:a16="http://schemas.microsoft.com/office/drawing/2014/main" val="1005391357"/>
                    </a:ext>
                  </a:extLst>
                </a:gridCol>
                <a:gridCol w="1224136">
                  <a:extLst>
                    <a:ext uri="{9D8B030D-6E8A-4147-A177-3AD203B41FA5}">
                      <a16:colId xmlns="" xmlns:a16="http://schemas.microsoft.com/office/drawing/2014/main" val="1092439937"/>
                    </a:ext>
                  </a:extLst>
                </a:gridCol>
                <a:gridCol w="1296144">
                  <a:extLst>
                    <a:ext uri="{9D8B030D-6E8A-4147-A177-3AD203B41FA5}">
                      <a16:colId xmlns="" xmlns:a16="http://schemas.microsoft.com/office/drawing/2014/main" val="20002"/>
                    </a:ext>
                  </a:extLst>
                </a:gridCol>
                <a:gridCol w="1642774">
                  <a:extLst>
                    <a:ext uri="{9D8B030D-6E8A-4147-A177-3AD203B41FA5}">
                      <a16:colId xmlns="" xmlns:a16="http://schemas.microsoft.com/office/drawing/2014/main" val="20003"/>
                    </a:ext>
                  </a:extLst>
                </a:gridCol>
                <a:gridCol w="1177000">
                  <a:extLst>
                    <a:ext uri="{9D8B030D-6E8A-4147-A177-3AD203B41FA5}">
                      <a16:colId xmlns="" xmlns:a16="http://schemas.microsoft.com/office/drawing/2014/main" val="20004"/>
                    </a:ext>
                  </a:extLst>
                </a:gridCol>
                <a:gridCol w="1333933">
                  <a:extLst>
                    <a:ext uri="{9D8B030D-6E8A-4147-A177-3AD203B41FA5}">
                      <a16:colId xmlns="" xmlns:a16="http://schemas.microsoft.com/office/drawing/2014/main" val="20005"/>
                    </a:ext>
                  </a:extLst>
                </a:gridCol>
                <a:gridCol w="863134">
                  <a:extLst>
                    <a:ext uri="{9D8B030D-6E8A-4147-A177-3AD203B41FA5}">
                      <a16:colId xmlns="" xmlns:a16="http://schemas.microsoft.com/office/drawing/2014/main" val="20006"/>
                    </a:ext>
                  </a:extLst>
                </a:gridCol>
                <a:gridCol w="863134">
                  <a:extLst>
                    <a:ext uri="{9D8B030D-6E8A-4147-A177-3AD203B41FA5}">
                      <a16:colId xmlns=""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graphicFrame>
        <p:nvGraphicFramePr>
          <p:cNvPr id="11" name="Table 10">
            <a:extLst>
              <a:ext uri="{FF2B5EF4-FFF2-40B4-BE49-F238E27FC236}">
                <a16:creationId xmlns="" xmlns:a16="http://schemas.microsoft.com/office/drawing/2014/main" id="{23842D7B-2C27-4ECD-B17D-C8866BF3116F}"/>
              </a:ext>
            </a:extLst>
          </p:cNvPr>
          <p:cNvGraphicFramePr>
            <a:graphicFrameLocks noGrp="1"/>
          </p:cNvGraphicFramePr>
          <p:nvPr>
            <p:extLst>
              <p:ext uri="{D42A27DB-BD31-4B8C-83A1-F6EECF244321}">
                <p14:modId xmlns=""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 xmlns:a16="http://schemas.microsoft.com/office/drawing/2014/main" val="20000"/>
                    </a:ext>
                  </a:extLst>
                </a:gridCol>
                <a:gridCol w="1080116">
                  <a:extLst>
                    <a:ext uri="{9D8B030D-6E8A-4147-A177-3AD203B41FA5}">
                      <a16:colId xmlns="" xmlns:a16="http://schemas.microsoft.com/office/drawing/2014/main" val="20001"/>
                    </a:ext>
                  </a:extLst>
                </a:gridCol>
                <a:gridCol w="1584177">
                  <a:extLst>
                    <a:ext uri="{9D8B030D-6E8A-4147-A177-3AD203B41FA5}">
                      <a16:colId xmlns="" xmlns:a16="http://schemas.microsoft.com/office/drawing/2014/main" val="1005391357"/>
                    </a:ext>
                  </a:extLst>
                </a:gridCol>
                <a:gridCol w="1224137">
                  <a:extLst>
                    <a:ext uri="{9D8B030D-6E8A-4147-A177-3AD203B41FA5}">
                      <a16:colId xmlns="" xmlns:a16="http://schemas.microsoft.com/office/drawing/2014/main" val="1092439937"/>
                    </a:ext>
                  </a:extLst>
                </a:gridCol>
                <a:gridCol w="1296144">
                  <a:extLst>
                    <a:ext uri="{9D8B030D-6E8A-4147-A177-3AD203B41FA5}">
                      <a16:colId xmlns="" xmlns:a16="http://schemas.microsoft.com/office/drawing/2014/main" val="20002"/>
                    </a:ext>
                  </a:extLst>
                </a:gridCol>
                <a:gridCol w="1642775">
                  <a:extLst>
                    <a:ext uri="{9D8B030D-6E8A-4147-A177-3AD203B41FA5}">
                      <a16:colId xmlns="" xmlns:a16="http://schemas.microsoft.com/office/drawing/2014/main" val="20003"/>
                    </a:ext>
                  </a:extLst>
                </a:gridCol>
                <a:gridCol w="1177000">
                  <a:extLst>
                    <a:ext uri="{9D8B030D-6E8A-4147-A177-3AD203B41FA5}">
                      <a16:colId xmlns="" xmlns:a16="http://schemas.microsoft.com/office/drawing/2014/main" val="20004"/>
                    </a:ext>
                  </a:extLst>
                </a:gridCol>
                <a:gridCol w="1333933">
                  <a:extLst>
                    <a:ext uri="{9D8B030D-6E8A-4147-A177-3AD203B41FA5}">
                      <a16:colId xmlns="" xmlns:a16="http://schemas.microsoft.com/office/drawing/2014/main" val="20005"/>
                    </a:ext>
                  </a:extLst>
                </a:gridCol>
                <a:gridCol w="863134">
                  <a:extLst>
                    <a:ext uri="{9D8B030D-6E8A-4147-A177-3AD203B41FA5}">
                      <a16:colId xmlns="" xmlns:a16="http://schemas.microsoft.com/office/drawing/2014/main" val="20006"/>
                    </a:ext>
                  </a:extLst>
                </a:gridCol>
                <a:gridCol w="863134">
                  <a:extLst>
                    <a:ext uri="{9D8B030D-6E8A-4147-A177-3AD203B41FA5}">
                      <a16:colId xmlns=""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 xmlns:a16="http://schemas.microsoft.com/office/drawing/2014/main" val="20000"/>
                    </a:ext>
                  </a:extLst>
                </a:gridCol>
                <a:gridCol w="4392013">
                  <a:extLst>
                    <a:ext uri="{9D8B030D-6E8A-4147-A177-3AD203B41FA5}">
                      <a16:colId xmlns=""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 xmlns:a16="http://schemas.microsoft.com/office/drawing/2014/main" val="3399297053"/>
                  </a:ext>
                </a:extLst>
              </a:tr>
            </a:tbl>
          </a:graphicData>
        </a:graphic>
      </p:graphicFrame>
    </p:spTree>
    <p:extLst>
      <p:ext uri="{BB962C8B-B14F-4D97-AF65-F5344CB8AC3E}">
        <p14:creationId xmlns=""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a:extLst>
              <a:ext uri="{FF2B5EF4-FFF2-40B4-BE49-F238E27FC236}">
                <a16:creationId xmlns=""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 xmlns:a16="http://schemas.microsoft.com/office/drawing/2014/main" val="20000"/>
                    </a:ext>
                  </a:extLst>
                </a:gridCol>
                <a:gridCol w="8712968">
                  <a:extLst>
                    <a:ext uri="{9D8B030D-6E8A-4147-A177-3AD203B41FA5}">
                      <a16:colId xmlns=""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4182343064"/>
                  </a:ext>
                </a:extLst>
              </a:tr>
            </a:tbl>
          </a:graphicData>
        </a:graphic>
      </p:graphicFrame>
    </p:spTree>
    <p:extLst>
      <p:ext uri="{BB962C8B-B14F-4D97-AF65-F5344CB8AC3E}">
        <p14:creationId xmlns=""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661523120"/>
                  </a:ext>
                </a:extLst>
              </a:tr>
            </a:tbl>
          </a:graphicData>
        </a:graphic>
      </p:graphicFrame>
    </p:spTree>
    <p:extLst>
      <p:ext uri="{BB962C8B-B14F-4D97-AF65-F5344CB8AC3E}">
        <p14:creationId xmlns=""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 xmlns:a16="http://schemas.microsoft.com/office/drawing/2014/main" id="{977DF75C-8FC1-41BF-A71E-09295BAA64A6}"/>
              </a:ext>
            </a:extLst>
          </p:cNvPr>
          <p:cNvGraphicFramePr>
            <a:graphicFrameLocks noGrp="1"/>
          </p:cNvGraphicFramePr>
          <p:nvPr>
            <p:extLst>
              <p:ext uri="{D42A27DB-BD31-4B8C-83A1-F6EECF244321}">
                <p14:modId xmlns=""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 xmlns:a16="http://schemas.microsoft.com/office/drawing/2014/main" val="20000"/>
                    </a:ext>
                  </a:extLst>
                </a:gridCol>
                <a:gridCol w="6840760">
                  <a:extLst>
                    <a:ext uri="{9D8B030D-6E8A-4147-A177-3AD203B41FA5}">
                      <a16:colId xmlns=""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661523120"/>
                  </a:ext>
                </a:extLst>
              </a:tr>
            </a:tbl>
          </a:graphicData>
        </a:graphic>
      </p:graphicFrame>
      <p:sp>
        <p:nvSpPr>
          <p:cNvPr id="8" name="TextBox 7">
            <a:extLst>
              <a:ext uri="{FF2B5EF4-FFF2-40B4-BE49-F238E27FC236}">
                <a16:creationId xmlns=""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 xmlns:a16="http://schemas.microsoft.com/office/drawing/2014/main" val="2584803446"/>
                  </a:ext>
                </a:extLst>
              </a:tr>
            </a:tbl>
          </a:graphicData>
        </a:graphic>
      </p:graphicFrame>
      <p:sp>
        <p:nvSpPr>
          <p:cNvPr id="4" name="Rectangle 3">
            <a:extLst>
              <a:ext uri="{FF2B5EF4-FFF2-40B4-BE49-F238E27FC236}">
                <a16:creationId xmlns=""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 xmlns:a16="http://schemas.microsoft.com/office/drawing/2014/main" val="20000"/>
                    </a:ext>
                  </a:extLst>
                </a:gridCol>
                <a:gridCol w="7092650">
                  <a:extLst>
                    <a:ext uri="{9D8B030D-6E8A-4147-A177-3AD203B41FA5}">
                      <a16:colId xmlns=""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 xmlns:a16="http://schemas.microsoft.com/office/drawing/2014/main" val="20000"/>
                    </a:ext>
                  </a:extLst>
                </a:gridCol>
                <a:gridCol w="7595377">
                  <a:extLst>
                    <a:ext uri="{9D8B030D-6E8A-4147-A177-3AD203B41FA5}">
                      <a16:colId xmlns=""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 xmlns:a16="http://schemas.microsoft.com/office/drawing/2014/main" id="{6A366A73-8C6D-402B-8EC8-6A85300D46DE}"/>
              </a:ext>
            </a:extLst>
          </p:cNvPr>
          <p:cNvGraphicFramePr>
            <a:graphicFrameLocks noGrp="1"/>
          </p:cNvGraphicFramePr>
          <p:nvPr>
            <p:extLst>
              <p:ext uri="{D42A27DB-BD31-4B8C-83A1-F6EECF244321}">
                <p14:modId xmlns=""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 xmlns:a16="http://schemas.microsoft.com/office/drawing/2014/main" val="2665150411"/>
                    </a:ext>
                  </a:extLst>
                </a:gridCol>
                <a:gridCol w="3015263">
                  <a:extLst>
                    <a:ext uri="{9D8B030D-6E8A-4147-A177-3AD203B41FA5}">
                      <a16:colId xmlns=""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 xmlns:a16="http://schemas.microsoft.com/office/drawing/2014/main" val="1835016099"/>
                  </a:ext>
                </a:extLst>
              </a:tr>
            </a:tbl>
          </a:graphicData>
        </a:graphic>
      </p:graphicFrame>
    </p:spTree>
    <p:extLst>
      <p:ext uri="{BB962C8B-B14F-4D97-AF65-F5344CB8AC3E}">
        <p14:creationId xmlns=""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 xmlns:a16="http://schemas.microsoft.com/office/drawing/2014/main" id="{C21262F1-350F-88BC-D402-C694CEDD8CC4}"/>
              </a:ext>
            </a:extLst>
          </p:cNvPr>
          <p:cNvGraphicFramePr>
            <a:graphicFrameLocks noGrp="1"/>
          </p:cNvGraphicFramePr>
          <p:nvPr>
            <p:extLst>
              <p:ext uri="{D42A27DB-BD31-4B8C-83A1-F6EECF244321}">
                <p14:modId xmlns=""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 xmlns:a16="http://schemas.microsoft.com/office/drawing/2014/main" val="2665150411"/>
                    </a:ext>
                  </a:extLst>
                </a:gridCol>
                <a:gridCol w="7128792">
                  <a:extLst>
                    <a:ext uri="{9D8B030D-6E8A-4147-A177-3AD203B41FA5}">
                      <a16:colId xmlns=""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 xmlns:a16="http://schemas.microsoft.com/office/drawing/2014/main" val="1835016099"/>
                  </a:ext>
                </a:extLst>
              </a:tr>
            </a:tbl>
          </a:graphicData>
        </a:graphic>
      </p:graphicFrame>
    </p:spTree>
    <p:extLst>
      <p:ext uri="{BB962C8B-B14F-4D97-AF65-F5344CB8AC3E}">
        <p14:creationId xmlns=""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bl>
          </a:graphicData>
        </a:graphic>
      </p:graphicFrame>
    </p:spTree>
    <p:extLst>
      <p:ext uri="{BB962C8B-B14F-4D97-AF65-F5344CB8AC3E}">
        <p14:creationId xmlns=""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79904228"/>
                  </a:ext>
                </a:extLst>
              </a:tr>
            </a:tbl>
          </a:graphicData>
        </a:graphic>
      </p:graphicFrame>
    </p:spTree>
    <p:extLst>
      <p:ext uri="{BB962C8B-B14F-4D97-AF65-F5344CB8AC3E}">
        <p14:creationId xmlns=""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64962118"/>
                  </a:ext>
                </a:extLst>
              </a:tr>
            </a:tbl>
          </a:graphicData>
        </a:graphic>
      </p:graphicFrame>
    </p:spTree>
    <p:extLst>
      <p:ext uri="{BB962C8B-B14F-4D97-AF65-F5344CB8AC3E}">
        <p14:creationId xmlns=""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75387706"/>
                  </a:ext>
                </a:extLst>
              </a:tr>
            </a:tbl>
          </a:graphicData>
        </a:graphic>
      </p:graphicFrame>
    </p:spTree>
    <p:extLst>
      <p:ext uri="{BB962C8B-B14F-4D97-AF65-F5344CB8AC3E}">
        <p14:creationId xmlns=""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75387706"/>
                  </a:ext>
                </a:extLst>
              </a:tr>
            </a:tbl>
          </a:graphicData>
        </a:graphic>
      </p:graphicFrame>
    </p:spTree>
    <p:extLst>
      <p:ext uri="{BB962C8B-B14F-4D97-AF65-F5344CB8AC3E}">
        <p14:creationId xmlns=""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bl>
          </a:graphicData>
        </a:graphic>
      </p:graphicFrame>
    </p:spTree>
    <p:extLst>
      <p:ext uri="{BB962C8B-B14F-4D97-AF65-F5344CB8AC3E}">
        <p14:creationId xmlns=""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46632274"/>
                  </a:ext>
                </a:extLst>
              </a:tr>
            </a:tbl>
          </a:graphicData>
        </a:graphic>
      </p:graphicFrame>
    </p:spTree>
    <p:extLst>
      <p:ext uri="{BB962C8B-B14F-4D97-AF65-F5344CB8AC3E}">
        <p14:creationId xmlns=""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37725056"/>
                  </a:ext>
                </a:extLst>
              </a:tr>
            </a:tbl>
          </a:graphicData>
        </a:graphic>
      </p:graphicFrame>
    </p:spTree>
    <p:extLst>
      <p:ext uri="{BB962C8B-B14F-4D97-AF65-F5344CB8AC3E}">
        <p14:creationId xmlns=""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48622173"/>
                  </a:ext>
                </a:extLst>
              </a:tr>
            </a:tbl>
          </a:graphicData>
        </a:graphic>
      </p:graphicFrame>
    </p:spTree>
    <p:extLst>
      <p:ext uri="{BB962C8B-B14F-4D97-AF65-F5344CB8AC3E}">
        <p14:creationId xmlns=""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62367612"/>
                  </a:ext>
                </a:extLst>
              </a:tr>
            </a:tbl>
          </a:graphicData>
        </a:graphic>
      </p:graphicFrame>
    </p:spTree>
    <p:extLst>
      <p:ext uri="{BB962C8B-B14F-4D97-AF65-F5344CB8AC3E}">
        <p14:creationId xmlns=""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bl>
          </a:graphicData>
        </a:graphic>
      </p:graphicFrame>
    </p:spTree>
    <p:extLst>
      <p:ext uri="{BB962C8B-B14F-4D97-AF65-F5344CB8AC3E}">
        <p14:creationId xmlns=""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Tree>
    <p:extLst>
      <p:ext uri="{BB962C8B-B14F-4D97-AF65-F5344CB8AC3E}">
        <p14:creationId xmlns=""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22995297"/>
                  </a:ext>
                </a:extLst>
              </a:tr>
            </a:tbl>
          </a:graphicData>
        </a:graphic>
      </p:graphicFrame>
    </p:spTree>
    <p:extLst>
      <p:ext uri="{BB962C8B-B14F-4D97-AF65-F5344CB8AC3E}">
        <p14:creationId xmlns=""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bl>
          </a:graphicData>
        </a:graphic>
      </p:graphicFrame>
      <p:sp>
        <p:nvSpPr>
          <p:cNvPr id="4" name="Rectangle 3">
            <a:extLst>
              <a:ext uri="{FF2B5EF4-FFF2-40B4-BE49-F238E27FC236}">
                <a16:creationId xmlns=""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bl>
          </a:graphicData>
        </a:graphic>
      </p:graphicFrame>
      <p:sp>
        <p:nvSpPr>
          <p:cNvPr id="4" name="Rectangle 3">
            <a:extLst>
              <a:ext uri="{FF2B5EF4-FFF2-40B4-BE49-F238E27FC236}">
                <a16:creationId xmlns=""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bl>
          </a:graphicData>
        </a:graphic>
      </p:graphicFrame>
    </p:spTree>
    <p:extLst>
      <p:ext uri="{BB962C8B-B14F-4D97-AF65-F5344CB8AC3E}">
        <p14:creationId xmlns=""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bl>
          </a:graphicData>
        </a:graphic>
      </p:graphicFrame>
      <p:sp>
        <p:nvSpPr>
          <p:cNvPr id="6" name="Rectangle 5">
            <a:extLst>
              <a:ext uri="{FF2B5EF4-FFF2-40B4-BE49-F238E27FC236}">
                <a16:creationId xmlns=""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13522247"/>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4553484"/>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752600">
                  <a:extLst>
                    <a:ext uri="{9D8B030D-6E8A-4147-A177-3AD203B41FA5}">
                      <a16:colId xmlns="" xmlns:a16="http://schemas.microsoft.com/office/drawing/2014/main" val="20003"/>
                    </a:ext>
                  </a:extLst>
                </a:gridCol>
                <a:gridCol w="1752600">
                  <a:extLst>
                    <a:ext uri="{9D8B030D-6E8A-4147-A177-3AD203B41FA5}">
                      <a16:colId xmlns=""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bl>
          </a:graphicData>
        </a:graphic>
      </p:graphicFrame>
    </p:spTree>
    <p:extLst>
      <p:ext uri="{BB962C8B-B14F-4D97-AF65-F5344CB8AC3E}">
        <p14:creationId xmlns=""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bl>
          </a:graphicData>
        </a:graphic>
      </p:graphicFrame>
      <p:sp>
        <p:nvSpPr>
          <p:cNvPr id="6" name="Rectangle 5">
            <a:extLst>
              <a:ext uri="{FF2B5EF4-FFF2-40B4-BE49-F238E27FC236}">
                <a16:creationId xmlns=""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73281008"/>
                  </a:ext>
                </a:extLst>
              </a:tr>
            </a:tbl>
          </a:graphicData>
        </a:graphic>
      </p:graphicFrame>
      <p:sp>
        <p:nvSpPr>
          <p:cNvPr id="6" name="Rectangle 5">
            <a:extLst>
              <a:ext uri="{FF2B5EF4-FFF2-40B4-BE49-F238E27FC236}">
                <a16:creationId xmlns=""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 xmlns:a16="http://schemas.microsoft.com/office/drawing/2014/main" id="{DECCF585-B9FA-6294-BAEE-A0DFA4A516B7}"/>
              </a:ext>
            </a:extLst>
          </p:cNvPr>
          <p:cNvGraphicFramePr>
            <a:graphicFrameLocks noGrp="1"/>
          </p:cNvGraphicFramePr>
          <p:nvPr>
            <p:extLst>
              <p:ext uri="{D42A27DB-BD31-4B8C-83A1-F6EECF244321}">
                <p14:modId xmlns=""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Tree>
    <p:extLst>
      <p:ext uri="{BB962C8B-B14F-4D97-AF65-F5344CB8AC3E}">
        <p14:creationId xmlns=""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 xmlns:a16="http://schemas.microsoft.com/office/drawing/2014/main" val="20000"/>
                    </a:ext>
                  </a:extLst>
                </a:gridCol>
                <a:gridCol w="8226679">
                  <a:extLst>
                    <a:ext uri="{9D8B030D-6E8A-4147-A177-3AD203B41FA5}">
                      <a16:colId xmlns=""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extLst>
              <p:ext uri="{D42A27DB-BD31-4B8C-83A1-F6EECF244321}">
                <p14:modId xmlns=""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2184645"/>
                  </a:ext>
                </a:extLst>
              </a:tr>
            </a:tbl>
          </a:graphicData>
        </a:graphic>
      </p:graphicFrame>
      <p:sp>
        <p:nvSpPr>
          <p:cNvPr id="4" name="Rectangle 3">
            <a:extLst>
              <a:ext uri="{FF2B5EF4-FFF2-40B4-BE49-F238E27FC236}">
                <a16:creationId xmlns=""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 xmlns:a16="http://schemas.microsoft.com/office/drawing/2014/main" val="20000"/>
                    </a:ext>
                  </a:extLst>
                </a:gridCol>
                <a:gridCol w="8226679">
                  <a:extLst>
                    <a:ext uri="{9D8B030D-6E8A-4147-A177-3AD203B41FA5}">
                      <a16:colId xmlns=""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3" name="Rectangle 2">
            <a:extLst>
              <a:ext uri="{FF2B5EF4-FFF2-40B4-BE49-F238E27FC236}">
                <a16:creationId xmlns=""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 xmlns:a16="http://schemas.microsoft.com/office/drawing/2014/main" val="20000"/>
                    </a:ext>
                  </a:extLst>
                </a:gridCol>
                <a:gridCol w="8712968">
                  <a:extLst>
                    <a:ext uri="{9D8B030D-6E8A-4147-A177-3AD203B41FA5}">
                      <a16:colId xmlns=""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 xmlns:a16="http://schemas.microsoft.com/office/drawing/2014/main" val="20000"/>
                    </a:ext>
                  </a:extLst>
                </a:gridCol>
                <a:gridCol w="7328962">
                  <a:extLst>
                    <a:ext uri="{9D8B030D-6E8A-4147-A177-3AD203B41FA5}">
                      <a16:colId xmlns=""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 xmlns:a16="http://schemas.microsoft.com/office/drawing/2014/main" val="10002"/>
                  </a:ext>
                </a:extLst>
              </a:tr>
            </a:tbl>
          </a:graphicData>
        </a:graphic>
      </p:graphicFrame>
      <p:sp>
        <p:nvSpPr>
          <p:cNvPr id="10" name="Rectangle 9">
            <a:extLst>
              <a:ext uri="{FF2B5EF4-FFF2-40B4-BE49-F238E27FC236}">
                <a16:creationId xmlns=""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35153</TotalTime>
  <Words>17603</Words>
  <Application>Microsoft Office PowerPoint</Application>
  <PresentationFormat>Custom</PresentationFormat>
  <Paragraphs>2256</Paragraphs>
  <Slides>278</Slides>
  <Notes>4</Notes>
  <HiddenSlides>3</HiddenSlides>
  <MMClips>0</MMClips>
  <ScaleCrop>false</ScaleCrop>
  <HeadingPairs>
    <vt:vector size="4" baseType="variant">
      <vt:variant>
        <vt:lpstr>Theme</vt:lpstr>
      </vt:variant>
      <vt:variant>
        <vt:i4>1</vt:i4>
      </vt:variant>
      <vt:variant>
        <vt:lpstr>Slide Titles</vt:lpstr>
      </vt:variant>
      <vt:variant>
        <vt:i4>278</vt:i4>
      </vt:variant>
    </vt:vector>
  </HeadingPairs>
  <TitlesOfParts>
    <vt:vector size="27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Admn</cp:lastModifiedBy>
  <cp:revision>7146</cp:revision>
  <dcterms:created xsi:type="dcterms:W3CDTF">2015-10-09T06:09:34Z</dcterms:created>
  <dcterms:modified xsi:type="dcterms:W3CDTF">2023-01-19T14:49:23Z</dcterms:modified>
</cp:coreProperties>
</file>