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Models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Pravinkumar Dabade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86772" cy="706964"/>
          </a:xfrm>
        </p:spPr>
        <p:txBody>
          <a:bodyPr/>
          <a:lstStyle/>
          <a:p>
            <a:r>
              <a:rPr lang="en-IN" dirty="0" smtClean="0"/>
              <a:t>Validating Model using Data Annotations</a:t>
            </a:r>
            <a:endParaRPr lang="en-IN" dirty="0"/>
          </a:p>
        </p:txBody>
      </p:sp>
      <p:pic>
        <p:nvPicPr>
          <p:cNvPr id="4098" name="Picture 2" descr="E:\MVC5\PPT\Images\dataanno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074" y="2310538"/>
            <a:ext cx="11101931" cy="4338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Output – Data Annotations</a:t>
            </a:r>
            <a:endParaRPr lang="en-IN" dirty="0"/>
          </a:p>
        </p:txBody>
      </p:sp>
      <p:pic>
        <p:nvPicPr>
          <p:cNvPr id="5122" name="Picture 2" descr="E:\MVC5\PPT\Images\dataannotationout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1018" y="2483439"/>
            <a:ext cx="7534501" cy="36952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Model in ASP.NET MVC</a:t>
            </a:r>
          </a:p>
          <a:p>
            <a:r>
              <a:rPr lang="en-IN" dirty="0" smtClean="0"/>
              <a:t>Purpose of Model</a:t>
            </a:r>
          </a:p>
          <a:p>
            <a:r>
              <a:rPr lang="en-IN" dirty="0" smtClean="0"/>
              <a:t>Creating MVC Model using Classes</a:t>
            </a:r>
          </a:p>
          <a:p>
            <a:r>
              <a:rPr lang="en-IN" dirty="0" smtClean="0"/>
              <a:t>Model Binders in ASP.NET MVC</a:t>
            </a:r>
          </a:p>
          <a:p>
            <a:r>
              <a:rPr lang="en-IN" dirty="0" smtClean="0"/>
              <a:t>Data Annotation, Error Handling and Data Validation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867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 to Model in ASP.NET MVC</a:t>
            </a:r>
          </a:p>
          <a:p>
            <a:r>
              <a:rPr lang="en-IN" dirty="0" smtClean="0"/>
              <a:t>Purpose of Model</a:t>
            </a:r>
          </a:p>
          <a:p>
            <a:r>
              <a:rPr lang="en-IN" dirty="0" smtClean="0"/>
              <a:t>Creating MVC Model using </a:t>
            </a:r>
            <a:r>
              <a:rPr lang="en-IN" dirty="0" smtClean="0"/>
              <a:t>Classes</a:t>
            </a:r>
          </a:p>
          <a:p>
            <a:r>
              <a:rPr lang="en-IN" dirty="0" smtClean="0"/>
              <a:t>Model Binders in ASP.NET MVC</a:t>
            </a:r>
            <a:endParaRPr lang="en-IN" dirty="0" smtClean="0"/>
          </a:p>
          <a:p>
            <a:r>
              <a:rPr lang="en-IN" dirty="0" smtClean="0"/>
              <a:t>Data Annotation, Error Handling and Data </a:t>
            </a:r>
            <a:r>
              <a:rPr lang="en-IN" dirty="0" smtClean="0"/>
              <a:t>Validation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295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in ASP.NET 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71620"/>
          </a:xfrm>
        </p:spPr>
        <p:txBody>
          <a:bodyPr/>
          <a:lstStyle/>
          <a:p>
            <a:r>
              <a:rPr lang="en-IN" dirty="0" smtClean="0"/>
              <a:t>Set of classes also known as Business Entities/Domain Entities</a:t>
            </a:r>
          </a:p>
          <a:p>
            <a:r>
              <a:rPr lang="en-IN" dirty="0" smtClean="0"/>
              <a:t>These entities contains business logic of the application</a:t>
            </a:r>
          </a:p>
          <a:p>
            <a:r>
              <a:rPr lang="en-IN" dirty="0" smtClean="0"/>
              <a:t>These entities can also contains Validation logic of your domain</a:t>
            </a:r>
          </a:p>
          <a:p>
            <a:r>
              <a:rPr lang="en-IN" dirty="0" smtClean="0"/>
              <a:t>These entities are also used for handling Data Access Logic [DAL]</a:t>
            </a:r>
          </a:p>
          <a:p>
            <a:r>
              <a:rPr lang="en-IN" dirty="0" smtClean="0"/>
              <a:t>Models typically access the data from the persistent systems like SQL Server database, Oracle or File store and perform some business logic on the data</a:t>
            </a:r>
          </a:p>
          <a:p>
            <a:r>
              <a:rPr lang="en-IN" dirty="0" smtClean="0"/>
              <a:t>Models does not handle inputs from the Browsers directly</a:t>
            </a:r>
          </a:p>
          <a:p>
            <a:r>
              <a:rPr lang="en-IN" dirty="0" smtClean="0"/>
              <a:t>Models does not also generate any HTML for the browser</a:t>
            </a:r>
          </a:p>
          <a:p>
            <a:r>
              <a:rPr lang="en-IN" dirty="0" smtClean="0"/>
              <a:t>Model Classes are placed in Models folder in ASP.NET MVC application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 – Example of Model </a:t>
            </a:r>
            <a:endParaRPr lang="en-IN" dirty="0"/>
          </a:p>
        </p:txBody>
      </p:sp>
      <p:pic>
        <p:nvPicPr>
          <p:cNvPr id="1026" name="Picture 2" descr="E:\MVC5\PPT\Images\simple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086" y="2481671"/>
            <a:ext cx="8925513" cy="3344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Binders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0991"/>
          </a:xfrm>
        </p:spPr>
        <p:txBody>
          <a:bodyPr/>
          <a:lstStyle/>
          <a:p>
            <a:r>
              <a:rPr lang="en-IN" dirty="0" smtClean="0"/>
              <a:t>Provides  a simple way to map posted form values to a .NET Framework type </a:t>
            </a:r>
            <a:endParaRPr lang="en-IN" dirty="0" smtClean="0"/>
          </a:p>
          <a:p>
            <a:r>
              <a:rPr lang="en-IN" dirty="0" smtClean="0"/>
              <a:t>The same type is passed to an action as a parameter</a:t>
            </a:r>
          </a:p>
          <a:p>
            <a:r>
              <a:rPr lang="en-IN" dirty="0" smtClean="0"/>
              <a:t>Model Binders are like type converters which converts HTTP Requests into Objects that are passed to an action method</a:t>
            </a:r>
          </a:p>
          <a:p>
            <a:r>
              <a:rPr lang="en-IN" dirty="0" smtClean="0"/>
              <a:t>Model Binders also contains the information about the current Controller context</a:t>
            </a:r>
          </a:p>
          <a:p>
            <a:r>
              <a:rPr lang="en-IN" dirty="0" smtClean="0"/>
              <a:t>ASP.NET MVC uses </a:t>
            </a:r>
            <a:r>
              <a:rPr lang="en-IN" b="1" u="sng" dirty="0" err="1" smtClean="0"/>
              <a:t>DefaultModelBinder</a:t>
            </a:r>
            <a:r>
              <a:rPr lang="en-IN" dirty="0" smtClean="0"/>
              <a:t> class which works with most .NET Framework </a:t>
            </a:r>
            <a:r>
              <a:rPr lang="en-IN" dirty="0" smtClean="0"/>
              <a:t>types like </a:t>
            </a:r>
            <a:r>
              <a:rPr lang="en-IN" dirty="0" smtClean="0"/>
              <a:t>– </a:t>
            </a:r>
            <a:r>
              <a:rPr lang="en-IN" b="1" dirty="0" err="1" smtClean="0"/>
              <a:t>Ilist</a:t>
            </a:r>
            <a:r>
              <a:rPr lang="en-IN" dirty="0" smtClean="0"/>
              <a:t>, </a:t>
            </a:r>
            <a:r>
              <a:rPr lang="en-IN" b="1" dirty="0" err="1" smtClean="0"/>
              <a:t>ICollection</a:t>
            </a:r>
            <a:r>
              <a:rPr lang="en-IN" dirty="0" smtClean="0"/>
              <a:t>, and </a:t>
            </a:r>
            <a:r>
              <a:rPr lang="en-IN" b="1" dirty="0" err="1" smtClean="0"/>
              <a:t>IDictionary</a:t>
            </a:r>
            <a:r>
              <a:rPr lang="en-IN" dirty="0" smtClean="0"/>
              <a:t> </a:t>
            </a:r>
            <a:r>
              <a:rPr lang="en-IN" dirty="0" smtClean="0"/>
              <a:t>objects</a:t>
            </a:r>
          </a:p>
          <a:p>
            <a:r>
              <a:rPr lang="en-IN" dirty="0" smtClean="0"/>
              <a:t>The </a:t>
            </a:r>
            <a:r>
              <a:rPr lang="en-IN" b="1" u="sng" dirty="0" err="1" smtClean="0"/>
              <a:t>ControllerActionInvoker</a:t>
            </a:r>
            <a:r>
              <a:rPr lang="en-IN" dirty="0" smtClean="0"/>
              <a:t> invokes  the </a:t>
            </a:r>
            <a:r>
              <a:rPr lang="en-IN" b="1" u="sng" dirty="0" err="1" smtClean="0"/>
              <a:t>DefaultModelBinder</a:t>
            </a:r>
            <a:r>
              <a:rPr lang="en-IN" dirty="0" smtClean="0"/>
              <a:t> to transform the raw HTTP request into .NET Object.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Binder – Example </a:t>
            </a:r>
            <a:endParaRPr lang="en-IN" dirty="0"/>
          </a:p>
        </p:txBody>
      </p:sp>
      <p:pic>
        <p:nvPicPr>
          <p:cNvPr id="2050" name="Picture 2" descr="E:\MVC5\PPT\Images\modelbinder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678" y="2319927"/>
            <a:ext cx="9935436" cy="415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Custom Model Binder</a:t>
            </a:r>
            <a:endParaRPr lang="en-IN" dirty="0"/>
          </a:p>
        </p:txBody>
      </p:sp>
      <p:pic>
        <p:nvPicPr>
          <p:cNvPr id="3074" name="Picture 2" descr="E:\MVC5\PPT\Images\custommodelbin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2411" y="2305050"/>
            <a:ext cx="9627326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 Model and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of the best way to validate a model is to make use of Data Annotations.</a:t>
            </a:r>
          </a:p>
          <a:p>
            <a:r>
              <a:rPr lang="en-IN" dirty="0" smtClean="0"/>
              <a:t>You can make use of number of attributes to validate a model which you can find under </a:t>
            </a:r>
            <a:r>
              <a:rPr lang="en-IN" dirty="0" err="1" smtClean="0"/>
              <a:t>System.ComponentModel.DataAnnotations.dll</a:t>
            </a:r>
            <a:r>
              <a:rPr lang="en-IN" dirty="0" smtClean="0"/>
              <a:t> assembly.</a:t>
            </a:r>
          </a:p>
          <a:p>
            <a:r>
              <a:rPr lang="en-IN" dirty="0" smtClean="0"/>
              <a:t>There are number of attributes which you can apply to the properties of a model class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Annotation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Required</a:t>
            </a:r>
            <a:r>
              <a:rPr lang="en-IN" dirty="0" smtClean="0"/>
              <a:t> – Indicates that the property is a required </a:t>
            </a:r>
            <a:r>
              <a:rPr lang="en-IN" dirty="0" smtClean="0"/>
              <a:t>field</a:t>
            </a:r>
          </a:p>
          <a:p>
            <a:r>
              <a:rPr lang="en-IN" b="1" dirty="0" err="1" smtClean="0"/>
              <a:t>DisplayName</a:t>
            </a:r>
            <a:r>
              <a:rPr lang="en-IN" dirty="0" smtClean="0"/>
              <a:t> – Defines the text we want used on form fields and validation </a:t>
            </a:r>
            <a:r>
              <a:rPr lang="en-IN" dirty="0" smtClean="0"/>
              <a:t>messages</a:t>
            </a:r>
          </a:p>
          <a:p>
            <a:r>
              <a:rPr lang="en-IN" b="1" dirty="0" err="1" smtClean="0"/>
              <a:t>StringLength</a:t>
            </a:r>
            <a:r>
              <a:rPr lang="en-IN" dirty="0" smtClean="0"/>
              <a:t> – Defines a maximum length for a string </a:t>
            </a:r>
            <a:r>
              <a:rPr lang="en-IN" dirty="0" smtClean="0"/>
              <a:t>field</a:t>
            </a:r>
          </a:p>
          <a:p>
            <a:r>
              <a:rPr lang="en-IN" b="1" dirty="0" smtClean="0"/>
              <a:t>Range</a:t>
            </a:r>
            <a:r>
              <a:rPr lang="en-IN" dirty="0" smtClean="0"/>
              <a:t> – Gives a maximum and minimum value for a numeric </a:t>
            </a:r>
            <a:r>
              <a:rPr lang="en-IN" dirty="0" smtClean="0"/>
              <a:t>field</a:t>
            </a:r>
          </a:p>
          <a:p>
            <a:r>
              <a:rPr lang="en-IN" b="1" dirty="0" smtClean="0"/>
              <a:t>Bind</a:t>
            </a:r>
            <a:r>
              <a:rPr lang="en-IN" dirty="0" smtClean="0"/>
              <a:t> – Lists fields to exclude or include when binding parameter or form values to model </a:t>
            </a:r>
            <a:r>
              <a:rPr lang="en-IN" dirty="0" smtClean="0"/>
              <a:t>properties</a:t>
            </a:r>
          </a:p>
          <a:p>
            <a:r>
              <a:rPr lang="en-IN" b="1" dirty="0" err="1" smtClean="0"/>
              <a:t>ScaffoldColumn</a:t>
            </a:r>
            <a:r>
              <a:rPr lang="en-IN" dirty="0" smtClean="0"/>
              <a:t> – Allows hiding fields from editor </a:t>
            </a:r>
            <a:r>
              <a:rPr lang="en-IN" dirty="0" smtClean="0"/>
              <a:t>forms</a:t>
            </a:r>
          </a:p>
          <a:p>
            <a:r>
              <a:rPr lang="en-IN" b="1" dirty="0" err="1" smtClean="0"/>
              <a:t>RegularExpression</a:t>
            </a:r>
            <a:r>
              <a:rPr lang="en-IN" dirty="0" smtClean="0"/>
              <a:t> – Allows to validate the data using regular expressions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1081</TotalTime>
  <Words>344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Introduction to Models</vt:lpstr>
      <vt:lpstr>Agenda –</vt:lpstr>
      <vt:lpstr>Models in ASP.NET MVC</vt:lpstr>
      <vt:lpstr>ASP.NET MVC – Example of Model </vt:lpstr>
      <vt:lpstr>Model Binders</vt:lpstr>
      <vt:lpstr>Model Binder – Example </vt:lpstr>
      <vt:lpstr>Writing Custom Model Binder</vt:lpstr>
      <vt:lpstr>ASP.NET MVC Model and Validation</vt:lpstr>
      <vt:lpstr>Data Annotation Classes</vt:lpstr>
      <vt:lpstr>Validating Model using Data Annotations</vt:lpstr>
      <vt:lpstr>Validation Output – Data Annotations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Controller</dc:title>
  <dc:creator>Pravinkumar Dabade</dc:creator>
  <cp:lastModifiedBy>Pravinkumar Dabade</cp:lastModifiedBy>
  <cp:revision>107</cp:revision>
  <dcterms:created xsi:type="dcterms:W3CDTF">2014-11-24T17:04:30Z</dcterms:created>
  <dcterms:modified xsi:type="dcterms:W3CDTF">2015-10-24T17:00:33Z</dcterms:modified>
</cp:coreProperties>
</file>