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9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ASP.NET MVC Routing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Pravinkumar Dabade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0187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URLs are matched to Routes?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route patterns that you have defined or the default route patterns.</a:t>
            </a:r>
          </a:p>
          <a:p>
            <a:endParaRPr lang="en-IN" dirty="0" smtClean="0"/>
          </a:p>
          <a:p>
            <a:r>
              <a:rPr lang="en-IN" dirty="0" smtClean="0"/>
              <a:t>The order in which you added them to the </a:t>
            </a:r>
            <a:r>
              <a:rPr lang="en-IN" b="1" u="sng" dirty="0" smtClean="0"/>
              <a:t>Routes</a:t>
            </a:r>
            <a:r>
              <a:rPr lang="en-IN" dirty="0" smtClean="0"/>
              <a:t> collection.</a:t>
            </a:r>
          </a:p>
          <a:p>
            <a:endParaRPr lang="en-IN" dirty="0" smtClean="0"/>
          </a:p>
          <a:p>
            <a:r>
              <a:rPr lang="en-IN" dirty="0" smtClean="0"/>
              <a:t>Any default values that you have provided for a route.</a:t>
            </a:r>
          </a:p>
          <a:p>
            <a:endParaRPr lang="en-IN" dirty="0" smtClean="0"/>
          </a:p>
          <a:p>
            <a:r>
              <a:rPr lang="en-IN" dirty="0" smtClean="0"/>
              <a:t>Any constraints that you have provided for a route.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URLs are matched to Routes?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7083"/>
          </a:xfrm>
        </p:spPr>
        <p:txBody>
          <a:bodyPr/>
          <a:lstStyle/>
          <a:p>
            <a:r>
              <a:rPr lang="en-IN" dirty="0" smtClean="0"/>
              <a:t>Scenarios – </a:t>
            </a:r>
          </a:p>
          <a:p>
            <a:pPr lvl="1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77966" y="3188546"/>
          <a:ext cx="10717348" cy="3329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674"/>
                <a:gridCol w="5358674"/>
              </a:tblGrid>
              <a:tr h="641364">
                <a:tc>
                  <a:txBody>
                    <a:bodyPr/>
                    <a:lstStyle/>
                    <a:p>
                      <a:r>
                        <a:rPr lang="en-IN" dirty="0" smtClean="0"/>
                        <a:t>Route Declaration in Order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Result</a:t>
                      </a:r>
                      <a:endParaRPr lang="en-IN" dirty="0"/>
                    </a:p>
                  </a:txBody>
                  <a:tcPr/>
                </a:tc>
              </a:tr>
              <a:tr h="1107011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b="1" dirty="0" smtClean="0"/>
                        <a:t>{controller}/{action}/{id}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b="1" dirty="0" smtClean="0"/>
                        <a:t>customers/</a:t>
                      </a:r>
                      <a:r>
                        <a:rPr lang="en-IN" b="1" dirty="0" err="1" smtClean="0"/>
                        <a:t>showprofile</a:t>
                      </a:r>
                      <a:r>
                        <a:rPr lang="en-IN" b="1" dirty="0" smtClean="0"/>
                        <a:t>/{id}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The #</a:t>
                      </a:r>
                      <a:r>
                        <a:rPr lang="en-IN" baseline="0" dirty="0" smtClean="0"/>
                        <a:t> 2 route will never be called</a:t>
                      </a:r>
                      <a:endParaRPr lang="en-IN" dirty="0"/>
                    </a:p>
                  </a:txBody>
                  <a:tcPr/>
                </a:tc>
              </a:tr>
              <a:tr h="1581445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b="1" dirty="0" smtClean="0"/>
                        <a:t>{report}/{year}/{month}</a:t>
                      </a:r>
                      <a:r>
                        <a:rPr lang="en-IN" dirty="0" smtClean="0"/>
                        <a:t> with default values for</a:t>
                      </a:r>
                      <a:r>
                        <a:rPr lang="en-IN" baseline="0" dirty="0" smtClean="0"/>
                        <a:t> Year and Month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b="1" dirty="0" smtClean="0"/>
                        <a:t>{report}/{year}</a:t>
                      </a:r>
                      <a:r>
                        <a:rPr lang="en-IN" dirty="0" smtClean="0"/>
                        <a:t> with a default value for 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The #</a:t>
                      </a:r>
                      <a:r>
                        <a:rPr lang="en-IN" baseline="0" dirty="0" smtClean="0"/>
                        <a:t> 2 route will never be called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Attribute Routing in ASP.NET MVC 5</a:t>
            </a:r>
            <a:endParaRPr lang="en-IN" dirty="0"/>
          </a:p>
        </p:txBody>
      </p:sp>
      <p:pic>
        <p:nvPicPr>
          <p:cNvPr id="2050" name="Picture 2" descr="E:\MVC5\PPT\attrrout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2674" y="2619375"/>
            <a:ext cx="8699864" cy="36246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Attribute Routing and Constraints</a:t>
            </a:r>
            <a:endParaRPr lang="en-IN" dirty="0"/>
          </a:p>
        </p:txBody>
      </p:sp>
      <p:pic>
        <p:nvPicPr>
          <p:cNvPr id="3074" name="Picture 2" descr="E:\MVC5\PPT\attrroutewithconstrai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3989" y="2530196"/>
            <a:ext cx="8848164" cy="38974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 to Route</a:t>
            </a:r>
          </a:p>
          <a:p>
            <a:r>
              <a:rPr lang="en-IN" dirty="0" smtClean="0"/>
              <a:t>URL Patterns</a:t>
            </a:r>
          </a:p>
          <a:p>
            <a:r>
              <a:rPr lang="en-IN" dirty="0" smtClean="0"/>
              <a:t>Adding Routes to MVC Application</a:t>
            </a:r>
          </a:p>
          <a:p>
            <a:r>
              <a:rPr lang="en-IN" dirty="0" smtClean="0"/>
              <a:t>Setting default values to route parameters</a:t>
            </a:r>
          </a:p>
          <a:p>
            <a:r>
              <a:rPr lang="en-IN" dirty="0" smtClean="0"/>
              <a:t>Adding constraints to route</a:t>
            </a:r>
          </a:p>
          <a:p>
            <a:r>
              <a:rPr lang="en-IN" dirty="0" smtClean="0"/>
              <a:t>How URLs are matched to Routes?</a:t>
            </a:r>
          </a:p>
          <a:p>
            <a:r>
              <a:rPr lang="en-IN" dirty="0" smtClean="0"/>
              <a:t>ASP.NET MVC 5 Attribute Routing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 –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14867"/>
          </a:xfrm>
        </p:spPr>
        <p:txBody>
          <a:bodyPr>
            <a:normAutofit/>
          </a:bodyPr>
          <a:lstStyle/>
          <a:p>
            <a:r>
              <a:rPr lang="en-IN" dirty="0"/>
              <a:t>Introduction to </a:t>
            </a:r>
            <a:r>
              <a:rPr lang="en-IN" dirty="0" smtClean="0"/>
              <a:t>Route</a:t>
            </a:r>
            <a:endParaRPr lang="en-IN" dirty="0"/>
          </a:p>
          <a:p>
            <a:r>
              <a:rPr lang="en-IN" dirty="0" smtClean="0"/>
              <a:t>URL Patterns</a:t>
            </a:r>
          </a:p>
          <a:p>
            <a:r>
              <a:rPr lang="en-IN" dirty="0" smtClean="0"/>
              <a:t>Adding Routes to MVC Application</a:t>
            </a:r>
            <a:endParaRPr lang="en-IN" dirty="0"/>
          </a:p>
          <a:p>
            <a:r>
              <a:rPr lang="en-IN" dirty="0" smtClean="0"/>
              <a:t>Setting default values to route parameters</a:t>
            </a:r>
            <a:endParaRPr lang="en-IN" dirty="0"/>
          </a:p>
          <a:p>
            <a:r>
              <a:rPr lang="en-IN" dirty="0" smtClean="0"/>
              <a:t>Adding constraints to route</a:t>
            </a:r>
            <a:endParaRPr lang="en-IN" dirty="0"/>
          </a:p>
          <a:p>
            <a:r>
              <a:rPr lang="en-IN" dirty="0" smtClean="0"/>
              <a:t>How URLs are matched to Routes?</a:t>
            </a:r>
          </a:p>
          <a:p>
            <a:r>
              <a:rPr lang="en-IN" dirty="0" smtClean="0"/>
              <a:t>ASP.NET MVC 5 Attribute Routing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9548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Route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Route is a URL pattern mapped to a handler</a:t>
            </a:r>
          </a:p>
          <a:p>
            <a:r>
              <a:rPr lang="en-IN" dirty="0" smtClean="0"/>
              <a:t>A handler can be – </a:t>
            </a:r>
          </a:p>
          <a:p>
            <a:pPr lvl="1"/>
            <a:r>
              <a:rPr lang="en-IN" dirty="0" smtClean="0"/>
              <a:t>.ASPX page [Physical File]</a:t>
            </a:r>
          </a:p>
          <a:p>
            <a:pPr lvl="1"/>
            <a:r>
              <a:rPr lang="en-IN" dirty="0" smtClean="0"/>
              <a:t>Class which process a request [MVC Controller]</a:t>
            </a:r>
          </a:p>
          <a:p>
            <a:r>
              <a:rPr lang="en-IN" dirty="0" smtClean="0"/>
              <a:t>ASP.NET MVC application template comes by default with pre-configured route</a:t>
            </a:r>
          </a:p>
          <a:p>
            <a:r>
              <a:rPr lang="en-IN" dirty="0" smtClean="0"/>
              <a:t>Routes are defined in </a:t>
            </a:r>
            <a:r>
              <a:rPr lang="en-IN" dirty="0" err="1" smtClean="0"/>
              <a:t>RouteConfig</a:t>
            </a:r>
            <a:r>
              <a:rPr lang="en-IN" dirty="0" smtClean="0"/>
              <a:t> class available under </a:t>
            </a:r>
            <a:r>
              <a:rPr lang="en-IN" dirty="0" err="1" smtClean="0"/>
              <a:t>App_Start</a:t>
            </a:r>
            <a:r>
              <a:rPr lang="en-IN" dirty="0" smtClean="0"/>
              <a:t> folder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Route</a:t>
            </a:r>
            <a:endParaRPr lang="en-IN" dirty="0"/>
          </a:p>
        </p:txBody>
      </p:sp>
      <p:pic>
        <p:nvPicPr>
          <p:cNvPr id="1026" name="Picture 2" descr="E:\MVC5\PPT\defaultroutingconfi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554" y="2399710"/>
            <a:ext cx="10646319" cy="4027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Routing URL Patterns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71620"/>
          </a:xfrm>
        </p:spPr>
        <p:txBody>
          <a:bodyPr/>
          <a:lstStyle/>
          <a:p>
            <a:r>
              <a:rPr lang="en-IN" dirty="0" smtClean="0"/>
              <a:t>URL pattern contains – </a:t>
            </a:r>
          </a:p>
          <a:p>
            <a:pPr lvl="1"/>
            <a:r>
              <a:rPr lang="en-IN" dirty="0" smtClean="0"/>
              <a:t>Literal Values</a:t>
            </a:r>
          </a:p>
          <a:p>
            <a:pPr lvl="1"/>
            <a:r>
              <a:rPr lang="en-IN" dirty="0" smtClean="0"/>
              <a:t>Variable Placeholders [URL parameters]</a:t>
            </a:r>
          </a:p>
          <a:p>
            <a:r>
              <a:rPr lang="en-IN" dirty="0" smtClean="0"/>
              <a:t>Placeholders are defined in braces – {Placeholder}</a:t>
            </a:r>
          </a:p>
          <a:p>
            <a:r>
              <a:rPr lang="en-IN" dirty="0" smtClean="0"/>
              <a:t>The URL is parsed into –</a:t>
            </a:r>
          </a:p>
          <a:p>
            <a:pPr lvl="1"/>
            <a:r>
              <a:rPr lang="en-IN" dirty="0" smtClean="0"/>
              <a:t>Segments and placeholders</a:t>
            </a:r>
          </a:p>
          <a:p>
            <a:pPr lvl="1"/>
            <a:r>
              <a:rPr lang="en-IN" dirty="0" smtClean="0"/>
              <a:t>And variable values [Similar to Query Strings]</a:t>
            </a:r>
          </a:p>
          <a:p>
            <a:r>
              <a:rPr lang="en-IN" dirty="0" smtClean="0"/>
              <a:t>You can define more than one placeholder in a segment by separating them using literal values. For example – </a:t>
            </a:r>
          </a:p>
          <a:p>
            <a:pPr lvl="1"/>
            <a:r>
              <a:rPr lang="en-IN" dirty="0" smtClean="0"/>
              <a:t>{language}-{country}/action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22349" cy="706964"/>
          </a:xfrm>
        </p:spPr>
        <p:txBody>
          <a:bodyPr/>
          <a:lstStyle/>
          <a:p>
            <a:r>
              <a:rPr lang="en-IN" dirty="0" smtClean="0"/>
              <a:t>Routing URL Patterns – Valid Route Patterns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77964" y="2404773"/>
          <a:ext cx="10756538" cy="387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8269"/>
                <a:gridCol w="5378269"/>
              </a:tblGrid>
              <a:tr h="646410">
                <a:tc>
                  <a:txBody>
                    <a:bodyPr/>
                    <a:lstStyle/>
                    <a:p>
                      <a:r>
                        <a:rPr lang="en-IN" dirty="0" smtClean="0"/>
                        <a:t>Route Definition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Example of Matching URL</a:t>
                      </a:r>
                      <a:endParaRPr lang="en-IN" dirty="0"/>
                    </a:p>
                  </a:txBody>
                  <a:tcPr/>
                </a:tc>
              </a:tr>
              <a:tr h="646410">
                <a:tc>
                  <a:txBody>
                    <a:bodyPr/>
                    <a:lstStyle/>
                    <a:p>
                      <a:r>
                        <a:rPr lang="en-IN" dirty="0" smtClean="0"/>
                        <a:t>{controller}/{action}/{id}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Products/Discount/Electronics</a:t>
                      </a:r>
                      <a:endParaRPr lang="en-IN" dirty="0"/>
                    </a:p>
                  </a:txBody>
                  <a:tcPr/>
                </a:tc>
              </a:tr>
              <a:tr h="64641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topproduct</a:t>
                      </a:r>
                      <a:r>
                        <a:rPr lang="en-IN" dirty="0" smtClean="0"/>
                        <a:t>/{action}/{id}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topproduct</a:t>
                      </a:r>
                      <a:r>
                        <a:rPr lang="en-IN" dirty="0" smtClean="0"/>
                        <a:t>/show/5899</a:t>
                      </a:r>
                      <a:endParaRPr lang="en-IN" dirty="0"/>
                    </a:p>
                  </a:txBody>
                  <a:tcPr/>
                </a:tc>
              </a:tr>
              <a:tr h="646410">
                <a:tc>
                  <a:txBody>
                    <a:bodyPr/>
                    <a:lstStyle/>
                    <a:p>
                      <a:r>
                        <a:rPr lang="en-IN" dirty="0" smtClean="0"/>
                        <a:t>{</a:t>
                      </a:r>
                      <a:r>
                        <a:rPr lang="en-IN" dirty="0" err="1" smtClean="0"/>
                        <a:t>reporttype</a:t>
                      </a:r>
                      <a:r>
                        <a:rPr lang="en-IN" dirty="0" smtClean="0"/>
                        <a:t>}/{year}/{month}/{day}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/sales/2013/1/5 </a:t>
                      </a:r>
                      <a:endParaRPr lang="en-IN" dirty="0"/>
                    </a:p>
                  </a:txBody>
                  <a:tcPr/>
                </a:tc>
              </a:tr>
              <a:tr h="646410">
                <a:tc>
                  <a:txBody>
                    <a:bodyPr/>
                    <a:lstStyle/>
                    <a:p>
                      <a:r>
                        <a:rPr lang="en-IN" dirty="0" smtClean="0"/>
                        <a:t>{language}-{country}/{action}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/en-US/show </a:t>
                      </a:r>
                      <a:endParaRPr lang="en-IN" dirty="0"/>
                    </a:p>
                  </a:txBody>
                  <a:tcPr/>
                </a:tc>
              </a:tr>
              <a:tr h="646410">
                <a:tc>
                  <a:txBody>
                    <a:bodyPr/>
                    <a:lstStyle/>
                    <a:p>
                      <a:r>
                        <a:rPr lang="en-IN" dirty="0" smtClean="0"/>
                        <a:t>{locale}/{action}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/UAE/show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321457" cy="706964"/>
          </a:xfrm>
        </p:spPr>
        <p:txBody>
          <a:bodyPr/>
          <a:lstStyle/>
          <a:p>
            <a:r>
              <a:rPr lang="en-IN" dirty="0" smtClean="0"/>
              <a:t>URL Patterns – ASP.NET MVC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84683"/>
          </a:xfrm>
        </p:spPr>
        <p:txBody>
          <a:bodyPr/>
          <a:lstStyle/>
          <a:p>
            <a:r>
              <a:rPr lang="en-IN" dirty="0" smtClean="0"/>
              <a:t>A Request to MVC application is routed to the </a:t>
            </a:r>
            <a:r>
              <a:rPr lang="en-IN" dirty="0" err="1" smtClean="0"/>
              <a:t>UrlRoutingModule</a:t>
            </a:r>
            <a:r>
              <a:rPr lang="en-IN" dirty="0" smtClean="0"/>
              <a:t> and the </a:t>
            </a:r>
            <a:r>
              <a:rPr lang="en-IN" dirty="0" err="1" smtClean="0"/>
              <a:t>MvcHandler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err="1" smtClean="0"/>
              <a:t>MvcHandler</a:t>
            </a:r>
            <a:r>
              <a:rPr lang="en-IN" dirty="0" smtClean="0"/>
              <a:t> determines which controller to invoke by adding suffix controller. For example – </a:t>
            </a:r>
          </a:p>
          <a:p>
            <a:pPr lvl="1"/>
            <a:r>
              <a:rPr lang="en-IN" dirty="0" smtClean="0"/>
              <a:t>/Products – Products controller will be invoked</a:t>
            </a:r>
          </a:p>
          <a:p>
            <a:r>
              <a:rPr lang="en-IN" dirty="0" smtClean="0"/>
              <a:t>Then it calls action method based on the action parameter. For example – </a:t>
            </a:r>
          </a:p>
          <a:p>
            <a:pPr lvl="1"/>
            <a:r>
              <a:rPr lang="en-IN" dirty="0" smtClean="0"/>
              <a:t>/Products/Discount – calls the Discount action method of Products controller</a:t>
            </a:r>
          </a:p>
          <a:p>
            <a:r>
              <a:rPr lang="en-IN" dirty="0" err="1" smtClean="0"/>
              <a:t>routes.IgnoreRoute</a:t>
            </a:r>
            <a:r>
              <a:rPr lang="en-IN" dirty="0" smtClean="0"/>
              <a:t>("{resource}.</a:t>
            </a:r>
            <a:r>
              <a:rPr lang="en-IN" dirty="0" err="1" smtClean="0"/>
              <a:t>axd</a:t>
            </a:r>
            <a:r>
              <a:rPr lang="en-IN" dirty="0" smtClean="0"/>
              <a:t>/{*</a:t>
            </a:r>
            <a:r>
              <a:rPr lang="en-IN" dirty="0" err="1" smtClean="0"/>
              <a:t>pathInfo</a:t>
            </a:r>
            <a:r>
              <a:rPr lang="en-IN" dirty="0" smtClean="0"/>
              <a:t>}"); </a:t>
            </a:r>
          </a:p>
          <a:p>
            <a:pPr lvl="1"/>
            <a:r>
              <a:rPr lang="en-IN" dirty="0" smtClean="0"/>
              <a:t>The above method ignores the resources to be accessed using URL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Route with Constraints</a:t>
            </a:r>
            <a:endParaRPr lang="en-IN" dirty="0"/>
          </a:p>
        </p:txBody>
      </p:sp>
      <p:pic>
        <p:nvPicPr>
          <p:cNvPr id="1026" name="Picture 2" descr="E:\MVC5\PPT\routewithconstrai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102" y="2378212"/>
            <a:ext cx="10654212" cy="42707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Variable Number of Segments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query/{</a:t>
            </a:r>
            <a:r>
              <a:rPr lang="en-IN" dirty="0" err="1" smtClean="0"/>
              <a:t>queryname</a:t>
            </a:r>
            <a:r>
              <a:rPr lang="en-IN" dirty="0" smtClean="0"/>
              <a:t>}/{*</a:t>
            </a:r>
            <a:r>
              <a:rPr lang="en-IN" dirty="0" err="1" smtClean="0"/>
              <a:t>queryvalues</a:t>
            </a:r>
            <a:r>
              <a:rPr lang="en-IN" dirty="0" smtClean="0"/>
              <a:t>}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0396" y="3188545"/>
          <a:ext cx="10965546" cy="3355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2773"/>
                <a:gridCol w="5482773"/>
              </a:tblGrid>
              <a:tr h="543202">
                <a:tc>
                  <a:txBody>
                    <a:bodyPr/>
                    <a:lstStyle/>
                    <a:p>
                      <a:r>
                        <a:rPr lang="en-IN" dirty="0" smtClean="0"/>
                        <a:t>URL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Parameter Values</a:t>
                      </a:r>
                      <a:endParaRPr lang="en-IN" dirty="0"/>
                    </a:p>
                  </a:txBody>
                  <a:tcPr/>
                </a:tc>
              </a:tr>
              <a:tr h="937581">
                <a:tc>
                  <a:txBody>
                    <a:bodyPr/>
                    <a:lstStyle/>
                    <a:p>
                      <a:r>
                        <a:rPr lang="en-IN" dirty="0" smtClean="0"/>
                        <a:t>/query/select/bikes/</a:t>
                      </a:r>
                      <a:r>
                        <a:rPr lang="en-IN" dirty="0" err="1" smtClean="0"/>
                        <a:t>onsale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queryname</a:t>
                      </a:r>
                      <a:r>
                        <a:rPr lang="en-IN" dirty="0" smtClean="0"/>
                        <a:t> = "select"</a:t>
                      </a:r>
                    </a:p>
                    <a:p>
                      <a:r>
                        <a:rPr lang="en-IN" dirty="0" err="1" smtClean="0"/>
                        <a:t>queryvalues</a:t>
                      </a:r>
                      <a:r>
                        <a:rPr lang="en-IN" dirty="0" smtClean="0"/>
                        <a:t> = "bikes/</a:t>
                      </a:r>
                      <a:r>
                        <a:rPr lang="en-IN" dirty="0" err="1" smtClean="0"/>
                        <a:t>onsale</a:t>
                      </a:r>
                      <a:r>
                        <a:rPr lang="en-IN" dirty="0" smtClean="0"/>
                        <a:t>"</a:t>
                      </a:r>
                    </a:p>
                  </a:txBody>
                  <a:tcPr/>
                </a:tc>
              </a:tr>
              <a:tr h="937581">
                <a:tc>
                  <a:txBody>
                    <a:bodyPr/>
                    <a:lstStyle/>
                    <a:p>
                      <a:r>
                        <a:rPr lang="en-IN" dirty="0" smtClean="0"/>
                        <a:t>/query/select/bikes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queryname</a:t>
                      </a:r>
                      <a:r>
                        <a:rPr lang="en-IN" dirty="0" smtClean="0"/>
                        <a:t> = "select"</a:t>
                      </a:r>
                    </a:p>
                    <a:p>
                      <a:r>
                        <a:rPr lang="en-IN" dirty="0" err="1" smtClean="0"/>
                        <a:t>queryvalues</a:t>
                      </a:r>
                      <a:r>
                        <a:rPr lang="en-IN" dirty="0" smtClean="0"/>
                        <a:t> = "bikes"</a:t>
                      </a:r>
                    </a:p>
                  </a:txBody>
                  <a:tcPr/>
                </a:tc>
              </a:tr>
              <a:tr h="937581">
                <a:tc>
                  <a:txBody>
                    <a:bodyPr/>
                    <a:lstStyle/>
                    <a:p>
                      <a:r>
                        <a:rPr lang="en-IN" dirty="0" smtClean="0"/>
                        <a:t>/query/select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queryname</a:t>
                      </a:r>
                      <a:r>
                        <a:rPr lang="en-IN" dirty="0" smtClean="0"/>
                        <a:t> = "select"</a:t>
                      </a:r>
                    </a:p>
                    <a:p>
                      <a:r>
                        <a:rPr lang="en-IN" dirty="0" err="1" smtClean="0"/>
                        <a:t>queryvalues</a:t>
                      </a:r>
                      <a:r>
                        <a:rPr lang="en-IN" dirty="0" smtClean="0"/>
                        <a:t> = “” Empty</a:t>
                      </a:r>
                      <a:r>
                        <a:rPr lang="en-IN" baseline="0" dirty="0" smtClean="0"/>
                        <a:t> String</a:t>
                      </a:r>
                      <a:endParaRPr lang="en-IN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677</TotalTime>
  <Words>519</Words>
  <Application>Microsoft Office PowerPoint</Application>
  <PresentationFormat>Custom</PresentationFormat>
  <Paragraphs>91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 Boardroom</vt:lpstr>
      <vt:lpstr>ASP.NET MVC Routing</vt:lpstr>
      <vt:lpstr>Agenda –</vt:lpstr>
      <vt:lpstr>Introduction to Route</vt:lpstr>
      <vt:lpstr>Introduction to Route</vt:lpstr>
      <vt:lpstr>Routing URL Patterns</vt:lpstr>
      <vt:lpstr>Routing URL Patterns – Valid Route Patterns</vt:lpstr>
      <vt:lpstr>URL Patterns – ASP.NET MVC Application</vt:lpstr>
      <vt:lpstr>Route with Constraints</vt:lpstr>
      <vt:lpstr>Adding Variable Number of Segments</vt:lpstr>
      <vt:lpstr>How URLs are matched to Routes?</vt:lpstr>
      <vt:lpstr>How URLs are matched to Routes?</vt:lpstr>
      <vt:lpstr>Attribute Routing in ASP.NET MVC 5</vt:lpstr>
      <vt:lpstr>Attribute Routing and Constraints</vt:lpstr>
      <vt:lpstr>Summary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Controller</dc:title>
  <dc:creator>Pravinkumar Dabade</dc:creator>
  <cp:lastModifiedBy>Pravinkumar Dabade</cp:lastModifiedBy>
  <cp:revision>77</cp:revision>
  <dcterms:created xsi:type="dcterms:W3CDTF">2014-11-24T17:04:30Z</dcterms:created>
  <dcterms:modified xsi:type="dcterms:W3CDTF">2015-10-24T09:04:29Z</dcterms:modified>
</cp:coreProperties>
</file>