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5" r:id="rId20"/>
    <p:sldId id="287" r:id="rId21"/>
    <p:sldId id="28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ASP.NET Web API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Pravinkumar Dabade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18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Headers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475254"/>
          <a:ext cx="10972800" cy="376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69048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Name</a:t>
                      </a:r>
                      <a:endParaRPr lang="en-IN" sz="3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Interpretation</a:t>
                      </a:r>
                      <a:endParaRPr lang="en-IN" sz="3200" dirty="0"/>
                    </a:p>
                  </a:txBody>
                  <a:tcPr marL="121920" marR="121920"/>
                </a:tc>
              </a:tr>
              <a:tr h="47433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Content-Type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What is the representation of the data?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47433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Authorization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Credentials.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47433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Location 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URI of the resource in a response.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47433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Last-Modified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Data representation</a:t>
                      </a:r>
                      <a:r>
                        <a:rPr lang="en-IN" sz="2000" baseline="0" dirty="0" smtClean="0"/>
                        <a:t> last modified.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47433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Cache-control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How long can local copy can be retained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635242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If-Modified-Since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Get new representation</a:t>
                      </a:r>
                      <a:r>
                        <a:rPr lang="en-IN" sz="2000" baseline="0" dirty="0" smtClean="0"/>
                        <a:t> only if it’s changed.</a:t>
                      </a:r>
                      <a:endParaRPr lang="en-IN" sz="2000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868" y="639152"/>
            <a:ext cx="10972800" cy="1143000"/>
          </a:xfrm>
        </p:spPr>
        <p:txBody>
          <a:bodyPr/>
          <a:lstStyle/>
          <a:p>
            <a:r>
              <a:rPr lang="en-IN" dirty="0" smtClean="0"/>
              <a:t>SOAP Vs REST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967" y="2299062"/>
            <a:ext cx="10515600" cy="439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ASP.NET Web API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5190"/>
            <a:ext cx="8825659" cy="4219302"/>
          </a:xfrm>
        </p:spPr>
        <p:txBody>
          <a:bodyPr/>
          <a:lstStyle/>
          <a:p>
            <a:r>
              <a:rPr lang="en-IN" dirty="0" smtClean="0"/>
              <a:t>This is the new framework for building HTTP services with easy and simple way. </a:t>
            </a:r>
          </a:p>
          <a:p>
            <a:r>
              <a:rPr lang="en-IN" dirty="0" smtClean="0"/>
              <a:t>Web API is open source an ideal platform for building </a:t>
            </a:r>
            <a:r>
              <a:rPr lang="en-IN" dirty="0" err="1" smtClean="0"/>
              <a:t>RESTful</a:t>
            </a:r>
            <a:r>
              <a:rPr lang="en-IN" dirty="0" smtClean="0"/>
              <a:t> services over the .NET Framework. </a:t>
            </a:r>
          </a:p>
          <a:p>
            <a:r>
              <a:rPr lang="en-IN" dirty="0" smtClean="0"/>
              <a:t>It use the full features of HTTP (like URIs, request/response headers, caching, versioning, various content formats)</a:t>
            </a:r>
          </a:p>
          <a:p>
            <a:r>
              <a:rPr lang="en-IN" dirty="0" smtClean="0"/>
              <a:t>It also supports the MVC features such as routing, controllers, action results, filter.</a:t>
            </a:r>
          </a:p>
          <a:p>
            <a:r>
              <a:rPr lang="en-IN" dirty="0" smtClean="0"/>
              <a:t>It can be hosted with in the application or on IIS.</a:t>
            </a:r>
          </a:p>
          <a:p>
            <a:r>
              <a:rPr lang="en-IN" dirty="0" smtClean="0"/>
              <a:t>It is light weight architecture and good for devices which have limited bandwidth like smart phones.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First Web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675277"/>
          </a:xfrm>
        </p:spPr>
        <p:txBody>
          <a:bodyPr/>
          <a:lstStyle/>
          <a:p>
            <a:r>
              <a:rPr lang="en-IN" dirty="0" smtClean="0"/>
              <a:t>You can use Web API template available under Microsoft Visual Studio 2012, 2013 or 2015 to create Web API application.</a:t>
            </a:r>
            <a:endParaRPr lang="en-IN" dirty="0"/>
          </a:p>
        </p:txBody>
      </p:sp>
      <p:pic>
        <p:nvPicPr>
          <p:cNvPr id="1027" name="Picture 3" descr="F:\MVC5\PPT\Images\webapitempl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963" y="3383280"/>
            <a:ext cx="8344626" cy="3213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Look at Web API</a:t>
            </a:r>
            <a:endParaRPr lang="en-IN" dirty="0"/>
          </a:p>
        </p:txBody>
      </p:sp>
      <p:pic>
        <p:nvPicPr>
          <p:cNvPr id="2050" name="Picture 2" descr="F:\MVC5\PPT\Images\firstwebapi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622" y="2517229"/>
            <a:ext cx="10371184" cy="4118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API and 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ASP.NET Web API supports many features of ASP.NET MVC –</a:t>
            </a:r>
          </a:p>
          <a:p>
            <a:pPr lvl="1"/>
            <a:r>
              <a:rPr lang="en-IN" dirty="0" smtClean="0"/>
              <a:t>Controller </a:t>
            </a:r>
          </a:p>
          <a:p>
            <a:pPr lvl="1"/>
            <a:r>
              <a:rPr lang="en-IN" dirty="0" smtClean="0"/>
              <a:t>Routing</a:t>
            </a:r>
          </a:p>
          <a:p>
            <a:pPr lvl="1"/>
            <a:r>
              <a:rPr lang="en-IN" dirty="0" smtClean="0"/>
              <a:t>Action Results</a:t>
            </a:r>
          </a:p>
          <a:p>
            <a:pPr lvl="1"/>
            <a:r>
              <a:rPr lang="en-IN" dirty="0" smtClean="0"/>
              <a:t>Filters </a:t>
            </a:r>
          </a:p>
          <a:p>
            <a:r>
              <a:rPr lang="en-IN" dirty="0" smtClean="0"/>
              <a:t>The routing configuration of ASP.NET Web API is available under </a:t>
            </a:r>
            <a:r>
              <a:rPr lang="en-IN" b="1" u="sng" dirty="0" err="1" smtClean="0"/>
              <a:t>App_Start</a:t>
            </a:r>
            <a:r>
              <a:rPr lang="en-IN" dirty="0" smtClean="0"/>
              <a:t> folder in a class called – </a:t>
            </a:r>
            <a:r>
              <a:rPr lang="en-IN" b="1" u="sng" dirty="0" err="1" smtClean="0"/>
              <a:t>WebApiConfig</a:t>
            </a:r>
            <a:endParaRPr lang="en-IN" b="1" u="sng" dirty="0" smtClean="0"/>
          </a:p>
          <a:p>
            <a:r>
              <a:rPr lang="en-IN" dirty="0" smtClean="0"/>
              <a:t>Web API configuration is done in </a:t>
            </a:r>
            <a:r>
              <a:rPr lang="en-IN" dirty="0" err="1" smtClean="0"/>
              <a:t>Global.asax</a:t>
            </a:r>
            <a:r>
              <a:rPr lang="en-IN" dirty="0" smtClean="0"/>
              <a:t> file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API Routing Configuration</a:t>
            </a:r>
            <a:endParaRPr lang="en-IN" dirty="0"/>
          </a:p>
        </p:txBody>
      </p:sp>
      <p:pic>
        <p:nvPicPr>
          <p:cNvPr id="4098" name="Picture 2" descr="F:\MVC5\PPT\Images\webapiconfi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38" y="2338388"/>
            <a:ext cx="10606722" cy="4519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039915" cy="706964"/>
          </a:xfrm>
        </p:spPr>
        <p:txBody>
          <a:bodyPr/>
          <a:lstStyle/>
          <a:p>
            <a:r>
              <a:rPr lang="en-IN" dirty="0" smtClean="0"/>
              <a:t>Web API Route Config Registration</a:t>
            </a:r>
            <a:endParaRPr lang="en-IN" dirty="0"/>
          </a:p>
        </p:txBody>
      </p:sp>
      <p:pic>
        <p:nvPicPr>
          <p:cNvPr id="5122" name="Picture 2" descr="F:\MVC5\PPT\Images\webapiregistr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2377441"/>
            <a:ext cx="10849927" cy="4101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of First Web API</a:t>
            </a:r>
            <a:endParaRPr lang="en-IN" dirty="0"/>
          </a:p>
        </p:txBody>
      </p:sp>
      <p:pic>
        <p:nvPicPr>
          <p:cNvPr id="6146" name="Picture 2" descr="F:\MVC5\PPT\Images\webapiout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7" y="2325190"/>
            <a:ext cx="10880679" cy="43107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Web API to Return JSON</a:t>
            </a:r>
            <a:endParaRPr lang="en-IN" dirty="0"/>
          </a:p>
        </p:txBody>
      </p:sp>
      <p:pic>
        <p:nvPicPr>
          <p:cNvPr id="7170" name="Picture 2" descr="F:\MVC5\PPT\Images\configurejsonforma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083" y="2584949"/>
            <a:ext cx="10468973" cy="2026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4867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RESTful</a:t>
            </a:r>
            <a:r>
              <a:rPr lang="en-IN" dirty="0" smtClean="0"/>
              <a:t> services</a:t>
            </a:r>
          </a:p>
          <a:p>
            <a:r>
              <a:rPr lang="en-IN" dirty="0" smtClean="0"/>
              <a:t>Introduction to Web API 2</a:t>
            </a:r>
          </a:p>
          <a:p>
            <a:r>
              <a:rPr lang="en-IN" dirty="0" smtClean="0"/>
              <a:t>Introduction to HTTP Actions</a:t>
            </a:r>
          </a:p>
          <a:p>
            <a:r>
              <a:rPr lang="en-IN" dirty="0" smtClean="0"/>
              <a:t>Creating your first ASP.NET Web API application</a:t>
            </a:r>
          </a:p>
          <a:p>
            <a:r>
              <a:rPr lang="en-IN" dirty="0" smtClean="0"/>
              <a:t>Implementing CRUD operations in ASP.NET Web API using Entity Framework</a:t>
            </a:r>
          </a:p>
          <a:p>
            <a:r>
              <a:rPr lang="en-IN" dirty="0" smtClean="0"/>
              <a:t>Testing Web API using different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954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API 2 – Return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ASP.NET Web API 2 can return – </a:t>
            </a:r>
          </a:p>
          <a:p>
            <a:pPr lvl="1"/>
            <a:r>
              <a:rPr lang="en-IN" dirty="0" smtClean="0"/>
              <a:t>Void – Returns empty [204 – No Content]</a:t>
            </a:r>
          </a:p>
          <a:p>
            <a:pPr lvl="1"/>
            <a:r>
              <a:rPr lang="en-IN" dirty="0" err="1" smtClean="0"/>
              <a:t>HttpResponseMessage</a:t>
            </a:r>
            <a:r>
              <a:rPr lang="en-IN" dirty="0" smtClean="0"/>
              <a:t> - Convert directly to an HTTP response message.</a:t>
            </a:r>
            <a:endParaRPr lang="en-IN" dirty="0" smtClean="0"/>
          </a:p>
          <a:p>
            <a:pPr lvl="1"/>
            <a:r>
              <a:rPr lang="en-IN" dirty="0" err="1" smtClean="0"/>
              <a:t>IHttpActionResult</a:t>
            </a:r>
            <a:r>
              <a:rPr lang="en-IN" dirty="0" smtClean="0"/>
              <a:t> </a:t>
            </a:r>
            <a:r>
              <a:rPr lang="en-IN" dirty="0" smtClean="0"/>
              <a:t>– Call </a:t>
            </a:r>
            <a:r>
              <a:rPr lang="en-IN" b="1" dirty="0" err="1" smtClean="0"/>
              <a:t>ExecuteAsync</a:t>
            </a:r>
            <a:r>
              <a:rPr lang="en-IN" dirty="0" smtClean="0"/>
              <a:t> to create an </a:t>
            </a:r>
            <a:r>
              <a:rPr lang="en-IN" b="1" dirty="0" err="1" smtClean="0"/>
              <a:t>HttpResponseMessage</a:t>
            </a:r>
            <a:r>
              <a:rPr lang="en-IN" dirty="0" smtClean="0"/>
              <a:t>, then convert to an HTTP response message.</a:t>
            </a:r>
            <a:endParaRPr lang="en-IN" dirty="0" smtClean="0"/>
          </a:p>
          <a:p>
            <a:pPr lvl="1"/>
            <a:r>
              <a:rPr lang="en-IN" dirty="0" smtClean="0"/>
              <a:t>Some </a:t>
            </a:r>
            <a:r>
              <a:rPr lang="en-IN" dirty="0" smtClean="0"/>
              <a:t>Other type - Write the serialized return value into the response body; return 200 (OK).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API 2 – Testing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test Web API 2, you can make use of different tools like – </a:t>
            </a:r>
          </a:p>
          <a:p>
            <a:pPr lvl="1"/>
            <a:r>
              <a:rPr lang="en-IN" dirty="0" smtClean="0"/>
              <a:t>Fiddler – Web debugging tool to test Web API by </a:t>
            </a:r>
            <a:r>
              <a:rPr lang="en-IN" dirty="0" err="1" smtClean="0"/>
              <a:t>Telerik</a:t>
            </a:r>
            <a:endParaRPr lang="en-IN" dirty="0" smtClean="0"/>
          </a:p>
          <a:p>
            <a:pPr lvl="1"/>
            <a:r>
              <a:rPr lang="en-IN" dirty="0" smtClean="0"/>
              <a:t>Google </a:t>
            </a:r>
            <a:r>
              <a:rPr lang="en-IN" dirty="0" smtClean="0"/>
              <a:t>chrome’s Postman </a:t>
            </a:r>
            <a:r>
              <a:rPr lang="en-IN" dirty="0" smtClean="0"/>
              <a:t>plug-in</a:t>
            </a:r>
          </a:p>
          <a:p>
            <a:pPr lvl="1"/>
            <a:r>
              <a:rPr lang="en-IN" dirty="0" smtClean="0"/>
              <a:t>Browsers like – Google Chrome, Internet Explorer</a:t>
            </a:r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RESTful</a:t>
            </a:r>
            <a:r>
              <a:rPr lang="en-IN" dirty="0" smtClean="0"/>
              <a:t> services</a:t>
            </a:r>
          </a:p>
          <a:p>
            <a:r>
              <a:rPr lang="en-IN" dirty="0" smtClean="0"/>
              <a:t>Introduction to Web API 2</a:t>
            </a:r>
          </a:p>
          <a:p>
            <a:r>
              <a:rPr lang="en-IN" dirty="0" smtClean="0"/>
              <a:t>Introduction to HTTP Actions</a:t>
            </a:r>
          </a:p>
          <a:p>
            <a:r>
              <a:rPr lang="en-IN" dirty="0" smtClean="0"/>
              <a:t>Creating your first ASP.NET Web API application</a:t>
            </a:r>
          </a:p>
          <a:p>
            <a:r>
              <a:rPr lang="en-IN" dirty="0" smtClean="0"/>
              <a:t>Implementing CRUD operations in ASP.NET Web API using Entity Framework</a:t>
            </a:r>
          </a:p>
          <a:p>
            <a:r>
              <a:rPr lang="en-IN" dirty="0" smtClean="0"/>
              <a:t>Testing Web API using different tools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REST?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RE</a:t>
            </a:r>
            <a:r>
              <a:rPr lang="en-IN" dirty="0" err="1" smtClean="0"/>
              <a:t>presentational</a:t>
            </a:r>
            <a:r>
              <a:rPr lang="en-IN" dirty="0" smtClean="0"/>
              <a:t> </a:t>
            </a:r>
            <a:r>
              <a:rPr lang="en-IN" b="1" dirty="0" smtClean="0"/>
              <a:t>S</a:t>
            </a:r>
            <a:r>
              <a:rPr lang="en-IN" dirty="0" smtClean="0"/>
              <a:t>tate </a:t>
            </a:r>
            <a:r>
              <a:rPr lang="en-IN" b="1" dirty="0" smtClean="0"/>
              <a:t>T</a:t>
            </a:r>
            <a:r>
              <a:rPr lang="en-IN" dirty="0" smtClean="0"/>
              <a:t>ransfer</a:t>
            </a:r>
          </a:p>
          <a:p>
            <a:r>
              <a:rPr lang="en-IN" dirty="0" smtClean="0"/>
              <a:t>REST is Resource-Based</a:t>
            </a:r>
          </a:p>
          <a:p>
            <a:r>
              <a:rPr lang="en-IN" dirty="0" smtClean="0"/>
              <a:t>REST is – </a:t>
            </a:r>
          </a:p>
          <a:p>
            <a:pPr lvl="1"/>
            <a:r>
              <a:rPr lang="en-IN" dirty="0" smtClean="0"/>
              <a:t>Stateless</a:t>
            </a:r>
          </a:p>
          <a:p>
            <a:pPr lvl="1"/>
            <a:r>
              <a:rPr lang="en-IN" dirty="0" smtClean="0"/>
              <a:t>Client – Server Architecture</a:t>
            </a:r>
          </a:p>
          <a:p>
            <a:pPr lvl="1"/>
            <a:r>
              <a:rPr lang="en-IN" dirty="0" smtClean="0"/>
              <a:t>Cacheable </a:t>
            </a:r>
          </a:p>
          <a:p>
            <a:r>
              <a:rPr lang="en-IN" dirty="0" smtClean="0"/>
              <a:t>REST is an </a:t>
            </a:r>
            <a:r>
              <a:rPr lang="en-IN" b="1" i="1" u="sng" dirty="0" smtClean="0"/>
              <a:t>architectural style</a:t>
            </a:r>
            <a:r>
              <a:rPr lang="en-IN" dirty="0" smtClean="0"/>
              <a:t> for designing networked applications.</a:t>
            </a:r>
          </a:p>
          <a:p>
            <a:r>
              <a:rPr lang="en-IN" dirty="0" smtClean="0"/>
              <a:t>REST is lightweight alternative to web service and RPC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 is Resource Based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0180"/>
          </a:xfrm>
        </p:spPr>
        <p:txBody>
          <a:bodyPr/>
          <a:lstStyle/>
          <a:p>
            <a:r>
              <a:rPr lang="en-IN" dirty="0" smtClean="0"/>
              <a:t>Resources are known as things/nouns. For example – </a:t>
            </a:r>
          </a:p>
          <a:p>
            <a:pPr lvl="1"/>
            <a:r>
              <a:rPr lang="en-IN" dirty="0" smtClean="0"/>
              <a:t>A Customer resource</a:t>
            </a:r>
          </a:p>
          <a:p>
            <a:pPr lvl="1"/>
            <a:r>
              <a:rPr lang="en-IN" dirty="0" smtClean="0"/>
              <a:t>An Address resource</a:t>
            </a:r>
          </a:p>
          <a:p>
            <a:r>
              <a:rPr lang="en-IN" dirty="0" smtClean="0"/>
              <a:t>In a SOAP, you will have a method like </a:t>
            </a:r>
            <a:r>
              <a:rPr lang="en-IN" dirty="0" err="1" smtClean="0"/>
              <a:t>GetCustomerData</a:t>
            </a:r>
            <a:r>
              <a:rPr lang="en-IN" dirty="0" smtClean="0"/>
              <a:t>() whereas in REST you will have URI as a resource which we ill call using HTTP verb like GET.</a:t>
            </a:r>
          </a:p>
          <a:p>
            <a:r>
              <a:rPr lang="en-IN" dirty="0" smtClean="0"/>
              <a:t>Resources are identified by URIs</a:t>
            </a:r>
          </a:p>
          <a:p>
            <a:r>
              <a:rPr lang="en-IN" dirty="0" smtClean="0"/>
              <a:t>Multiple URIs can access same resource to perform multiple actions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Representation?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resources get manipulated</a:t>
            </a:r>
          </a:p>
          <a:p>
            <a:r>
              <a:rPr lang="en-IN" dirty="0" smtClean="0"/>
              <a:t>The state transferred between client-server –</a:t>
            </a:r>
          </a:p>
          <a:p>
            <a:pPr lvl="1"/>
            <a:r>
              <a:rPr lang="en-IN" dirty="0" smtClean="0"/>
              <a:t>JSON</a:t>
            </a:r>
          </a:p>
          <a:p>
            <a:pPr lvl="1"/>
            <a:r>
              <a:rPr lang="en-IN" dirty="0" smtClean="0"/>
              <a:t>XML</a:t>
            </a:r>
          </a:p>
          <a:p>
            <a:r>
              <a:rPr lang="en-IN" dirty="0" smtClean="0"/>
              <a:t>Example – </a:t>
            </a:r>
          </a:p>
          <a:p>
            <a:pPr lvl="1"/>
            <a:r>
              <a:rPr lang="en-IN" dirty="0" smtClean="0"/>
              <a:t>Resource – Customer [Maria Johns]</a:t>
            </a:r>
          </a:p>
          <a:p>
            <a:pPr lvl="1"/>
            <a:r>
              <a:rPr lang="en-IN" dirty="0" smtClean="0"/>
              <a:t>Service Name – Customer Service [GET]</a:t>
            </a:r>
          </a:p>
          <a:p>
            <a:pPr lvl="1"/>
            <a:r>
              <a:rPr lang="en-IN" dirty="0" smtClean="0"/>
              <a:t>Representations – Customer ID, Contact Name, City, Contact No, Email in JSON or XML format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Defines the interface between client and server</a:t>
            </a:r>
          </a:p>
          <a:p>
            <a:r>
              <a:rPr lang="en-IN" dirty="0" err="1" smtClean="0"/>
              <a:t>RESTful</a:t>
            </a:r>
            <a:r>
              <a:rPr lang="en-IN" dirty="0" smtClean="0"/>
              <a:t> design relies on – </a:t>
            </a:r>
          </a:p>
          <a:p>
            <a:pPr lvl="1"/>
            <a:r>
              <a:rPr lang="en-IN" dirty="0" smtClean="0"/>
              <a:t>HTTP Verbs [GET, POST, PUT, DELETE]</a:t>
            </a:r>
          </a:p>
          <a:p>
            <a:pPr lvl="1"/>
            <a:r>
              <a:rPr lang="en-IN" dirty="0" smtClean="0"/>
              <a:t>URIs [Resource Name]</a:t>
            </a:r>
          </a:p>
          <a:p>
            <a:pPr lvl="1"/>
            <a:r>
              <a:rPr lang="en-IN" dirty="0" smtClean="0"/>
              <a:t>HTTP Response – </a:t>
            </a:r>
          </a:p>
          <a:p>
            <a:pPr lvl="2"/>
            <a:r>
              <a:rPr lang="en-IN" dirty="0" smtClean="0"/>
              <a:t>Response Status</a:t>
            </a:r>
          </a:p>
          <a:p>
            <a:pPr lvl="2"/>
            <a:r>
              <a:rPr lang="en-IN" dirty="0" smtClean="0"/>
              <a:t>Response Body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 is Stateless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Server contains no client state</a:t>
            </a:r>
          </a:p>
          <a:p>
            <a:r>
              <a:rPr lang="en-IN" dirty="0" err="1" smtClean="0"/>
              <a:t>RESTful</a:t>
            </a:r>
            <a:r>
              <a:rPr lang="en-IN" dirty="0" smtClean="0"/>
              <a:t> request is self-descriptive</a:t>
            </a:r>
          </a:p>
          <a:p>
            <a:r>
              <a:rPr lang="en-IN" dirty="0" smtClean="0"/>
              <a:t>Each request contains resource name, verb and the data which is enough for the server to process the request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REST?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Less overhead – no SOAP envelop.</a:t>
            </a:r>
          </a:p>
          <a:p>
            <a:r>
              <a:rPr lang="en-IN" dirty="0" smtClean="0"/>
              <a:t>Less duplication – HTTP already represents DELETE, PUT, GET.</a:t>
            </a:r>
          </a:p>
          <a:p>
            <a:r>
              <a:rPr lang="en-IN" dirty="0" smtClean="0"/>
              <a:t>More Standardized.</a:t>
            </a:r>
          </a:p>
          <a:p>
            <a:r>
              <a:rPr lang="en-IN" dirty="0" smtClean="0"/>
              <a:t>More Human readable and testable.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Protocol Verbs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0080" y="2442753"/>
          <a:ext cx="10868296" cy="365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4148"/>
                <a:gridCol w="5434148"/>
              </a:tblGrid>
              <a:tr h="713502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Verb</a:t>
                      </a:r>
                      <a:endParaRPr lang="en-IN" sz="3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Action </a:t>
                      </a:r>
                      <a:endParaRPr lang="en-IN" sz="3200" dirty="0"/>
                    </a:p>
                  </a:txBody>
                  <a:tcPr marL="121920" marR="121920"/>
                </a:tc>
              </a:tr>
              <a:tr h="53837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POST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Create</a:t>
                      </a:r>
                      <a:r>
                        <a:rPr lang="en-IN" sz="2000" baseline="0" dirty="0" smtClean="0"/>
                        <a:t> the resource.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53837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GET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Retrieve a resource.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53837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PUT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Update the resource.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53837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DELETE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Delete the resource.</a:t>
                      </a:r>
                      <a:endParaRPr lang="en-IN" sz="2000" dirty="0"/>
                    </a:p>
                  </a:txBody>
                  <a:tcPr marL="121920" marR="121920"/>
                </a:tc>
              </a:tr>
              <a:tr h="784406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HEAD</a:t>
                      </a:r>
                      <a:endParaRPr lang="en-IN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Same as GET but header only</a:t>
                      </a:r>
                      <a:endParaRPr lang="en-IN" sz="2000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837</TotalTime>
  <Words>737</Words>
  <Application>Microsoft Office PowerPoint</Application>
  <PresentationFormat>Custom</PresentationFormat>
  <Paragraphs>120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 Boardroom</vt:lpstr>
      <vt:lpstr>ASP.NET Web API 2</vt:lpstr>
      <vt:lpstr>Agenda –</vt:lpstr>
      <vt:lpstr>What is REST?</vt:lpstr>
      <vt:lpstr>REST is Resource Based</vt:lpstr>
      <vt:lpstr>What is Representation?</vt:lpstr>
      <vt:lpstr>REST Architecture</vt:lpstr>
      <vt:lpstr>REST is Stateless</vt:lpstr>
      <vt:lpstr>Why REST?</vt:lpstr>
      <vt:lpstr>HTTP Protocol Verbs</vt:lpstr>
      <vt:lpstr>HTTP Headers</vt:lpstr>
      <vt:lpstr>SOAP Vs REST</vt:lpstr>
      <vt:lpstr>Introduction to ASP.NET Web API 2</vt:lpstr>
      <vt:lpstr>Create First Web API</vt:lpstr>
      <vt:lpstr>First Look at Web API</vt:lpstr>
      <vt:lpstr>Web API and Routing</vt:lpstr>
      <vt:lpstr>Web API Routing Configuration</vt:lpstr>
      <vt:lpstr>Web API Route Config Registration</vt:lpstr>
      <vt:lpstr>Output of First Web API</vt:lpstr>
      <vt:lpstr>Configure Web API to Return JSON</vt:lpstr>
      <vt:lpstr>Web API 2 – Return Values</vt:lpstr>
      <vt:lpstr>Web API 2 – Testing Tools</vt:lpstr>
      <vt:lpstr>Summary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Controller</dc:title>
  <dc:creator>Pravinkumar Dabade</dc:creator>
  <cp:lastModifiedBy>LENOVO</cp:lastModifiedBy>
  <cp:revision>116</cp:revision>
  <dcterms:created xsi:type="dcterms:W3CDTF">2014-11-24T17:04:30Z</dcterms:created>
  <dcterms:modified xsi:type="dcterms:W3CDTF">2015-10-26T08:30:12Z</dcterms:modified>
</cp:coreProperties>
</file>