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jwvL4yt5sZbA+4SPOtgcrW5B6x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8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7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7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7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8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2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9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9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9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29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3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30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31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31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31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31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31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31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3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32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32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32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32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32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32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32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32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32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32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3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 rot="5400000">
            <a:off x="3859634" y="-101180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33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4"/>
          <p:cNvSpPr txBox="1"/>
          <p:nvPr>
            <p:ph type="title"/>
          </p:nvPr>
        </p:nvSpPr>
        <p:spPr>
          <a:xfrm rot="5400000">
            <a:off x="6915922" y="2947779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 rot="5400000">
            <a:off x="1908671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34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0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0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20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20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22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22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5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5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5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5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6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6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6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2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7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7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IN"/>
              <a:t>ASP.NET MVC 5</a:t>
            </a:r>
            <a:endParaRPr/>
          </a:p>
        </p:txBody>
      </p:sp>
      <p:sp>
        <p:nvSpPr>
          <p:cNvPr id="250" name="Google Shape;250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/>
              <a:t>PRAVINKUMAR DABADE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What we will be learning in this course</a:t>
            </a:r>
            <a:endParaRPr/>
          </a:p>
        </p:txBody>
      </p:sp>
      <p:sp>
        <p:nvSpPr>
          <p:cNvPr id="304" name="Google Shape;304;p13"/>
          <p:cNvSpPr txBox="1"/>
          <p:nvPr>
            <p:ph idx="1" type="body"/>
          </p:nvPr>
        </p:nvSpPr>
        <p:spPr>
          <a:xfrm>
            <a:off x="1154954" y="2603499"/>
            <a:ext cx="8825659" cy="3993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Authentication and Authorization in ASP.NET MVC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What is Identity?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How it started?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Architecture of ASP.NET Identity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Internet Authentication and Authorization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Creating and customizing SQL Server Database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Setting authentication and authorization in ASP.NET MVC Application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OAuth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How Identity use OAuth?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Integrating with Social  Authentication provider - Facebook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What we will be learning in this course</a:t>
            </a:r>
            <a:endParaRPr/>
          </a:p>
        </p:txBody>
      </p:sp>
      <p:sp>
        <p:nvSpPr>
          <p:cNvPr id="310" name="Google Shape;310;p1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ASP.NET Web API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RESTful services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Web API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HTTP Actions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Creating your first ASP.NET Web API application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Implementing CRUD operations in ASP.NET Web API using Entity Framework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Testing Web API using different tools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What we will be learning in this course</a:t>
            </a:r>
            <a:endParaRPr/>
          </a:p>
        </p:txBody>
      </p:sp>
      <p:sp>
        <p:nvSpPr>
          <p:cNvPr id="316" name="Google Shape;316;p1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Dependency Injection in ASP.NET MVC applications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Why should you think about Dependency Injection?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What is DI?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What is IoC?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different IoC containers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Implementing Dependency Injection into ASP.NET MVC Application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ASP.NET MVC 5</a:t>
            </a:r>
            <a:endParaRPr/>
          </a:p>
        </p:txBody>
      </p:sp>
      <p:sp>
        <p:nvSpPr>
          <p:cNvPr id="322" name="Google Shape;322;p1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23" name="Google Shape;323;p16"/>
          <p:cNvSpPr/>
          <p:nvPr/>
        </p:nvSpPr>
        <p:spPr>
          <a:xfrm rot="-1807630">
            <a:off x="1862123" y="3521379"/>
            <a:ext cx="7657867" cy="1200329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7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Let’s Get Started</a:t>
            </a:r>
            <a:endParaRPr b="0" i="0" sz="7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What we will be learning in this course</a:t>
            </a:r>
            <a:endParaRPr/>
          </a:p>
        </p:txBody>
      </p:sp>
      <p:sp>
        <p:nvSpPr>
          <p:cNvPr id="256" name="Google Shape;256;p4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ASP.NET MVC 5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Why MVC? Comparison between Web Forms and MVC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of Model – View – Controller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Architecture of ASP.NET MVC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Visual Studio and ASP.NET MVC templates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Creating and Analysing the first ASP.NET MVC project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Discussion about assignments for this course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What we will be learning in this course</a:t>
            </a:r>
            <a:endParaRPr/>
          </a:p>
        </p:txBody>
      </p:sp>
      <p:sp>
        <p:nvSpPr>
          <p:cNvPr id="262" name="Google Shape;262;p5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Controller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Controller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Action Methods and Parameters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ASP.NET MVC Request Life Cycle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Routes in ASP.NET MVC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Writing Custom Routes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</a:t>
            </a:r>
            <a:r>
              <a:rPr b="1" lang="en-IN" u="sng"/>
              <a:t>ActionResult</a:t>
            </a:r>
            <a:r>
              <a:rPr lang="en-IN"/>
              <a:t> and Controller’s output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Action Filters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Asynchronous Controller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What we will be learning in this course</a:t>
            </a:r>
            <a:endParaRPr/>
          </a:p>
        </p:txBody>
      </p:sp>
      <p:sp>
        <p:nvSpPr>
          <p:cNvPr id="268" name="Google Shape;268;p6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Views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Views [.cshtml/.vbhtml]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Razor View Engine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Implementing MVC Views, Strongly-typed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Code Expressions, Code Blocks and HTML Helper methods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Partial Views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Customization of Views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Data Binding in Views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View Templates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What we will be learning in this course</a:t>
            </a:r>
            <a:endParaRPr/>
          </a:p>
        </p:txBody>
      </p:sp>
      <p:sp>
        <p:nvSpPr>
          <p:cNvPr id="274" name="Google Shape;274;p7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Model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Model in ASP.NET MVC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Purpose of Model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Creating MVC Model using Classes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Data Repository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Implementing Data Repository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Leveraging the power of ORM technologies [LINQ-To-SQL/Entity Framework]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Data Annotation, Error Handling and Data Validation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What we will be learning in this course</a:t>
            </a:r>
            <a:endParaRPr/>
          </a:p>
        </p:txBody>
      </p:sp>
      <p:sp>
        <p:nvSpPr>
          <p:cNvPr id="280" name="Google Shape;280;p8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Working with Data in ASP.NET MVC 5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ORM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A closer look at NuGet Packages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Entity Framework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Database First/Model First/Code First Modelling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Writing LINQ queries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Implement CRUD operations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ASP.NET MVC Scaffolding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What we will be learning in this course</a:t>
            </a:r>
            <a:endParaRPr/>
          </a:p>
        </p:txBody>
      </p:sp>
      <p:sp>
        <p:nvSpPr>
          <p:cNvPr id="286" name="Google Shape;286;p10"/>
          <p:cNvSpPr txBox="1"/>
          <p:nvPr>
            <p:ph idx="1" type="body"/>
          </p:nvPr>
        </p:nvSpPr>
        <p:spPr>
          <a:xfrm>
            <a:off x="1154954" y="2603499"/>
            <a:ext cx="8825659" cy="4032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Bootstrap in ASP.NET MVC 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CSS Bootstrap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Bootstrap Features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Get Bootstrap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Bootstrap Themes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Responsive Layout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Grid System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Bootstrap – Components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Visual Studio Support for Bootstrap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Bootstrap and JavaScript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What we will be learning in this course</a:t>
            </a:r>
            <a:endParaRPr/>
          </a:p>
        </p:txBody>
      </p:sp>
      <p:sp>
        <p:nvSpPr>
          <p:cNvPr id="292" name="Google Shape;292;p11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jQuery in ASP.NET MVC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jQuery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Including jQuery into ASP.NET MVC application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Using jQuery AJAX functionalities in ASP.NET MVC application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AJAX and Partial Page updates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Implementing Paging in ASP.NET MVC application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jQuery UI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IN"/>
              <a:t>What we will be learning in this course</a:t>
            </a:r>
            <a:endParaRPr/>
          </a:p>
        </p:txBody>
      </p:sp>
      <p:sp>
        <p:nvSpPr>
          <p:cNvPr id="298" name="Google Shape;298;p12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Introduction to Caching in ASP.NET MVC applications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Caching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Introduction to [OutputCache]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Caching data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Configuring Cache into Web.Config file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Vary Caching </a:t>
            </a:r>
            <a:r>
              <a:rPr lang="en-IN"/>
              <a:t>techniques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IN"/>
              <a:t>Partial Page Caching and Donut Caching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2014-11-23T14:19:37Z</dcterms:created>
  <dc:creator>Pravinkumar Dabade</dc:creator>
</cp:coreProperties>
</file>