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1Q1PpXJP9WmBjZuwi4eAnX9aZ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3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4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4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4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5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5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5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5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5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5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7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3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3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8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9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ASP.NET MVC Area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PRAVINKUMAR DABADE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Agenda –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1154954" y="2603499"/>
            <a:ext cx="8825659" cy="391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Area in ASP.NET MVC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How to add Area?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Registering Areas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Configuring Areas for routing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Introduction to Area</a:t>
            </a:r>
            <a:endParaRPr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ASP.NET MVC main folders like Controllers, Models and Views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While working with large enterprise application, you need more manageable, neat and clean code separation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Adding hundreds of controllers under Controllers folder is a bad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Instead, you can divide your  application logically based on modules of the projects. For example – Administration, Employees, Customers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division of these modules can be done with the help of Areas.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How to add Area?</a:t>
            </a:r>
            <a:endParaRPr/>
          </a:p>
        </p:txBody>
      </p:sp>
      <p:pic>
        <p:nvPicPr>
          <p:cNvPr descr="F:\MVC5\PPT\Images\addarea.png" id="268" name="Google Shape;2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71" y="2306320"/>
            <a:ext cx="10659292" cy="45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How to add Area?</a:t>
            </a:r>
            <a:endParaRPr/>
          </a:p>
        </p:txBody>
      </p:sp>
      <p:pic>
        <p:nvPicPr>
          <p:cNvPr descr="F:\MVC5\PPT\Images\areasview.png" id="274" name="Google Shape;2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300" y="2327450"/>
            <a:ext cx="3564950" cy="45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Registering Area</a:t>
            </a:r>
            <a:endParaRPr/>
          </a:p>
        </p:txBody>
      </p:sp>
      <p:pic>
        <p:nvPicPr>
          <p:cNvPr descr="F:\MVC5\PPT\Images\registerareas.png" id="280" name="Google Shape;2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29" y="2764020"/>
            <a:ext cx="10162902" cy="2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Configuring Areas for Routing</a:t>
            </a:r>
            <a:endParaRPr/>
          </a:p>
        </p:txBody>
      </p:sp>
      <p:pic>
        <p:nvPicPr>
          <p:cNvPr descr="F:\MVC5\PPT\Images\arearouting.png" id="286" name="Google Shape;2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531" y="2684327"/>
            <a:ext cx="10162903" cy="290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Configure Area in Layout</a:t>
            </a:r>
            <a:endParaRPr/>
          </a:p>
        </p:txBody>
      </p:sp>
      <p:pic>
        <p:nvPicPr>
          <p:cNvPr descr="F:\MVC5\PPT\Images\arealayoutconfig.png"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830" y="2446746"/>
            <a:ext cx="10933610" cy="24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Summary </a:t>
            </a:r>
            <a:endParaRPr/>
          </a:p>
        </p:txBody>
      </p:sp>
      <p:sp>
        <p:nvSpPr>
          <p:cNvPr id="298" name="Google Shape;298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Area in ASP.NET MVC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How to add Area?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Registering Areas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Configuring Areas for routing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2014-11-24T17:04:30Z</dcterms:created>
  <dc:creator>Pravinkumar Dabade</dc:creator>
</cp:coreProperties>
</file>