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ASP.NET MVC </a:t>
            </a:r>
            <a:r>
              <a:rPr lang="en-IN" dirty="0" smtClean="0"/>
              <a:t>– Bootstrap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9514" y="2759604"/>
            <a:ext cx="11509095" cy="31517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– Components 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056" y="2856974"/>
            <a:ext cx="2148655" cy="38368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490" y="2290498"/>
            <a:ext cx="4334471" cy="4763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930" y="3331029"/>
            <a:ext cx="4992430" cy="167300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386" y="2301597"/>
            <a:ext cx="2810267" cy="46679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386" y="2948419"/>
            <a:ext cx="2591162" cy="50489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386" y="3513909"/>
            <a:ext cx="5522707" cy="135059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387" y="4950823"/>
            <a:ext cx="5522706" cy="1798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0481" y="2697211"/>
            <a:ext cx="2149612" cy="40363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930" y="5329646"/>
            <a:ext cx="4981065" cy="147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– Components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40" y="2259874"/>
            <a:ext cx="10398033" cy="45981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Studio 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831"/>
          </a:xfrm>
        </p:spPr>
        <p:txBody>
          <a:bodyPr/>
          <a:lstStyle/>
          <a:p>
            <a:r>
              <a:rPr lang="en-US" dirty="0" smtClean="0"/>
              <a:t>Class IntelliSense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33" y="3110236"/>
            <a:ext cx="5902167" cy="3283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Studio 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7083"/>
          </a:xfrm>
        </p:spPr>
        <p:txBody>
          <a:bodyPr/>
          <a:lstStyle/>
          <a:p>
            <a:r>
              <a:rPr lang="en-IN" dirty="0" smtClean="0"/>
              <a:t>Missing class detection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73" y="3653458"/>
            <a:ext cx="7276367" cy="15987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and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JavaScript functions</a:t>
            </a:r>
          </a:p>
          <a:p>
            <a:pPr lvl="1"/>
            <a:r>
              <a:rPr lang="en-US" dirty="0" smtClean="0"/>
              <a:t>bootstrap.js</a:t>
            </a:r>
          </a:p>
          <a:p>
            <a:pPr lvl="1"/>
            <a:r>
              <a:rPr lang="en-US" dirty="0" err="1" smtClean="0"/>
              <a:t>bootstrap.min.js</a:t>
            </a:r>
            <a:endParaRPr lang="en-US" dirty="0" smtClean="0"/>
          </a:p>
          <a:p>
            <a:pPr lvl="2"/>
            <a:r>
              <a:rPr lang="en-US" dirty="0" smtClean="0"/>
              <a:t>Individual files available</a:t>
            </a:r>
          </a:p>
          <a:p>
            <a:r>
              <a:rPr lang="en-US" dirty="0" smtClean="0"/>
              <a:t>jQuery required</a:t>
            </a:r>
          </a:p>
          <a:p>
            <a:r>
              <a:rPr lang="en-US" dirty="0" smtClean="0"/>
              <a:t>Most functionality are enabled by adding attributes and classes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83606" cy="706964"/>
          </a:xfrm>
        </p:spPr>
        <p:txBody>
          <a:bodyPr/>
          <a:lstStyle/>
          <a:p>
            <a:r>
              <a:rPr lang="en-IN" dirty="0" smtClean="0"/>
              <a:t>Bootstrap and JavaScript – Model Dialogs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Configure dialog using classes</a:t>
            </a:r>
          </a:p>
          <a:p>
            <a:pPr lvl="1"/>
            <a:r>
              <a:rPr lang="en-US" dirty="0" smtClean="0"/>
              <a:t>Container: modal</a:t>
            </a:r>
          </a:p>
          <a:p>
            <a:pPr lvl="2"/>
            <a:r>
              <a:rPr lang="en-US" dirty="0" smtClean="0"/>
              <a:t>Configure dialog: modal-dialog</a:t>
            </a:r>
          </a:p>
          <a:p>
            <a:pPr lvl="3"/>
            <a:r>
              <a:rPr lang="en-US" dirty="0" smtClean="0"/>
              <a:t>Content: modal-content</a:t>
            </a:r>
          </a:p>
          <a:p>
            <a:pPr lvl="4"/>
            <a:r>
              <a:rPr lang="en-US" dirty="0" smtClean="0"/>
              <a:t>Header: modal-header</a:t>
            </a:r>
          </a:p>
          <a:p>
            <a:pPr lvl="4"/>
            <a:r>
              <a:rPr lang="en-US" dirty="0" smtClean="0"/>
              <a:t>Content: modal-content</a:t>
            </a:r>
          </a:p>
          <a:p>
            <a:pPr lvl="4"/>
            <a:r>
              <a:rPr lang="en-US" dirty="0" smtClean="0"/>
              <a:t>Footer: modal-footer</a:t>
            </a:r>
          </a:p>
          <a:p>
            <a:r>
              <a:rPr lang="en-US" dirty="0" smtClean="0"/>
              <a:t>Configure launcher using classes</a:t>
            </a:r>
          </a:p>
          <a:p>
            <a:pPr lvl="1"/>
            <a:r>
              <a:rPr lang="en-US" dirty="0" smtClean="0"/>
              <a:t>data-toggle="modal"</a:t>
            </a:r>
          </a:p>
          <a:p>
            <a:pPr lvl="1"/>
            <a:r>
              <a:rPr lang="en-US" dirty="0" smtClean="0"/>
              <a:t>data-target="&lt;id&gt;"</a:t>
            </a:r>
          </a:p>
          <a:p>
            <a:r>
              <a:rPr lang="en-US" dirty="0" smtClean="0"/>
              <a:t>Configure closer</a:t>
            </a:r>
          </a:p>
          <a:p>
            <a:pPr lvl="1"/>
            <a:r>
              <a:rPr lang="en-US" dirty="0" smtClean="0"/>
              <a:t>data-dismiss="modal"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25960" cy="706964"/>
          </a:xfrm>
        </p:spPr>
        <p:txBody>
          <a:bodyPr/>
          <a:lstStyle/>
          <a:p>
            <a:r>
              <a:rPr lang="en-IN" dirty="0" smtClean="0"/>
              <a:t>Bootstrap and JavaScript – Provide Help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possible, provide inline help</a:t>
            </a:r>
          </a:p>
          <a:p>
            <a:r>
              <a:rPr lang="en-US" dirty="0" smtClean="0"/>
              <a:t>Bootstrap offers two main options</a:t>
            </a:r>
          </a:p>
          <a:p>
            <a:pPr lvl="1"/>
            <a:r>
              <a:rPr lang="en-US" dirty="0" smtClean="0"/>
              <a:t>Tooltip for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lvl="1"/>
            <a:r>
              <a:rPr lang="en-US" dirty="0" smtClean="0"/>
              <a:t>Popover for a click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 to CSS Bootstrap</a:t>
            </a:r>
          </a:p>
          <a:p>
            <a:r>
              <a:rPr lang="en-IN" dirty="0" smtClean="0"/>
              <a:t>Bootstrap Features</a:t>
            </a:r>
          </a:p>
          <a:p>
            <a:r>
              <a:rPr lang="en-IN" dirty="0" smtClean="0"/>
              <a:t>Get Bootstrap</a:t>
            </a:r>
          </a:p>
          <a:p>
            <a:r>
              <a:rPr lang="en-IN" dirty="0" smtClean="0"/>
              <a:t>Bootstrap Themes</a:t>
            </a:r>
          </a:p>
          <a:p>
            <a:r>
              <a:rPr lang="en-IN" dirty="0" smtClean="0"/>
              <a:t>Responsive Layout</a:t>
            </a:r>
          </a:p>
          <a:p>
            <a:r>
              <a:rPr lang="en-IN" dirty="0" smtClean="0"/>
              <a:t>Grid System</a:t>
            </a:r>
          </a:p>
          <a:p>
            <a:r>
              <a:rPr lang="en-IN" dirty="0" smtClean="0"/>
              <a:t>Bootstrap – Components</a:t>
            </a:r>
          </a:p>
          <a:p>
            <a:r>
              <a:rPr lang="en-IN" dirty="0" smtClean="0"/>
              <a:t>Visual Studio Support for Bootstrap</a:t>
            </a:r>
          </a:p>
          <a:p>
            <a:r>
              <a:rPr lang="en-IN" dirty="0" smtClean="0"/>
              <a:t>Bootstrap and JavaScript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CSS Bootstrap</a:t>
            </a:r>
          </a:p>
          <a:p>
            <a:r>
              <a:rPr lang="en-IN" dirty="0" smtClean="0"/>
              <a:t>Bootstrap Features</a:t>
            </a:r>
            <a:endParaRPr lang="en-IN" dirty="0" smtClean="0"/>
          </a:p>
          <a:p>
            <a:r>
              <a:rPr lang="en-IN" dirty="0" smtClean="0"/>
              <a:t>Get Bootstrap</a:t>
            </a:r>
          </a:p>
          <a:p>
            <a:r>
              <a:rPr lang="en-IN" dirty="0" smtClean="0"/>
              <a:t>Bootstrap Themes</a:t>
            </a:r>
          </a:p>
          <a:p>
            <a:r>
              <a:rPr lang="en-IN" dirty="0" smtClean="0"/>
              <a:t>Responsive Layout</a:t>
            </a:r>
          </a:p>
          <a:p>
            <a:r>
              <a:rPr lang="en-IN" dirty="0" smtClean="0"/>
              <a:t>Grid System</a:t>
            </a:r>
          </a:p>
          <a:p>
            <a:r>
              <a:rPr lang="en-IN" dirty="0" smtClean="0"/>
              <a:t>Bootstrap – Components</a:t>
            </a:r>
          </a:p>
          <a:p>
            <a:r>
              <a:rPr lang="en-IN" dirty="0" smtClean="0"/>
              <a:t>Visual Studio Support for Bootstrap</a:t>
            </a:r>
          </a:p>
          <a:p>
            <a:r>
              <a:rPr lang="en-IN" dirty="0" smtClean="0"/>
              <a:t>Bootstrap and JavaScript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1620"/>
          </a:xfrm>
        </p:spPr>
        <p:txBody>
          <a:bodyPr>
            <a:normAutofit/>
          </a:bodyPr>
          <a:lstStyle/>
          <a:p>
            <a:r>
              <a:rPr lang="en-IN" dirty="0" smtClean="0"/>
              <a:t>Bootstrap is a popular frontend toolkit for web application</a:t>
            </a:r>
          </a:p>
          <a:p>
            <a:r>
              <a:rPr lang="en-IN" dirty="0" smtClean="0"/>
              <a:t>Bootstrap helps building responsive web pages using HTML, CSS and JavaScript</a:t>
            </a:r>
          </a:p>
          <a:p>
            <a:r>
              <a:rPr lang="en-IN" dirty="0" smtClean="0"/>
              <a:t>It an open source toolkit for designer sand developers</a:t>
            </a:r>
          </a:p>
          <a:p>
            <a:r>
              <a:rPr lang="en-IN" dirty="0" smtClean="0"/>
              <a:t>Bootstrap provides number of features which you can include in your web sites/applications</a:t>
            </a:r>
          </a:p>
          <a:p>
            <a:r>
              <a:rPr lang="en-IN" dirty="0" smtClean="0"/>
              <a:t>ASP.NET MVC 5 is using bootstrap out-of-box for building responsive UI</a:t>
            </a:r>
          </a:p>
          <a:p>
            <a:r>
              <a:rPr lang="en-IN" dirty="0" smtClean="0"/>
              <a:t>Bootstrap provides small, meaningful CSS classes to build the UI</a:t>
            </a:r>
          </a:p>
          <a:p>
            <a:r>
              <a:rPr lang="en-IN" dirty="0" smtClean="0"/>
              <a:t>Bootstrap CSS follows SRP – For example – having and row strips are available in separate classes</a:t>
            </a:r>
          </a:p>
          <a:p>
            <a:r>
              <a:rPr lang="en-IN" dirty="0" smtClean="0"/>
              <a:t>Bootstrap designs are also Mobile First designs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Features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78235" y="2272937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Glyphicons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48292" y="2660466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Dropdowns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598018" y="3021879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Buttons 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955068" y="3744707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Inputs 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708359" y="5503836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Navigations 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564771" y="2834666"/>
            <a:ext cx="1985556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breadcrumbs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888371" y="3496518"/>
            <a:ext cx="1985556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Pagination 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989902" y="4615564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Labels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127856" y="4545896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Badges 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213559" y="3953713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Jambotron</a:t>
            </a:r>
            <a:r>
              <a:rPr lang="en-IN" sz="1400" dirty="0" smtClean="0"/>
              <a:t> 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83079" y="4798444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Page Header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4759228" y="5582215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Thumbnails 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7567742" y="3126399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Alerts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8438599" y="4114822"/>
            <a:ext cx="1894116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Progress bars 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8085902" y="5094535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List Groups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7114896" y="5860889"/>
            <a:ext cx="1698171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Panels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Bootstrap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785"/>
          <a:stretch/>
        </p:blipFill>
        <p:spPr>
          <a:xfrm>
            <a:off x="0" y="2272937"/>
            <a:ext cx="12191999" cy="4585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Theme Support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459" y="2351314"/>
            <a:ext cx="5121306" cy="3918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8489" y="2368221"/>
            <a:ext cx="5092849" cy="3871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Responsive Layout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3429" y="2313474"/>
            <a:ext cx="5935774" cy="444002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Responsive Layout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6089" y="2399978"/>
            <a:ext cx="2342071" cy="4264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7951" y="2356046"/>
            <a:ext cx="6029184" cy="43081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System</a:t>
            </a:r>
            <a:endParaRPr lang="en-IN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3169337601"/>
              </p:ext>
            </p:extLst>
          </p:nvPr>
        </p:nvGraphicFramePr>
        <p:xfrm>
          <a:off x="680225" y="2430016"/>
          <a:ext cx="10786520" cy="418264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57304"/>
                <a:gridCol w="2157304"/>
                <a:gridCol w="2157304"/>
                <a:gridCol w="2157304"/>
                <a:gridCol w="2157304"/>
              </a:tblGrid>
              <a:tr h="847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 small devices Phones (&lt;768px)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devices Tablets (≥768px)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devices Desktops (≥992px)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devices Desktops (≥1200px) </a:t>
                      </a:r>
                    </a:p>
                  </a:txBody>
                  <a:tcPr anchor="ctr"/>
                </a:tc>
              </a:tr>
              <a:tr h="847322">
                <a:tc>
                  <a:txBody>
                    <a:bodyPr/>
                    <a:lstStyle/>
                    <a:p>
                      <a:r>
                        <a:rPr lang="en-US"/>
                        <a:t>Grid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at all times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Collapsed to start, horizontal above breakpoints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Container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 (auto)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970px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1170px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Class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.col-xs-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.col-sm-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.col-md-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.col-lg-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 dirty="0"/>
                        <a:t># of columns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Column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78px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95px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Gutter width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30px (15px on each side of a column)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741</TotalTime>
  <Words>377</Words>
  <Application>Microsoft Office PowerPoint</Application>
  <PresentationFormat>Custom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ASP.NET MVC – Bootstrap</vt:lpstr>
      <vt:lpstr>Agenda –</vt:lpstr>
      <vt:lpstr>Introduction to Bootstrap</vt:lpstr>
      <vt:lpstr>Bootstrap Features</vt:lpstr>
      <vt:lpstr>Get Bootstrap</vt:lpstr>
      <vt:lpstr>Bootstrap Theme Support</vt:lpstr>
      <vt:lpstr>Responsive Layout</vt:lpstr>
      <vt:lpstr>Responsive Layout</vt:lpstr>
      <vt:lpstr>Grid System</vt:lpstr>
      <vt:lpstr>Grid System</vt:lpstr>
      <vt:lpstr>Bootstrap – Components </vt:lpstr>
      <vt:lpstr>Bootstrap – Components </vt:lpstr>
      <vt:lpstr>Visual Studio Support</vt:lpstr>
      <vt:lpstr>Visual Studio Support</vt:lpstr>
      <vt:lpstr>Bootstrap and JavaScript</vt:lpstr>
      <vt:lpstr>Bootstrap and JavaScript – Model Dialogs</vt:lpstr>
      <vt:lpstr>Bootstrap and JavaScript – Provide Help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LENOVO</cp:lastModifiedBy>
  <cp:revision>102</cp:revision>
  <dcterms:created xsi:type="dcterms:W3CDTF">2014-11-24T17:04:30Z</dcterms:created>
  <dcterms:modified xsi:type="dcterms:W3CDTF">2015-10-29T05:45:58Z</dcterms:modified>
</cp:coreProperties>
</file>