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897/Home/Index?city=London" TargetMode="External"/><Relationship Id="rId2" Type="http://schemas.openxmlformats.org/officeDocument/2006/relationships/hyperlink" Target="http://localhost:15897/Home/Index/Lon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060199" cy="2677648"/>
          </a:xfrm>
        </p:spPr>
        <p:txBody>
          <a:bodyPr/>
          <a:lstStyle/>
          <a:p>
            <a:r>
              <a:rPr lang="en-IN" dirty="0" smtClean="0"/>
              <a:t>ASP.NET MVC </a:t>
            </a:r>
            <a:r>
              <a:rPr lang="en-IN" dirty="0" smtClean="0"/>
              <a:t>5 – Caching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Donut Caching Example</a:t>
            </a:r>
            <a:endParaRPr lang="en-IN" dirty="0"/>
          </a:p>
        </p:txBody>
      </p:sp>
      <p:pic>
        <p:nvPicPr>
          <p:cNvPr id="5122" name="Picture 2" descr="F:\MVC5\PPT\Images\donutcahcing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013" y="2343058"/>
            <a:ext cx="9202964" cy="4358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– Data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7117"/>
          </a:xfrm>
        </p:spPr>
        <p:txBody>
          <a:bodyPr/>
          <a:lstStyle/>
          <a:p>
            <a:r>
              <a:rPr lang="en-IN" dirty="0" smtClean="0"/>
              <a:t>To cache the data, we can make use of Cache object.</a:t>
            </a:r>
          </a:p>
          <a:p>
            <a:r>
              <a:rPr lang="en-IN" dirty="0" smtClean="0"/>
              <a:t>The data is cached using Key – Value pair. Each data cache can be identified using a Key.</a:t>
            </a:r>
          </a:p>
          <a:p>
            <a:r>
              <a:rPr lang="en-IN" dirty="0" smtClean="0"/>
              <a:t>The Cache object gives Insert method which has several overloads – </a:t>
            </a:r>
          </a:p>
          <a:p>
            <a:pPr lvl="1"/>
            <a:r>
              <a:rPr lang="en-US" dirty="0" smtClean="0"/>
              <a:t>Key</a:t>
            </a:r>
            <a:endParaRPr lang="en-IN" dirty="0" smtClean="0"/>
          </a:p>
          <a:p>
            <a:pPr lvl="1"/>
            <a:r>
              <a:rPr lang="en-US" dirty="0" smtClean="0"/>
              <a:t>Value</a:t>
            </a:r>
            <a:endParaRPr lang="en-IN" dirty="0" smtClean="0"/>
          </a:p>
          <a:p>
            <a:pPr lvl="1"/>
            <a:r>
              <a:rPr lang="en-US" dirty="0" smtClean="0"/>
              <a:t>Dependency</a:t>
            </a:r>
            <a:endParaRPr lang="en-IN" dirty="0" smtClean="0"/>
          </a:p>
          <a:p>
            <a:pPr lvl="1"/>
            <a:r>
              <a:rPr lang="en-US" dirty="0" smtClean="0"/>
              <a:t>Absolute Expiry time</a:t>
            </a:r>
            <a:endParaRPr lang="en-IN" dirty="0" smtClean="0"/>
          </a:p>
          <a:p>
            <a:pPr lvl="1"/>
            <a:r>
              <a:rPr lang="en-US" dirty="0" smtClean="0"/>
              <a:t>Sliding Expiry time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Caching Example</a:t>
            </a:r>
            <a:endParaRPr lang="en-IN" dirty="0"/>
          </a:p>
        </p:txBody>
      </p:sp>
      <p:pic>
        <p:nvPicPr>
          <p:cNvPr id="6146" name="Picture 2" descr="F:\MVC5\PPT\Images\datacach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331" y="2295842"/>
            <a:ext cx="10698480" cy="4562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Cache Profiles</a:t>
            </a:r>
            <a:endParaRPr lang="en-IN" dirty="0"/>
          </a:p>
        </p:txBody>
      </p:sp>
      <p:pic>
        <p:nvPicPr>
          <p:cNvPr id="7170" name="Picture 2" descr="F:\MVC5\PPT\Images\cache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2429691"/>
            <a:ext cx="8882743" cy="368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Cache Profiles</a:t>
            </a:r>
            <a:endParaRPr lang="en-IN" dirty="0"/>
          </a:p>
        </p:txBody>
      </p:sp>
      <p:pic>
        <p:nvPicPr>
          <p:cNvPr id="8194" name="Picture 2" descr="F:\MVC5\PPT\Images\usingcache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455817"/>
            <a:ext cx="9953898" cy="317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Caching</a:t>
            </a:r>
          </a:p>
          <a:p>
            <a:r>
              <a:rPr lang="en-IN" dirty="0" smtClean="0"/>
              <a:t>Introduction to [OutputCache]</a:t>
            </a:r>
          </a:p>
          <a:p>
            <a:r>
              <a:rPr lang="en-IN" dirty="0" smtClean="0"/>
              <a:t>Vary Caching techniques</a:t>
            </a:r>
          </a:p>
          <a:p>
            <a:r>
              <a:rPr lang="en-IN" dirty="0" smtClean="0"/>
              <a:t>Partial Page Caching and Donut Caching</a:t>
            </a:r>
          </a:p>
          <a:p>
            <a:r>
              <a:rPr lang="en-IN" dirty="0" smtClean="0"/>
              <a:t>Caching data</a:t>
            </a:r>
          </a:p>
          <a:p>
            <a:r>
              <a:rPr lang="en-IN" dirty="0" smtClean="0"/>
              <a:t>Configuring Cache </a:t>
            </a:r>
            <a:r>
              <a:rPr lang="en-IN" dirty="0" smtClean="0"/>
              <a:t>Profiles into </a:t>
            </a:r>
            <a:r>
              <a:rPr lang="en-IN" dirty="0" smtClean="0"/>
              <a:t>Web.Config file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Caching</a:t>
            </a:r>
          </a:p>
          <a:p>
            <a:r>
              <a:rPr lang="en-IN" dirty="0" smtClean="0"/>
              <a:t>Introduction to [OutputCache]</a:t>
            </a:r>
          </a:p>
          <a:p>
            <a:r>
              <a:rPr lang="en-IN" dirty="0" smtClean="0"/>
              <a:t>Vary Caching techniques</a:t>
            </a:r>
          </a:p>
          <a:p>
            <a:r>
              <a:rPr lang="en-IN" dirty="0" smtClean="0"/>
              <a:t>Partial Page Caching and Donut </a:t>
            </a:r>
            <a:r>
              <a:rPr lang="en-IN" dirty="0" smtClean="0"/>
              <a:t>Caching</a:t>
            </a:r>
          </a:p>
          <a:p>
            <a:r>
              <a:rPr lang="en-IN" dirty="0" smtClean="0"/>
              <a:t>Caching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Configuring Cache into Web.Config </a:t>
            </a:r>
            <a:r>
              <a:rPr lang="en-IN" dirty="0" smtClean="0"/>
              <a:t>file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45049"/>
          </a:xfrm>
        </p:spPr>
        <p:txBody>
          <a:bodyPr>
            <a:normAutofit/>
          </a:bodyPr>
          <a:lstStyle/>
          <a:p>
            <a:r>
              <a:rPr lang="en-IN" dirty="0" smtClean="0"/>
              <a:t>In ASP.NET MVC, you can use Caching to improve the performance of the application.</a:t>
            </a:r>
          </a:p>
          <a:p>
            <a:r>
              <a:rPr lang="en-IN" dirty="0" smtClean="0"/>
              <a:t>Caching avoid </a:t>
            </a:r>
            <a:r>
              <a:rPr lang="en-IN" dirty="0" smtClean="0"/>
              <a:t>executing a database query every time any user invokes the same controller action.</a:t>
            </a:r>
            <a:endParaRPr lang="en-IN" dirty="0" smtClean="0"/>
          </a:p>
          <a:p>
            <a:r>
              <a:rPr lang="en-IN" dirty="0" smtClean="0"/>
              <a:t>Caching enables you to avoid performing redundant work on the server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You can cache – </a:t>
            </a:r>
          </a:p>
          <a:p>
            <a:pPr lvl="1"/>
            <a:r>
              <a:rPr lang="en-IN" dirty="0" smtClean="0"/>
              <a:t>Entire Page</a:t>
            </a:r>
          </a:p>
          <a:p>
            <a:pPr lvl="1"/>
            <a:r>
              <a:rPr lang="en-IN" dirty="0" smtClean="0"/>
              <a:t>Part of the page</a:t>
            </a:r>
          </a:p>
          <a:p>
            <a:pPr lvl="1"/>
            <a:r>
              <a:rPr lang="en-IN" dirty="0" smtClean="0"/>
              <a:t>Vary page caching based on different parameters</a:t>
            </a:r>
          </a:p>
          <a:p>
            <a:r>
              <a:rPr lang="en-IN" dirty="0" smtClean="0"/>
              <a:t>To improve the performance, you can cache the data as well.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[OutputCache]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Output cache enables you to cache the contents returned by a controller action.</a:t>
            </a:r>
          </a:p>
          <a:p>
            <a:r>
              <a:rPr lang="en-IN" dirty="0" smtClean="0"/>
              <a:t>You can enable output caching by adding an [OutputCache] attribute to – </a:t>
            </a:r>
          </a:p>
          <a:p>
            <a:pPr lvl="1"/>
            <a:r>
              <a:rPr lang="en-IN" dirty="0" smtClean="0"/>
              <a:t>Individual Controller Action</a:t>
            </a:r>
          </a:p>
          <a:p>
            <a:pPr lvl="1"/>
            <a:r>
              <a:rPr lang="en-IN" dirty="0" smtClean="0"/>
              <a:t>An entire controller class</a:t>
            </a:r>
            <a:endParaRPr lang="en-IN" dirty="0"/>
          </a:p>
        </p:txBody>
      </p:sp>
      <p:pic>
        <p:nvPicPr>
          <p:cNvPr id="1026" name="Picture 2" descr="F:\MVC5\PPT\Images\cacheacti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8148" y="4854710"/>
            <a:ext cx="5917475" cy="1846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[OutputCache] properties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211" y="2535404"/>
          <a:ext cx="10887166" cy="413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143"/>
                <a:gridCol w="7694023"/>
              </a:tblGrid>
              <a:tr h="459968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CacheProfile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cache profile name.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cache duration, in seconds.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location.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VaryByContentEncoding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vary-by-content encoding.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VaryByCustom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vary-by-custom value.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VaryByHeader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vary-by-header value.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VaryByParam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vary-by-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 value.</a:t>
                      </a:r>
                    </a:p>
                  </a:txBody>
                  <a:tcPr/>
                </a:tc>
              </a:tr>
              <a:tr h="45996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SqlDependency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Gets or sets the SQL dependency.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[OutputCache] and </a:t>
            </a:r>
            <a:r>
              <a:rPr lang="en-IN" dirty="0" err="1" smtClean="0"/>
              <a:t>VaryByParam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72111"/>
          </a:xfrm>
        </p:spPr>
        <p:txBody>
          <a:bodyPr/>
          <a:lstStyle/>
          <a:p>
            <a:r>
              <a:rPr lang="en-IN" dirty="0" smtClean="0"/>
              <a:t>The parameter value can come from URL, Query String or Form data. For Example – </a:t>
            </a:r>
          </a:p>
          <a:p>
            <a:pPr lvl="1"/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localhost:15897/Home/Index/London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 smtClean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localhost:15897/Home/Index?city=London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2050" name="Picture 2" descr="F:\MVC5\PPT\Images\cacheactionvarybypa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7875" y="4347074"/>
            <a:ext cx="6723062" cy="2092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13789" cy="706964"/>
          </a:xfrm>
        </p:spPr>
        <p:txBody>
          <a:bodyPr/>
          <a:lstStyle/>
          <a:p>
            <a:r>
              <a:rPr lang="en-IN" dirty="0" smtClean="0"/>
              <a:t>[OutputCache] and Partial Page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MVC, support partial page caching</a:t>
            </a:r>
          </a:p>
          <a:p>
            <a:r>
              <a:rPr lang="en-IN" dirty="0" smtClean="0"/>
              <a:t>In partial page caching, the part of the page is cached where as the other contents of page are dynamic</a:t>
            </a:r>
          </a:p>
          <a:p>
            <a:r>
              <a:rPr lang="en-IN" dirty="0" smtClean="0"/>
              <a:t>To implement partial page caching, you will have to use Partial Views with the [OutputCache] attribute</a:t>
            </a:r>
          </a:p>
          <a:p>
            <a:r>
              <a:rPr lang="en-IN" dirty="0" smtClean="0"/>
              <a:t>For Example –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 Page Caching Example</a:t>
            </a:r>
            <a:endParaRPr lang="en-IN" dirty="0"/>
          </a:p>
        </p:txBody>
      </p:sp>
      <p:pic>
        <p:nvPicPr>
          <p:cNvPr id="3074" name="Picture 2" descr="F:\MVC5\PPT\Images\partialpagecach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693" y="2621961"/>
            <a:ext cx="8401638" cy="2746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– Donut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want the entire page to be cached but not a part of the page, we can make use of Donut Caching in ASP.NET</a:t>
            </a:r>
          </a:p>
          <a:p>
            <a:r>
              <a:rPr lang="en-IN" dirty="0" smtClean="0"/>
              <a:t>To use Donut Caching, install the </a:t>
            </a:r>
            <a:r>
              <a:rPr lang="en-IN" dirty="0" err="1" smtClean="0"/>
              <a:t>NuGet</a:t>
            </a:r>
            <a:r>
              <a:rPr lang="en-IN" dirty="0" smtClean="0"/>
              <a:t> package – </a:t>
            </a:r>
          </a:p>
          <a:p>
            <a:endParaRPr lang="en-IN" dirty="0"/>
          </a:p>
        </p:txBody>
      </p:sp>
      <p:pic>
        <p:nvPicPr>
          <p:cNvPr id="4098" name="Picture 2" descr="F:\MVC5\PPT\Images\donutcahcingpack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691" y="4483598"/>
            <a:ext cx="6439989" cy="1028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916</TotalTime>
  <Words>448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ASP.NET MVC 5 – Caching</vt:lpstr>
      <vt:lpstr>Agenda –</vt:lpstr>
      <vt:lpstr>Introduction to Caching</vt:lpstr>
      <vt:lpstr>Using [OutputCache] attribute</vt:lpstr>
      <vt:lpstr>[OutputCache] properties</vt:lpstr>
      <vt:lpstr>[OutputCache] and VaryByParam</vt:lpstr>
      <vt:lpstr>[OutputCache] and Partial Page Caching</vt:lpstr>
      <vt:lpstr>Partial Page Caching Example</vt:lpstr>
      <vt:lpstr>ASP.NET MVC – Donut Caching</vt:lpstr>
      <vt:lpstr>Donut Caching Example</vt:lpstr>
      <vt:lpstr>ASP.NET MVC – Data Caching</vt:lpstr>
      <vt:lpstr>Data Caching Example</vt:lpstr>
      <vt:lpstr>Cache Profiles</vt:lpstr>
      <vt:lpstr>Using Cache Profiles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102</cp:revision>
  <dcterms:created xsi:type="dcterms:W3CDTF">2014-11-24T17:04:30Z</dcterms:created>
  <dcterms:modified xsi:type="dcterms:W3CDTF">2015-10-26T12:50:42Z</dcterms:modified>
</cp:coreProperties>
</file>