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1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052976" cy="2677648"/>
          </a:xfrm>
        </p:spPr>
        <p:txBody>
          <a:bodyPr/>
          <a:lstStyle/>
          <a:p>
            <a:r>
              <a:rPr lang="en-IN" dirty="0" smtClean="0"/>
              <a:t>ASP.NET MVC </a:t>
            </a:r>
            <a:r>
              <a:rPr lang="en-IN" dirty="0" smtClean="0"/>
              <a:t>– Dependency Injection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MVC, DI and Unity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570774"/>
          </a:xfrm>
        </p:spPr>
        <p:txBody>
          <a:bodyPr/>
          <a:lstStyle/>
          <a:p>
            <a:r>
              <a:rPr lang="en-IN" dirty="0" smtClean="0"/>
              <a:t>Install ASP.NET MVC5 Unit Package using NuGet package</a:t>
            </a:r>
            <a:endParaRPr lang="en-IN" dirty="0"/>
          </a:p>
        </p:txBody>
      </p:sp>
      <p:pic>
        <p:nvPicPr>
          <p:cNvPr id="1026" name="Picture 2" descr="F:\MVC5\PPT\Images\unitypack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931" y="3655922"/>
            <a:ext cx="8046719" cy="1151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MVC, DI and Unity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3209"/>
          </a:xfrm>
        </p:spPr>
        <p:txBody>
          <a:bodyPr/>
          <a:lstStyle/>
          <a:p>
            <a:r>
              <a:rPr lang="en-IN" dirty="0" smtClean="0"/>
              <a:t>ASP.NET MVC Controller with Constructor Injection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1123406" y="3226525"/>
            <a:ext cx="10100143" cy="3265714"/>
            <a:chOff x="1123406" y="3226525"/>
            <a:chExt cx="10100143" cy="3265714"/>
          </a:xfrm>
        </p:grpSpPr>
        <p:pic>
          <p:nvPicPr>
            <p:cNvPr id="2050" name="Picture 2" descr="F:\MVC5\PPT\Images\customerwithconstructorinjecti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3406" y="3475264"/>
              <a:ext cx="9966960" cy="3016975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>
              <a:endCxn id="7" idx="2"/>
            </p:cNvCxnSpPr>
            <p:nvPr/>
          </p:nvCxnSpPr>
          <p:spPr>
            <a:xfrm rot="5400000" flipH="1" flipV="1">
              <a:off x="8754538" y="3671812"/>
              <a:ext cx="1289653" cy="113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712925" y="3226525"/>
              <a:ext cx="251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Constructor Injection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MVC, DI and Unity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957"/>
          </a:xfrm>
        </p:spPr>
        <p:txBody>
          <a:bodyPr/>
          <a:lstStyle/>
          <a:p>
            <a:r>
              <a:rPr lang="en-IN" dirty="0" smtClean="0"/>
              <a:t>Configure dependency object</a:t>
            </a:r>
            <a:endParaRPr lang="en-IN" dirty="0"/>
          </a:p>
        </p:txBody>
      </p:sp>
      <p:pic>
        <p:nvPicPr>
          <p:cNvPr id="3074" name="Picture 2" descr="F:\MVC5\PPT\Images\configuredependenc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818" y="3182892"/>
            <a:ext cx="10399622" cy="3439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MVC, DI and Unity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505460"/>
          </a:xfrm>
        </p:spPr>
        <p:txBody>
          <a:bodyPr/>
          <a:lstStyle/>
          <a:p>
            <a:r>
              <a:rPr lang="en-IN" dirty="0" smtClean="0"/>
              <a:t>Call </a:t>
            </a:r>
            <a:r>
              <a:rPr lang="en-IN" dirty="0" err="1" smtClean="0"/>
              <a:t>RegisterComponents</a:t>
            </a:r>
            <a:r>
              <a:rPr lang="en-IN" dirty="0" smtClean="0"/>
              <a:t> method of </a:t>
            </a:r>
            <a:r>
              <a:rPr lang="en-IN" dirty="0" err="1" smtClean="0"/>
              <a:t>UnitConfig</a:t>
            </a:r>
            <a:r>
              <a:rPr lang="en-IN" dirty="0" smtClean="0"/>
              <a:t> in </a:t>
            </a:r>
            <a:r>
              <a:rPr lang="en-IN" dirty="0" err="1" smtClean="0"/>
              <a:t>Global.asax</a:t>
            </a:r>
            <a:endParaRPr lang="en-IN" dirty="0"/>
          </a:p>
        </p:txBody>
      </p:sp>
      <p:pic>
        <p:nvPicPr>
          <p:cNvPr id="4098" name="Picture 2" descr="F:\MVC5\PPT\Images\callregistercomponentunitymeth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3200035"/>
            <a:ext cx="10071463" cy="3475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 should you think about Dependency Injection?</a:t>
            </a:r>
          </a:p>
          <a:p>
            <a:r>
              <a:rPr lang="en-IN" dirty="0" smtClean="0"/>
              <a:t>What is DI?</a:t>
            </a:r>
          </a:p>
          <a:p>
            <a:r>
              <a:rPr lang="en-IN" dirty="0" smtClean="0"/>
              <a:t>What is </a:t>
            </a:r>
            <a:r>
              <a:rPr lang="en-IN" dirty="0" smtClean="0"/>
              <a:t>IoC container?</a:t>
            </a:r>
            <a:endParaRPr lang="en-IN" dirty="0" smtClean="0"/>
          </a:p>
          <a:p>
            <a:r>
              <a:rPr lang="en-IN" dirty="0" smtClean="0"/>
              <a:t>Different </a:t>
            </a:r>
            <a:r>
              <a:rPr lang="en-IN" dirty="0" smtClean="0"/>
              <a:t>IoC containers</a:t>
            </a:r>
          </a:p>
          <a:p>
            <a:r>
              <a:rPr lang="en-IN" dirty="0" smtClean="0"/>
              <a:t>Implementing Dependency Injection into ASP.NET MVC Application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Why should you think about Dependency Injection?</a:t>
            </a:r>
          </a:p>
          <a:p>
            <a:r>
              <a:rPr lang="en-IN" dirty="0" smtClean="0"/>
              <a:t>What is DI?</a:t>
            </a:r>
          </a:p>
          <a:p>
            <a:r>
              <a:rPr lang="en-IN" dirty="0" smtClean="0"/>
              <a:t>What is </a:t>
            </a:r>
            <a:r>
              <a:rPr lang="en-IN" dirty="0" smtClean="0"/>
              <a:t>IoC container?</a:t>
            </a:r>
            <a:endParaRPr lang="en-IN" dirty="0" smtClean="0"/>
          </a:p>
          <a:p>
            <a:r>
              <a:rPr lang="en-IN" dirty="0" smtClean="0"/>
              <a:t>Introduction to different IoC containers</a:t>
            </a:r>
          </a:p>
          <a:p>
            <a:r>
              <a:rPr lang="en-IN" dirty="0" smtClean="0"/>
              <a:t>Implementing Dependency Injection into ASP.NET MVC Application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39469" cy="706964"/>
          </a:xfrm>
        </p:spPr>
        <p:txBody>
          <a:bodyPr/>
          <a:lstStyle/>
          <a:p>
            <a:r>
              <a:rPr lang="en-IN" dirty="0" smtClean="0"/>
              <a:t>Why and What is Dependency Injection?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16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Dependency Injection is a design pattern</a:t>
            </a:r>
          </a:p>
          <a:p>
            <a:r>
              <a:rPr lang="en-IN" dirty="0" smtClean="0"/>
              <a:t>DI helps write maintainable and decoupled software code</a:t>
            </a:r>
          </a:p>
          <a:p>
            <a:r>
              <a:rPr lang="en-IN" dirty="0" smtClean="0"/>
              <a:t>One of the SOILD principle ‘</a:t>
            </a:r>
            <a:r>
              <a:rPr lang="en-IN" b="1" dirty="0" smtClean="0"/>
              <a:t>D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DI improves application testing</a:t>
            </a:r>
          </a:p>
          <a:p>
            <a:r>
              <a:rPr lang="en-IN" dirty="0" smtClean="0"/>
              <a:t>DI helps to create more readable code</a:t>
            </a:r>
          </a:p>
          <a:p>
            <a:r>
              <a:rPr lang="en-IN" dirty="0" smtClean="0"/>
              <a:t>DI follows the 4 rules – 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service</a:t>
            </a:r>
            <a:r>
              <a:rPr lang="en-IN" dirty="0" smtClean="0"/>
              <a:t> object(s) to be used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client</a:t>
            </a:r>
            <a:r>
              <a:rPr lang="en-IN" dirty="0" smtClean="0"/>
              <a:t> object that is depending on the services it uses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chemeClr val="tx1"/>
                </a:solidFill>
              </a:rPr>
              <a:t>interfaces </a:t>
            </a:r>
            <a:r>
              <a:rPr lang="en-IN" dirty="0" smtClean="0"/>
              <a:t>that </a:t>
            </a:r>
            <a:r>
              <a:rPr lang="en-IN" dirty="0" smtClean="0"/>
              <a:t>define how the client may use the services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injector</a:t>
            </a:r>
            <a:r>
              <a:rPr lang="en-IN" dirty="0" smtClean="0"/>
              <a:t>, which is responsible for constructing the services and injecting them into the client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04783" cy="706964"/>
          </a:xfrm>
        </p:spPr>
        <p:txBody>
          <a:bodyPr/>
          <a:lstStyle/>
          <a:p>
            <a:r>
              <a:rPr lang="en-IN" dirty="0" smtClean="0"/>
              <a:t>Why and What is </a:t>
            </a:r>
            <a:r>
              <a:rPr lang="en-IN" dirty="0" smtClean="0"/>
              <a:t>Dependency Injection?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5303"/>
            <a:ext cx="8825659" cy="400957"/>
          </a:xfrm>
        </p:spPr>
        <p:txBody>
          <a:bodyPr/>
          <a:lstStyle/>
          <a:p>
            <a:r>
              <a:rPr lang="en-IN" dirty="0" smtClean="0"/>
              <a:t>Tightly Coupled Architecture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471749" y="2952206"/>
            <a:ext cx="3627118" cy="3557465"/>
            <a:chOff x="1471749" y="2952206"/>
            <a:chExt cx="3627118" cy="3557465"/>
          </a:xfrm>
        </p:grpSpPr>
        <p:sp>
          <p:nvSpPr>
            <p:cNvPr id="4" name="Rounded Rectangle 3"/>
            <p:cNvSpPr/>
            <p:nvPr/>
          </p:nvSpPr>
          <p:spPr>
            <a:xfrm>
              <a:off x="1476103" y="2952206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Access Layer</a:t>
              </a:r>
            </a:p>
            <a:p>
              <a:pPr algn="ctr"/>
              <a:r>
                <a:rPr lang="en-IN" dirty="0" smtClean="0"/>
                <a:t>Entity Framework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71749" y="428026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Business Logic</a:t>
              </a:r>
            </a:p>
            <a:p>
              <a:pPr algn="ctr"/>
              <a:r>
                <a:rPr lang="en-IN" dirty="0" smtClean="0"/>
                <a:t>Domain Layer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80456" y="560833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View Layer</a:t>
              </a:r>
            </a:p>
            <a:p>
              <a:pPr algn="ctr"/>
              <a:r>
                <a:rPr lang="en-IN" dirty="0" smtClean="0"/>
                <a:t>Views/Controller</a:t>
              </a:r>
              <a:endParaRPr lang="en-IN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174274" y="5199017"/>
              <a:ext cx="235132" cy="391886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Up Arrow 7"/>
            <p:cNvSpPr/>
            <p:nvPr/>
          </p:nvSpPr>
          <p:spPr>
            <a:xfrm>
              <a:off x="3182981" y="3875298"/>
              <a:ext cx="235132" cy="391886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74543" y="2947852"/>
            <a:ext cx="3627118" cy="3557465"/>
            <a:chOff x="5921829" y="2921726"/>
            <a:chExt cx="3627118" cy="3557465"/>
          </a:xfrm>
        </p:grpSpPr>
        <p:sp>
          <p:nvSpPr>
            <p:cNvPr id="11" name="Rounded Rectangle 10"/>
            <p:cNvSpPr/>
            <p:nvPr/>
          </p:nvSpPr>
          <p:spPr>
            <a:xfrm>
              <a:off x="5926183" y="2921726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Access Layer</a:t>
              </a:r>
            </a:p>
            <a:p>
              <a:pPr algn="ctr"/>
              <a:r>
                <a:rPr lang="en-IN" dirty="0" smtClean="0"/>
                <a:t>Entity Framework</a:t>
              </a:r>
              <a:endParaRPr lang="en-IN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21829" y="424978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Business Logic</a:t>
              </a:r>
            </a:p>
            <a:p>
              <a:pPr algn="ctr"/>
              <a:r>
                <a:rPr lang="en-IN" dirty="0" smtClean="0"/>
                <a:t>Domain Layer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30536" y="557785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View Layer</a:t>
              </a:r>
            </a:p>
            <a:p>
              <a:pPr algn="ctr"/>
              <a:r>
                <a:rPr lang="en-IN" dirty="0" smtClean="0"/>
                <a:t>Views/Controller</a:t>
              </a:r>
              <a:endParaRPr lang="en-IN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7624354" y="5168537"/>
              <a:ext cx="235132" cy="391886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7633061" y="3844818"/>
              <a:ext cx="235132" cy="391886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hape 16"/>
            <p:cNvCxnSpPr>
              <a:stCxn id="13" idx="3"/>
              <a:endCxn id="11" idx="3"/>
            </p:cNvCxnSpPr>
            <p:nvPr/>
          </p:nvCxnSpPr>
          <p:spPr>
            <a:xfrm flipH="1" flipV="1">
              <a:off x="9544594" y="3372395"/>
              <a:ext cx="4353" cy="2656128"/>
            </a:xfrm>
            <a:prstGeom prst="bentConnector3">
              <a:avLst>
                <a:gd name="adj1" fmla="val -525155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61537" cy="706964"/>
          </a:xfrm>
        </p:spPr>
        <p:txBody>
          <a:bodyPr/>
          <a:lstStyle/>
          <a:p>
            <a:r>
              <a:rPr lang="en-IN" dirty="0" smtClean="0"/>
              <a:t>Why and What is Dependency Injection?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2871"/>
            <a:ext cx="8825659" cy="440146"/>
          </a:xfrm>
        </p:spPr>
        <p:txBody>
          <a:bodyPr/>
          <a:lstStyle/>
          <a:p>
            <a:r>
              <a:rPr lang="en-IN" dirty="0" smtClean="0"/>
              <a:t>Loosely Coupled Architecture</a:t>
            </a:r>
            <a:endParaRPr lang="en-IN" dirty="0"/>
          </a:p>
        </p:txBody>
      </p:sp>
      <p:sp>
        <p:nvSpPr>
          <p:cNvPr id="8" name="Up Arrow 7"/>
          <p:cNvSpPr/>
          <p:nvPr/>
        </p:nvSpPr>
        <p:spPr>
          <a:xfrm>
            <a:off x="3174274" y="5199017"/>
            <a:ext cx="235132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393585" y="404948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IoC Container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77151" y="2952206"/>
            <a:ext cx="7332617" cy="3722914"/>
            <a:chOff x="1471749" y="2952206"/>
            <a:chExt cx="7332617" cy="3722914"/>
          </a:xfrm>
        </p:grpSpPr>
        <p:sp>
          <p:nvSpPr>
            <p:cNvPr id="5" name="Rounded Rectangle 4"/>
            <p:cNvSpPr/>
            <p:nvPr/>
          </p:nvSpPr>
          <p:spPr>
            <a:xfrm>
              <a:off x="1476103" y="2952206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Access Layer</a:t>
              </a:r>
            </a:p>
            <a:p>
              <a:pPr algn="ctr"/>
              <a:r>
                <a:rPr lang="en-IN" dirty="0" smtClean="0"/>
                <a:t>Entity Framework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71749" y="428026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Business Logic</a:t>
              </a:r>
            </a:p>
            <a:p>
              <a:pPr algn="ctr"/>
              <a:r>
                <a:rPr lang="en-IN" dirty="0" smtClean="0"/>
                <a:t>Domain Layer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80456" y="5608334"/>
              <a:ext cx="3618411" cy="901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View Layer</a:t>
              </a:r>
            </a:p>
            <a:p>
              <a:pPr algn="ctr"/>
              <a:r>
                <a:rPr lang="en-IN" dirty="0" smtClean="0"/>
                <a:t>Views/Controller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148148" y="3853543"/>
              <a:ext cx="274321" cy="43107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Can 11"/>
            <p:cNvSpPr/>
            <p:nvPr/>
          </p:nvSpPr>
          <p:spPr>
            <a:xfrm>
              <a:off x="6453051" y="4428309"/>
              <a:ext cx="2351315" cy="22468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Dependency Resolver</a:t>
              </a:r>
              <a:endParaRPr lang="en-IN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107577" y="5995851"/>
              <a:ext cx="1345475" cy="287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Dependency Injection works?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72046" y="2638697"/>
            <a:ext cx="1815737" cy="2952999"/>
            <a:chOff x="1672046" y="2638697"/>
            <a:chExt cx="1815737" cy="2952999"/>
          </a:xfrm>
        </p:grpSpPr>
        <p:sp>
          <p:nvSpPr>
            <p:cNvPr id="4" name="Smiley Face 3"/>
            <p:cNvSpPr/>
            <p:nvPr/>
          </p:nvSpPr>
          <p:spPr>
            <a:xfrm>
              <a:off x="1881051" y="2638697"/>
              <a:ext cx="1384663" cy="1175657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rot="5400000">
              <a:off x="1685109" y="4702628"/>
              <a:ext cx="177654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2312126" y="4049486"/>
              <a:ext cx="535577" cy="117565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>
              <a:stCxn id="7" idx="1"/>
            </p:cNvCxnSpPr>
            <p:nvPr/>
          </p:nvCxnSpPr>
          <p:spPr>
            <a:xfrm rot="10800000" flipV="1">
              <a:off x="1672046" y="4637315"/>
              <a:ext cx="640080" cy="86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</p:cNvCxnSpPr>
            <p:nvPr/>
          </p:nvCxnSpPr>
          <p:spPr>
            <a:xfrm>
              <a:off x="2847703" y="4637315"/>
              <a:ext cx="640080" cy="88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61257" y="3879669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98572" y="3566162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Show me </a:t>
            </a:r>
            <a:r>
              <a:rPr lang="en-IN" dirty="0" err="1" smtClean="0"/>
              <a:t>IHDTelevision</a:t>
            </a:r>
            <a:endParaRPr lang="en-IN" dirty="0"/>
          </a:p>
        </p:txBody>
      </p:sp>
      <p:sp>
        <p:nvSpPr>
          <p:cNvPr id="15" name="Curved Down Arrow 14"/>
          <p:cNvSpPr/>
          <p:nvPr/>
        </p:nvSpPr>
        <p:spPr>
          <a:xfrm>
            <a:off x="3331029" y="2795451"/>
            <a:ext cx="3422468" cy="692332"/>
          </a:xfrm>
          <a:prstGeom prst="curvedDownArrow">
            <a:avLst>
              <a:gd name="adj1" fmla="val 39858"/>
              <a:gd name="adj2" fmla="val 6901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49114" y="216408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HD Television Rack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14903" y="4192384"/>
            <a:ext cx="1815737" cy="2221479"/>
            <a:chOff x="1672046" y="2638697"/>
            <a:chExt cx="1815737" cy="2952999"/>
          </a:xfrm>
        </p:grpSpPr>
        <p:sp>
          <p:nvSpPr>
            <p:cNvPr id="20" name="Smiley Face 19"/>
            <p:cNvSpPr/>
            <p:nvPr/>
          </p:nvSpPr>
          <p:spPr>
            <a:xfrm>
              <a:off x="1881051" y="2638697"/>
              <a:ext cx="1384663" cy="1175657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1685109" y="4702628"/>
              <a:ext cx="177654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/>
            <p:cNvSpPr/>
            <p:nvPr/>
          </p:nvSpPr>
          <p:spPr>
            <a:xfrm>
              <a:off x="2312126" y="4049486"/>
              <a:ext cx="535577" cy="117565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/>
            <p:cNvCxnSpPr>
              <a:stCxn id="22" idx="1"/>
            </p:cNvCxnSpPr>
            <p:nvPr/>
          </p:nvCxnSpPr>
          <p:spPr>
            <a:xfrm rot="10800000" flipV="1">
              <a:off x="1672046" y="4637315"/>
              <a:ext cx="640080" cy="86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>
              <a:off x="2847703" y="4637315"/>
              <a:ext cx="640080" cy="88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971211" y="6488668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Shopkeeper</a:t>
            </a:r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9509758" y="2560321"/>
            <a:ext cx="2538549" cy="4180114"/>
            <a:chOff x="9653451" y="2560321"/>
            <a:chExt cx="2538549" cy="4180114"/>
          </a:xfrm>
        </p:grpSpPr>
        <p:sp>
          <p:nvSpPr>
            <p:cNvPr id="16" name="Can 15"/>
            <p:cNvSpPr/>
            <p:nvPr/>
          </p:nvSpPr>
          <p:spPr>
            <a:xfrm>
              <a:off x="9653451" y="2560321"/>
              <a:ext cx="2538549" cy="41801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4889" y="3448594"/>
              <a:ext cx="2286001" cy="5617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Samsung LED </a:t>
              </a:r>
              <a:endParaRPr lang="en-I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57954" y="4084317"/>
              <a:ext cx="2272937" cy="5617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Sony LED</a:t>
              </a:r>
              <a:endParaRPr lang="en-IN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766661" y="4746174"/>
              <a:ext cx="2272937" cy="5617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Micromax LED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62305" y="5368842"/>
              <a:ext cx="2272937" cy="5617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Sansui LED</a:t>
              </a:r>
              <a:endParaRPr lang="en-IN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84526" y="263869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err="1" smtClean="0">
                <a:solidFill>
                  <a:schemeClr val="bg1"/>
                </a:solidFill>
              </a:rPr>
              <a:t>IHDTelevision</a:t>
            </a:r>
            <a:endParaRPr lang="en-IN" sz="1200" b="1" dirty="0" smtClean="0">
              <a:solidFill>
                <a:schemeClr val="bg1"/>
              </a:solidFill>
            </a:endParaRPr>
          </a:p>
          <a:p>
            <a:r>
              <a:rPr lang="en-IN" sz="1200" b="1" dirty="0" smtClean="0">
                <a:solidFill>
                  <a:schemeClr val="bg1"/>
                </a:solidFill>
              </a:rPr>
              <a:t>Implementation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 rot="10800000">
            <a:off x="3718560" y="5181600"/>
            <a:ext cx="3422468" cy="692332"/>
          </a:xfrm>
          <a:prstGeom prst="curvedDownArrow">
            <a:avLst>
              <a:gd name="adj1" fmla="val 39858"/>
              <a:gd name="adj2" fmla="val 6901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1441" y="606987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Have Sony HD Television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IoC container?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IoC container is a Framework</a:t>
            </a:r>
          </a:p>
          <a:p>
            <a:r>
              <a:rPr lang="en-IN" dirty="0" smtClean="0"/>
              <a:t>It is also known as Dependency Injection Container</a:t>
            </a:r>
          </a:p>
          <a:p>
            <a:r>
              <a:rPr lang="en-IN" dirty="0" smtClean="0"/>
              <a:t>The framework creates dependencies and inject them automatically whenever required</a:t>
            </a:r>
          </a:p>
          <a:p>
            <a:r>
              <a:rPr lang="en-IN" dirty="0" smtClean="0"/>
              <a:t>IoC containers help manage dependencies in an easy way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IoC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Castle Windsor </a:t>
            </a:r>
            <a:r>
              <a:rPr lang="en-IN" dirty="0" smtClean="0"/>
              <a:t>– based </a:t>
            </a:r>
            <a:r>
              <a:rPr lang="en-IN" dirty="0" smtClean="0"/>
              <a:t>on the Castle </a:t>
            </a:r>
            <a:r>
              <a:rPr lang="en-IN" dirty="0" err="1" smtClean="0"/>
              <a:t>MicroKernel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Structure Map – Apache – 2 </a:t>
            </a:r>
          </a:p>
          <a:p>
            <a:r>
              <a:rPr lang="en-IN" dirty="0" smtClean="0"/>
              <a:t>Spring.NET – Apache – 2 </a:t>
            </a:r>
          </a:p>
          <a:p>
            <a:r>
              <a:rPr lang="en-IN" dirty="0" err="1" smtClean="0"/>
              <a:t>Autofact</a:t>
            </a:r>
            <a:r>
              <a:rPr lang="en-IN" dirty="0" smtClean="0"/>
              <a:t> – MIT</a:t>
            </a:r>
          </a:p>
          <a:p>
            <a:r>
              <a:rPr lang="en-IN" dirty="0" smtClean="0"/>
              <a:t>Unity – Microsoft</a:t>
            </a:r>
          </a:p>
          <a:p>
            <a:r>
              <a:rPr lang="en-IN" dirty="0" err="1" smtClean="0"/>
              <a:t>Ninject</a:t>
            </a:r>
            <a:r>
              <a:rPr lang="en-IN" dirty="0" smtClean="0"/>
              <a:t> – Apache – 2</a:t>
            </a:r>
          </a:p>
          <a:p>
            <a:r>
              <a:rPr lang="en-IN" dirty="0" err="1" smtClean="0"/>
              <a:t>LinFu</a:t>
            </a:r>
            <a:r>
              <a:rPr lang="en-IN" dirty="0" smtClean="0"/>
              <a:t> – GPL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Microsoft Unit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Unity is a lightweight, extensible dependency injection </a:t>
            </a:r>
            <a:r>
              <a:rPr lang="en-IN" dirty="0" smtClean="0"/>
              <a:t>container.</a:t>
            </a:r>
          </a:p>
          <a:p>
            <a:r>
              <a:rPr lang="en-IN" dirty="0" smtClean="0"/>
              <a:t>Unity </a:t>
            </a:r>
            <a:r>
              <a:rPr lang="en-IN" dirty="0" smtClean="0"/>
              <a:t>supports constructor, property, and method call injection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Unity offers simplified </a:t>
            </a:r>
            <a:r>
              <a:rPr lang="en-IN" dirty="0" smtClean="0"/>
              <a:t>object creation, especially for hierarchical object structures and </a:t>
            </a:r>
            <a:r>
              <a:rPr lang="en-IN" dirty="0" smtClean="0"/>
              <a:t>dependencies.</a:t>
            </a:r>
          </a:p>
          <a:p>
            <a:r>
              <a:rPr lang="en-IN" dirty="0" smtClean="0"/>
              <a:t>Dependencies can be configured using – </a:t>
            </a:r>
          </a:p>
          <a:p>
            <a:pPr lvl="1"/>
            <a:r>
              <a:rPr lang="en-IN" dirty="0" smtClean="0"/>
              <a:t>Code</a:t>
            </a:r>
          </a:p>
          <a:p>
            <a:pPr lvl="1"/>
            <a:r>
              <a:rPr lang="en-IN" dirty="0" smtClean="0"/>
              <a:t>Configuration file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872</TotalTime>
  <Words>419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ASP.NET MVC – Dependency Injection</vt:lpstr>
      <vt:lpstr>Agenda –</vt:lpstr>
      <vt:lpstr>Why and What is Dependency Injection?</vt:lpstr>
      <vt:lpstr>Why and What is Dependency Injection?</vt:lpstr>
      <vt:lpstr>Why and What is Dependency Injection?</vt:lpstr>
      <vt:lpstr>How Dependency Injection works?</vt:lpstr>
      <vt:lpstr>What is IoC container? </vt:lpstr>
      <vt:lpstr>Different IoC containers</vt:lpstr>
      <vt:lpstr>Microsoft Unit Container</vt:lpstr>
      <vt:lpstr>ASP.NET MVC, DI and Unity Container</vt:lpstr>
      <vt:lpstr>ASP.NET MVC, DI and Unity Container</vt:lpstr>
      <vt:lpstr>ASP.NET MVC, DI and Unity Container</vt:lpstr>
      <vt:lpstr>ASP.NET MVC, DI and Unity Container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118</cp:revision>
  <dcterms:created xsi:type="dcterms:W3CDTF">2014-11-24T17:04:30Z</dcterms:created>
  <dcterms:modified xsi:type="dcterms:W3CDTF">2015-10-28T09:05:54Z</dcterms:modified>
</cp:coreProperties>
</file>