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f1e5732d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f1e5732d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f1e5732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f1e5732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f1e5732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f1e5732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f1e5732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f1e5732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f1e5732d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f1e5732d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4572000" y="746400"/>
            <a:ext cx="3174100" cy="3282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04625" y="4402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OUR AIM</a:t>
            </a:r>
            <a:endParaRPr b="1" sz="3300"/>
          </a:p>
        </p:txBody>
      </p:sp>
      <p:sp>
        <p:nvSpPr>
          <p:cNvPr id="140" name="Google Shape;140;p14"/>
          <p:cNvSpPr txBox="1"/>
          <p:nvPr>
            <p:ph idx="1" type="body"/>
          </p:nvPr>
        </p:nvSpPr>
        <p:spPr>
          <a:xfrm>
            <a:off x="963000" y="1944525"/>
            <a:ext cx="4131000" cy="2867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Quality education</a:t>
            </a:r>
            <a:endParaRPr sz="2100"/>
          </a:p>
          <a:p>
            <a:pPr indent="-361950" lvl="0" marL="457200" rtl="0" algn="l">
              <a:spcBef>
                <a:spcPts val="0"/>
              </a:spcBef>
              <a:spcAft>
                <a:spcPts val="0"/>
              </a:spcAft>
              <a:buSzPts val="2100"/>
              <a:buChar char="●"/>
            </a:pPr>
            <a:r>
              <a:rPr lang="en" sz="2100"/>
              <a:t>Stationery s</a:t>
            </a:r>
            <a:r>
              <a:rPr lang="en" sz="2100"/>
              <a:t>upplies</a:t>
            </a:r>
            <a:endParaRPr sz="2100"/>
          </a:p>
          <a:p>
            <a:pPr indent="-361950" lvl="0" marL="457200" rtl="0" algn="l">
              <a:spcBef>
                <a:spcPts val="0"/>
              </a:spcBef>
              <a:spcAft>
                <a:spcPts val="0"/>
              </a:spcAft>
              <a:buSzPts val="2100"/>
              <a:buChar char="●"/>
            </a:pPr>
            <a:r>
              <a:rPr lang="en" sz="2100"/>
              <a:t>Helping with infrastructure</a:t>
            </a:r>
            <a:endParaRPr sz="2100"/>
          </a:p>
          <a:p>
            <a:pPr indent="-361950" lvl="0" marL="457200" rtl="0" algn="l">
              <a:spcBef>
                <a:spcPts val="0"/>
              </a:spcBef>
              <a:spcAft>
                <a:spcPts val="0"/>
              </a:spcAft>
              <a:buSzPts val="2100"/>
              <a:buChar char="●"/>
            </a:pPr>
            <a:r>
              <a:rPr lang="en" sz="2100"/>
              <a:t>e-Learning videos (multiple languages)</a:t>
            </a:r>
            <a:endParaRPr sz="2100"/>
          </a:p>
          <a:p>
            <a:pPr indent="-361950" lvl="0" marL="457200" rtl="0" algn="l">
              <a:spcBef>
                <a:spcPts val="0"/>
              </a:spcBef>
              <a:spcAft>
                <a:spcPts val="0"/>
              </a:spcAft>
              <a:buSzPts val="2100"/>
              <a:buChar char="●"/>
            </a:pPr>
            <a:r>
              <a:rPr lang="en" sz="2100"/>
              <a:t>Fundraising</a:t>
            </a:r>
            <a:endParaRPr sz="2100"/>
          </a:p>
        </p:txBody>
      </p:sp>
      <p:pic>
        <p:nvPicPr>
          <p:cNvPr id="141" name="Google Shape;141;p14"/>
          <p:cNvPicPr preferRelativeResize="0"/>
          <p:nvPr/>
        </p:nvPicPr>
        <p:blipFill>
          <a:blip r:embed="rId3">
            <a:alphaModFix/>
          </a:blip>
          <a:stretch>
            <a:fillRect/>
          </a:stretch>
        </p:blipFill>
        <p:spPr>
          <a:xfrm>
            <a:off x="5094000" y="1701125"/>
            <a:ext cx="3619075" cy="2533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52550" y="3707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b="1" lang="en" sz="3300"/>
              <a:t>SCHOOLS</a:t>
            </a:r>
            <a:endParaRPr b="1" sz="3300"/>
          </a:p>
        </p:txBody>
      </p:sp>
      <p:sp>
        <p:nvSpPr>
          <p:cNvPr id="147" name="Google Shape;147;p15"/>
          <p:cNvSpPr txBox="1"/>
          <p:nvPr>
            <p:ph idx="1" type="body"/>
          </p:nvPr>
        </p:nvSpPr>
        <p:spPr>
          <a:xfrm>
            <a:off x="1005600" y="1525725"/>
            <a:ext cx="7474800" cy="33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PRATITIH</a:t>
            </a:r>
            <a:r>
              <a:rPr lang="en" sz="2000"/>
              <a:t> is a one-stop solution for all the problems that schools face.</a:t>
            </a:r>
            <a:endParaRPr sz="2000"/>
          </a:p>
          <a:p>
            <a:pPr indent="0" lvl="0" marL="0" rtl="0" algn="l">
              <a:spcBef>
                <a:spcPts val="1600"/>
              </a:spcBef>
              <a:spcAft>
                <a:spcPts val="0"/>
              </a:spcAft>
              <a:buNone/>
            </a:pPr>
            <a:r>
              <a:rPr lang="en" sz="2000"/>
              <a:t>We help them by distributing the supplies they need. Fundraising for infrastructure, basic needs and other necessities.</a:t>
            </a:r>
            <a:endParaRPr sz="2000"/>
          </a:p>
          <a:p>
            <a:pPr indent="0" lvl="0" marL="0" rtl="0" algn="l">
              <a:spcBef>
                <a:spcPts val="1600"/>
              </a:spcBef>
              <a:spcAft>
                <a:spcPts val="1600"/>
              </a:spcAft>
              <a:buNone/>
            </a:pPr>
            <a:r>
              <a:rPr lang="en" sz="2000"/>
              <a:t>We will also provide educational videos through volunteers in many local languages so this will ensure that every child gets proper education in the language that they are comfortable with.</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NGOs</a:t>
            </a:r>
            <a:endParaRPr b="1" sz="3300"/>
          </a:p>
        </p:txBody>
      </p:sp>
      <p:sp>
        <p:nvSpPr>
          <p:cNvPr id="153" name="Google Shape;153;p16"/>
          <p:cNvSpPr txBox="1"/>
          <p:nvPr>
            <p:ph idx="1" type="body"/>
          </p:nvPr>
        </p:nvSpPr>
        <p:spPr>
          <a:xfrm>
            <a:off x="4027350" y="1370675"/>
            <a:ext cx="4697100" cy="32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All the government-verified NGOs can collaborate and help us with reaching out to the schools, especially which are also not easily accessible.</a:t>
            </a:r>
            <a:endParaRPr sz="2000"/>
          </a:p>
          <a:p>
            <a:pPr indent="0" lvl="0" marL="0" rtl="0" algn="l">
              <a:spcBef>
                <a:spcPts val="1600"/>
              </a:spcBef>
              <a:spcAft>
                <a:spcPts val="1600"/>
              </a:spcAft>
              <a:buNone/>
            </a:pPr>
            <a:r>
              <a:rPr lang="en" sz="2000"/>
              <a:t>We, along with the NGOs, will provide the schools with supplies and funds when they need it. The NGOs will be able to contact us and  schools directly through the website. </a:t>
            </a:r>
            <a:endParaRPr sz="2000"/>
          </a:p>
        </p:txBody>
      </p:sp>
      <p:pic>
        <p:nvPicPr>
          <p:cNvPr id="154" name="Google Shape;154;p16"/>
          <p:cNvPicPr preferRelativeResize="0"/>
          <p:nvPr/>
        </p:nvPicPr>
        <p:blipFill>
          <a:blip r:embed="rId3">
            <a:alphaModFix/>
          </a:blip>
          <a:stretch>
            <a:fillRect/>
          </a:stretch>
        </p:blipFill>
        <p:spPr>
          <a:xfrm>
            <a:off x="290475" y="1863000"/>
            <a:ext cx="3495651" cy="230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VOLUNTEERS</a:t>
            </a:r>
            <a:endParaRPr b="1" sz="3300"/>
          </a:p>
        </p:txBody>
      </p:sp>
      <p:sp>
        <p:nvSpPr>
          <p:cNvPr id="160" name="Google Shape;160;p17"/>
          <p:cNvSpPr txBox="1"/>
          <p:nvPr>
            <p:ph idx="1" type="body"/>
          </p:nvPr>
        </p:nvSpPr>
        <p:spPr>
          <a:xfrm>
            <a:off x="1297500" y="15790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All the volunteers who are willing to help can join us and post videos of the topics/subjects they can teach in the local language or other languages. The team will verify if the videos are legitimate and then make them public and then the videos will be accessible to the schools.</a:t>
            </a:r>
            <a:endParaRPr sz="1900"/>
          </a:p>
          <a:p>
            <a:pPr indent="0" lvl="0" marL="0" rtl="0" algn="l">
              <a:spcBef>
                <a:spcPts val="1600"/>
              </a:spcBef>
              <a:spcAft>
                <a:spcPts val="1600"/>
              </a:spcAft>
              <a:buNone/>
            </a:pPr>
            <a:r>
              <a:rPr lang="en" sz="1900"/>
              <a:t>They can also contribute through donations and by  participating in our fundraising events.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Lato"/>
                <a:ea typeface="Lato"/>
                <a:cs typeface="Lato"/>
                <a:sym typeface="Lato"/>
              </a:rPr>
              <a:t>THE TEAM</a:t>
            </a:r>
            <a:endParaRPr sz="4400"/>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CHATURYA CHINTA     </a:t>
            </a:r>
            <a:endParaRPr sz="2000"/>
          </a:p>
          <a:p>
            <a:pPr indent="-355600" lvl="0" marL="457200" rtl="0" algn="l">
              <a:spcBef>
                <a:spcPts val="0"/>
              </a:spcBef>
              <a:spcAft>
                <a:spcPts val="0"/>
              </a:spcAft>
              <a:buSzPts val="2000"/>
              <a:buChar char="●"/>
            </a:pPr>
            <a:r>
              <a:rPr lang="en" sz="2000"/>
              <a:t>DISHITA DONEPARTHY</a:t>
            </a:r>
            <a:endParaRPr sz="2000"/>
          </a:p>
          <a:p>
            <a:pPr indent="-355600" lvl="0" marL="457200" rtl="0" algn="l">
              <a:spcBef>
                <a:spcPts val="0"/>
              </a:spcBef>
              <a:spcAft>
                <a:spcPts val="0"/>
              </a:spcAft>
              <a:buSzPts val="2000"/>
              <a:buChar char="●"/>
            </a:pPr>
            <a:r>
              <a:rPr lang="en" sz="2000"/>
              <a:t>ARSHARTH P</a:t>
            </a:r>
            <a:endParaRPr sz="2000"/>
          </a:p>
          <a:p>
            <a:pPr indent="-355600" lvl="0" marL="457200" rtl="0" algn="l">
              <a:spcBef>
                <a:spcPts val="0"/>
              </a:spcBef>
              <a:spcAft>
                <a:spcPts val="0"/>
              </a:spcAft>
              <a:buSzPts val="2000"/>
              <a:buChar char="●"/>
            </a:pPr>
            <a:r>
              <a:rPr lang="en" sz="2000"/>
              <a:t>DEVI MANOGNA VOLETY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