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1" r:id="rId12"/>
    <p:sldId id="272"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21" Type="http://schemas.microsoft.com/office/2016/11/relationships/changesInfo" Target="changesInfos/changesInfo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shath Deen" userId="95bb70121367a3d0" providerId="LiveId" clId="{727DFA25-FE23-3549-BE7B-E48FFF3545B8}"/>
    <pc:docChg chg="undo custSel addSld modSld">
      <pc:chgData name="Arshath Deen" userId="95bb70121367a3d0" providerId="LiveId" clId="{727DFA25-FE23-3549-BE7B-E48FFF3545B8}" dt="2025-09-10T16:25:16.645" v="587" actId="20577"/>
      <pc:docMkLst>
        <pc:docMk/>
      </pc:docMkLst>
      <pc:sldChg chg="modSp">
        <pc:chgData name="Arshath Deen" userId="95bb70121367a3d0" providerId="LiveId" clId="{727DFA25-FE23-3549-BE7B-E48FFF3545B8}" dt="2025-09-10T16:25:16.645" v="587" actId="20577"/>
        <pc:sldMkLst>
          <pc:docMk/>
          <pc:sldMk cId="0" sldId="264"/>
        </pc:sldMkLst>
        <pc:spChg chg="mod">
          <ac:chgData name="Arshath Deen" userId="95bb70121367a3d0" providerId="LiveId" clId="{727DFA25-FE23-3549-BE7B-E48FFF3545B8}" dt="2025-09-10T16:25:16.645" v="587" actId="20577"/>
          <ac:spMkLst>
            <pc:docMk/>
            <pc:sldMk cId="0" sldId="264"/>
            <ac:spMk id="8" creationId="{00000000-0000-0000-0000-000000000000}"/>
          </ac:spMkLst>
        </pc:spChg>
      </pc:sldChg>
      <pc:sldChg chg="modSp">
        <pc:chgData name="Arshath Deen" userId="95bb70121367a3d0" providerId="LiveId" clId="{727DFA25-FE23-3549-BE7B-E48FFF3545B8}" dt="2025-09-10T15:52:59.201" v="457" actId="20577"/>
        <pc:sldMkLst>
          <pc:docMk/>
          <pc:sldMk cId="0" sldId="265"/>
        </pc:sldMkLst>
        <pc:spChg chg="mod">
          <ac:chgData name="Arshath Deen" userId="95bb70121367a3d0" providerId="LiveId" clId="{727DFA25-FE23-3549-BE7B-E48FFF3545B8}" dt="2025-09-10T15:52:59.201" v="457" actId="20577"/>
          <ac:spMkLst>
            <pc:docMk/>
            <pc:sldMk cId="0" sldId="265"/>
            <ac:spMk id="2" creationId="{F7D51B23-317F-8314-6D76-DCDC4FE6E604}"/>
          </ac:spMkLst>
        </pc:spChg>
      </pc:sldChg>
      <pc:sldChg chg="modSp">
        <pc:chgData name="Arshath Deen" userId="95bb70121367a3d0" providerId="LiveId" clId="{727DFA25-FE23-3549-BE7B-E48FFF3545B8}" dt="2025-09-10T16:06:38.629" v="585" actId="20577"/>
        <pc:sldMkLst>
          <pc:docMk/>
          <pc:sldMk cId="1414651208" sldId="270"/>
        </pc:sldMkLst>
        <pc:spChg chg="mod">
          <ac:chgData name="Arshath Deen" userId="95bb70121367a3d0" providerId="LiveId" clId="{727DFA25-FE23-3549-BE7B-E48FFF3545B8}" dt="2025-09-10T16:06:38.629" v="585" actId="20577"/>
          <ac:spMkLst>
            <pc:docMk/>
            <pc:sldMk cId="1414651208" sldId="270"/>
            <ac:spMk id="2" creationId="{5C0108CB-C4F5-15D7-50C6-82140E0ABBA6}"/>
          </ac:spMkLst>
        </pc:spChg>
      </pc:sldChg>
      <pc:sldChg chg="addSp modSp">
        <pc:chgData name="Arshath Deen" userId="95bb70121367a3d0" providerId="LiveId" clId="{727DFA25-FE23-3549-BE7B-E48FFF3545B8}" dt="2025-09-10T15:47:48.141" v="2" actId="14100"/>
        <pc:sldMkLst>
          <pc:docMk/>
          <pc:sldMk cId="3533311527" sldId="271"/>
        </pc:sldMkLst>
        <pc:picChg chg="add mod">
          <ac:chgData name="Arshath Deen" userId="95bb70121367a3d0" providerId="LiveId" clId="{727DFA25-FE23-3549-BE7B-E48FFF3545B8}" dt="2025-09-10T15:47:48.141" v="2" actId="14100"/>
          <ac:picMkLst>
            <pc:docMk/>
            <pc:sldMk cId="3533311527" sldId="271"/>
            <ac:picMk id="6" creationId="{DB3F821A-43E4-0E84-EE16-822DC462AB80}"/>
          </ac:picMkLst>
        </pc:picChg>
      </pc:sldChg>
      <pc:sldChg chg="addSp delSp modSp new">
        <pc:chgData name="Arshath Deen" userId="95bb70121367a3d0" providerId="LiveId" clId="{727DFA25-FE23-3549-BE7B-E48FFF3545B8}" dt="2025-09-10T15:48:44.668" v="11" actId="14100"/>
        <pc:sldMkLst>
          <pc:docMk/>
          <pc:sldMk cId="2536090584" sldId="272"/>
        </pc:sldMkLst>
        <pc:spChg chg="del">
          <ac:chgData name="Arshath Deen" userId="95bb70121367a3d0" providerId="LiveId" clId="{727DFA25-FE23-3549-BE7B-E48FFF3545B8}" dt="2025-09-10T15:48:31.008" v="6" actId="478"/>
          <ac:spMkLst>
            <pc:docMk/>
            <pc:sldMk cId="2536090584" sldId="272"/>
            <ac:spMk id="2" creationId="{E3477433-B8F2-DD22-8AD5-BB6400B6BC3E}"/>
          </ac:spMkLst>
        </pc:spChg>
        <pc:picChg chg="add mod">
          <ac:chgData name="Arshath Deen" userId="95bb70121367a3d0" providerId="LiveId" clId="{727DFA25-FE23-3549-BE7B-E48FFF3545B8}" dt="2025-09-10T15:48:44.668" v="11" actId="14100"/>
          <ac:picMkLst>
            <pc:docMk/>
            <pc:sldMk cId="2536090584" sldId="272"/>
            <ac:picMk id="3" creationId="{2963BD51-DFA9-3CC8-AFC9-B0BC9B0CD9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rshath-20/NM" TargetMode="Externa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GB" sz="2400" dirty="0"/>
              <a:t> </a:t>
            </a:r>
            <a:r>
              <a:rPr lang="en-GB" sz="2400" dirty="0" err="1"/>
              <a:t>Arshathdeen</a:t>
            </a:r>
            <a:r>
              <a:rPr lang="en-GB" sz="2400" dirty="0"/>
              <a:t> </a:t>
            </a:r>
            <a:r>
              <a:rPr lang="en-US" sz="2400" dirty="0"/>
              <a:t>R</a:t>
            </a:r>
          </a:p>
          <a:p>
            <a:r>
              <a:rPr lang="en-US" sz="2400" dirty="0"/>
              <a:t>REGISTER NO AND NMID: 2428C0</a:t>
            </a:r>
            <a:r>
              <a:rPr lang="en-GB" sz="2400" dirty="0"/>
              <a:t>463</a:t>
            </a:r>
            <a:r>
              <a:rPr lang="en-US" sz="2400" dirty="0"/>
              <a:t>,</a:t>
            </a:r>
            <a:r>
              <a:rPr lang="en-GB" sz="2400" dirty="0">
                <a:cs typeface="Calibri"/>
              </a:rPr>
              <a:t>65B36AA035B7F7FA75A4F76AB4B04951</a:t>
            </a:r>
          </a:p>
          <a:p>
            <a:r>
              <a:rPr lang="en-US" sz="2400" dirty="0"/>
              <a:t>DEPARTMENT: </a:t>
            </a:r>
            <a:r>
              <a:rPr lang="en-US" sz="2400" dirty="0" err="1"/>
              <a:t>Bsc</a:t>
            </a:r>
            <a:r>
              <a:rPr lang="en-US" sz="2400" dirty="0"/>
              <a:t> AI &amp; ML</a:t>
            </a:r>
          </a:p>
          <a:p>
            <a:r>
              <a:rPr lang="en-US" sz="2400" dirty="0"/>
              <a:t>COLLEGE: KPR College of Arts &amp; Science, </a:t>
            </a:r>
            <a:r>
              <a:rPr lang="en-US" sz="2400" dirty="0" err="1"/>
              <a:t>Bharathiar</a:t>
            </a:r>
            <a:r>
              <a:rPr lang="en-US" sz="24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a:t>
            </a:r>
            <a:r>
              <a:rPr lang="en-GB" sz="4250" spc="15" dirty="0"/>
              <a:t>TS</a:t>
            </a:r>
            <a:r>
              <a:rPr lang="en-IN" sz="4250" spc="15" dirty="0"/>
              <a:t>:</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1F8AA21-44BA-445D-90E1-398B0EB3B619}"/>
              </a:ext>
            </a:extLst>
          </p:cNvPr>
          <p:cNvSpPr txBox="1"/>
          <p:nvPr/>
        </p:nvSpPr>
        <p:spPr>
          <a:xfrm>
            <a:off x="2057400" y="1687796"/>
            <a:ext cx="8077200" cy="3970318"/>
          </a:xfrm>
          <a:prstGeom prst="rect">
            <a:avLst/>
          </a:prstGeom>
          <a:noFill/>
        </p:spPr>
        <p:txBody>
          <a:bodyPr wrap="square" rtlCol="0">
            <a:spAutoFit/>
          </a:bodyPr>
          <a:lstStyle/>
          <a:p>
            <a:pPr marL="457200" indent="-457200">
              <a:buFont typeface="Arial" panose="020B0604020202020204" pitchFamily="34" charset="0"/>
              <a:buChar char="•"/>
            </a:pPr>
            <a:r>
              <a:rPr lang="en-GB" sz="2800" b="1" dirty="0"/>
              <a:t>Centralized Portfolio –</a:t>
            </a:r>
            <a:r>
              <a:rPr lang="en-GB" sz="2800" dirty="0"/>
              <a:t> Combines all student achievements in one place.
</a:t>
            </a:r>
            <a:r>
              <a:rPr lang="en-GB" sz="2800" b="1" dirty="0"/>
              <a:t>Professional Showcase – </a:t>
            </a:r>
            <a:r>
              <a:rPr lang="en-GB" sz="2800" dirty="0"/>
              <a:t>Presents skills and journey in a neat, modern format.
</a:t>
            </a:r>
            <a:r>
              <a:rPr lang="en-GB" sz="2800" b="1" dirty="0"/>
              <a:t>Better Opportunities –</a:t>
            </a:r>
            <a:r>
              <a:rPr lang="en-GB" sz="2800" dirty="0"/>
              <a:t> Increases chances for internships and placements.
</a:t>
            </a:r>
            <a:r>
              <a:rPr lang="en-GB" sz="2800" b="1" dirty="0"/>
              <a:t>Digital Identity – </a:t>
            </a:r>
            <a:r>
              <a:rPr lang="en-GB" sz="2800" dirty="0"/>
              <a:t>Build's a unique personal brand for students.</a:t>
            </a:r>
            <a:endParaRPr lang="en-IN" sz="2800" dirty="0"/>
          </a:p>
          <a:p>
            <a:endParaRPr 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DD26-AF14-72BA-6F2C-F00903B9695F}"/>
              </a:ext>
            </a:extLst>
          </p:cNvPr>
          <p:cNvSpPr>
            <a:spLocks noGrp="1"/>
          </p:cNvSpPr>
          <p:nvPr>
            <p:ph type="title"/>
          </p:nvPr>
        </p:nvSpPr>
        <p:spPr>
          <a:xfrm>
            <a:off x="755332" y="152400"/>
            <a:ext cx="10681335" cy="758190"/>
          </a:xfrm>
        </p:spPr>
        <p:txBody>
          <a:bodyPr/>
          <a:lstStyle/>
          <a:p>
            <a:r>
              <a:rPr lang="en-US" dirty="0"/>
              <a:t>Screen Shot:</a:t>
            </a:r>
            <a:endParaRPr lang="en-IN" dirty="0"/>
          </a:p>
        </p:txBody>
      </p:sp>
      <p:pic>
        <p:nvPicPr>
          <p:cNvPr id="6" name="Picture 5">
            <a:extLst>
              <a:ext uri="{FF2B5EF4-FFF2-40B4-BE49-F238E27FC236}">
                <a16:creationId xmlns:a16="http://schemas.microsoft.com/office/drawing/2014/main" id="{DB3F821A-43E4-0E84-EE16-822DC462A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92" y="1002836"/>
            <a:ext cx="10514403" cy="4960642"/>
          </a:xfrm>
          <a:prstGeom prst="rect">
            <a:avLst/>
          </a:prstGeom>
        </p:spPr>
      </p:pic>
    </p:spTree>
    <p:extLst>
      <p:ext uri="{BB962C8B-B14F-4D97-AF65-F5344CB8AC3E}">
        <p14:creationId xmlns:p14="http://schemas.microsoft.com/office/powerpoint/2010/main" val="3533311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63BD51-DFA9-3CC8-AFC9-B0BC9B0CD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459" y="682174"/>
            <a:ext cx="10320919" cy="5115652"/>
          </a:xfrm>
          <a:prstGeom prst="rect">
            <a:avLst/>
          </a:prstGeom>
        </p:spPr>
      </p:pic>
    </p:spTree>
    <p:extLst>
      <p:ext uri="{BB962C8B-B14F-4D97-AF65-F5344CB8AC3E}">
        <p14:creationId xmlns:p14="http://schemas.microsoft.com/office/powerpoint/2010/main" val="2536090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F7D51B23-317F-8314-6D76-DCDC4FE6E604}"/>
              </a:ext>
            </a:extLst>
          </p:cNvPr>
          <p:cNvSpPr txBox="1"/>
          <p:nvPr/>
        </p:nvSpPr>
        <p:spPr>
          <a:xfrm>
            <a:off x="588362" y="1137573"/>
            <a:ext cx="8853812" cy="6001643"/>
          </a:xfrm>
          <a:prstGeom prst="rect">
            <a:avLst/>
          </a:prstGeom>
          <a:noFill/>
        </p:spPr>
        <p:txBody>
          <a:bodyPr wrap="square" rtlCol="0">
            <a:spAutoFit/>
          </a:bodyPr>
          <a:lstStyle/>
          <a:p>
            <a:r>
              <a:rPr lang="en-US" sz="2400" dirty="0"/>
              <a:t> </a:t>
            </a:r>
            <a:r>
              <a:rPr lang="en-GB" sz="2400" dirty="0"/>
              <a:t>The Student Journey Portfolio successfully provides a professional, centralized, and engaging way for students to showcase their academic achievements, skills, and personal growth. It not only highlights their learning journey but also improves visibility for internships, placements, and academic opportunities.
</a:t>
            </a:r>
            <a:r>
              <a:rPr lang="en-GB" sz="2400" b="1" dirty="0"/>
              <a:t>Key Takeaways</a:t>
            </a:r>
            <a:r>
              <a:rPr lang="en-GB" sz="2400" dirty="0"/>
              <a:t>
1. Centralized and professional portfolio for students.
2. Enhances personal branding and career opportunities.
3.Simple, interactive, and modern design</a:t>
            </a:r>
          </a:p>
          <a:p>
            <a:endParaRPr lang="en-GB" sz="2400" dirty="0"/>
          </a:p>
          <a:p>
            <a:r>
              <a:rPr lang="en-GB" sz="2400" b="1" dirty="0"/>
              <a:t>Future Scope</a:t>
            </a:r>
            <a:r>
              <a:rPr lang="en-GB" sz="2400" dirty="0"/>
              <a:t>
1.Integration with certificates and verifications.
2.Adding AI-based career guidance.
3.Option to connect with LinkedIn / GitHub for auto-updates.</a:t>
            </a:r>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108CB-C4F5-15D7-50C6-82140E0ABBA6}"/>
              </a:ext>
            </a:extLst>
          </p:cNvPr>
          <p:cNvSpPr>
            <a:spLocks noGrp="1"/>
          </p:cNvSpPr>
          <p:nvPr>
            <p:ph type="title"/>
          </p:nvPr>
        </p:nvSpPr>
        <p:spPr>
          <a:xfrm>
            <a:off x="609600" y="381000"/>
            <a:ext cx="10681335" cy="6032421"/>
          </a:xfrm>
        </p:spPr>
        <p:txBody>
          <a:bodyPr/>
          <a:lstStyle/>
          <a:p>
            <a:r>
              <a:rPr lang="en-US" dirty="0"/>
              <a:t>Git hub Link:</a:t>
            </a:r>
            <a:br>
              <a:rPr lang="en-US" dirty="0"/>
            </a:br>
            <a:br>
              <a:rPr lang="en-US" dirty="0"/>
            </a:br>
            <a:r>
              <a:rPr lang="en-US" sz="3200" b="0" dirty="0"/>
              <a:t>Portfolio Repository: </a:t>
            </a:r>
            <a:br>
              <a:rPr lang="en-GB" sz="3200" b="0" dirty="0"/>
            </a:br>
            <a:br>
              <a:rPr lang="en-GB" sz="3200" b="0" dirty="0"/>
            </a:br>
            <a:r>
              <a:rPr lang="en-GB" sz="3200" b="0" dirty="0"/>
              <a:t>             </a:t>
            </a:r>
            <a:r>
              <a:rPr lang="en-GB" sz="3200" b="0" dirty="0">
                <a:hlinkClick r:id="rId2"/>
              </a:rPr>
              <a:t>https://github.com/arshath-20/NM</a:t>
            </a:r>
            <a:br>
              <a:rPr lang="en-GB" sz="3200" b="0" dirty="0"/>
            </a:br>
            <a:br>
              <a:rPr lang="en-US" sz="3200" b="0" dirty="0"/>
            </a:br>
            <a:br>
              <a:rPr lang="en-US" sz="2400" b="0" dirty="0"/>
            </a:br>
            <a:br>
              <a:rPr lang="en-US" sz="2400" b="0" dirty="0"/>
            </a:br>
            <a:br>
              <a:rPr lang="en-US" sz="2400" b="0" dirty="0"/>
            </a:br>
            <a:br>
              <a:rPr lang="en-US" dirty="0"/>
            </a:br>
            <a:endParaRPr lang="en-IN" dirty="0"/>
          </a:p>
        </p:txBody>
      </p:sp>
    </p:spTree>
    <p:extLst>
      <p:ext uri="{BB962C8B-B14F-4D97-AF65-F5344CB8AC3E}">
        <p14:creationId xmlns:p14="http://schemas.microsoft.com/office/powerpoint/2010/main" val="141465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D3D9FB3-11C5-371C-ABE3-FAC4F4BFD296}"/>
              </a:ext>
            </a:extLst>
          </p:cNvPr>
          <p:cNvSpPr txBox="1"/>
          <p:nvPr/>
        </p:nvSpPr>
        <p:spPr>
          <a:xfrm>
            <a:off x="2141661" y="2705716"/>
            <a:ext cx="7315200" cy="2308324"/>
          </a:xfrm>
          <a:prstGeom prst="rect">
            <a:avLst/>
          </a:prstGeom>
          <a:noFill/>
        </p:spPr>
        <p:txBody>
          <a:bodyPr wrap="square" rtlCol="0">
            <a:spAutoFit/>
          </a:bodyPr>
          <a:lstStyle/>
          <a:p>
            <a:r>
              <a:rPr lang="en-GB" sz="4800" b="1" dirty="0">
                <a:latin typeface="Bookman Old Style" panose="02050604050505020204" pitchFamily="18" charset="0"/>
              </a:rPr>
              <a:t>School Students Learning Journey Portfolio </a:t>
            </a:r>
            <a:endParaRPr lang="en-US" sz="4800" b="1" dirty="0">
              <a:latin typeface="Bookman Old Style" panose="02050604050505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4B9FD8E-1DF9-9324-8456-D5F29D278B4D}"/>
              </a:ext>
            </a:extLst>
          </p:cNvPr>
          <p:cNvSpPr txBox="1"/>
          <p:nvPr/>
        </p:nvSpPr>
        <p:spPr>
          <a:xfrm>
            <a:off x="630734" y="1173968"/>
            <a:ext cx="7924018" cy="5393519"/>
          </a:xfrm>
          <a:prstGeom prst="rect">
            <a:avLst/>
          </a:prstGeom>
          <a:noFill/>
        </p:spPr>
        <p:txBody>
          <a:bodyPr wrap="square" rtlCol="0">
            <a:spAutoFit/>
          </a:bodyPr>
          <a:lstStyle/>
          <a:p>
            <a:r>
              <a:rPr lang="en-GB" sz="2400" dirty="0"/>
              <a:t>In the current academic environment, students are involved in diverse activities such as coursework, projects, achievements, and extracurricular participation. However, these accomplishments are often stored in scattered formats like resumes, certificates, or paper records, which fail to present a student’s complete learning journey in a professional and engaging manner.
This lack of a centralized and well-structured portfolio makes it difficult for students to showcase their skills, growth, and potential effectively, while recruiters, faculty, and institutions struggle to assess students beyond their grades. As a result, many students miss out on valuable opportunities for internships, placements, and recognition.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EDC3CD7E-7DE1-AF72-0401-69B698355CFA}"/>
              </a:ext>
            </a:extLst>
          </p:cNvPr>
          <p:cNvSpPr txBox="1"/>
          <p:nvPr/>
        </p:nvSpPr>
        <p:spPr>
          <a:xfrm>
            <a:off x="739775" y="2090172"/>
            <a:ext cx="8404225" cy="3785652"/>
          </a:xfrm>
          <a:prstGeom prst="rect">
            <a:avLst/>
          </a:prstGeom>
          <a:noFill/>
        </p:spPr>
        <p:txBody>
          <a:bodyPr wrap="square" rtlCol="0">
            <a:spAutoFit/>
          </a:bodyPr>
          <a:lstStyle/>
          <a:p>
            <a:r>
              <a:rPr lang="en-GB" sz="2400" dirty="0"/>
              <a:t>The Student Journey Portfolio is a digital platform for students to present their academic achievements, skills, projects, extracurricular activities, and future goals in one place. Unlike a traditional resume, it highlights the entire learning journey through a clean, interactive, and professional design.
Key features include sections for About Me, Skills, Courses, Projects, Achievements, Activities, and Contact Info, all displayed in a modern 3D-styled portfolio that helps students stand out in internships, placements, and academic opportunities.</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5C78879-C308-8744-FE16-DA19C9825F5F}"/>
              </a:ext>
            </a:extLst>
          </p:cNvPr>
          <p:cNvSpPr txBox="1"/>
          <p:nvPr/>
        </p:nvSpPr>
        <p:spPr>
          <a:xfrm>
            <a:off x="1219200" y="2698389"/>
            <a:ext cx="6210300" cy="2246769"/>
          </a:xfrm>
          <a:prstGeom prst="rect">
            <a:avLst/>
          </a:prstGeom>
          <a:noFill/>
        </p:spPr>
        <p:txBody>
          <a:bodyPr wrap="square" rtlCol="0">
            <a:spAutoFit/>
          </a:bodyPr>
          <a:lstStyle/>
          <a:p>
            <a:pPr marL="457200" indent="-457200">
              <a:buFont typeface="Arial" panose="020B0604020202020204" pitchFamily="34" charset="0"/>
              <a:buChar char="•"/>
            </a:pPr>
            <a:r>
              <a:rPr lang="en-GB" sz="2800" dirty="0"/>
              <a:t>Students</a:t>
            </a:r>
          </a:p>
          <a:p>
            <a:pPr marL="457200" indent="-457200">
              <a:buFont typeface="Arial" panose="020B0604020202020204" pitchFamily="34" charset="0"/>
              <a:buChar char="•"/>
            </a:pPr>
            <a:r>
              <a:rPr lang="en-GB" sz="2800" dirty="0"/>
              <a:t>Faculty / Mentors</a:t>
            </a:r>
          </a:p>
          <a:p>
            <a:pPr marL="457200" indent="-457200">
              <a:buFont typeface="Arial" panose="020B0604020202020204" pitchFamily="34" charset="0"/>
              <a:buChar char="•"/>
            </a:pPr>
            <a:r>
              <a:rPr lang="en-GB" sz="2800" dirty="0"/>
              <a:t>Recruiters / Companies</a:t>
            </a:r>
          </a:p>
          <a:p>
            <a:pPr marL="457200" indent="-457200">
              <a:buFont typeface="Arial" panose="020B0604020202020204" pitchFamily="34" charset="0"/>
              <a:buChar char="•"/>
            </a:pPr>
            <a:r>
              <a:rPr lang="en-GB" sz="2800" dirty="0"/>
              <a:t>Institutions / Colleges</a:t>
            </a:r>
          </a:p>
          <a:p>
            <a:endParaRPr lang="en-GB"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8BB0642-B940-3E98-18E7-48553370D471}"/>
              </a:ext>
            </a:extLst>
          </p:cNvPr>
          <p:cNvSpPr txBox="1"/>
          <p:nvPr/>
        </p:nvSpPr>
        <p:spPr>
          <a:xfrm>
            <a:off x="3124200" y="2649583"/>
            <a:ext cx="6248400" cy="1938992"/>
          </a:xfrm>
          <a:prstGeom prst="rect">
            <a:avLst/>
          </a:prstGeom>
          <a:noFill/>
        </p:spPr>
        <p:txBody>
          <a:bodyPr wrap="square" rtlCol="0">
            <a:spAutoFit/>
          </a:bodyPr>
          <a:lstStyle/>
          <a:p>
            <a:pPr marL="342900" indent="-342900">
              <a:buFont typeface="+mj-lt"/>
              <a:buAutoNum type="arabicParenR"/>
            </a:pPr>
            <a:r>
              <a:rPr lang="en-IN" sz="2400" dirty="0"/>
              <a:t>- HTML5  </a:t>
            </a:r>
          </a:p>
          <a:p>
            <a:pPr marL="342900" indent="-342900">
              <a:buFont typeface="+mj-lt"/>
              <a:buAutoNum type="arabicParenR"/>
            </a:pPr>
            <a:r>
              <a:rPr lang="en-IN" sz="2400" dirty="0"/>
              <a:t>- CSS3 (3D Effects, Gradients)  </a:t>
            </a:r>
          </a:p>
          <a:p>
            <a:pPr marL="342900" indent="-342900">
              <a:buFont typeface="+mj-lt"/>
              <a:buAutoNum type="arabicParenR"/>
            </a:pPr>
            <a:r>
              <a:rPr lang="en-IN" sz="2400" dirty="0"/>
              <a:t>- JavaScript (Interactivity)  </a:t>
            </a:r>
          </a:p>
          <a:p>
            <a:pPr marL="342900" indent="-342900">
              <a:buFont typeface="+mj-lt"/>
              <a:buAutoNum type="arabicParenR"/>
            </a:pPr>
            <a:r>
              <a:rPr lang="en-IN" sz="2400" dirty="0"/>
              <a:t>- GitHub Pages (Deployment)  </a:t>
            </a:r>
          </a:p>
          <a:p>
            <a:pPr marL="342900" indent="-342900">
              <a:buFont typeface="+mj-lt"/>
              <a:buAutoNum type="arabicParenR"/>
            </a:pPr>
            <a:r>
              <a:rPr lang="en-IN" sz="2400" dirty="0"/>
              <a:t>- VS Code (Development)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GB" sz="4000" b="1" spc="15" dirty="0">
                <a:latin typeface="Trebuchet MS"/>
                <a:cs typeface="Trebuchet MS"/>
              </a:rPr>
              <a:t>RTFOLIO </a:t>
            </a:r>
            <a:r>
              <a:rPr lang="en-IN" sz="4000" b="1" spc="15" dirty="0">
                <a:latin typeface="Trebuchet MS"/>
                <a:cs typeface="Trebuchet MS"/>
              </a:rPr>
              <a:t>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52561A1-D3E0-53DA-9351-29B7673CE41A}"/>
              </a:ext>
            </a:extLst>
          </p:cNvPr>
          <p:cNvSpPr txBox="1"/>
          <p:nvPr/>
        </p:nvSpPr>
        <p:spPr>
          <a:xfrm>
            <a:off x="1295400" y="2469747"/>
            <a:ext cx="8480425" cy="2246769"/>
          </a:xfrm>
          <a:prstGeom prst="rect">
            <a:avLst/>
          </a:prstGeom>
          <a:noFill/>
        </p:spPr>
        <p:txBody>
          <a:bodyPr wrap="square" rtlCol="0">
            <a:spAutoFit/>
          </a:bodyPr>
          <a:lstStyle/>
          <a:p>
            <a:pPr marL="400050" indent="-400050">
              <a:buFont typeface="+mj-lt"/>
              <a:buAutoNum type="romanUcPeriod"/>
            </a:pPr>
            <a:r>
              <a:rPr lang="en-US" sz="2800" dirty="0"/>
              <a:t>- Stylish, modern design with 3D card hover effects  </a:t>
            </a:r>
          </a:p>
          <a:p>
            <a:pPr marL="400050" indent="-400050">
              <a:buFont typeface="+mj-lt"/>
              <a:buAutoNum type="romanUcPeriod"/>
            </a:pPr>
            <a:r>
              <a:rPr lang="en-US" sz="2800" dirty="0"/>
              <a:t>- Sections: About, Projects, Contact  </a:t>
            </a:r>
          </a:p>
          <a:p>
            <a:pPr marL="400050" indent="-400050">
              <a:buFont typeface="+mj-lt"/>
              <a:buAutoNum type="romanUcPeriod"/>
            </a:pPr>
            <a:r>
              <a:rPr lang="en-US" sz="2800" dirty="0"/>
              <a:t>- Responsive layout for desktop and mobile  </a:t>
            </a:r>
          </a:p>
          <a:p>
            <a:pPr marL="400050" indent="-400050">
              <a:buFont typeface="+mj-lt"/>
              <a:buAutoNum type="romanUcPeriod"/>
            </a:pPr>
            <a:r>
              <a:rPr lang="en-US" sz="2800" dirty="0"/>
              <a:t>- Event-themed colors (</a:t>
            </a:r>
            <a:r>
              <a:rPr lang="en-GB" sz="2800" dirty="0"/>
              <a:t>white &amp; lavender</a:t>
            </a:r>
            <a:r>
              <a:rPr lang="en-US" sz="2800" dirty="0"/>
              <a:t>)  </a:t>
            </a:r>
          </a:p>
          <a:p>
            <a:pPr marL="400050" indent="-400050">
              <a:buFont typeface="+mj-lt"/>
              <a:buAutoNum type="romanUcPeriod"/>
            </a:pPr>
            <a:r>
              <a:rPr lang="en-US" sz="2800" dirty="0"/>
              <a:t>- Smooth navigation with sticky navbar </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18D154AD-B060-670A-5F72-A1E5F78DA7F2}"/>
              </a:ext>
            </a:extLst>
          </p:cNvPr>
          <p:cNvSpPr txBox="1"/>
          <p:nvPr/>
        </p:nvSpPr>
        <p:spPr>
          <a:xfrm>
            <a:off x="1807975" y="1228397"/>
            <a:ext cx="7373888" cy="4401205"/>
          </a:xfrm>
          <a:prstGeom prst="rect">
            <a:avLst/>
          </a:prstGeom>
          <a:noFill/>
        </p:spPr>
        <p:txBody>
          <a:bodyPr wrap="square" rtlCol="0">
            <a:spAutoFit/>
          </a:bodyPr>
          <a:lstStyle/>
          <a:p>
            <a:pPr marL="457200" indent="-457200">
              <a:buFont typeface="Arial" panose="020B0604020202020204" pitchFamily="34" charset="0"/>
              <a:buChar char="•"/>
            </a:pPr>
            <a:r>
              <a:rPr lang="en-GB" sz="2800" dirty="0"/>
              <a:t>Personal Information
About Me
Skills
Featured Courses
Projects &amp; Achievements
Extracurricular Activities
Future Goals
Contact Information
Interactive 3D UI
Responsive Design</a:t>
            </a:r>
            <a:endParaRPr lang="en-IN"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554</TotalTime>
  <Words>440</Words>
  <Application>Microsoft Office PowerPoint</Application>
  <PresentationFormat>Widescreen</PresentationFormat>
  <Paragraphs>89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vt:lpstr>
      <vt:lpstr>Screen Shot:</vt:lpstr>
      <vt:lpstr>PowerPoint Presentation</vt:lpstr>
      <vt:lpstr>CONCLUSION</vt:lpstr>
      <vt:lpstr>Git hub Link:  Portfolio Repository:                https://github.com/arshath-20/NM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Arshath Deen</cp:lastModifiedBy>
  <cp:revision>31</cp:revision>
  <dcterms:created xsi:type="dcterms:W3CDTF">2024-03-29T15:07:22Z</dcterms:created>
  <dcterms:modified xsi:type="dcterms:W3CDTF">2025-09-10T16:25:26Z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