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95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296" r:id="rId12"/>
    <p:sldId id="294" r:id="rId13"/>
  </p:sldIdLst>
  <p:sldSz cx="9144000" cy="6858000" type="screen4x3"/>
  <p:notesSz cx="6858000" cy="9144000"/>
  <p:embeddedFontLst>
    <p:embeddedFont>
      <p:font typeface="Candara" panose="020E05020303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0xsihnaAQnR/7PSBjVcidkV3V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2"/>
    <p:restoredTop sz="96608"/>
  </p:normalViewPr>
  <p:slideViewPr>
    <p:cSldViewPr snapToGrid="0">
      <p:cViewPr varScale="1">
        <p:scale>
          <a:sx n="96" d="100"/>
          <a:sy n="96" d="100"/>
        </p:scale>
        <p:origin x="1109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22CS016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22CS016</a:t>
            </a:r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7" descr="LOGO.gif"/>
            <p:cNvPicPr preferRelativeResize="0"/>
            <p:nvPr/>
          </p:nvPicPr>
          <p:blipFill rotWithShape="1">
            <a:blip r:embed="rId3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7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22CS016</a:t>
            </a: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48" name="Google Shape;48;p1"/>
          <p:cNvSpPr txBox="1"/>
          <p:nvPr/>
        </p:nvSpPr>
        <p:spPr>
          <a:xfrm>
            <a:off x="0" y="849085"/>
            <a:ext cx="9144000" cy="587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r>
              <a:rPr lang="en-IN" sz="3200" b="1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               Project Title : </a:t>
            </a:r>
            <a:r>
              <a:rPr lang="en-IN" sz="4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Tic Tac Toe</a:t>
            </a:r>
            <a:endParaRPr lang="en-IN" sz="4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ndara"/>
            </a:endParaRPr>
          </a:p>
          <a:p>
            <a:r>
              <a:rPr lang="en-IN" sz="3200" b="1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                  Name and Roll No</a:t>
            </a:r>
            <a:r>
              <a:rPr lang="en-IN" sz="3200" b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: </a:t>
            </a:r>
            <a:r>
              <a:rPr lang="en-IN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Arshdeep </a:t>
            </a:r>
            <a:r>
              <a:rPr lang="en-IN" sz="3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kaur</a:t>
            </a:r>
            <a:endParaRPr lang="en-IN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ndara"/>
            </a:endParaRPr>
          </a:p>
          <a:p>
            <a:r>
              <a:rPr lang="en-IN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                                   2210990169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32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                          </a:t>
            </a:r>
            <a:endParaRPr lang="fi-FI" sz="2000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5C5D-E9CF-93DD-F1E8-76FD2FEE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61955-5B95-31E8-BE73-B7903F79F4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7864E-2208-22E7-9B16-E66BA38F9E1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85F7E-1C6C-35A3-7896-9EB51C9281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A38611-63F1-0474-3A54-6CDFB3F78F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26"/>
          <a:stretch/>
        </p:blipFill>
        <p:spPr>
          <a:xfrm>
            <a:off x="0" y="1371600"/>
            <a:ext cx="91440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0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32C86-9225-EC1F-A85E-529A8AB6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E510B-384A-087D-3383-E6C99F558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GeeksForGeeks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Javapoint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FFDA-FE25-63DE-4B8E-500BD6ECF6A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BF153-A47A-F27D-92EA-A748C1F57D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5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8BDF-B1ED-7B78-CCFC-80B7803A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D1CDA-F8AE-5AD2-4E10-C34589941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sz="9600" dirty="0"/>
              <a:t>The End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F3BF1-3F27-EA3E-5E69-9B085B365AB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B9B5D-DEA3-284C-EEB9-470D1EDB55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9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A396-E02C-1435-1C50-565E67FD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7E920-7261-4D19-3C89-29F5B83BF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357327"/>
          </a:xfrm>
        </p:spPr>
        <p:txBody>
          <a:bodyPr/>
          <a:lstStyle/>
          <a:p>
            <a:r>
              <a:rPr lang="en-IN" dirty="0"/>
              <a:t>Objective</a:t>
            </a:r>
          </a:p>
          <a:p>
            <a:r>
              <a:rPr lang="en-IN" dirty="0"/>
              <a:t>Introduction</a:t>
            </a:r>
          </a:p>
          <a:p>
            <a:r>
              <a:rPr lang="en-IN" dirty="0"/>
              <a:t>Methodology, Approach &amp; Techniques</a:t>
            </a:r>
          </a:p>
          <a:p>
            <a:r>
              <a:rPr lang="en-IN" dirty="0"/>
              <a:t>Algorithm</a:t>
            </a:r>
          </a:p>
          <a:p>
            <a:r>
              <a:rPr lang="en-IN" dirty="0"/>
              <a:t>Result </a:t>
            </a:r>
          </a:p>
          <a:p>
            <a:r>
              <a:rPr lang="en-IN" dirty="0"/>
              <a:t>Source Code (screenshots)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Reference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01502-7BE1-BFBC-955E-F388FDADBF8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18E3C-899A-8C4D-E84C-4708BF755C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5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6AE5-A89F-4A91-89C7-3E3E3C6B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1E814-CD19-80C0-066F-641231195A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                            </a:t>
            </a:r>
          </a:p>
          <a:p>
            <a:r>
              <a:rPr lang="en-US" dirty="0"/>
              <a:t>The objective of this project is to create a graphical user interface (GUI) for playing Tic-Tac-Toe. The game allows two players to take turns placing their respective symbols (X and O) on a 3x3 grid.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07EA2-1231-1CAF-7F60-A4FFCD87731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BEAAB-FC0A-92DE-7DEE-18FC5F7611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3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FAA91-6F82-0A8B-FABD-9CA37C3EE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Introduction:</a:t>
            </a:r>
            <a:r>
              <a:rPr lang="en-US" dirty="0"/>
              <a:t> The Tic-Tac-Toe project aims to provide an interactive and visually appealing platform for playing the game. By leveraging Python's </a:t>
            </a:r>
            <a:r>
              <a:rPr lang="en-US" dirty="0" err="1"/>
              <a:t>Tkinter</a:t>
            </a:r>
            <a:r>
              <a:rPr lang="en-US" dirty="0"/>
              <a:t> library, the project offers a simple yet engaging user interface where players can enjoy the timeless gameplay of Tic-Tac-Toe against each other.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84319-4C01-3020-7F4D-AD484DBCF7E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77A08-6F32-4462-225E-F7BEA1CFD0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67C7EE7-7BB8-02EA-5FC0-D6BB2921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4929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2817-79FD-5764-D956-1CEA0FAC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Methodology, Approach &amp; Techniques</a:t>
            </a:r>
            <a:br>
              <a:rPr lang="en-IN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81228-D44B-3043-525D-7B1193C914F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DACC1-B3AB-870A-5CB2-C0EF11029B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211C881B-6EF3-5A2E-06B5-1F07A6978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101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633F20DD-7075-CBA1-2790-3CA6C13049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68156"/>
            <a:ext cx="7781731" cy="55707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800" b="1" dirty="0"/>
              <a:t>Design Phase</a:t>
            </a:r>
            <a:r>
              <a:rPr lang="en-US" sz="1800" dirty="0"/>
              <a:t>: Initially, the design of the GUI and game logic was planned, outlining the layout of the game board, symbol placement, and user interactions.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Implementation</a:t>
            </a:r>
            <a:r>
              <a:rPr lang="en-US" sz="1800" dirty="0"/>
              <a:t>: The design was then translated into code using Python and the </a:t>
            </a:r>
            <a:r>
              <a:rPr lang="en-US" sz="1800" dirty="0" err="1"/>
              <a:t>Tkinter</a:t>
            </a:r>
            <a:r>
              <a:rPr lang="en-US" sz="1800" dirty="0"/>
              <a:t> library. Game logic for symbol placement, win-checking, and tie detection was implemented systematically.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Testing</a:t>
            </a:r>
            <a:r>
              <a:rPr lang="en-US" sz="1800" dirty="0"/>
              <a:t>: After the initial implementation, rigorous testing was conducted to identify and resolve any bugs or logical errors. Both individual components and the overall functionality of the game were tested.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Refinement</a:t>
            </a:r>
            <a:r>
              <a:rPr lang="en-US" sz="1800" dirty="0"/>
              <a:t>: Based on testing feedback, the code was refined and optimized for better performance and user experience. This involved streamlining code, improving error handling, and enhancing visual elements.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Documentation and Deployment</a:t>
            </a:r>
            <a:r>
              <a:rPr lang="en-US" sz="1800" dirty="0"/>
              <a:t>: Finally, the project was documented to provide clear instructions for usage and maintenance. Once thoroughly tested and documented, the project was deployed for users to enjoy.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23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0230-28B6-CA95-F97F-FF500447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71FF3-5C4C-F690-33C5-D6F594278EA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F0B49-3FCF-EAFA-95BB-147C1A5F5F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8E005D0-E102-EA43-500E-DB45F1BDA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2425273"/>
            <a:ext cx="7835608" cy="14470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60C0E05-273C-1EE7-6B68-728D46A3D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71" y="1659285"/>
            <a:ext cx="672222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Initialization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Drawing Functions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Logical Functions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Gameplay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Resetting the Game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Loop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 Handling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Displaying Game Results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69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70FF-8F8D-5354-D130-F8DDDBC6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Result </a:t>
            </a:r>
            <a:br>
              <a:rPr lang="en-IN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BE518-08B8-C9E8-E98F-8D830AEC42A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C1C6F-2DF4-AAFC-C1BD-2125C341F3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373BFD9-0290-E461-6365-971AAACB25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9282" y="1908800"/>
            <a:ext cx="85254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ClrTx/>
              <a:buSzTx/>
              <a:buNone/>
            </a:pPr>
            <a:r>
              <a:rPr lang="en-US" sz="2800" dirty="0"/>
              <a:t>The result of this project is a fully functional Tic-Tac-Toe game with a graphical user interface implemented using Python's </a:t>
            </a:r>
            <a:r>
              <a:rPr lang="en-US" sz="2800" dirty="0" err="1"/>
              <a:t>Tkinter</a:t>
            </a:r>
            <a:r>
              <a:rPr lang="en-US" sz="2800" dirty="0"/>
              <a:t> library. Players can enjoy the classic game, taking turns placing their symbols on a 3x3 grid, with the game providing feedback on wins, ties, and scores.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17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AF97-77DD-9FB1-9D0F-BF21AF26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Source Code (screenshots)</a:t>
            </a:r>
            <a:br>
              <a:rPr lang="en-IN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899C0-EDD6-D56F-7F77-F9822EF4E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7CE5B-1BC4-8F47-E47C-F762251E418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9BD9A-77A0-91A8-55AE-28F01011C5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27DC56-C009-13AC-507D-9E6B95D25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01" y="1133775"/>
            <a:ext cx="8434017" cy="50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6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405FE-824A-E47F-357C-8A6019B1A5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61CF6-C1EE-3A1A-3BE6-E2C383B230C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8578C-83B5-DE3E-829E-59104ABC9E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40D68E-2566-3F31-74B6-AE583D3D9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03083"/>
            <a:ext cx="9144000" cy="583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6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405</Words>
  <Application>Microsoft Office PowerPoint</Application>
  <PresentationFormat>On-screen Show (4:3)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Söhne</vt:lpstr>
      <vt:lpstr>Candara</vt:lpstr>
      <vt:lpstr>Arial</vt:lpstr>
      <vt:lpstr>Office Theme</vt:lpstr>
      <vt:lpstr>PowerPoint Presentation</vt:lpstr>
      <vt:lpstr>Index</vt:lpstr>
      <vt:lpstr>Objective</vt:lpstr>
      <vt:lpstr>Introduction</vt:lpstr>
      <vt:lpstr> Methodology, Approach &amp; Techniques </vt:lpstr>
      <vt:lpstr>Algorithm</vt:lpstr>
      <vt:lpstr> Result  </vt:lpstr>
      <vt:lpstr> Source Code (screenshots) </vt:lpstr>
      <vt:lpstr>PowerPoint Presentation</vt:lpstr>
      <vt:lpstr>PowerPoint Presentation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Arshdeep Kaur</cp:lastModifiedBy>
  <cp:revision>70</cp:revision>
  <dcterms:created xsi:type="dcterms:W3CDTF">2010-04-09T07:36:15Z</dcterms:created>
  <dcterms:modified xsi:type="dcterms:W3CDTF">2024-03-18T05:28:30Z</dcterms:modified>
</cp:coreProperties>
</file>