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0" r:id="rId2"/>
    <p:sldId id="339" r:id="rId3"/>
    <p:sldId id="340" r:id="rId4"/>
    <p:sldId id="301" r:id="rId5"/>
    <p:sldId id="341" r:id="rId6"/>
    <p:sldId id="342" r:id="rId7"/>
    <p:sldId id="343" r:id="rId8"/>
    <p:sldId id="344" r:id="rId9"/>
    <p:sldId id="303" r:id="rId10"/>
    <p:sldId id="347" r:id="rId11"/>
    <p:sldId id="348" r:id="rId12"/>
    <p:sldId id="349" r:id="rId13"/>
    <p:sldId id="354" r:id="rId14"/>
    <p:sldId id="358" r:id="rId15"/>
    <p:sldId id="357" r:id="rId16"/>
    <p:sldId id="356" r:id="rId17"/>
    <p:sldId id="355" r:id="rId18"/>
    <p:sldId id="361" r:id="rId19"/>
    <p:sldId id="359" r:id="rId20"/>
    <p:sldId id="362" r:id="rId21"/>
    <p:sldId id="360" r:id="rId22"/>
    <p:sldId id="363" r:id="rId23"/>
    <p:sldId id="364" r:id="rId24"/>
    <p:sldId id="365" r:id="rId25"/>
    <p:sldId id="366" r:id="rId26"/>
    <p:sldId id="372" r:id="rId27"/>
    <p:sldId id="367" r:id="rId28"/>
    <p:sldId id="3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196" autoAdjust="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Emulation:</a:t>
            </a:r>
            <a:r>
              <a:rPr lang="en-IN" baseline="0" dirty="0"/>
              <a:t> Running an OS on a hardware platform for what it has not originally engineered.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0847-0AB9-481B-B42C-AADAE1B53E3C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9B23-0409-42F3-9D53-DC382B235067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1E9-AB6F-4D97-AE48-ACC0778F21F1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1CAD-F204-4E37-AB9D-7B5ABBFB73DD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8D45-F703-4709-A7AC-F79ED16BE415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85-DE72-4AD9-93F4-B0FCD4F5811F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FF1-22F4-4579-BC4E-F2063AB5BAFD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7CD4-786F-455E-A392-503EAAC0D19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282-FE9F-4085-BCB3-F2062D276E0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CE47-B6EC-4288-AEA3-67EA2BDA4883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E357-8EA8-4624-AAF6-731BF594163E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2ED31B-F485-44CB-BAC7-6868892FD7D3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Mayank Deep khare            Subject code-RCS-075                 Unit -2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096962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SOA(service oriented architecture)CO2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5E51-334F-4DDD-BE62-989C161A18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"/>
          <a:stretch/>
        </p:blipFill>
        <p:spPr>
          <a:xfrm>
            <a:off x="4072786" y="1908810"/>
            <a:ext cx="4690214" cy="3425190"/>
          </a:xfrm>
        </p:spPr>
      </p:pic>
      <p:sp>
        <p:nvSpPr>
          <p:cNvPr id="7" name="Rectangle 6"/>
          <p:cNvSpPr/>
          <p:nvPr/>
        </p:nvSpPr>
        <p:spPr>
          <a:xfrm>
            <a:off x="152400" y="304800"/>
            <a:ext cx="1600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57200" y="1856125"/>
            <a:ext cx="3581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SOA is a composition of services.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“service” is the atomic unit of an SOA.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Services encapsulate a business process.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 Providers Register themselves.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 use involves: Find, Bind, Execute.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807EA1-78B4-428A-9345-FA43C5C39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99256"/>
            <a:ext cx="1581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REST(CO2)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 is less verbose, and less volume of data is sent when communicating between two endpoints.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REST Architecture everything is a resource. 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RESTful web services are light weight, highly scalable and maintainable and are very commonly used to create APIs for web-based applications.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C:\Users\rohit\Desktop\Rest-AP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3" b="28943"/>
          <a:stretch/>
        </p:blipFill>
        <p:spPr bwMode="auto">
          <a:xfrm>
            <a:off x="1560513" y="3962400"/>
            <a:ext cx="644048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0A2EA-22DD-4F81-A06A-49262356E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" y="304800"/>
            <a:ext cx="179480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Difference between Web services and REST(CO2)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3749040" cy="45720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REST can be considered a postcard that has an URI as destination address, is lightweight. 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REST is data-driven and is primary used to access a resource (URI) for certain data.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REST provides flexibility in choosing data format (plain text, HTML, XML, or JSON)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 Services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SOAP is like using an envelope that contains lots of processing information inside it.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SOAP is a protocol that is function-driven.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SOAP only uses XML.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11492-CD4E-499E-9F94-692E9BF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1475"/>
            <a:ext cx="1905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				            (</a:t>
            </a:r>
            <a:r>
              <a:rPr lang="en-US" sz="3200" dirty="0" err="1"/>
              <a:t>Cont</a:t>
            </a:r>
            <a:r>
              <a:rPr lang="en-US" sz="3200" dirty="0"/>
              <a:t>…)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3901440" cy="4572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REST uses HTTP and can have address communication failures .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can be solved by retrying however the retry logic doesn’t come in-built with REST.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 Services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SOAP comes with enterprise-level security features supported by WS-Security, along with SSL support.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SOAP also provides in-built retry logic for guaranteed success and reliable communication.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BB44F-C0A5-4664-9C85-59251582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4" y="304800"/>
            <a:ext cx="1800665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5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Virtualization is a technique for creating and providing virtual environment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without affecting other users’ applications.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Virtualization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spc="-55" dirty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that allows hardware to be isolated  into</a:t>
            </a:r>
            <a:r>
              <a:rPr lang="en-US" sz="2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different parts.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Virtualization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allows to run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multiple operating systems on a single system</a:t>
            </a:r>
            <a:r>
              <a:rPr lang="en-US"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2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machines.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copy of an </a:t>
            </a:r>
            <a:r>
              <a:rPr lang="en-US" sz="2200" spc="-50" dirty="0">
                <a:latin typeface="Times New Roman" pitchFamily="18" charset="0"/>
                <a:cs typeface="Times New Roman" pitchFamily="18" charset="0"/>
              </a:rPr>
              <a:t>operating 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system is installed in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machine.</a:t>
            </a:r>
          </a:p>
          <a:p>
            <a:pPr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The basis of this technology is the ability of a computer program—or a combination of software and hardware—to emulate an executing environment separate from the one that hosts such programs.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F8909-0D70-48FF-AC77-58F55BF3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" y="304800"/>
            <a:ext cx="188624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a virtualized environment there are three major components:</a:t>
            </a:r>
          </a:p>
          <a:p>
            <a:pPr lvl="1" algn="just"/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Guest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Host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Virtualization layer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represents the system component that interacts with the virtualization layer rather than with the host, as would normally happen. 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represents the original environment where the guest is supposed to be managed.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virtualization layer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responsible for recreating the same or a different environment where the guest will operate.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AA38B-1933-4CC8-91BE-82F6AA089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" y="334963"/>
            <a:ext cx="190265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6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9" name="Content Placeholder 8" descr="image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20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4D2E8-D09A-46FA-A2B2-65695ACAD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905000" cy="10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3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i="1" u="sng" dirty="0"/>
              <a:t>BENEFITS OF VIRTUALIZATION</a:t>
            </a:r>
            <a:r>
              <a:rPr lang="en-IN" dirty="0"/>
              <a:t>: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1. More flexible and efficient allocation of resources.</a:t>
            </a:r>
            <a:br>
              <a:rPr lang="en-IN" dirty="0"/>
            </a:br>
            <a:r>
              <a:rPr lang="en-IN" dirty="0"/>
              <a:t>2. Enhance development productivity.</a:t>
            </a:r>
            <a:br>
              <a:rPr lang="en-IN" dirty="0"/>
            </a:br>
            <a:r>
              <a:rPr lang="en-IN" dirty="0"/>
              <a:t>3. It lowers the cost of IT infrastructure.</a:t>
            </a:r>
            <a:br>
              <a:rPr lang="en-IN" dirty="0"/>
            </a:br>
            <a:r>
              <a:rPr lang="en-IN" dirty="0"/>
              <a:t>4. Remote access and rapid scalability.</a:t>
            </a:r>
            <a:br>
              <a:rPr lang="en-IN" dirty="0"/>
            </a:br>
            <a:r>
              <a:rPr lang="en-IN" dirty="0"/>
              <a:t>5. High availability and disaster recovery.</a:t>
            </a:r>
            <a:br>
              <a:rPr lang="en-IN" dirty="0"/>
            </a:br>
            <a:r>
              <a:rPr lang="en-IN" dirty="0"/>
              <a:t>6. Pay per use of the IT infrastructure on demand.</a:t>
            </a:r>
            <a:br>
              <a:rPr lang="en-IN" dirty="0"/>
            </a:br>
            <a:r>
              <a:rPr lang="en-IN" dirty="0"/>
              <a:t>7. Enables running multiple operating system.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BCFEB-ED93-4DBB-9516-9408FEB03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8" y="304800"/>
            <a:ext cx="190617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Virtualization techniques: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Partial Virtualization 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Full Virtualization</a:t>
            </a:r>
          </a:p>
          <a:p>
            <a:pPr lvl="2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Containerization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Para Virtualization</a:t>
            </a:r>
          </a:p>
          <a:p>
            <a:pPr marL="320040" lvl="1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Partial Virtualization: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If entire operating systems cannot run in the virtual machine, but some or many applications can, it is known as Partial Virtualization.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Ex: address space virtualization: Each virtual machine consists of an independent address space. 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EE0159-CCC0-4A04-ADBF-0ABB1805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6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Partial Virtualization:</a:t>
            </a:r>
          </a:p>
          <a:p>
            <a:endParaRPr lang="en-IN" dirty="0"/>
          </a:p>
        </p:txBody>
      </p:sp>
      <p:pic>
        <p:nvPicPr>
          <p:cNvPr id="11" name="Content Placeholder 8" descr="Partial virtualization. | Download Scientific Diagram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01" y="1905000"/>
            <a:ext cx="615559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9AE21-8046-408D-B00E-7A9CBFF4A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9418"/>
            <a:ext cx="1905000" cy="10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6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Full Virtualization: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 full virtualization, the VM simulates enough hardware to allow an unmodified guest OS to be run in isolation. 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 full virtualization, all the files for the entire operating system exist within each VM.</a:t>
            </a:r>
          </a:p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Containerization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an even denser version of virtualization. It takes an entire operating system and condenses it down to one file. 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container is a VM that exists as a separate OS from the host OS but it only has the files that are unique to it i.e. it removes redundancy.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B85B9-4F0B-4CD9-B3C2-D9EC3275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828800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096962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SOA(service oriented architecture)CO2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5E51-334F-4DDD-BE62-989C161A18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04800"/>
            <a:ext cx="1600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SOA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 is a style of software design where services are provided to the other components by application components, through a communication protocol over a network.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service has four properties according to one of many definitions of SOA: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logically represents a business activity with a specified outcome.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is self-contained.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is a black box for its consumers.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may consist of many underlying services.</a:t>
            </a:r>
          </a:p>
          <a:p>
            <a:pPr algn="just"/>
            <a:endParaRPr lang="en-IN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F046A-81CB-496A-B824-026BD3D2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9" y="309489"/>
            <a:ext cx="1581150" cy="10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0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Full Virtualization:</a:t>
            </a:r>
          </a:p>
          <a:p>
            <a:endParaRPr lang="en-IN" dirty="0"/>
          </a:p>
        </p:txBody>
      </p:sp>
      <p:pic>
        <p:nvPicPr>
          <p:cNvPr id="11" name="Content Placeholder 8" descr="The Architecture of Full Virtualization. | Download Scientific Diagram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18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9E093-9146-493E-80B5-DCEDCB494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905000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err="1"/>
              <a:t>Paravirtualization</a:t>
            </a:r>
            <a:r>
              <a:rPr lang="en-US" sz="2400" b="1" dirty="0"/>
              <a:t>:</a:t>
            </a:r>
            <a:r>
              <a:rPr lang="en-US" sz="2400" dirty="0"/>
              <a:t> A guest operating system (guest OS) is modified prior to installation inside a virtual machine (VM) in order to allow all guest OS within the system to share resources and successfully collaborate, rather than attempt to emulate an entire hardware environment.</a:t>
            </a:r>
          </a:p>
          <a:p>
            <a:pPr lvl="1" algn="just"/>
            <a:r>
              <a:rPr lang="en-US" sz="2200" dirty="0"/>
              <a:t>Virtual machines can be accessed through interfaces that are similar to the underlying hardware.</a:t>
            </a:r>
          </a:p>
          <a:p>
            <a:pPr lvl="1" algn="just"/>
            <a:r>
              <a:rPr lang="en-US" sz="2200" dirty="0"/>
              <a:t>Emulation is the use of one device to mimic the function of another device.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62AD5-197C-4C29-B3C5-2CC81922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6" y="304801"/>
            <a:ext cx="190148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Para Virtualization:</a:t>
            </a:r>
          </a:p>
          <a:p>
            <a:endParaRPr lang="en-IN" dirty="0"/>
          </a:p>
        </p:txBody>
      </p:sp>
      <p:pic>
        <p:nvPicPr>
          <p:cNvPr id="11" name="Content Placeholder 8" descr="Networks and Servers: Paravirtualization Explained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315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691A4-2BD8-4F9D-9FAB-938B282F8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905000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4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Hardware virtualization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also known as hardware-assisted virtualization. 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 individual independent segment of hardware (may be made up of multiple smaller hardware segments or servers) consolidates multiple virtual hardware's that run on a single primary physical Hardware.</a:t>
            </a:r>
          </a:p>
          <a:p>
            <a:pPr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Software Virtualization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involves the creation of an operation of multiple virtual environments on the host machine.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creates a computer system complete with hardware that lets the guest operating system to run.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AF781-88A1-45E1-814A-B3043D0ED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1"/>
            <a:ext cx="190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0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Autofit/>
          </a:bodyPr>
          <a:lstStyle/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Operating System Virtualization – It is also called OS-level virtualization is a type of virtualization technology which work on OS layer.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Application Virtualization – hosting individual applications in a virtual environment separate from the native OS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Service Virtualization – hosting specific processes and services related to a particular application.</a:t>
            </a:r>
          </a:p>
          <a:p>
            <a:pPr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Storage virtualization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a system administration practice that allows decoupling the physical organization of the hardware from its logical representation.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Multiple physical storage devices are grouped together, which then appear as a single storage device.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Partitioning your hard drive into multiple partitions is an example of this virtualization.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48EB8-B7D0-4C03-A256-A8D1B1DBB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1905000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2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network virtualization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multiple sub-networks can be created on the same physical network, which may or may not is authorized to communicate with each other.</a:t>
            </a:r>
          </a:p>
          <a:p>
            <a:pPr lvl="1"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e.g. With 588514304 addresses(reserved ipv4 addresses), 4294967296 or 2 ̂ 32 total ipv4 addresses are managed through address masking.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Desktop Virtualization: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This is perhaps the most common form of virtualization for any regular IT employee.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user’s desktop is stored on a remote server, allowing the user to access his desktop from any device or location.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25A02-FE47-4F87-9C24-D6E00816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2" y="304801"/>
            <a:ext cx="1905000" cy="10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0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Types of 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Autofit/>
          </a:bodyPr>
          <a:lstStyle/>
          <a:p>
            <a:pPr algn="just"/>
            <a:r>
              <a:rPr lang="en-IN" sz="2400" b="1" i="1" u="sng" dirty="0"/>
              <a:t>CPU virtualization:</a:t>
            </a:r>
            <a:r>
              <a:rPr lang="en-IN" sz="2400" b="1" dirty="0"/>
              <a:t> </a:t>
            </a:r>
            <a:r>
              <a:rPr lang="en-IN" sz="2400" dirty="0"/>
              <a:t>It involves a single CPU acting as if it were multiple separate CPUs.</a:t>
            </a:r>
          </a:p>
          <a:p>
            <a:pPr lvl="1" algn="just"/>
            <a:r>
              <a:rPr lang="en-IN" sz="2200" dirty="0"/>
              <a:t>The most common reason for doing this is to run multiple different operating systems on one machine.</a:t>
            </a:r>
          </a:p>
          <a:p>
            <a:pPr algn="just"/>
            <a:r>
              <a:rPr lang="en-IN" sz="2400" b="1" i="1" u="sng" dirty="0"/>
              <a:t>I/O device virtualization</a:t>
            </a:r>
            <a:r>
              <a:rPr lang="en-IN" sz="2400" dirty="0"/>
              <a:t> is based on a one-to-many approach. </a:t>
            </a:r>
          </a:p>
          <a:p>
            <a:pPr lvl="1" algn="just"/>
            <a:r>
              <a:rPr lang="en-IN" sz="2200" dirty="0"/>
              <a:t>The path between a physical server and nearby peripherals is virtualized, allowing a single IT resource to be shared among virtual machines (VMs). </a:t>
            </a:r>
          </a:p>
          <a:p>
            <a:pPr lvl="1" algn="just"/>
            <a:r>
              <a:rPr lang="en-IN" sz="2200" dirty="0"/>
              <a:t>Recent Peripheral Component Interconnect Express (</a:t>
            </a:r>
            <a:r>
              <a:rPr lang="en-IN" sz="2200" dirty="0" err="1"/>
              <a:t>PCIe</a:t>
            </a:r>
            <a:r>
              <a:rPr lang="en-IN" sz="2200" dirty="0"/>
              <a:t>) virtualization standards include single root I/O virtualization (SR-IOV) and multi-root I/O virtualization (MR-IOV).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4151A-BBE2-4D1B-988B-958964488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0662"/>
            <a:ext cx="1905000" cy="10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Autofit/>
          </a:bodyPr>
          <a:lstStyle/>
          <a:p>
            <a:pPr algn="just"/>
            <a:r>
              <a:rPr lang="en-IN" sz="2400" b="1" i="1" u="sng" dirty="0"/>
              <a:t>Features of  Virtualization:</a:t>
            </a:r>
          </a:p>
          <a:p>
            <a:pPr algn="just"/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Sharing: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Virtualization allows the creation of a separate computing environment within the same host.</a:t>
            </a:r>
          </a:p>
          <a:p>
            <a:pPr algn="just"/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Aggregation: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group of separate hosts can be tied together and represented to guests as a single virtual host.</a:t>
            </a:r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Emulation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 use of one device to mimic the function of another device.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Old and legacy software that does not meet the requirements of current systems can be run on emulated hardware without any need to change the code.</a:t>
            </a:r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Isolation.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Virtualization allows providing guests—whether they are operating systems, applications, or other entities—with a completely separate environment, in which they are executed. 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E0F85-90EA-4353-9E25-08BAC6C56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0" y="343486"/>
            <a:ext cx="1877099" cy="10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6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Virtualization(CO2)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9" name="Content Placeholder 8" descr="Diagram of Virtualization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7"/>
            <a:ext cx="762000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88A38-EEED-4649-BC96-BC648BEF4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304801"/>
            <a:ext cx="1875692" cy="10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096962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SOA(service oriented architecture)CO2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5E51-334F-4DDD-BE62-989C161A18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04800"/>
            <a:ext cx="1600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495800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manifesto was published for service-oriented architecture in October, 2009. This came up with six core values, as listed follows: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Business value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given more importance than technical strategy.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Strategic goals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are given more importance than project-specific benefits.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Intrinsic inter-operability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given more importance than custom integration.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Shared services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are given more importance than specific-purpose implementations.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given more importance than optimization.</a:t>
            </a:r>
          </a:p>
          <a:p>
            <a:pPr lvl="1"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Evolutionary refinement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given more importance than pursuit of initial perfection.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FE370C-BD1E-4B94-BA87-091BEB46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2425"/>
            <a:ext cx="1581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6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9342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SOA benefits(CO2)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1A-0EFA-44E7-9AA1-7079767259B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 lvl="0"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Language Neutral Integration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Regardless of the developing language used, the system offers and invoke services through a common mechanism. </a:t>
            </a:r>
          </a:p>
          <a:p>
            <a:pPr lvl="0"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Component Reuse: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Once an organization built an application component, and offered it as a service, the rest of the organization can utilize that service.</a:t>
            </a:r>
          </a:p>
          <a:p>
            <a:pPr lvl="0"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Organizational Agility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SOA defines building blocks of capabilities provided by software and it offers some service(s): which can be recombined and integrated rapidly.</a:t>
            </a:r>
          </a:p>
          <a:p>
            <a:pPr lvl="0" algn="just"/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Leveraging Existing System: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This is one of the major use of SOA which is to classify elements or functions of existing applications and make them available to the organizations or enterprise.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457DA-741F-4E5B-81E3-84BA3623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0500"/>
            <a:ext cx="15811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SOA benefits(CO2)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1A-0EFA-44E7-9AA1-7079767259B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199"/>
            <a:ext cx="4724400" cy="3740229"/>
          </a:xfrm>
        </p:spPr>
      </p:pic>
      <p:sp>
        <p:nvSpPr>
          <p:cNvPr id="10" name="Rectangle 9"/>
          <p:cNvSpPr/>
          <p:nvPr/>
        </p:nvSpPr>
        <p:spPr>
          <a:xfrm>
            <a:off x="381000" y="1905000"/>
            <a:ext cx="3352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200" b="1" dirty="0"/>
              <a:t>Business Benefits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Focus on Business Domain solutions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Leverage Existing Infrastructure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Agility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200" b="1" dirty="0"/>
              <a:t>Technical Benefits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Loose Coupling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Autonomous Service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Location Transparency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200" dirty="0"/>
              <a:t>Late Binding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489ED-2D24-4DAC-890F-9009CE27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8" y="288846"/>
            <a:ext cx="1581150" cy="11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9342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SOA(CO2)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1A-0EFA-44E7-9AA1-7079767259B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/>
              <a:t>Elements of SOA and its Architecture:</a:t>
            </a:r>
            <a:endParaRPr lang="en-IN" dirty="0"/>
          </a:p>
        </p:txBody>
      </p:sp>
      <p:pic>
        <p:nvPicPr>
          <p:cNvPr id="11" name="Picture 10" descr="https://upload.wikimedia.org/wikipedia/commons/thumb/d/d4/SOA_Elements.png/1024px-SOA_Elemen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543800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F31ACA-CA4F-41CC-9EE6-83312F57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0500"/>
            <a:ext cx="1581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9342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SOA(CO2)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1A-0EFA-44E7-9AA1-7079767259B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/>
              <a:t>Protocols in SOA and relationship between them:</a:t>
            </a:r>
            <a:endParaRPr lang="en-IN" dirty="0"/>
          </a:p>
        </p:txBody>
      </p:sp>
      <p:pic>
        <p:nvPicPr>
          <p:cNvPr id="9" name="Picture 8" descr="Image result for service oriented architecture of cloud compu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97074"/>
            <a:ext cx="74676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660CA-B6CE-47FE-BC38-E5592C71E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34010"/>
            <a:ext cx="1581150" cy="11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934200" cy="11430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SOA(CO2)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A1A-0EFA-44E7-9AA1-7079767259B4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is an XML-based information exchange in decentralized and distributed environments. </a:t>
            </a:r>
          </a:p>
          <a:p>
            <a:pPr algn="just"/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definitions describe how to access a web service and what operations it will perform. </a:t>
            </a:r>
          </a:p>
          <a:p>
            <a:pPr algn="just"/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WSDL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is a language for describing how to interface with XML-based services.</a:t>
            </a: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Simple Object Access Protocol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is a messaging protocol specification for exchanging structured information in the implementation of web services in computer networks.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Its purpose is to provide extensibility, neutrality and independence.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It uses XML Information Set for its message format, and relies on application layer protocols, most often HTTP or SMTP, for message negotiation and transmission.</a:t>
            </a:r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84024-7023-4A6D-B465-9F57B208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3" y="152400"/>
            <a:ext cx="1581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REST(CO2)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E79-5AF8-4088-9F7C-D247AA329860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 (Representational State Transfer) is usually referred as an architectural style rather than a protocol, which is used to build web services.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 architecture allows the communication between two software programs.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REST, one program can request and manipulate resources from the other one.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These requests can use data format including XML, HTML and JSON.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 is developer-friendly because its simpler style makes it easier to implement and use than SOAP.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800"/>
            <a:ext cx="1905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4495800" cy="3651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Vaibhav Bhatnagar                        CC                               Unit 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66D4AF-12DA-4E02-9E7A-430B9F50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613"/>
            <a:ext cx="1752600" cy="10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26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3788</TotalTime>
  <Words>2090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SOA(service oriented architecture)CO2</vt:lpstr>
      <vt:lpstr>SOA(service oriented architecture)CO2</vt:lpstr>
      <vt:lpstr>SOA(service oriented architecture)CO2</vt:lpstr>
      <vt:lpstr>SOA benefits(CO2)</vt:lpstr>
      <vt:lpstr>SOA benefits(CO2)</vt:lpstr>
      <vt:lpstr>SOA(CO2)</vt:lpstr>
      <vt:lpstr>SOA(CO2)</vt:lpstr>
      <vt:lpstr>SOA(CO2)</vt:lpstr>
      <vt:lpstr>REST(CO2)</vt:lpstr>
      <vt:lpstr>REST(CO2)</vt:lpstr>
      <vt:lpstr>Difference between Web services and REST(CO2)</vt:lpstr>
      <vt:lpstr>                (Cont…)</vt:lpstr>
      <vt:lpstr>Virtualization(CO2)</vt:lpstr>
      <vt:lpstr>Virtualization(CO2)</vt:lpstr>
      <vt:lpstr>Virtualization(CO2)</vt:lpstr>
      <vt:lpstr>Virtualization(CO2)</vt:lpstr>
      <vt:lpstr>Virtualization(CO2)</vt:lpstr>
      <vt:lpstr>Virtualization(CO2)</vt:lpstr>
      <vt:lpstr>Virtualization(CO2)</vt:lpstr>
      <vt:lpstr>Virtualization(CO2)</vt:lpstr>
      <vt:lpstr>Virtualization(CO2)</vt:lpstr>
      <vt:lpstr>Virtualization(CO2)</vt:lpstr>
      <vt:lpstr>Types of Virtualization(CO2)</vt:lpstr>
      <vt:lpstr>Types of Virtualization(CO2)</vt:lpstr>
      <vt:lpstr>Types of Virtualization(CO2)</vt:lpstr>
      <vt:lpstr>Types of Virtualization(CO2)</vt:lpstr>
      <vt:lpstr>Virtualization(CO2)</vt:lpstr>
      <vt:lpstr>Virtualization(CO2)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Vaibhav Bhatnagar</cp:lastModifiedBy>
  <cp:revision>262</cp:revision>
  <dcterms:created xsi:type="dcterms:W3CDTF">2006-08-16T00:00:00Z</dcterms:created>
  <dcterms:modified xsi:type="dcterms:W3CDTF">2022-08-26T04:35:35Z</dcterms:modified>
</cp:coreProperties>
</file>