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87"/>
  </p:notesMasterIdLst>
  <p:handoutMasterIdLst>
    <p:handoutMasterId r:id="rId88"/>
  </p:handoutMasterIdLst>
  <p:sldIdLst>
    <p:sldId id="256" r:id="rId3"/>
    <p:sldId id="391" r:id="rId4"/>
    <p:sldId id="257" r:id="rId5"/>
    <p:sldId id="395" r:id="rId6"/>
    <p:sldId id="413" r:id="rId7"/>
    <p:sldId id="364" r:id="rId8"/>
    <p:sldId id="389" r:id="rId9"/>
    <p:sldId id="392" r:id="rId10"/>
    <p:sldId id="414" r:id="rId11"/>
    <p:sldId id="415" r:id="rId12"/>
    <p:sldId id="396" r:id="rId13"/>
    <p:sldId id="365" r:id="rId14"/>
    <p:sldId id="366" r:id="rId15"/>
    <p:sldId id="367" r:id="rId16"/>
    <p:sldId id="265" r:id="rId17"/>
    <p:sldId id="266" r:id="rId18"/>
    <p:sldId id="342" r:id="rId19"/>
    <p:sldId id="343" r:id="rId20"/>
    <p:sldId id="318" r:id="rId21"/>
    <p:sldId id="345" r:id="rId22"/>
    <p:sldId id="346"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333" r:id="rId37"/>
    <p:sldId id="334" r:id="rId38"/>
    <p:sldId id="378" r:id="rId39"/>
    <p:sldId id="372" r:id="rId40"/>
    <p:sldId id="374" r:id="rId41"/>
    <p:sldId id="379" r:id="rId42"/>
    <p:sldId id="375" r:id="rId43"/>
    <p:sldId id="380" r:id="rId44"/>
    <p:sldId id="376" r:id="rId45"/>
    <p:sldId id="382" r:id="rId46"/>
    <p:sldId id="385" r:id="rId47"/>
    <p:sldId id="386" r:id="rId48"/>
    <p:sldId id="398" r:id="rId49"/>
    <p:sldId id="370" r:id="rId50"/>
    <p:sldId id="360" r:id="rId51"/>
    <p:sldId id="337" r:id="rId52"/>
    <p:sldId id="338" r:id="rId53"/>
    <p:sldId id="371" r:id="rId54"/>
    <p:sldId id="399" r:id="rId55"/>
    <p:sldId id="419" r:id="rId56"/>
    <p:sldId id="417" r:id="rId57"/>
    <p:sldId id="418" r:id="rId58"/>
    <p:sldId id="420" r:id="rId59"/>
    <p:sldId id="421" r:id="rId60"/>
    <p:sldId id="422" r:id="rId61"/>
    <p:sldId id="400" r:id="rId62"/>
    <p:sldId id="404" r:id="rId63"/>
    <p:sldId id="405" r:id="rId64"/>
    <p:sldId id="381" r:id="rId65"/>
    <p:sldId id="401" r:id="rId66"/>
    <p:sldId id="402" r:id="rId67"/>
    <p:sldId id="403" r:id="rId68"/>
    <p:sldId id="406" r:id="rId69"/>
    <p:sldId id="383" r:id="rId70"/>
    <p:sldId id="407" r:id="rId71"/>
    <p:sldId id="409" r:id="rId72"/>
    <p:sldId id="410" r:id="rId73"/>
    <p:sldId id="412" r:id="rId74"/>
    <p:sldId id="305" r:id="rId75"/>
    <p:sldId id="306" r:id="rId76"/>
    <p:sldId id="361" r:id="rId77"/>
    <p:sldId id="362" r:id="rId78"/>
    <p:sldId id="397" r:id="rId79"/>
    <p:sldId id="307" r:id="rId80"/>
    <p:sldId id="310" r:id="rId81"/>
    <p:sldId id="363" r:id="rId82"/>
    <p:sldId id="393" r:id="rId83"/>
    <p:sldId id="394" r:id="rId84"/>
    <p:sldId id="368" r:id="rId85"/>
    <p:sldId id="317" r:id="rId86"/>
  </p:sldIdLst>
  <p:sldSz cx="10058400" cy="7772400"/>
  <p:notesSz cx="10058400" cy="7772400"/>
  <p:defaultTextStyle>
    <a:defPPr>
      <a:defRPr lang="en-US"/>
    </a:defPPr>
    <a:lvl1pPr marL="0" algn="l" defTabSz="914187" rtl="0" eaLnBrk="1" latinLnBrk="0" hangingPunct="1">
      <a:defRPr sz="1800" kern="1200">
        <a:solidFill>
          <a:schemeClr val="tx1"/>
        </a:solidFill>
        <a:latin typeface="+mn-lt"/>
        <a:ea typeface="+mn-ea"/>
        <a:cs typeface="+mn-cs"/>
      </a:defRPr>
    </a:lvl1pPr>
    <a:lvl2pPr marL="457093" algn="l" defTabSz="914187" rtl="0" eaLnBrk="1" latinLnBrk="0" hangingPunct="1">
      <a:defRPr sz="1800" kern="1200">
        <a:solidFill>
          <a:schemeClr val="tx1"/>
        </a:solidFill>
        <a:latin typeface="+mn-lt"/>
        <a:ea typeface="+mn-ea"/>
        <a:cs typeface="+mn-cs"/>
      </a:defRPr>
    </a:lvl2pPr>
    <a:lvl3pPr marL="914187" algn="l" defTabSz="914187" rtl="0" eaLnBrk="1" latinLnBrk="0" hangingPunct="1">
      <a:defRPr sz="1800" kern="1200">
        <a:solidFill>
          <a:schemeClr val="tx1"/>
        </a:solidFill>
        <a:latin typeface="+mn-lt"/>
        <a:ea typeface="+mn-ea"/>
        <a:cs typeface="+mn-cs"/>
      </a:defRPr>
    </a:lvl3pPr>
    <a:lvl4pPr marL="1371279" algn="l" defTabSz="914187" rtl="0" eaLnBrk="1" latinLnBrk="0" hangingPunct="1">
      <a:defRPr sz="1800" kern="1200">
        <a:solidFill>
          <a:schemeClr val="tx1"/>
        </a:solidFill>
        <a:latin typeface="+mn-lt"/>
        <a:ea typeface="+mn-ea"/>
        <a:cs typeface="+mn-cs"/>
      </a:defRPr>
    </a:lvl4pPr>
    <a:lvl5pPr marL="1828372" algn="l" defTabSz="914187" rtl="0" eaLnBrk="1" latinLnBrk="0" hangingPunct="1">
      <a:defRPr sz="1800" kern="1200">
        <a:solidFill>
          <a:schemeClr val="tx1"/>
        </a:solidFill>
        <a:latin typeface="+mn-lt"/>
        <a:ea typeface="+mn-ea"/>
        <a:cs typeface="+mn-cs"/>
      </a:defRPr>
    </a:lvl5pPr>
    <a:lvl6pPr marL="2285465" algn="l" defTabSz="914187" rtl="0" eaLnBrk="1" latinLnBrk="0" hangingPunct="1">
      <a:defRPr sz="1800" kern="1200">
        <a:solidFill>
          <a:schemeClr val="tx1"/>
        </a:solidFill>
        <a:latin typeface="+mn-lt"/>
        <a:ea typeface="+mn-ea"/>
        <a:cs typeface="+mn-cs"/>
      </a:defRPr>
    </a:lvl6pPr>
    <a:lvl7pPr marL="2742560" algn="l" defTabSz="914187" rtl="0" eaLnBrk="1" latinLnBrk="0" hangingPunct="1">
      <a:defRPr sz="1800" kern="1200">
        <a:solidFill>
          <a:schemeClr val="tx1"/>
        </a:solidFill>
        <a:latin typeface="+mn-lt"/>
        <a:ea typeface="+mn-ea"/>
        <a:cs typeface="+mn-cs"/>
      </a:defRPr>
    </a:lvl7pPr>
    <a:lvl8pPr marL="3199651" algn="l" defTabSz="914187" rtl="0" eaLnBrk="1" latinLnBrk="0" hangingPunct="1">
      <a:defRPr sz="1800" kern="1200">
        <a:solidFill>
          <a:schemeClr val="tx1"/>
        </a:solidFill>
        <a:latin typeface="+mn-lt"/>
        <a:ea typeface="+mn-ea"/>
        <a:cs typeface="+mn-cs"/>
      </a:defRPr>
    </a:lvl8pPr>
    <a:lvl9pPr marL="3656744" algn="l" defTabSz="91418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448">
          <p15:clr>
            <a:srgbClr val="A4A3A4"/>
          </p15:clr>
        </p15:guide>
        <p15:guide id="2" pos="3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55" d="100"/>
          <a:sy n="55" d="100"/>
        </p:scale>
        <p:origin x="1440" y="48"/>
      </p:cViewPr>
      <p:guideLst>
        <p:guide orient="horz" pos="2880"/>
        <p:guide pos="2160"/>
      </p:guideLst>
    </p:cSldViewPr>
  </p:slideViewPr>
  <p:notesTextViewPr>
    <p:cViewPr>
      <p:scale>
        <a:sx n="100" d="100"/>
        <a:sy n="100" d="100"/>
      </p:scale>
      <p:origin x="0" y="0"/>
    </p:cViewPr>
  </p:notesTextViewPr>
  <p:sorterViewPr>
    <p:cViewPr>
      <p:scale>
        <a:sx n="66" d="100"/>
        <a:sy n="66" d="100"/>
      </p:scale>
      <p:origin x="0" y="-1120"/>
    </p:cViewPr>
  </p:sorterViewPr>
  <p:notesViewPr>
    <p:cSldViewPr>
      <p:cViewPr varScale="1">
        <p:scale>
          <a:sx n="66" d="100"/>
          <a:sy n="66" d="100"/>
        </p:scale>
        <p:origin x="-2022" y="-96"/>
      </p:cViewPr>
      <p:guideLst>
        <p:guide orient="horz" pos="2448"/>
        <p:guide pos="3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97538" y="0"/>
            <a:ext cx="4359275" cy="388938"/>
          </a:xfrm>
          <a:prstGeom prst="rect">
            <a:avLst/>
          </a:prstGeom>
        </p:spPr>
        <p:txBody>
          <a:bodyPr vert="horz" lIns="91440" tIns="45720" rIns="91440" bIns="45720" rtlCol="0"/>
          <a:lstStyle>
            <a:lvl1pPr algn="r">
              <a:defRPr sz="1200"/>
            </a:lvl1pPr>
          </a:lstStyle>
          <a:p>
            <a:fld id="{302B882D-BC19-45B3-BD6D-529B76383975}" type="datetimeFigureOut">
              <a:rPr lang="en-US" smtClean="0"/>
              <a:pPr/>
              <a:t>8/22/2022</a:t>
            </a:fld>
            <a:endParaRPr lang="en-US"/>
          </a:p>
        </p:txBody>
      </p:sp>
      <p:sp>
        <p:nvSpPr>
          <p:cNvPr id="4" name="Footer Placeholder 3"/>
          <p:cNvSpPr>
            <a:spLocks noGrp="1"/>
          </p:cNvSpPr>
          <p:nvPr>
            <p:ph type="ftr" sz="quarter" idx="2"/>
          </p:nvPr>
        </p:nvSpPr>
        <p:spPr>
          <a:xfrm>
            <a:off x="0" y="7381875"/>
            <a:ext cx="4359275" cy="3889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97538" y="7381875"/>
            <a:ext cx="4359275" cy="388938"/>
          </a:xfrm>
          <a:prstGeom prst="rect">
            <a:avLst/>
          </a:prstGeom>
        </p:spPr>
        <p:txBody>
          <a:bodyPr vert="horz" lIns="91440" tIns="45720" rIns="91440" bIns="45720" rtlCol="0" anchor="b"/>
          <a:lstStyle>
            <a:lvl1pPr algn="r">
              <a:defRPr sz="1200"/>
            </a:lvl1pPr>
          </a:lstStyle>
          <a:p>
            <a:fld id="{A444C782-5063-4C89-A882-A4462590FDFB}" type="slidenum">
              <a:rPr lang="en-US" smtClean="0"/>
              <a:pPr/>
              <a:t>‹#›</a:t>
            </a:fld>
            <a:endParaRPr lang="en-US"/>
          </a:p>
        </p:txBody>
      </p:sp>
    </p:spTree>
    <p:extLst>
      <p:ext uri="{BB962C8B-B14F-4D97-AF65-F5344CB8AC3E}">
        <p14:creationId xmlns:p14="http://schemas.microsoft.com/office/powerpoint/2010/main" val="3347896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E059E855-F783-4AD3-BC66-A7D07E6969A7}" type="datetimeFigureOut">
              <a:rPr lang="en-US" smtClean="0"/>
              <a:pPr/>
              <a:t>8/22/2022</a:t>
            </a:fld>
            <a:endParaRPr lang="en-US"/>
          </a:p>
        </p:txBody>
      </p:sp>
      <p:sp>
        <p:nvSpPr>
          <p:cNvPr id="4" name="Slide Image Placeholder 3"/>
          <p:cNvSpPr>
            <a:spLocks noGrp="1" noRot="1" noChangeAspect="1"/>
          </p:cNvSpPr>
          <p:nvPr>
            <p:ph type="sldImg" idx="2"/>
          </p:nvPr>
        </p:nvSpPr>
        <p:spPr>
          <a:xfrm>
            <a:off x="3143250" y="582613"/>
            <a:ext cx="3771900" cy="2914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692525"/>
            <a:ext cx="8045450" cy="34972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1875"/>
            <a:ext cx="4359275" cy="3889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1875"/>
            <a:ext cx="4359275" cy="388938"/>
          </a:xfrm>
          <a:prstGeom prst="rect">
            <a:avLst/>
          </a:prstGeom>
        </p:spPr>
        <p:txBody>
          <a:bodyPr vert="horz" lIns="91440" tIns="45720" rIns="91440" bIns="45720" rtlCol="0" anchor="b"/>
          <a:lstStyle>
            <a:lvl1pPr algn="r">
              <a:defRPr sz="1200"/>
            </a:lvl1pPr>
          </a:lstStyle>
          <a:p>
            <a:fld id="{9BD70902-CE8C-424B-9FA6-69BE4CC9BB5B}" type="slidenum">
              <a:rPr lang="en-US" smtClean="0"/>
              <a:pPr/>
              <a:t>‹#›</a:t>
            </a:fld>
            <a:endParaRPr lang="en-US"/>
          </a:p>
        </p:txBody>
      </p:sp>
    </p:spTree>
    <p:extLst>
      <p:ext uri="{BB962C8B-B14F-4D97-AF65-F5344CB8AC3E}">
        <p14:creationId xmlns:p14="http://schemas.microsoft.com/office/powerpoint/2010/main" val="3418958618"/>
      </p:ext>
    </p:extLst>
  </p:cSld>
  <p:clrMap bg1="lt1" tx1="dk1" bg2="lt2" tx2="dk2" accent1="accent1" accent2="accent2" accent3="accent3" accent4="accent4" accent5="accent5" accent6="accent6" hlink="hlink" folHlink="folHlink"/>
  <p:hf sldNum="0" hdr="0" dt="0"/>
  <p:notesStyle>
    <a:lvl1pPr marL="0" algn="l" defTabSz="914187" rtl="0" eaLnBrk="1" latinLnBrk="0" hangingPunct="1">
      <a:defRPr sz="1200" kern="1200">
        <a:solidFill>
          <a:schemeClr val="tx1"/>
        </a:solidFill>
        <a:latin typeface="+mn-lt"/>
        <a:ea typeface="+mn-ea"/>
        <a:cs typeface="+mn-cs"/>
      </a:defRPr>
    </a:lvl1pPr>
    <a:lvl2pPr marL="457093" algn="l" defTabSz="914187" rtl="0" eaLnBrk="1" latinLnBrk="0" hangingPunct="1">
      <a:defRPr sz="1200" kern="1200">
        <a:solidFill>
          <a:schemeClr val="tx1"/>
        </a:solidFill>
        <a:latin typeface="+mn-lt"/>
        <a:ea typeface="+mn-ea"/>
        <a:cs typeface="+mn-cs"/>
      </a:defRPr>
    </a:lvl2pPr>
    <a:lvl3pPr marL="914187" algn="l" defTabSz="914187" rtl="0" eaLnBrk="1" latinLnBrk="0" hangingPunct="1">
      <a:defRPr sz="1200" kern="1200">
        <a:solidFill>
          <a:schemeClr val="tx1"/>
        </a:solidFill>
        <a:latin typeface="+mn-lt"/>
        <a:ea typeface="+mn-ea"/>
        <a:cs typeface="+mn-cs"/>
      </a:defRPr>
    </a:lvl3pPr>
    <a:lvl4pPr marL="1371279" algn="l" defTabSz="914187" rtl="0" eaLnBrk="1" latinLnBrk="0" hangingPunct="1">
      <a:defRPr sz="1200" kern="1200">
        <a:solidFill>
          <a:schemeClr val="tx1"/>
        </a:solidFill>
        <a:latin typeface="+mn-lt"/>
        <a:ea typeface="+mn-ea"/>
        <a:cs typeface="+mn-cs"/>
      </a:defRPr>
    </a:lvl4pPr>
    <a:lvl5pPr marL="1828372" algn="l" defTabSz="914187" rtl="0" eaLnBrk="1" latinLnBrk="0" hangingPunct="1">
      <a:defRPr sz="1200" kern="1200">
        <a:solidFill>
          <a:schemeClr val="tx1"/>
        </a:solidFill>
        <a:latin typeface="+mn-lt"/>
        <a:ea typeface="+mn-ea"/>
        <a:cs typeface="+mn-cs"/>
      </a:defRPr>
    </a:lvl5pPr>
    <a:lvl6pPr marL="2285465" algn="l" defTabSz="914187" rtl="0" eaLnBrk="1" latinLnBrk="0" hangingPunct="1">
      <a:defRPr sz="1200" kern="1200">
        <a:solidFill>
          <a:schemeClr val="tx1"/>
        </a:solidFill>
        <a:latin typeface="+mn-lt"/>
        <a:ea typeface="+mn-ea"/>
        <a:cs typeface="+mn-cs"/>
      </a:defRPr>
    </a:lvl6pPr>
    <a:lvl7pPr marL="2742560" algn="l" defTabSz="914187" rtl="0" eaLnBrk="1" latinLnBrk="0" hangingPunct="1">
      <a:defRPr sz="1200" kern="1200">
        <a:solidFill>
          <a:schemeClr val="tx1"/>
        </a:solidFill>
        <a:latin typeface="+mn-lt"/>
        <a:ea typeface="+mn-ea"/>
        <a:cs typeface="+mn-cs"/>
      </a:defRPr>
    </a:lvl7pPr>
    <a:lvl8pPr marL="3199651" algn="l" defTabSz="914187" rtl="0" eaLnBrk="1" latinLnBrk="0" hangingPunct="1">
      <a:defRPr sz="1200" kern="1200">
        <a:solidFill>
          <a:schemeClr val="tx1"/>
        </a:solidFill>
        <a:latin typeface="+mn-lt"/>
        <a:ea typeface="+mn-ea"/>
        <a:cs typeface="+mn-cs"/>
      </a:defRPr>
    </a:lvl8pPr>
    <a:lvl9pPr marL="3656744" algn="l" defTabSz="91418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7"/>
            <a:ext cx="8549640" cy="4616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33855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marL="12697">
              <a:lnSpc>
                <a:spcPts val="1240"/>
              </a:lnSpc>
              <a:defRPr sz="1200" b="0" i="0">
                <a:solidFill>
                  <a:srgbClr val="898989"/>
                </a:solidFill>
                <a:latin typeface="Calibri"/>
                <a:cs typeface="Calibri"/>
              </a:defRPr>
            </a:lvl1pPr>
          </a:lstStyle>
          <a:p>
            <a:r>
              <a:rPr lang="sv-SE"/>
              <a:t>Mr. Vikas Kumar                  RER (KOE-074)                   Unit- 1</a:t>
            </a:r>
            <a:endParaRPr lang="en-US" dirty="0"/>
          </a:p>
        </p:txBody>
      </p:sp>
      <p:sp>
        <p:nvSpPr>
          <p:cNvPr id="5" name="Holder 5"/>
          <p:cNvSpPr>
            <a:spLocks noGrp="1"/>
          </p:cNvSpPr>
          <p:nvPr>
            <p:ph type="dt" sz="half" idx="6"/>
          </p:nvPr>
        </p:nvSpPr>
        <p:spPr>
          <a:xfrm>
            <a:off x="990600" y="7162800"/>
            <a:ext cx="1435735" cy="153888"/>
          </a:xfrm>
        </p:spPr>
        <p:txBody>
          <a:bodyPr lIns="0" tIns="0" rIns="0" bIns="0"/>
          <a:lstStyle>
            <a:lvl1pPr marL="12697">
              <a:lnSpc>
                <a:spcPts val="1240"/>
              </a:lnSpc>
              <a:defRPr sz="1200" b="0" i="0">
                <a:solidFill>
                  <a:srgbClr val="898989"/>
                </a:solidFill>
                <a:latin typeface="Calibri"/>
                <a:cs typeface="Calibri"/>
              </a:defRPr>
            </a:lvl1pPr>
          </a:lstStyle>
          <a:p>
            <a:fld id="{028F7D39-4061-45B1-ADD7-64151A4BF12E}" type="datetime1">
              <a:rPr lang="en-US" spc="-4" smtClean="0"/>
              <a:t>8/22/2022</a:t>
            </a:fld>
            <a:endParaRPr lang="en-US" spc="-4"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739900"/>
            <a:ext cx="4443412" cy="725487"/>
          </a:xfrm>
        </p:spPr>
        <p:txBody>
          <a:bodyPr anchor="b"/>
          <a:lstStyle>
            <a:lvl1pPr marL="0" indent="0">
              <a:buNone/>
              <a:defRPr sz="2500" b="1"/>
            </a:lvl1pPr>
            <a:lvl2pPr marL="457093" indent="0">
              <a:buNone/>
              <a:defRPr sz="2000" b="1"/>
            </a:lvl2pPr>
            <a:lvl3pPr marL="914187" indent="0">
              <a:buNone/>
              <a:defRPr sz="1800" b="1"/>
            </a:lvl3pPr>
            <a:lvl4pPr marL="1371279" indent="0">
              <a:buNone/>
              <a:defRPr sz="1600" b="1"/>
            </a:lvl4pPr>
            <a:lvl5pPr marL="1828372" indent="0">
              <a:buNone/>
              <a:defRPr sz="1600" b="1"/>
            </a:lvl5pPr>
            <a:lvl6pPr marL="2285465" indent="0">
              <a:buNone/>
              <a:defRPr sz="1600" b="1"/>
            </a:lvl6pPr>
            <a:lvl7pPr marL="2742560" indent="0">
              <a:buNone/>
              <a:defRPr sz="1600" b="1"/>
            </a:lvl7pPr>
            <a:lvl8pPr marL="3199651" indent="0">
              <a:buNone/>
              <a:defRPr sz="1600" b="1"/>
            </a:lvl8pPr>
            <a:lvl9pPr marL="3656744"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2465390"/>
            <a:ext cx="4443412" cy="4478337"/>
          </a:xfrm>
        </p:spPr>
        <p:txBody>
          <a:bodyPr/>
          <a:lstStyle>
            <a:lvl1pPr>
              <a:defRPr sz="25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5" y="1739900"/>
            <a:ext cx="4445000" cy="725487"/>
          </a:xfrm>
        </p:spPr>
        <p:txBody>
          <a:bodyPr anchor="b"/>
          <a:lstStyle>
            <a:lvl1pPr marL="0" indent="0">
              <a:buNone/>
              <a:defRPr sz="2500" b="1"/>
            </a:lvl1pPr>
            <a:lvl2pPr marL="457093" indent="0">
              <a:buNone/>
              <a:defRPr sz="2000" b="1"/>
            </a:lvl2pPr>
            <a:lvl3pPr marL="914187" indent="0">
              <a:buNone/>
              <a:defRPr sz="1800" b="1"/>
            </a:lvl3pPr>
            <a:lvl4pPr marL="1371279" indent="0">
              <a:buNone/>
              <a:defRPr sz="1600" b="1"/>
            </a:lvl4pPr>
            <a:lvl5pPr marL="1828372" indent="0">
              <a:buNone/>
              <a:defRPr sz="1600" b="1"/>
            </a:lvl5pPr>
            <a:lvl6pPr marL="2285465" indent="0">
              <a:buNone/>
              <a:defRPr sz="1600" b="1"/>
            </a:lvl6pPr>
            <a:lvl7pPr marL="2742560" indent="0">
              <a:buNone/>
              <a:defRPr sz="1600" b="1"/>
            </a:lvl7pPr>
            <a:lvl8pPr marL="3199651" indent="0">
              <a:buNone/>
              <a:defRPr sz="1600" b="1"/>
            </a:lvl8pPr>
            <a:lvl9pPr marL="365674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5" y="2465390"/>
            <a:ext cx="4445000" cy="4478337"/>
          </a:xfrm>
        </p:spPr>
        <p:txBody>
          <a:bodyPr/>
          <a:lstStyle>
            <a:lvl1pPr>
              <a:defRPr sz="25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BE0AA7-B5CF-49CB-A18E-644C6A3FC6FC}" type="datetime1">
              <a:rPr lang="en-US" smtClean="0"/>
              <a:t>8/22/2022</a:t>
            </a:fld>
            <a:endParaRPr lang="en-US"/>
          </a:p>
        </p:txBody>
      </p:sp>
      <p:sp>
        <p:nvSpPr>
          <p:cNvPr id="8" name="Footer Placeholder 7"/>
          <p:cNvSpPr>
            <a:spLocks noGrp="1"/>
          </p:cNvSpPr>
          <p:nvPr>
            <p:ph type="ftr" sz="quarter" idx="11"/>
          </p:nvPr>
        </p:nvSpPr>
        <p:spPr>
          <a:xfrm>
            <a:off x="3436940" y="7204075"/>
            <a:ext cx="4183060" cy="414338"/>
          </a:xfrm>
        </p:spPr>
        <p:txBody>
          <a:bodyPr/>
          <a:lstStyle/>
          <a:p>
            <a:r>
              <a:rPr lang="sv-SE"/>
              <a:t>Mr. Vikas Kumar                  RER (KOE-074)                   Unit- 1</a:t>
            </a:r>
            <a:endParaRPr lang="en-US" dirty="0"/>
          </a:p>
        </p:txBody>
      </p:sp>
    </p:spTree>
    <p:extLst>
      <p:ext uri="{BB962C8B-B14F-4D97-AF65-F5344CB8AC3E}">
        <p14:creationId xmlns:p14="http://schemas.microsoft.com/office/powerpoint/2010/main" val="2757925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2270AD-2F9F-48FC-B97F-62746A8CB674}" type="datetime1">
              <a:rPr lang="en-US" smtClean="0"/>
              <a:t>8/22/2022</a:t>
            </a:fld>
            <a:endParaRPr lang="en-US"/>
          </a:p>
        </p:txBody>
      </p:sp>
      <p:sp>
        <p:nvSpPr>
          <p:cNvPr id="4" name="Footer Placeholder 3"/>
          <p:cNvSpPr>
            <a:spLocks noGrp="1"/>
          </p:cNvSpPr>
          <p:nvPr>
            <p:ph type="ftr" sz="quarter" idx="11"/>
          </p:nvPr>
        </p:nvSpPr>
        <p:spPr>
          <a:xfrm>
            <a:off x="3436940" y="7204075"/>
            <a:ext cx="3725860" cy="414338"/>
          </a:xfrm>
        </p:spPr>
        <p:txBody>
          <a:bodyPr/>
          <a:lstStyle/>
          <a:p>
            <a:r>
              <a:rPr lang="sv-SE"/>
              <a:t>Mr. Vikas Kumar                  RER (KOE-074)                   Unit- 1</a:t>
            </a:r>
            <a:endParaRPr lang="en-US" dirty="0"/>
          </a:p>
        </p:txBody>
      </p:sp>
    </p:spTree>
    <p:extLst>
      <p:ext uri="{BB962C8B-B14F-4D97-AF65-F5344CB8AC3E}">
        <p14:creationId xmlns:p14="http://schemas.microsoft.com/office/powerpoint/2010/main" val="293720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98F94-51E6-4689-BB0F-56F4457149FF}" type="datetime1">
              <a:rPr lang="en-US" smtClean="0"/>
              <a:t>8/22/2022</a:t>
            </a:fld>
            <a:endParaRPr lang="en-US"/>
          </a:p>
        </p:txBody>
      </p:sp>
      <p:sp>
        <p:nvSpPr>
          <p:cNvPr id="3" name="Footer Placeholder 2"/>
          <p:cNvSpPr>
            <a:spLocks noGrp="1"/>
          </p:cNvSpPr>
          <p:nvPr>
            <p:ph type="ftr" sz="quarter" idx="11"/>
          </p:nvPr>
        </p:nvSpPr>
        <p:spPr>
          <a:xfrm>
            <a:off x="3436940" y="7204075"/>
            <a:ext cx="3954460" cy="414338"/>
          </a:xfrm>
        </p:spPr>
        <p:txBody>
          <a:bodyPr/>
          <a:lstStyle/>
          <a:p>
            <a:r>
              <a:rPr lang="sv-SE"/>
              <a:t>Mr. Vikas Kumar                  RER (KOE-074)                   Unit- 1</a:t>
            </a:r>
            <a:endParaRPr lang="en-US" dirty="0"/>
          </a:p>
        </p:txBody>
      </p:sp>
    </p:spTree>
    <p:extLst>
      <p:ext uri="{BB962C8B-B14F-4D97-AF65-F5344CB8AC3E}">
        <p14:creationId xmlns:p14="http://schemas.microsoft.com/office/powerpoint/2010/main" val="1949453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40" y="309563"/>
            <a:ext cx="3308350" cy="13176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5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03240" y="1627189"/>
            <a:ext cx="3308350" cy="5316537"/>
          </a:xfrm>
        </p:spPr>
        <p:txBody>
          <a:bodyPr/>
          <a:lstStyle>
            <a:lvl1pPr marL="0" indent="0">
              <a:buNone/>
              <a:defRPr sz="1400"/>
            </a:lvl1pPr>
            <a:lvl2pPr marL="457093" indent="0">
              <a:buNone/>
              <a:defRPr sz="1200"/>
            </a:lvl2pPr>
            <a:lvl3pPr marL="914187" indent="0">
              <a:buNone/>
              <a:defRPr sz="1000"/>
            </a:lvl3pPr>
            <a:lvl4pPr marL="1371279" indent="0">
              <a:buNone/>
              <a:defRPr sz="900"/>
            </a:lvl4pPr>
            <a:lvl5pPr marL="1828372" indent="0">
              <a:buNone/>
              <a:defRPr sz="900"/>
            </a:lvl5pPr>
            <a:lvl6pPr marL="2285465" indent="0">
              <a:buNone/>
              <a:defRPr sz="900"/>
            </a:lvl6pPr>
            <a:lvl7pPr marL="2742560" indent="0">
              <a:buNone/>
              <a:defRPr sz="900"/>
            </a:lvl7pPr>
            <a:lvl8pPr marL="3199651" indent="0">
              <a:buNone/>
              <a:defRPr sz="900"/>
            </a:lvl8pPr>
            <a:lvl9pPr marL="365674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B0982-9FCD-4AE8-B2C9-4292110E8245}" type="datetime1">
              <a:rPr lang="en-US" smtClean="0"/>
              <a:t>8/22/2022</a:t>
            </a:fld>
            <a:endParaRPr lang="en-US"/>
          </a:p>
        </p:txBody>
      </p:sp>
      <p:sp>
        <p:nvSpPr>
          <p:cNvPr id="6" name="Footer Placeholder 5"/>
          <p:cNvSpPr>
            <a:spLocks noGrp="1"/>
          </p:cNvSpPr>
          <p:nvPr>
            <p:ph type="ftr" sz="quarter" idx="11"/>
          </p:nvPr>
        </p:nvSpPr>
        <p:spPr>
          <a:xfrm>
            <a:off x="3436940" y="7204075"/>
            <a:ext cx="3725860" cy="414338"/>
          </a:xfrm>
        </p:spPr>
        <p:txBody>
          <a:bodyPr/>
          <a:lstStyle/>
          <a:p>
            <a:r>
              <a:rPr lang="sv-SE"/>
              <a:t>Mr. Vikas Kumar                  RER (KOE-074)                   Unit- 1</a:t>
            </a:r>
            <a:endParaRPr lang="en-US" dirty="0"/>
          </a:p>
        </p:txBody>
      </p:sp>
    </p:spTree>
    <p:extLst>
      <p:ext uri="{BB962C8B-B14F-4D97-AF65-F5344CB8AC3E}">
        <p14:creationId xmlns:p14="http://schemas.microsoft.com/office/powerpoint/2010/main" val="1620835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7" y="5440365"/>
            <a:ext cx="6035675" cy="64293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7" y="693738"/>
            <a:ext cx="6035675" cy="4664075"/>
          </a:xfrm>
        </p:spPr>
        <p:txBody>
          <a:bodyPr/>
          <a:lstStyle>
            <a:lvl1pPr marL="0" indent="0">
              <a:buNone/>
              <a:defRPr sz="3200"/>
            </a:lvl1pPr>
            <a:lvl2pPr marL="457093" indent="0">
              <a:buNone/>
              <a:defRPr sz="2800"/>
            </a:lvl2pPr>
            <a:lvl3pPr marL="914187" indent="0">
              <a:buNone/>
              <a:defRPr sz="2500"/>
            </a:lvl3pPr>
            <a:lvl4pPr marL="1371279" indent="0">
              <a:buNone/>
              <a:defRPr sz="2000"/>
            </a:lvl4pPr>
            <a:lvl5pPr marL="1828372" indent="0">
              <a:buNone/>
              <a:defRPr sz="2000"/>
            </a:lvl5pPr>
            <a:lvl6pPr marL="2285465" indent="0">
              <a:buNone/>
              <a:defRPr sz="2000"/>
            </a:lvl6pPr>
            <a:lvl7pPr marL="2742560" indent="0">
              <a:buNone/>
              <a:defRPr sz="2000"/>
            </a:lvl7pPr>
            <a:lvl8pPr marL="3199651" indent="0">
              <a:buNone/>
              <a:defRPr sz="2000"/>
            </a:lvl8pPr>
            <a:lvl9pPr marL="3656744" indent="0">
              <a:buNone/>
              <a:defRPr sz="2000"/>
            </a:lvl9pPr>
          </a:lstStyle>
          <a:p>
            <a:endParaRPr lang="en-US"/>
          </a:p>
        </p:txBody>
      </p:sp>
      <p:sp>
        <p:nvSpPr>
          <p:cNvPr id="4" name="Text Placeholder 3"/>
          <p:cNvSpPr>
            <a:spLocks noGrp="1"/>
          </p:cNvSpPr>
          <p:nvPr>
            <p:ph type="body" sz="half" idx="2"/>
          </p:nvPr>
        </p:nvSpPr>
        <p:spPr>
          <a:xfrm>
            <a:off x="1971677" y="6083300"/>
            <a:ext cx="6035675" cy="911225"/>
          </a:xfrm>
        </p:spPr>
        <p:txBody>
          <a:bodyPr/>
          <a:lstStyle>
            <a:lvl1pPr marL="0" indent="0">
              <a:buNone/>
              <a:defRPr sz="1400"/>
            </a:lvl1pPr>
            <a:lvl2pPr marL="457093" indent="0">
              <a:buNone/>
              <a:defRPr sz="1200"/>
            </a:lvl2pPr>
            <a:lvl3pPr marL="914187" indent="0">
              <a:buNone/>
              <a:defRPr sz="1000"/>
            </a:lvl3pPr>
            <a:lvl4pPr marL="1371279" indent="0">
              <a:buNone/>
              <a:defRPr sz="900"/>
            </a:lvl4pPr>
            <a:lvl5pPr marL="1828372" indent="0">
              <a:buNone/>
              <a:defRPr sz="900"/>
            </a:lvl5pPr>
            <a:lvl6pPr marL="2285465" indent="0">
              <a:buNone/>
              <a:defRPr sz="900"/>
            </a:lvl6pPr>
            <a:lvl7pPr marL="2742560" indent="0">
              <a:buNone/>
              <a:defRPr sz="900"/>
            </a:lvl7pPr>
            <a:lvl8pPr marL="3199651" indent="0">
              <a:buNone/>
              <a:defRPr sz="900"/>
            </a:lvl8pPr>
            <a:lvl9pPr marL="365674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CC652D-3E20-4F0E-93C2-3DE72B916F93}" type="datetime1">
              <a:rPr lang="en-US" smtClean="0"/>
              <a:t>8/22/2022</a:t>
            </a:fld>
            <a:endParaRPr lang="en-US"/>
          </a:p>
        </p:txBody>
      </p:sp>
      <p:sp>
        <p:nvSpPr>
          <p:cNvPr id="6" name="Footer Placeholder 5"/>
          <p:cNvSpPr>
            <a:spLocks noGrp="1"/>
          </p:cNvSpPr>
          <p:nvPr>
            <p:ph type="ftr" sz="quarter" idx="11"/>
          </p:nvPr>
        </p:nvSpPr>
        <p:spPr>
          <a:xfrm>
            <a:off x="3436940" y="7204075"/>
            <a:ext cx="4030660" cy="414338"/>
          </a:xfrm>
        </p:spPr>
        <p:txBody>
          <a:bodyPr/>
          <a:lstStyle/>
          <a:p>
            <a:r>
              <a:rPr lang="sv-SE"/>
              <a:t>Mr. Vikas Kumar                  RER (KOE-074)                   Unit- 1</a:t>
            </a:r>
            <a:endParaRPr lang="en-US" dirty="0"/>
          </a:p>
        </p:txBody>
      </p:sp>
    </p:spTree>
    <p:extLst>
      <p:ext uri="{BB962C8B-B14F-4D97-AF65-F5344CB8AC3E}">
        <p14:creationId xmlns:p14="http://schemas.microsoft.com/office/powerpoint/2010/main" val="980861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FA5D64-BD4D-4D78-8016-72DAC9AFD849}" type="datetime1">
              <a:rPr lang="en-US" smtClean="0"/>
              <a:t>8/22/2022</a:t>
            </a:fld>
            <a:endParaRPr lang="en-US"/>
          </a:p>
        </p:txBody>
      </p:sp>
      <p:sp>
        <p:nvSpPr>
          <p:cNvPr id="5" name="Footer Placeholder 4"/>
          <p:cNvSpPr>
            <a:spLocks noGrp="1"/>
          </p:cNvSpPr>
          <p:nvPr>
            <p:ph type="ftr" sz="quarter" idx="11"/>
          </p:nvPr>
        </p:nvSpPr>
        <p:spPr/>
        <p:txBody>
          <a:bodyPr/>
          <a:lstStyle/>
          <a:p>
            <a:r>
              <a:rPr lang="sv-SE"/>
              <a:t>Mr. Vikas Kumar                  RER (KOE-074)                   Unit- 1</a:t>
            </a:r>
            <a:endParaRPr lang="en-US"/>
          </a:p>
        </p:txBody>
      </p:sp>
    </p:spTree>
    <p:extLst>
      <p:ext uri="{BB962C8B-B14F-4D97-AF65-F5344CB8AC3E}">
        <p14:creationId xmlns:p14="http://schemas.microsoft.com/office/powerpoint/2010/main" val="1304516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6" y="311151"/>
            <a:ext cx="2262189" cy="6632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40" y="311151"/>
            <a:ext cx="6637337" cy="6632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1040C3-A084-4F05-AD53-9EA786407319}" type="datetime1">
              <a:rPr lang="en-US" smtClean="0"/>
              <a:t>8/22/2022</a:t>
            </a:fld>
            <a:endParaRPr lang="en-US"/>
          </a:p>
        </p:txBody>
      </p:sp>
      <p:sp>
        <p:nvSpPr>
          <p:cNvPr id="5" name="Footer Placeholder 4"/>
          <p:cNvSpPr>
            <a:spLocks noGrp="1"/>
          </p:cNvSpPr>
          <p:nvPr>
            <p:ph type="ftr" sz="quarter" idx="11"/>
          </p:nvPr>
        </p:nvSpPr>
        <p:spPr>
          <a:xfrm>
            <a:off x="3436940" y="7204075"/>
            <a:ext cx="3725860" cy="414338"/>
          </a:xfrm>
        </p:spPr>
        <p:txBody>
          <a:bodyPr/>
          <a:lstStyle/>
          <a:p>
            <a:r>
              <a:rPr lang="sv-SE"/>
              <a:t>Mr. Vikas Kumar                  RER (KOE-074)                   Unit- 1</a:t>
            </a:r>
            <a:endParaRPr lang="en-US" dirty="0"/>
          </a:p>
        </p:txBody>
      </p:sp>
    </p:spTree>
    <p:extLst>
      <p:ext uri="{BB962C8B-B14F-4D97-AF65-F5344CB8AC3E}">
        <p14:creationId xmlns:p14="http://schemas.microsoft.com/office/powerpoint/2010/main" val="1135452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800640" y="401785"/>
            <a:ext cx="8457122" cy="470898"/>
          </a:xfrm>
        </p:spPr>
        <p:txBody>
          <a:bodyPr lIns="0" tIns="0" rIns="0" bIns="0"/>
          <a:lstStyle>
            <a:lvl1pPr>
              <a:defRPr sz="3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63883" y="1476174"/>
            <a:ext cx="8330637" cy="348814"/>
          </a:xfrm>
        </p:spPr>
        <p:txBody>
          <a:bodyPr lIns="0" tIns="0" rIns="0" bIns="0"/>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marL="12697">
              <a:lnSpc>
                <a:spcPts val="1240"/>
              </a:lnSpc>
              <a:defRPr sz="1200" b="0" i="0">
                <a:solidFill>
                  <a:srgbClr val="898989"/>
                </a:solidFill>
                <a:latin typeface="Calibri"/>
                <a:cs typeface="Calibri"/>
              </a:defRPr>
            </a:lvl1pPr>
          </a:lstStyle>
          <a:p>
            <a:r>
              <a:rPr lang="sv-SE"/>
              <a:t>Mr. Vikas Kumar                  RER (KOE-074)                   Unit- 1</a:t>
            </a:r>
            <a:endParaRPr lang="en-US" dirty="0"/>
          </a:p>
        </p:txBody>
      </p:sp>
      <p:sp>
        <p:nvSpPr>
          <p:cNvPr id="5" name="Holder 5"/>
          <p:cNvSpPr>
            <a:spLocks noGrp="1"/>
          </p:cNvSpPr>
          <p:nvPr>
            <p:ph type="dt" sz="half" idx="6"/>
          </p:nvPr>
        </p:nvSpPr>
        <p:spPr>
          <a:xfrm>
            <a:off x="914400" y="7162800"/>
            <a:ext cx="1435735" cy="153888"/>
          </a:xfrm>
        </p:spPr>
        <p:txBody>
          <a:bodyPr lIns="0" tIns="0" rIns="0" bIns="0"/>
          <a:lstStyle>
            <a:lvl1pPr marL="12697">
              <a:lnSpc>
                <a:spcPts val="1240"/>
              </a:lnSpc>
              <a:defRPr sz="1200" b="0" i="0">
                <a:solidFill>
                  <a:srgbClr val="898989"/>
                </a:solidFill>
                <a:latin typeface="Calibri"/>
                <a:cs typeface="Calibri"/>
              </a:defRPr>
            </a:lvl1pPr>
          </a:lstStyle>
          <a:p>
            <a:fld id="{32CB06F4-CEC6-4833-A4D8-6E8B58347ABD}" type="datetime1">
              <a:rPr lang="en-US" spc="-4" smtClean="0"/>
              <a:t>8/22/2022</a:t>
            </a:fld>
            <a:endParaRPr lang="en-US" spc="-4"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800640" y="401785"/>
            <a:ext cx="8457122" cy="470898"/>
          </a:xfrm>
        </p:spPr>
        <p:txBody>
          <a:bodyPr lIns="0" tIns="0" rIns="0" bIns="0"/>
          <a:lstStyle>
            <a:lvl1pPr>
              <a:defRPr sz="3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862101" y="1287246"/>
            <a:ext cx="4008120" cy="348814"/>
          </a:xfrm>
          <a:prstGeom prst="rect">
            <a:avLst/>
          </a:prstGeom>
        </p:spPr>
        <p:txBody>
          <a:bodyPr wrap="square" lIns="0" tIns="0" rIns="0" bIns="0">
            <a:spAutoFit/>
          </a:bodyPr>
          <a:lstStyle>
            <a:lvl1pPr>
              <a:defRPr sz="2200" b="0" i="0">
                <a:solidFill>
                  <a:schemeClr val="tx1"/>
                </a:solidFill>
                <a:latin typeface="Times New Roman"/>
                <a:cs typeface="Times New Roman"/>
              </a:defRPr>
            </a:lvl1pPr>
          </a:lstStyle>
          <a:p>
            <a:endParaRPr/>
          </a:p>
        </p:txBody>
      </p:sp>
      <p:sp>
        <p:nvSpPr>
          <p:cNvPr id="4" name="Holder 4"/>
          <p:cNvSpPr>
            <a:spLocks noGrp="1"/>
          </p:cNvSpPr>
          <p:nvPr>
            <p:ph sz="half" idx="3"/>
          </p:nvPr>
        </p:nvSpPr>
        <p:spPr>
          <a:xfrm>
            <a:off x="5180076" y="1787652"/>
            <a:ext cx="4375404" cy="33855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marL="12697">
              <a:lnSpc>
                <a:spcPts val="1240"/>
              </a:lnSpc>
              <a:defRPr sz="1200" b="0" i="0">
                <a:solidFill>
                  <a:srgbClr val="898989"/>
                </a:solidFill>
                <a:latin typeface="Calibri"/>
                <a:cs typeface="Calibri"/>
              </a:defRPr>
            </a:lvl1pPr>
          </a:lstStyle>
          <a:p>
            <a:r>
              <a:rPr lang="sv-SE"/>
              <a:t>Mr. Vikas Kumar                  RER (KOE-074)                   Unit- 1</a:t>
            </a:r>
            <a:endParaRPr lang="en-US" dirty="0"/>
          </a:p>
        </p:txBody>
      </p:sp>
      <p:sp>
        <p:nvSpPr>
          <p:cNvPr id="6" name="Holder 6"/>
          <p:cNvSpPr>
            <a:spLocks noGrp="1"/>
          </p:cNvSpPr>
          <p:nvPr>
            <p:ph type="dt" sz="half" idx="6"/>
          </p:nvPr>
        </p:nvSpPr>
        <p:spPr>
          <a:xfrm>
            <a:off x="914400" y="7162800"/>
            <a:ext cx="1435735" cy="153888"/>
          </a:xfrm>
        </p:spPr>
        <p:txBody>
          <a:bodyPr lIns="0" tIns="0" rIns="0" bIns="0"/>
          <a:lstStyle>
            <a:lvl1pPr marL="12697">
              <a:lnSpc>
                <a:spcPts val="1240"/>
              </a:lnSpc>
              <a:defRPr sz="1200" b="0" i="0">
                <a:solidFill>
                  <a:srgbClr val="898989"/>
                </a:solidFill>
                <a:latin typeface="Calibri"/>
                <a:cs typeface="Calibri"/>
              </a:defRPr>
            </a:lvl1pPr>
          </a:lstStyle>
          <a:p>
            <a:fld id="{9ACDE2C3-289E-47C1-8915-A39F2E88A2A3}" type="datetime1">
              <a:rPr lang="en-US" spc="-4" smtClean="0"/>
              <a:t>8/22/2022</a:t>
            </a:fld>
            <a:endParaRPr lang="en-US" spc="-4"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800640" y="401785"/>
            <a:ext cx="8457122" cy="470898"/>
          </a:xfrm>
        </p:spPr>
        <p:txBody>
          <a:bodyPr lIns="0" tIns="0" rIns="0" bIns="0"/>
          <a:lstStyle>
            <a:lvl1pPr>
              <a:defRPr sz="3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marL="12697">
              <a:lnSpc>
                <a:spcPts val="1240"/>
              </a:lnSpc>
              <a:defRPr sz="1200" b="0" i="0">
                <a:solidFill>
                  <a:srgbClr val="898989"/>
                </a:solidFill>
                <a:latin typeface="Calibri"/>
                <a:cs typeface="Calibri"/>
              </a:defRPr>
            </a:lvl1pPr>
          </a:lstStyle>
          <a:p>
            <a:r>
              <a:rPr lang="sv-SE"/>
              <a:t>Mr. Vikas Kumar                  RER (KOE-074)                   Unit- 1</a:t>
            </a:r>
            <a:endParaRPr lang="en-US" dirty="0"/>
          </a:p>
        </p:txBody>
      </p:sp>
      <p:sp>
        <p:nvSpPr>
          <p:cNvPr id="4" name="Holder 4"/>
          <p:cNvSpPr>
            <a:spLocks noGrp="1"/>
          </p:cNvSpPr>
          <p:nvPr>
            <p:ph type="dt" sz="half" idx="6"/>
          </p:nvPr>
        </p:nvSpPr>
        <p:spPr>
          <a:xfrm>
            <a:off x="990600" y="7162800"/>
            <a:ext cx="1435735" cy="153888"/>
          </a:xfrm>
        </p:spPr>
        <p:txBody>
          <a:bodyPr lIns="0" tIns="0" rIns="0" bIns="0"/>
          <a:lstStyle>
            <a:lvl1pPr marL="12697">
              <a:lnSpc>
                <a:spcPts val="1240"/>
              </a:lnSpc>
              <a:defRPr sz="1200" b="0" i="0">
                <a:solidFill>
                  <a:srgbClr val="898989"/>
                </a:solidFill>
                <a:latin typeface="Calibri"/>
                <a:cs typeface="Calibri"/>
              </a:defRPr>
            </a:lvl1pPr>
          </a:lstStyle>
          <a:p>
            <a:fld id="{C3B621D3-BC0C-4ACC-8C0E-3610AD0885DC}" type="datetime1">
              <a:rPr lang="en-US" spc="-4" smtClean="0"/>
              <a:t>8/22/2022</a:t>
            </a:fld>
            <a:endParaRPr lang="en-US" spc="-4"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87147" y="525399"/>
            <a:ext cx="996427" cy="690514"/>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027420" y="2028446"/>
            <a:ext cx="365649" cy="286977"/>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3313176" y="1856232"/>
            <a:ext cx="3538728" cy="589787"/>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marL="12697">
              <a:lnSpc>
                <a:spcPts val="1240"/>
              </a:lnSpc>
              <a:defRPr sz="1200" b="0" i="0">
                <a:solidFill>
                  <a:srgbClr val="898989"/>
                </a:solidFill>
                <a:latin typeface="Calibri"/>
                <a:cs typeface="Calibri"/>
              </a:defRPr>
            </a:lvl1pPr>
          </a:lstStyle>
          <a:p>
            <a:r>
              <a:rPr lang="sv-SE"/>
              <a:t>Mr. Vikas Kumar                  RER (KOE-074)                   Unit- 1</a:t>
            </a:r>
            <a:endParaRPr lang="en-US" dirty="0"/>
          </a:p>
        </p:txBody>
      </p:sp>
      <p:sp>
        <p:nvSpPr>
          <p:cNvPr id="3" name="Holder 3"/>
          <p:cNvSpPr>
            <a:spLocks noGrp="1"/>
          </p:cNvSpPr>
          <p:nvPr>
            <p:ph type="dt" sz="half" idx="6"/>
          </p:nvPr>
        </p:nvSpPr>
        <p:spPr>
          <a:xfrm>
            <a:off x="914400" y="7162800"/>
            <a:ext cx="1435735" cy="153888"/>
          </a:xfrm>
        </p:spPr>
        <p:txBody>
          <a:bodyPr lIns="0" tIns="0" rIns="0" bIns="0"/>
          <a:lstStyle>
            <a:lvl1pPr marL="12697">
              <a:lnSpc>
                <a:spcPts val="1240"/>
              </a:lnSpc>
              <a:defRPr sz="1200" b="0" i="0">
                <a:solidFill>
                  <a:srgbClr val="898989"/>
                </a:solidFill>
                <a:latin typeface="Calibri"/>
                <a:cs typeface="Calibri"/>
              </a:defRPr>
            </a:lvl1pPr>
          </a:lstStyle>
          <a:p>
            <a:fld id="{014EB594-D9A8-4818-9F2C-63B56D2DC549}" type="datetime1">
              <a:rPr lang="en-US" spc="-4" smtClean="0"/>
              <a:t>8/22/2022</a:t>
            </a:fld>
            <a:endParaRPr lang="en-US" spc="-4"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5" y="2414590"/>
            <a:ext cx="8550275" cy="1665287"/>
          </a:xfrm>
        </p:spPr>
        <p:txBody>
          <a:bodyPr/>
          <a:lstStyle/>
          <a:p>
            <a:r>
              <a:rPr lang="en-US"/>
              <a:t>Click to edit Master title style</a:t>
            </a:r>
          </a:p>
        </p:txBody>
      </p:sp>
      <p:sp>
        <p:nvSpPr>
          <p:cNvPr id="3" name="Subtitle 2"/>
          <p:cNvSpPr>
            <a:spLocks noGrp="1"/>
          </p:cNvSpPr>
          <p:nvPr>
            <p:ph type="subTitle" idx="1"/>
          </p:nvPr>
        </p:nvSpPr>
        <p:spPr>
          <a:xfrm>
            <a:off x="1508127" y="4403726"/>
            <a:ext cx="7042151" cy="1987550"/>
          </a:xfrm>
        </p:spPr>
        <p:txBody>
          <a:bodyPr/>
          <a:lstStyle>
            <a:lvl1pPr marL="0" indent="0" algn="ctr">
              <a:buNone/>
              <a:defRPr>
                <a:solidFill>
                  <a:schemeClr val="tx1">
                    <a:tint val="75000"/>
                  </a:schemeClr>
                </a:solidFill>
              </a:defRPr>
            </a:lvl1pPr>
            <a:lvl2pPr marL="457093" indent="0" algn="ctr">
              <a:buNone/>
              <a:defRPr>
                <a:solidFill>
                  <a:schemeClr val="tx1">
                    <a:tint val="75000"/>
                  </a:schemeClr>
                </a:solidFill>
              </a:defRPr>
            </a:lvl2pPr>
            <a:lvl3pPr marL="914187" indent="0" algn="ctr">
              <a:buNone/>
              <a:defRPr>
                <a:solidFill>
                  <a:schemeClr val="tx1">
                    <a:tint val="75000"/>
                  </a:schemeClr>
                </a:solidFill>
              </a:defRPr>
            </a:lvl3pPr>
            <a:lvl4pPr marL="1371279" indent="0" algn="ctr">
              <a:buNone/>
              <a:defRPr>
                <a:solidFill>
                  <a:schemeClr val="tx1">
                    <a:tint val="75000"/>
                  </a:schemeClr>
                </a:solidFill>
              </a:defRPr>
            </a:lvl4pPr>
            <a:lvl5pPr marL="1828372" indent="0" algn="ctr">
              <a:buNone/>
              <a:defRPr>
                <a:solidFill>
                  <a:schemeClr val="tx1">
                    <a:tint val="75000"/>
                  </a:schemeClr>
                </a:solidFill>
              </a:defRPr>
            </a:lvl5pPr>
            <a:lvl6pPr marL="2285465" indent="0" algn="ctr">
              <a:buNone/>
              <a:defRPr>
                <a:solidFill>
                  <a:schemeClr val="tx1">
                    <a:tint val="75000"/>
                  </a:schemeClr>
                </a:solidFill>
              </a:defRPr>
            </a:lvl6pPr>
            <a:lvl7pPr marL="2742560" indent="0" algn="ctr">
              <a:buNone/>
              <a:defRPr>
                <a:solidFill>
                  <a:schemeClr val="tx1">
                    <a:tint val="75000"/>
                  </a:schemeClr>
                </a:solidFill>
              </a:defRPr>
            </a:lvl7pPr>
            <a:lvl8pPr marL="3199651" indent="0" algn="ctr">
              <a:buNone/>
              <a:defRPr>
                <a:solidFill>
                  <a:schemeClr val="tx1">
                    <a:tint val="75000"/>
                  </a:schemeClr>
                </a:solidFill>
              </a:defRPr>
            </a:lvl8pPr>
            <a:lvl9pPr marL="3656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E894C8-F1B3-4F45-880C-B0B64E884477}" type="datetime1">
              <a:rPr lang="en-US" smtClean="0"/>
              <a:t>8/22/2022</a:t>
            </a:fld>
            <a:endParaRPr lang="en-US"/>
          </a:p>
        </p:txBody>
      </p:sp>
      <p:sp>
        <p:nvSpPr>
          <p:cNvPr id="5" name="Footer Placeholder 4"/>
          <p:cNvSpPr>
            <a:spLocks noGrp="1"/>
          </p:cNvSpPr>
          <p:nvPr>
            <p:ph type="ftr" sz="quarter" idx="11"/>
          </p:nvPr>
        </p:nvSpPr>
        <p:spPr/>
        <p:txBody>
          <a:bodyPr/>
          <a:lstStyle/>
          <a:p>
            <a:r>
              <a:rPr lang="sv-SE"/>
              <a:t>Mr. Vikas Kumar                  RER (KOE-074)                   Unit- 1</a:t>
            </a:r>
            <a:endParaRPr lang="en-US"/>
          </a:p>
        </p:txBody>
      </p:sp>
    </p:spTree>
    <p:extLst>
      <p:ext uri="{BB962C8B-B14F-4D97-AF65-F5344CB8AC3E}">
        <p14:creationId xmlns:p14="http://schemas.microsoft.com/office/powerpoint/2010/main" val="142848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43A72D-EADA-4F4B-921E-63DF60742292}" type="datetime1">
              <a:rPr lang="en-US" smtClean="0"/>
              <a:t>8/22/2022</a:t>
            </a:fld>
            <a:endParaRPr lang="en-US"/>
          </a:p>
        </p:txBody>
      </p:sp>
      <p:sp>
        <p:nvSpPr>
          <p:cNvPr id="5" name="Footer Placeholder 4"/>
          <p:cNvSpPr>
            <a:spLocks noGrp="1"/>
          </p:cNvSpPr>
          <p:nvPr>
            <p:ph type="ftr" sz="quarter" idx="11"/>
          </p:nvPr>
        </p:nvSpPr>
        <p:spPr/>
        <p:txBody>
          <a:bodyPr/>
          <a:lstStyle/>
          <a:p>
            <a:r>
              <a:rPr lang="sv-SE"/>
              <a:t>Mr. Vikas Kumar                  RER (KOE-074)                   Unit- 1</a:t>
            </a:r>
            <a:endParaRPr lang="en-US"/>
          </a:p>
        </p:txBody>
      </p:sp>
    </p:spTree>
    <p:extLst>
      <p:ext uri="{BB962C8B-B14F-4D97-AF65-F5344CB8AC3E}">
        <p14:creationId xmlns:p14="http://schemas.microsoft.com/office/powerpoint/2010/main" val="1573602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40" y="4994275"/>
            <a:ext cx="8548687" cy="154463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40" y="3294063"/>
            <a:ext cx="8548687" cy="1700212"/>
          </a:xfrm>
        </p:spPr>
        <p:txBody>
          <a:bodyPr anchor="b"/>
          <a:lstStyle>
            <a:lvl1pPr marL="0" indent="0">
              <a:buNone/>
              <a:defRPr sz="2000">
                <a:solidFill>
                  <a:schemeClr val="tx1">
                    <a:tint val="75000"/>
                  </a:schemeClr>
                </a:solidFill>
              </a:defRPr>
            </a:lvl1pPr>
            <a:lvl2pPr marL="457093" indent="0">
              <a:buNone/>
              <a:defRPr sz="1800">
                <a:solidFill>
                  <a:schemeClr val="tx1">
                    <a:tint val="75000"/>
                  </a:schemeClr>
                </a:solidFill>
              </a:defRPr>
            </a:lvl2pPr>
            <a:lvl3pPr marL="914187" indent="0">
              <a:buNone/>
              <a:defRPr sz="1600">
                <a:solidFill>
                  <a:schemeClr val="tx1">
                    <a:tint val="75000"/>
                  </a:schemeClr>
                </a:solidFill>
              </a:defRPr>
            </a:lvl3pPr>
            <a:lvl4pPr marL="1371279" indent="0">
              <a:buNone/>
              <a:defRPr sz="1400">
                <a:solidFill>
                  <a:schemeClr val="tx1">
                    <a:tint val="75000"/>
                  </a:schemeClr>
                </a:solidFill>
              </a:defRPr>
            </a:lvl4pPr>
            <a:lvl5pPr marL="1828372" indent="0">
              <a:buNone/>
              <a:defRPr sz="1400">
                <a:solidFill>
                  <a:schemeClr val="tx1">
                    <a:tint val="75000"/>
                  </a:schemeClr>
                </a:solidFill>
              </a:defRPr>
            </a:lvl5pPr>
            <a:lvl6pPr marL="2285465" indent="0">
              <a:buNone/>
              <a:defRPr sz="1400">
                <a:solidFill>
                  <a:schemeClr val="tx1">
                    <a:tint val="75000"/>
                  </a:schemeClr>
                </a:solidFill>
              </a:defRPr>
            </a:lvl6pPr>
            <a:lvl7pPr marL="2742560" indent="0">
              <a:buNone/>
              <a:defRPr sz="1400">
                <a:solidFill>
                  <a:schemeClr val="tx1">
                    <a:tint val="75000"/>
                  </a:schemeClr>
                </a:solidFill>
              </a:defRPr>
            </a:lvl7pPr>
            <a:lvl8pPr marL="3199651" indent="0">
              <a:buNone/>
              <a:defRPr sz="1400">
                <a:solidFill>
                  <a:schemeClr val="tx1">
                    <a:tint val="75000"/>
                  </a:schemeClr>
                </a:solidFill>
              </a:defRPr>
            </a:lvl8pPr>
            <a:lvl9pPr marL="3656744"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4189CB-3CCB-4099-8582-F2311793E123}" type="datetime1">
              <a:rPr lang="en-US" smtClean="0"/>
              <a:t>8/22/2022</a:t>
            </a:fld>
            <a:endParaRPr lang="en-US"/>
          </a:p>
        </p:txBody>
      </p:sp>
      <p:sp>
        <p:nvSpPr>
          <p:cNvPr id="5" name="Footer Placeholder 4"/>
          <p:cNvSpPr>
            <a:spLocks noGrp="1"/>
          </p:cNvSpPr>
          <p:nvPr>
            <p:ph type="ftr" sz="quarter" idx="11"/>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115476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812927"/>
            <a:ext cx="4449762" cy="5130799"/>
          </a:xfrm>
        </p:spPr>
        <p:txBody>
          <a:bodyPr/>
          <a:lstStyle>
            <a:lvl1pPr>
              <a:defRPr sz="2800"/>
            </a:lvl1pPr>
            <a:lvl2pPr>
              <a:defRPr sz="25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2" y="1812927"/>
            <a:ext cx="4449763" cy="5130799"/>
          </a:xfrm>
        </p:spPr>
        <p:txBody>
          <a:bodyPr/>
          <a:lstStyle>
            <a:lvl1pPr>
              <a:defRPr sz="2800"/>
            </a:lvl1pPr>
            <a:lvl2pPr>
              <a:defRPr sz="25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6EA557-4891-492F-B5A9-446F23742F89}" type="datetime1">
              <a:rPr lang="en-US" smtClean="0"/>
              <a:t>8/22/2022</a:t>
            </a:fld>
            <a:endParaRPr lang="en-US"/>
          </a:p>
        </p:txBody>
      </p:sp>
      <p:sp>
        <p:nvSpPr>
          <p:cNvPr id="6" name="Footer Placeholder 5"/>
          <p:cNvSpPr>
            <a:spLocks noGrp="1"/>
          </p:cNvSpPr>
          <p:nvPr>
            <p:ph type="ftr" sz="quarter" idx="11"/>
          </p:nvPr>
        </p:nvSpPr>
        <p:spPr>
          <a:xfrm>
            <a:off x="3436940" y="7204075"/>
            <a:ext cx="3725860" cy="414338"/>
          </a:xfrm>
        </p:spPr>
        <p:txBody>
          <a:bodyPr/>
          <a:lstStyle/>
          <a:p>
            <a:r>
              <a:rPr lang="sv-SE"/>
              <a:t>Mr. Vikas Kumar                  RER (KOE-074)                   Unit- 1</a:t>
            </a:r>
            <a:endParaRPr lang="en-US" dirty="0"/>
          </a:p>
        </p:txBody>
      </p:sp>
    </p:spTree>
    <p:extLst>
      <p:ext uri="{BB962C8B-B14F-4D97-AF65-F5344CB8AC3E}">
        <p14:creationId xmlns:p14="http://schemas.microsoft.com/office/powerpoint/2010/main" val="34552889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822704" y="457201"/>
            <a:ext cx="7778496" cy="69342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1822706" y="457201"/>
            <a:ext cx="7778750" cy="693420"/>
          </a:xfrm>
          <a:custGeom>
            <a:avLst/>
            <a:gdLst/>
            <a:ahLst/>
            <a:cxnLst/>
            <a:rect l="l" t="t" r="r" b="b"/>
            <a:pathLst>
              <a:path w="7778750" h="693419">
                <a:moveTo>
                  <a:pt x="7778496" y="693420"/>
                </a:moveTo>
                <a:lnTo>
                  <a:pt x="3047" y="693420"/>
                </a:lnTo>
                <a:lnTo>
                  <a:pt x="0" y="690372"/>
                </a:lnTo>
                <a:lnTo>
                  <a:pt x="0" y="0"/>
                </a:lnTo>
                <a:lnTo>
                  <a:pt x="7778496" y="0"/>
                </a:lnTo>
                <a:lnTo>
                  <a:pt x="13715" y="0"/>
                </a:lnTo>
                <a:lnTo>
                  <a:pt x="6095" y="7620"/>
                </a:lnTo>
                <a:lnTo>
                  <a:pt x="13715" y="7620"/>
                </a:lnTo>
                <a:lnTo>
                  <a:pt x="13715" y="679704"/>
                </a:lnTo>
                <a:lnTo>
                  <a:pt x="6095" y="679704"/>
                </a:lnTo>
                <a:lnTo>
                  <a:pt x="13715" y="685800"/>
                </a:lnTo>
                <a:lnTo>
                  <a:pt x="7778496" y="685800"/>
                </a:lnTo>
                <a:lnTo>
                  <a:pt x="7778496" y="693420"/>
                </a:lnTo>
                <a:close/>
              </a:path>
              <a:path w="7778750" h="693419">
                <a:moveTo>
                  <a:pt x="13715" y="7620"/>
                </a:moveTo>
                <a:lnTo>
                  <a:pt x="6095" y="7620"/>
                </a:lnTo>
                <a:lnTo>
                  <a:pt x="13715" y="0"/>
                </a:lnTo>
                <a:lnTo>
                  <a:pt x="13715" y="7620"/>
                </a:lnTo>
                <a:close/>
              </a:path>
              <a:path w="7778750" h="693419">
                <a:moveTo>
                  <a:pt x="7772400" y="7620"/>
                </a:moveTo>
                <a:lnTo>
                  <a:pt x="13715" y="7620"/>
                </a:lnTo>
                <a:lnTo>
                  <a:pt x="13715" y="0"/>
                </a:lnTo>
                <a:lnTo>
                  <a:pt x="7772400" y="0"/>
                </a:lnTo>
                <a:lnTo>
                  <a:pt x="7772400" y="7620"/>
                </a:lnTo>
                <a:close/>
              </a:path>
              <a:path w="7778750" h="693419">
                <a:moveTo>
                  <a:pt x="7772400" y="685800"/>
                </a:moveTo>
                <a:lnTo>
                  <a:pt x="7772400" y="0"/>
                </a:lnTo>
                <a:lnTo>
                  <a:pt x="7778496" y="7620"/>
                </a:lnTo>
                <a:lnTo>
                  <a:pt x="7778496" y="679704"/>
                </a:lnTo>
                <a:lnTo>
                  <a:pt x="7772400" y="685800"/>
                </a:lnTo>
                <a:close/>
              </a:path>
              <a:path w="7778750" h="693419">
                <a:moveTo>
                  <a:pt x="7778496" y="7620"/>
                </a:moveTo>
                <a:lnTo>
                  <a:pt x="7772400" y="0"/>
                </a:lnTo>
                <a:lnTo>
                  <a:pt x="7778496" y="0"/>
                </a:lnTo>
                <a:lnTo>
                  <a:pt x="7778496" y="7620"/>
                </a:lnTo>
                <a:close/>
              </a:path>
              <a:path w="7778750" h="693419">
                <a:moveTo>
                  <a:pt x="13715" y="685800"/>
                </a:moveTo>
                <a:lnTo>
                  <a:pt x="6095" y="679704"/>
                </a:lnTo>
                <a:lnTo>
                  <a:pt x="13715" y="679704"/>
                </a:lnTo>
                <a:lnTo>
                  <a:pt x="13715" y="685800"/>
                </a:lnTo>
                <a:close/>
              </a:path>
              <a:path w="7778750" h="693419">
                <a:moveTo>
                  <a:pt x="7772400" y="685800"/>
                </a:moveTo>
                <a:lnTo>
                  <a:pt x="13715" y="685800"/>
                </a:lnTo>
                <a:lnTo>
                  <a:pt x="13715" y="679704"/>
                </a:lnTo>
                <a:lnTo>
                  <a:pt x="7772400" y="679704"/>
                </a:lnTo>
                <a:lnTo>
                  <a:pt x="7772400" y="685800"/>
                </a:lnTo>
                <a:close/>
              </a:path>
              <a:path w="7778750" h="693419">
                <a:moveTo>
                  <a:pt x="7778496" y="685800"/>
                </a:moveTo>
                <a:lnTo>
                  <a:pt x="7772400" y="685800"/>
                </a:lnTo>
                <a:lnTo>
                  <a:pt x="7778496" y="679704"/>
                </a:lnTo>
                <a:lnTo>
                  <a:pt x="7778496" y="685800"/>
                </a:lnTo>
                <a:close/>
              </a:path>
            </a:pathLst>
          </a:custGeom>
          <a:solidFill>
            <a:srgbClr val="46AAC4"/>
          </a:solidFill>
        </p:spPr>
        <p:txBody>
          <a:bodyPr wrap="square" lIns="0" tIns="0" rIns="0" bIns="0" rtlCol="0"/>
          <a:lstStyle/>
          <a:p>
            <a:endParaRPr/>
          </a:p>
        </p:txBody>
      </p:sp>
      <p:sp>
        <p:nvSpPr>
          <p:cNvPr id="2" name="Holder 2"/>
          <p:cNvSpPr>
            <a:spLocks noGrp="1"/>
          </p:cNvSpPr>
          <p:nvPr>
            <p:ph type="title"/>
          </p:nvPr>
        </p:nvSpPr>
        <p:spPr>
          <a:xfrm>
            <a:off x="800640" y="401788"/>
            <a:ext cx="8457122" cy="461665"/>
          </a:xfrm>
          <a:prstGeom prst="rect">
            <a:avLst/>
          </a:prstGeom>
        </p:spPr>
        <p:txBody>
          <a:bodyPr wrap="square" lIns="0" tIns="0" rIns="0" bIns="0">
            <a:spAutoFit/>
          </a:bodyPr>
          <a:lstStyle>
            <a:lvl1pPr>
              <a:defRPr sz="3000" b="1" i="0">
                <a:solidFill>
                  <a:schemeClr val="tx1"/>
                </a:solidFill>
                <a:latin typeface="Times New Roman"/>
                <a:cs typeface="Times New Roman"/>
              </a:defRPr>
            </a:lvl1pPr>
          </a:lstStyle>
          <a:p>
            <a:endParaRPr dirty="0"/>
          </a:p>
        </p:txBody>
      </p:sp>
      <p:sp>
        <p:nvSpPr>
          <p:cNvPr id="3" name="Holder 3"/>
          <p:cNvSpPr>
            <a:spLocks noGrp="1"/>
          </p:cNvSpPr>
          <p:nvPr>
            <p:ph type="body" idx="1"/>
          </p:nvPr>
        </p:nvSpPr>
        <p:spPr>
          <a:xfrm>
            <a:off x="863883" y="1476172"/>
            <a:ext cx="8330637" cy="338554"/>
          </a:xfrm>
          <a:prstGeom prst="rect">
            <a:avLst/>
          </a:prstGeom>
        </p:spPr>
        <p:txBody>
          <a:bodyPr wrap="square" lIns="0" tIns="0" rIns="0" bIns="0">
            <a:spAutoFit/>
          </a:bodyPr>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230066" y="7542312"/>
            <a:ext cx="3733800" cy="153888"/>
          </a:xfrm>
          <a:prstGeom prst="rect">
            <a:avLst/>
          </a:prstGeom>
        </p:spPr>
        <p:txBody>
          <a:bodyPr wrap="square" lIns="0" tIns="0" rIns="0" bIns="0">
            <a:spAutoFit/>
          </a:bodyPr>
          <a:lstStyle>
            <a:lvl1pPr marL="12697">
              <a:lnSpc>
                <a:spcPts val="1240"/>
              </a:lnSpc>
              <a:defRPr sz="1200" b="0" i="0">
                <a:solidFill>
                  <a:srgbClr val="898989"/>
                </a:solidFill>
                <a:latin typeface="Calibri"/>
                <a:cs typeface="Calibri"/>
              </a:defRPr>
            </a:lvl1pPr>
          </a:lstStyle>
          <a:p>
            <a:r>
              <a:rPr lang="sv-SE"/>
              <a:t>Mr. Vikas Kumar                  RER (KOE-074)                   Unit- 1</a:t>
            </a:r>
            <a:endParaRPr lang="en-US" dirty="0"/>
          </a:p>
        </p:txBody>
      </p:sp>
      <p:sp>
        <p:nvSpPr>
          <p:cNvPr id="5" name="Holder 5"/>
          <p:cNvSpPr>
            <a:spLocks noGrp="1"/>
          </p:cNvSpPr>
          <p:nvPr>
            <p:ph type="dt" sz="half" idx="6"/>
          </p:nvPr>
        </p:nvSpPr>
        <p:spPr>
          <a:xfrm>
            <a:off x="914400" y="7542312"/>
            <a:ext cx="1435735" cy="153888"/>
          </a:xfrm>
          <a:prstGeom prst="rect">
            <a:avLst/>
          </a:prstGeom>
        </p:spPr>
        <p:txBody>
          <a:bodyPr wrap="square" lIns="0" tIns="0" rIns="0" bIns="0">
            <a:spAutoFit/>
          </a:bodyPr>
          <a:lstStyle>
            <a:lvl1pPr marL="12697">
              <a:lnSpc>
                <a:spcPts val="1240"/>
              </a:lnSpc>
              <a:defRPr sz="1200" b="0" i="0">
                <a:solidFill>
                  <a:srgbClr val="898989"/>
                </a:solidFill>
                <a:latin typeface="Calibri"/>
                <a:cs typeface="Calibri"/>
              </a:defRPr>
            </a:lvl1pPr>
          </a:lstStyle>
          <a:p>
            <a:fld id="{87BDE7A9-706E-485D-BF58-11D154B47706}" type="datetime1">
              <a:rPr lang="en-US" spc="-4" smtClean="0"/>
              <a:t>8/22/2022</a:t>
            </a:fld>
            <a:endParaRPr lang="en-US" spc="-4" dirty="0"/>
          </a:p>
        </p:txBody>
      </p:sp>
      <p:sp>
        <p:nvSpPr>
          <p:cNvPr id="9" name="Holder 5">
            <a:extLst>
              <a:ext uri="{FF2B5EF4-FFF2-40B4-BE49-F238E27FC236}">
                <a16:creationId xmlns:a16="http://schemas.microsoft.com/office/drawing/2014/main" id="{199F0409-22F0-256E-ECC9-8A667BFE2E14}"/>
              </a:ext>
            </a:extLst>
          </p:cNvPr>
          <p:cNvSpPr txBox="1">
            <a:spLocks/>
          </p:cNvSpPr>
          <p:nvPr userDrawn="1"/>
        </p:nvSpPr>
        <p:spPr>
          <a:xfrm>
            <a:off x="7843798" y="7540132"/>
            <a:ext cx="1435735" cy="156068"/>
          </a:xfrm>
          <a:prstGeom prst="rect">
            <a:avLst/>
          </a:prstGeom>
        </p:spPr>
        <p:txBody>
          <a:bodyPr wrap="square" lIns="0" tIns="0" rIns="0" bIns="0">
            <a:spAutoFit/>
          </a:bodyPr>
          <a:lstStyle>
            <a:defPPr>
              <a:defRPr lang="en-US"/>
            </a:defPPr>
            <a:lvl1pPr marL="12697" algn="l" defTabSz="914187" rtl="0" eaLnBrk="1" latinLnBrk="0" hangingPunct="1">
              <a:lnSpc>
                <a:spcPts val="1240"/>
              </a:lnSpc>
              <a:defRPr sz="1200" b="0" i="0" kern="1200">
                <a:solidFill>
                  <a:srgbClr val="898989"/>
                </a:solidFill>
                <a:latin typeface="Calibri"/>
                <a:ea typeface="+mn-ea"/>
                <a:cs typeface="Calibri"/>
              </a:defRPr>
            </a:lvl1pPr>
            <a:lvl2pPr marL="457093" algn="l" defTabSz="914187" rtl="0" eaLnBrk="1" latinLnBrk="0" hangingPunct="1">
              <a:defRPr sz="1800" kern="1200">
                <a:solidFill>
                  <a:schemeClr val="tx1"/>
                </a:solidFill>
                <a:latin typeface="+mn-lt"/>
                <a:ea typeface="+mn-ea"/>
                <a:cs typeface="+mn-cs"/>
              </a:defRPr>
            </a:lvl2pPr>
            <a:lvl3pPr marL="914187" algn="l" defTabSz="914187" rtl="0" eaLnBrk="1" latinLnBrk="0" hangingPunct="1">
              <a:defRPr sz="1800" kern="1200">
                <a:solidFill>
                  <a:schemeClr val="tx1"/>
                </a:solidFill>
                <a:latin typeface="+mn-lt"/>
                <a:ea typeface="+mn-ea"/>
                <a:cs typeface="+mn-cs"/>
              </a:defRPr>
            </a:lvl3pPr>
            <a:lvl4pPr marL="1371279" algn="l" defTabSz="914187" rtl="0" eaLnBrk="1" latinLnBrk="0" hangingPunct="1">
              <a:defRPr sz="1800" kern="1200">
                <a:solidFill>
                  <a:schemeClr val="tx1"/>
                </a:solidFill>
                <a:latin typeface="+mn-lt"/>
                <a:ea typeface="+mn-ea"/>
                <a:cs typeface="+mn-cs"/>
              </a:defRPr>
            </a:lvl4pPr>
            <a:lvl5pPr marL="1828372" algn="l" defTabSz="914187" rtl="0" eaLnBrk="1" latinLnBrk="0" hangingPunct="1">
              <a:defRPr sz="1800" kern="1200">
                <a:solidFill>
                  <a:schemeClr val="tx1"/>
                </a:solidFill>
                <a:latin typeface="+mn-lt"/>
                <a:ea typeface="+mn-ea"/>
                <a:cs typeface="+mn-cs"/>
              </a:defRPr>
            </a:lvl5pPr>
            <a:lvl6pPr marL="2285465" algn="l" defTabSz="914187" rtl="0" eaLnBrk="1" latinLnBrk="0" hangingPunct="1">
              <a:defRPr sz="1800" kern="1200">
                <a:solidFill>
                  <a:schemeClr val="tx1"/>
                </a:solidFill>
                <a:latin typeface="+mn-lt"/>
                <a:ea typeface="+mn-ea"/>
                <a:cs typeface="+mn-cs"/>
              </a:defRPr>
            </a:lvl6pPr>
            <a:lvl7pPr marL="2742560" algn="l" defTabSz="914187" rtl="0" eaLnBrk="1" latinLnBrk="0" hangingPunct="1">
              <a:defRPr sz="1800" kern="1200">
                <a:solidFill>
                  <a:schemeClr val="tx1"/>
                </a:solidFill>
                <a:latin typeface="+mn-lt"/>
                <a:ea typeface="+mn-ea"/>
                <a:cs typeface="+mn-cs"/>
              </a:defRPr>
            </a:lvl7pPr>
            <a:lvl8pPr marL="3199651" algn="l" defTabSz="914187" rtl="0" eaLnBrk="1" latinLnBrk="0" hangingPunct="1">
              <a:defRPr sz="1800" kern="1200">
                <a:solidFill>
                  <a:schemeClr val="tx1"/>
                </a:solidFill>
                <a:latin typeface="+mn-lt"/>
                <a:ea typeface="+mn-ea"/>
                <a:cs typeface="+mn-cs"/>
              </a:defRPr>
            </a:lvl8pPr>
            <a:lvl9pPr marL="3656744" algn="l" defTabSz="914187" rtl="0" eaLnBrk="1" latinLnBrk="0" hangingPunct="1">
              <a:defRPr sz="1800" kern="1200">
                <a:solidFill>
                  <a:schemeClr val="tx1"/>
                </a:solidFill>
                <a:latin typeface="+mn-lt"/>
                <a:ea typeface="+mn-ea"/>
                <a:cs typeface="+mn-cs"/>
              </a:defRPr>
            </a:lvl9pPr>
          </a:lstStyle>
          <a:p>
            <a:pPr algn="r"/>
            <a:fld id="{E087D981-6E5B-47AA-BBBC-D063A0C45327}" type="slidenum">
              <a:rPr lang="en-US" spc="-4" smtClean="0"/>
              <a:pPr algn="r"/>
              <a:t>‹#›</a:t>
            </a:fld>
            <a:endParaRPr lang="en-US" spc="-4"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093">
        <a:defRPr>
          <a:latin typeface="+mn-lt"/>
          <a:ea typeface="+mn-ea"/>
          <a:cs typeface="+mn-cs"/>
        </a:defRPr>
      </a:lvl2pPr>
      <a:lvl3pPr marL="914187">
        <a:defRPr>
          <a:latin typeface="+mn-lt"/>
          <a:ea typeface="+mn-ea"/>
          <a:cs typeface="+mn-cs"/>
        </a:defRPr>
      </a:lvl3pPr>
      <a:lvl4pPr marL="1371279">
        <a:defRPr>
          <a:latin typeface="+mn-lt"/>
          <a:ea typeface="+mn-ea"/>
          <a:cs typeface="+mn-cs"/>
        </a:defRPr>
      </a:lvl4pPr>
      <a:lvl5pPr marL="1828372">
        <a:defRPr>
          <a:latin typeface="+mn-lt"/>
          <a:ea typeface="+mn-ea"/>
          <a:cs typeface="+mn-cs"/>
        </a:defRPr>
      </a:lvl5pPr>
      <a:lvl6pPr marL="2285465">
        <a:defRPr>
          <a:latin typeface="+mn-lt"/>
          <a:ea typeface="+mn-ea"/>
          <a:cs typeface="+mn-cs"/>
        </a:defRPr>
      </a:lvl6pPr>
      <a:lvl7pPr marL="2742560">
        <a:defRPr>
          <a:latin typeface="+mn-lt"/>
          <a:ea typeface="+mn-ea"/>
          <a:cs typeface="+mn-cs"/>
        </a:defRPr>
      </a:lvl7pPr>
      <a:lvl8pPr marL="3199651">
        <a:defRPr>
          <a:latin typeface="+mn-lt"/>
          <a:ea typeface="+mn-ea"/>
          <a:cs typeface="+mn-cs"/>
        </a:defRPr>
      </a:lvl8pPr>
      <a:lvl9pPr marL="3656744">
        <a:defRPr>
          <a:latin typeface="+mn-lt"/>
          <a:ea typeface="+mn-ea"/>
          <a:cs typeface="+mn-cs"/>
        </a:defRPr>
      </a:lvl9pPr>
    </p:bodyStyle>
    <p:otherStyle>
      <a:lvl1pPr marL="0">
        <a:defRPr>
          <a:latin typeface="+mn-lt"/>
          <a:ea typeface="+mn-ea"/>
          <a:cs typeface="+mn-cs"/>
        </a:defRPr>
      </a:lvl1pPr>
      <a:lvl2pPr marL="457093">
        <a:defRPr>
          <a:latin typeface="+mn-lt"/>
          <a:ea typeface="+mn-ea"/>
          <a:cs typeface="+mn-cs"/>
        </a:defRPr>
      </a:lvl2pPr>
      <a:lvl3pPr marL="914187">
        <a:defRPr>
          <a:latin typeface="+mn-lt"/>
          <a:ea typeface="+mn-ea"/>
          <a:cs typeface="+mn-cs"/>
        </a:defRPr>
      </a:lvl3pPr>
      <a:lvl4pPr marL="1371279">
        <a:defRPr>
          <a:latin typeface="+mn-lt"/>
          <a:ea typeface="+mn-ea"/>
          <a:cs typeface="+mn-cs"/>
        </a:defRPr>
      </a:lvl4pPr>
      <a:lvl5pPr marL="1828372">
        <a:defRPr>
          <a:latin typeface="+mn-lt"/>
          <a:ea typeface="+mn-ea"/>
          <a:cs typeface="+mn-cs"/>
        </a:defRPr>
      </a:lvl5pPr>
      <a:lvl6pPr marL="2285465">
        <a:defRPr>
          <a:latin typeface="+mn-lt"/>
          <a:ea typeface="+mn-ea"/>
          <a:cs typeface="+mn-cs"/>
        </a:defRPr>
      </a:lvl6pPr>
      <a:lvl7pPr marL="2742560">
        <a:defRPr>
          <a:latin typeface="+mn-lt"/>
          <a:ea typeface="+mn-ea"/>
          <a:cs typeface="+mn-cs"/>
        </a:defRPr>
      </a:lvl7pPr>
      <a:lvl8pPr marL="3199651">
        <a:defRPr>
          <a:latin typeface="+mn-lt"/>
          <a:ea typeface="+mn-ea"/>
          <a:cs typeface="+mn-cs"/>
        </a:defRPr>
      </a:lvl8pPr>
      <a:lvl9pPr marL="3656744">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40" y="311150"/>
            <a:ext cx="9051925" cy="1295400"/>
          </a:xfrm>
          <a:prstGeom prst="rect">
            <a:avLst/>
          </a:prstGeom>
        </p:spPr>
        <p:txBody>
          <a:bodyPr vert="horz" lIns="91418" tIns="45710" rIns="91418" bIns="45710" rtlCol="0" anchor="ctr">
            <a:normAutofit/>
          </a:bodyPr>
          <a:lstStyle/>
          <a:p>
            <a:r>
              <a:rPr lang="en-US"/>
              <a:t>Click to edit Master title style</a:t>
            </a:r>
          </a:p>
        </p:txBody>
      </p:sp>
      <p:sp>
        <p:nvSpPr>
          <p:cNvPr id="3" name="Text Placeholder 2"/>
          <p:cNvSpPr>
            <a:spLocks noGrp="1"/>
          </p:cNvSpPr>
          <p:nvPr>
            <p:ph type="body" idx="1"/>
          </p:nvPr>
        </p:nvSpPr>
        <p:spPr>
          <a:xfrm>
            <a:off x="503240" y="1812927"/>
            <a:ext cx="9051925" cy="5130799"/>
          </a:xfrm>
          <a:prstGeom prst="rect">
            <a:avLst/>
          </a:prstGeom>
        </p:spPr>
        <p:txBody>
          <a:bodyPr vert="horz" lIns="91418" tIns="45710" rIns="91418" bIns="4571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3240" y="7204075"/>
            <a:ext cx="2346325" cy="414338"/>
          </a:xfrm>
          <a:prstGeom prst="rect">
            <a:avLst/>
          </a:prstGeom>
        </p:spPr>
        <p:txBody>
          <a:bodyPr vert="horz" lIns="91418" tIns="45710" rIns="91418" bIns="45710" rtlCol="0" anchor="ctr"/>
          <a:lstStyle>
            <a:lvl1pPr algn="l">
              <a:defRPr sz="1200">
                <a:solidFill>
                  <a:schemeClr val="tx1">
                    <a:tint val="75000"/>
                  </a:schemeClr>
                </a:solidFill>
              </a:defRPr>
            </a:lvl1pPr>
          </a:lstStyle>
          <a:p>
            <a:fld id="{8D9267F1-5AB1-4AE0-A102-8283776B540C}" type="datetime1">
              <a:rPr lang="en-US" smtClean="0"/>
              <a:t>8/22/2022</a:t>
            </a:fld>
            <a:endParaRPr lang="en-US"/>
          </a:p>
        </p:txBody>
      </p:sp>
      <p:sp>
        <p:nvSpPr>
          <p:cNvPr id="5" name="Footer Placeholder 4"/>
          <p:cNvSpPr>
            <a:spLocks noGrp="1"/>
          </p:cNvSpPr>
          <p:nvPr>
            <p:ph type="ftr" sz="quarter" idx="3"/>
          </p:nvPr>
        </p:nvSpPr>
        <p:spPr>
          <a:xfrm>
            <a:off x="3436940" y="7204075"/>
            <a:ext cx="3184525" cy="414338"/>
          </a:xfrm>
          <a:prstGeom prst="rect">
            <a:avLst/>
          </a:prstGeom>
        </p:spPr>
        <p:txBody>
          <a:bodyPr vert="horz" lIns="91418" tIns="45710" rIns="91418" bIns="45710" rtlCol="0" anchor="ctr"/>
          <a:lstStyle>
            <a:lvl1pPr algn="ctr">
              <a:defRPr sz="1200">
                <a:solidFill>
                  <a:schemeClr val="tx1">
                    <a:tint val="75000"/>
                  </a:schemeClr>
                </a:solidFill>
              </a:defRPr>
            </a:lvl1pPr>
          </a:lstStyle>
          <a:p>
            <a:r>
              <a:rPr lang="sv-SE"/>
              <a:t>Mr. Vikas Kumar                  RER (KOE-074)                   Unit- 1</a:t>
            </a:r>
            <a:endParaRPr lang="en-US"/>
          </a:p>
        </p:txBody>
      </p:sp>
      <p:sp>
        <p:nvSpPr>
          <p:cNvPr id="6" name="Holder 5">
            <a:extLst>
              <a:ext uri="{FF2B5EF4-FFF2-40B4-BE49-F238E27FC236}">
                <a16:creationId xmlns:a16="http://schemas.microsoft.com/office/drawing/2014/main" id="{8C861FB2-8CA1-3C2D-2A91-D6A38A34D72F}"/>
              </a:ext>
            </a:extLst>
          </p:cNvPr>
          <p:cNvSpPr txBox="1">
            <a:spLocks/>
          </p:cNvSpPr>
          <p:nvPr userDrawn="1"/>
        </p:nvSpPr>
        <p:spPr>
          <a:xfrm>
            <a:off x="8305800" y="7467600"/>
            <a:ext cx="1435735" cy="156068"/>
          </a:xfrm>
          <a:prstGeom prst="rect">
            <a:avLst/>
          </a:prstGeom>
        </p:spPr>
        <p:txBody>
          <a:bodyPr wrap="square" lIns="0" tIns="0" rIns="0" bIns="0">
            <a:spAutoFit/>
          </a:bodyPr>
          <a:lstStyle>
            <a:defPPr>
              <a:defRPr lang="en-US"/>
            </a:defPPr>
            <a:lvl1pPr marL="12697" algn="l" defTabSz="914187" rtl="0" eaLnBrk="1" latinLnBrk="0" hangingPunct="1">
              <a:lnSpc>
                <a:spcPts val="1240"/>
              </a:lnSpc>
              <a:defRPr sz="1200" b="0" i="0" kern="1200">
                <a:solidFill>
                  <a:srgbClr val="898989"/>
                </a:solidFill>
                <a:latin typeface="Calibri"/>
                <a:ea typeface="+mn-ea"/>
                <a:cs typeface="Calibri"/>
              </a:defRPr>
            </a:lvl1pPr>
            <a:lvl2pPr marL="457093" algn="l" defTabSz="914187" rtl="0" eaLnBrk="1" latinLnBrk="0" hangingPunct="1">
              <a:defRPr sz="1800" kern="1200">
                <a:solidFill>
                  <a:schemeClr val="tx1"/>
                </a:solidFill>
                <a:latin typeface="+mn-lt"/>
                <a:ea typeface="+mn-ea"/>
                <a:cs typeface="+mn-cs"/>
              </a:defRPr>
            </a:lvl2pPr>
            <a:lvl3pPr marL="914187" algn="l" defTabSz="914187" rtl="0" eaLnBrk="1" latinLnBrk="0" hangingPunct="1">
              <a:defRPr sz="1800" kern="1200">
                <a:solidFill>
                  <a:schemeClr val="tx1"/>
                </a:solidFill>
                <a:latin typeface="+mn-lt"/>
                <a:ea typeface="+mn-ea"/>
                <a:cs typeface="+mn-cs"/>
              </a:defRPr>
            </a:lvl3pPr>
            <a:lvl4pPr marL="1371279" algn="l" defTabSz="914187" rtl="0" eaLnBrk="1" latinLnBrk="0" hangingPunct="1">
              <a:defRPr sz="1800" kern="1200">
                <a:solidFill>
                  <a:schemeClr val="tx1"/>
                </a:solidFill>
                <a:latin typeface="+mn-lt"/>
                <a:ea typeface="+mn-ea"/>
                <a:cs typeface="+mn-cs"/>
              </a:defRPr>
            </a:lvl4pPr>
            <a:lvl5pPr marL="1828372" algn="l" defTabSz="914187" rtl="0" eaLnBrk="1" latinLnBrk="0" hangingPunct="1">
              <a:defRPr sz="1800" kern="1200">
                <a:solidFill>
                  <a:schemeClr val="tx1"/>
                </a:solidFill>
                <a:latin typeface="+mn-lt"/>
                <a:ea typeface="+mn-ea"/>
                <a:cs typeface="+mn-cs"/>
              </a:defRPr>
            </a:lvl5pPr>
            <a:lvl6pPr marL="2285465" algn="l" defTabSz="914187" rtl="0" eaLnBrk="1" latinLnBrk="0" hangingPunct="1">
              <a:defRPr sz="1800" kern="1200">
                <a:solidFill>
                  <a:schemeClr val="tx1"/>
                </a:solidFill>
                <a:latin typeface="+mn-lt"/>
                <a:ea typeface="+mn-ea"/>
                <a:cs typeface="+mn-cs"/>
              </a:defRPr>
            </a:lvl6pPr>
            <a:lvl7pPr marL="2742560" algn="l" defTabSz="914187" rtl="0" eaLnBrk="1" latinLnBrk="0" hangingPunct="1">
              <a:defRPr sz="1800" kern="1200">
                <a:solidFill>
                  <a:schemeClr val="tx1"/>
                </a:solidFill>
                <a:latin typeface="+mn-lt"/>
                <a:ea typeface="+mn-ea"/>
                <a:cs typeface="+mn-cs"/>
              </a:defRPr>
            </a:lvl7pPr>
            <a:lvl8pPr marL="3199651" algn="l" defTabSz="914187" rtl="0" eaLnBrk="1" latinLnBrk="0" hangingPunct="1">
              <a:defRPr sz="1800" kern="1200">
                <a:solidFill>
                  <a:schemeClr val="tx1"/>
                </a:solidFill>
                <a:latin typeface="+mn-lt"/>
                <a:ea typeface="+mn-ea"/>
                <a:cs typeface="+mn-cs"/>
              </a:defRPr>
            </a:lvl8pPr>
            <a:lvl9pPr marL="3656744" algn="l" defTabSz="914187" rtl="0" eaLnBrk="1" latinLnBrk="0" hangingPunct="1">
              <a:defRPr sz="1800" kern="1200">
                <a:solidFill>
                  <a:schemeClr val="tx1"/>
                </a:solidFill>
                <a:latin typeface="+mn-lt"/>
                <a:ea typeface="+mn-ea"/>
                <a:cs typeface="+mn-cs"/>
              </a:defRPr>
            </a:lvl9pPr>
          </a:lstStyle>
          <a:p>
            <a:pPr algn="r"/>
            <a:fld id="{FDEA28D5-3F94-498A-A2AB-AB2ABC2F4C23}" type="slidenum">
              <a:rPr lang="en-US" spc="-4" smtClean="0"/>
              <a:pPr algn="r"/>
              <a:t>‹#›</a:t>
            </a:fld>
            <a:endParaRPr lang="en-US" spc="-4" dirty="0"/>
          </a:p>
        </p:txBody>
      </p:sp>
    </p:spTree>
    <p:extLst>
      <p:ext uri="{BB962C8B-B14F-4D97-AF65-F5344CB8AC3E}">
        <p14:creationId xmlns:p14="http://schemas.microsoft.com/office/powerpoint/2010/main" val="192021380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p:txStyles>
    <p:titleStyle>
      <a:lvl1pPr algn="ctr" defTabSz="914187" rtl="0" eaLnBrk="1" latinLnBrk="0" hangingPunct="1">
        <a:spcBef>
          <a:spcPct val="0"/>
        </a:spcBef>
        <a:buNone/>
        <a:defRPr sz="4300" kern="1200">
          <a:solidFill>
            <a:schemeClr val="tx1"/>
          </a:solidFill>
          <a:latin typeface="+mj-lt"/>
          <a:ea typeface="+mj-ea"/>
          <a:cs typeface="+mj-cs"/>
        </a:defRPr>
      </a:lvl1pPr>
    </p:titleStyle>
    <p:bodyStyle>
      <a:lvl1pPr marL="342819" indent="-342819" algn="l" defTabSz="91418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76" indent="-285683" algn="l" defTabSz="91418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32" indent="-228547" algn="l" defTabSz="914187"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599825" indent="-228547" algn="l" defTabSz="9141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919" indent="-228547" algn="l" defTabSz="9141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012" indent="-228547" algn="l" defTabSz="9141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05" indent="-228547" algn="l" defTabSz="9141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0" indent="-228547" algn="l" defTabSz="9141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1" indent="-228547" algn="l" defTabSz="9141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7" rtl="0" eaLnBrk="1" latinLnBrk="0" hangingPunct="1">
        <a:defRPr sz="1800" kern="1200">
          <a:solidFill>
            <a:schemeClr val="tx1"/>
          </a:solidFill>
          <a:latin typeface="+mn-lt"/>
          <a:ea typeface="+mn-ea"/>
          <a:cs typeface="+mn-cs"/>
        </a:defRPr>
      </a:lvl1pPr>
      <a:lvl2pPr marL="457093" algn="l" defTabSz="914187" rtl="0" eaLnBrk="1" latinLnBrk="0" hangingPunct="1">
        <a:defRPr sz="1800" kern="1200">
          <a:solidFill>
            <a:schemeClr val="tx1"/>
          </a:solidFill>
          <a:latin typeface="+mn-lt"/>
          <a:ea typeface="+mn-ea"/>
          <a:cs typeface="+mn-cs"/>
        </a:defRPr>
      </a:lvl2pPr>
      <a:lvl3pPr marL="914187" algn="l" defTabSz="914187" rtl="0" eaLnBrk="1" latinLnBrk="0" hangingPunct="1">
        <a:defRPr sz="1800" kern="1200">
          <a:solidFill>
            <a:schemeClr val="tx1"/>
          </a:solidFill>
          <a:latin typeface="+mn-lt"/>
          <a:ea typeface="+mn-ea"/>
          <a:cs typeface="+mn-cs"/>
        </a:defRPr>
      </a:lvl3pPr>
      <a:lvl4pPr marL="1371279" algn="l" defTabSz="914187" rtl="0" eaLnBrk="1" latinLnBrk="0" hangingPunct="1">
        <a:defRPr sz="1800" kern="1200">
          <a:solidFill>
            <a:schemeClr val="tx1"/>
          </a:solidFill>
          <a:latin typeface="+mn-lt"/>
          <a:ea typeface="+mn-ea"/>
          <a:cs typeface="+mn-cs"/>
        </a:defRPr>
      </a:lvl4pPr>
      <a:lvl5pPr marL="1828372" algn="l" defTabSz="914187" rtl="0" eaLnBrk="1" latinLnBrk="0" hangingPunct="1">
        <a:defRPr sz="1800" kern="1200">
          <a:solidFill>
            <a:schemeClr val="tx1"/>
          </a:solidFill>
          <a:latin typeface="+mn-lt"/>
          <a:ea typeface="+mn-ea"/>
          <a:cs typeface="+mn-cs"/>
        </a:defRPr>
      </a:lvl5pPr>
      <a:lvl6pPr marL="2285465" algn="l" defTabSz="914187" rtl="0" eaLnBrk="1" latinLnBrk="0" hangingPunct="1">
        <a:defRPr sz="1800" kern="1200">
          <a:solidFill>
            <a:schemeClr val="tx1"/>
          </a:solidFill>
          <a:latin typeface="+mn-lt"/>
          <a:ea typeface="+mn-ea"/>
          <a:cs typeface="+mn-cs"/>
        </a:defRPr>
      </a:lvl6pPr>
      <a:lvl7pPr marL="2742560" algn="l" defTabSz="914187" rtl="0" eaLnBrk="1" latinLnBrk="0" hangingPunct="1">
        <a:defRPr sz="1800" kern="1200">
          <a:solidFill>
            <a:schemeClr val="tx1"/>
          </a:solidFill>
          <a:latin typeface="+mn-lt"/>
          <a:ea typeface="+mn-ea"/>
          <a:cs typeface="+mn-cs"/>
        </a:defRPr>
      </a:lvl7pPr>
      <a:lvl8pPr marL="3199651" algn="l" defTabSz="914187" rtl="0" eaLnBrk="1" latinLnBrk="0" hangingPunct="1">
        <a:defRPr sz="1800" kern="1200">
          <a:solidFill>
            <a:schemeClr val="tx1"/>
          </a:solidFill>
          <a:latin typeface="+mn-lt"/>
          <a:ea typeface="+mn-ea"/>
          <a:cs typeface="+mn-cs"/>
        </a:defRPr>
      </a:lvl8pPr>
      <a:lvl9pPr marL="3656744" algn="l" defTabSz="91418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6.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9.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3" Type="http://schemas.openxmlformats.org/officeDocument/2006/relationships/image" Target="../media/image50.png"/><Relationship Id="rId18" Type="http://schemas.openxmlformats.org/officeDocument/2006/relationships/image" Target="../media/image55.png"/><Relationship Id="rId26" Type="http://schemas.openxmlformats.org/officeDocument/2006/relationships/image" Target="../media/image63.png"/><Relationship Id="rId39" Type="http://schemas.openxmlformats.org/officeDocument/2006/relationships/image" Target="../media/image8.png"/><Relationship Id="rId21" Type="http://schemas.openxmlformats.org/officeDocument/2006/relationships/image" Target="../media/image58.png"/><Relationship Id="rId34" Type="http://schemas.openxmlformats.org/officeDocument/2006/relationships/image" Target="../media/image71.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5" Type="http://schemas.openxmlformats.org/officeDocument/2006/relationships/image" Target="../media/image62.png"/><Relationship Id="rId33" Type="http://schemas.openxmlformats.org/officeDocument/2006/relationships/image" Target="../media/image70.png"/><Relationship Id="rId38" Type="http://schemas.openxmlformats.org/officeDocument/2006/relationships/image" Target="../media/image75.png"/><Relationship Id="rId2" Type="http://schemas.openxmlformats.org/officeDocument/2006/relationships/image" Target="../media/image7.png"/><Relationship Id="rId16" Type="http://schemas.openxmlformats.org/officeDocument/2006/relationships/image" Target="../media/image53.png"/><Relationship Id="rId20" Type="http://schemas.openxmlformats.org/officeDocument/2006/relationships/image" Target="../media/image57.png"/><Relationship Id="rId29"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24" Type="http://schemas.openxmlformats.org/officeDocument/2006/relationships/image" Target="../media/image61.png"/><Relationship Id="rId32" Type="http://schemas.openxmlformats.org/officeDocument/2006/relationships/image" Target="../media/image69.png"/><Relationship Id="rId37" Type="http://schemas.openxmlformats.org/officeDocument/2006/relationships/image" Target="../media/image74.png"/><Relationship Id="rId5" Type="http://schemas.openxmlformats.org/officeDocument/2006/relationships/image" Target="../media/image42.png"/><Relationship Id="rId15" Type="http://schemas.openxmlformats.org/officeDocument/2006/relationships/image" Target="../media/image52.png"/><Relationship Id="rId23" Type="http://schemas.openxmlformats.org/officeDocument/2006/relationships/image" Target="../media/image60.png"/><Relationship Id="rId28" Type="http://schemas.openxmlformats.org/officeDocument/2006/relationships/image" Target="../media/image65.png"/><Relationship Id="rId36" Type="http://schemas.openxmlformats.org/officeDocument/2006/relationships/image" Target="../media/image73.png"/><Relationship Id="rId10" Type="http://schemas.openxmlformats.org/officeDocument/2006/relationships/image" Target="../media/image47.png"/><Relationship Id="rId19" Type="http://schemas.openxmlformats.org/officeDocument/2006/relationships/image" Target="../media/image56.png"/><Relationship Id="rId31" Type="http://schemas.openxmlformats.org/officeDocument/2006/relationships/image" Target="../media/image68.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 Id="rId22" Type="http://schemas.openxmlformats.org/officeDocument/2006/relationships/image" Target="../media/image59.png"/><Relationship Id="rId27" Type="http://schemas.openxmlformats.org/officeDocument/2006/relationships/image" Target="../media/image64.png"/><Relationship Id="rId30" Type="http://schemas.openxmlformats.org/officeDocument/2006/relationships/image" Target="../media/image67.png"/><Relationship Id="rId35" Type="http://schemas.openxmlformats.org/officeDocument/2006/relationships/image" Target="../media/image72.png"/><Relationship Id="rId8" Type="http://schemas.openxmlformats.org/officeDocument/2006/relationships/image" Target="../media/image45.png"/><Relationship Id="rId3"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86.png"/><Relationship Id="rId3" Type="http://schemas.openxmlformats.org/officeDocument/2006/relationships/image" Target="../media/image76.jpeg"/><Relationship Id="rId7" Type="http://schemas.openxmlformats.org/officeDocument/2006/relationships/image" Target="../media/image80.png"/><Relationship Id="rId12" Type="http://schemas.openxmlformats.org/officeDocument/2006/relationships/image" Target="../media/image85.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79.png"/><Relationship Id="rId11" Type="http://schemas.openxmlformats.org/officeDocument/2006/relationships/image" Target="../media/image84.png"/><Relationship Id="rId5" Type="http://schemas.openxmlformats.org/officeDocument/2006/relationships/image" Target="../media/image78.png"/><Relationship Id="rId10" Type="http://schemas.openxmlformats.org/officeDocument/2006/relationships/image" Target="../media/image83.png"/><Relationship Id="rId4" Type="http://schemas.openxmlformats.org/officeDocument/2006/relationships/image" Target="../media/image77.png"/><Relationship Id="rId9" Type="http://schemas.openxmlformats.org/officeDocument/2006/relationships/image" Target="../media/image82.png"/><Relationship Id="rId1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87.png"/></Relationships>
</file>

<file path=ppt/slides/_rels/slide26.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0.jpeg"/></Relationships>
</file>

<file path=ppt/slides/_rels/slide29.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5.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96.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sciencedirect.com/topics/chemistry/photoelectricity"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9.jpeg"/></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sciencedirect.com/topics/chemistry/single-crystalline-solid"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sciencedirect.com/topics/chemistry/amorphous-silicon-solar-cell"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0.jpeg"/><Relationship Id="rId4" Type="http://schemas.openxmlformats.org/officeDocument/2006/relationships/hyperlink" Target="https://www.sciencedirect.com/topics/chemistry/crystalline-silicon-solar-cell"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www.sciencedirect.com/topics/chemistry/gallium" TargetMode="External"/><Relationship Id="rId4" Type="http://schemas.openxmlformats.org/officeDocument/2006/relationships/hyperlink" Target="https://www.sciencedirect.com/topics/chemistry/indium"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7.png"/><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1.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03.jpeg"/><Relationship Id="rId4" Type="http://schemas.openxmlformats.org/officeDocument/2006/relationships/image" Target="../media/image102.jpeg"/></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4.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8.xml.rels><?xml version="1.0" encoding="UTF-8" standalone="yes"?>
<Relationships xmlns="http://schemas.openxmlformats.org/package/2006/relationships"><Relationship Id="rId3" Type="http://schemas.openxmlformats.org/officeDocument/2006/relationships/image" Target="../media/image105.jpeg"/><Relationship Id="rId7"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http://jayaoffice/wattsonschools/images/module.jpg" TargetMode="External"/></Relationships>
</file>

<file path=ppt/slides/_rels/slide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alternative-energy-tutorials.com/photovoltaics/photovoltaic-panel.html" TargetMode="External"/></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hyperlink" Target="https://www.youtube.com/watch?v=A9Z8Ro4Z5b8" TargetMode="External"/><Relationship Id="rId5" Type="http://schemas.openxmlformats.org/officeDocument/2006/relationships/hyperlink" Target="https://www.youtube.com/watch?v=eiBiB4DaYOM" TargetMode="External"/><Relationship Id="rId4" Type="http://schemas.openxmlformats.org/officeDocument/2006/relationships/hyperlink" Target="https://www.youtube.com/watch?v=T4xKThjcKaE" TargetMode="External"/></Relationships>
</file>

<file path=ppt/slides/_rels/slide7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12.png"/></Relationships>
</file>

<file path=ppt/slides/_rels/slide7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12.png"/></Relationships>
</file>

<file path=ppt/slides/_rels/slide7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12.png"/></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12.png"/></Relationships>
</file>

<file path=ppt/slides/_rels/slide7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8.png"/></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3.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15.png"/><Relationship Id="rId4" Type="http://schemas.openxmlformats.org/officeDocument/2006/relationships/image" Target="../media/image114.png"/></Relationships>
</file>

<file path=ppt/slides/_rels/slide8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14.png"/><Relationship Id="rId4" Type="http://schemas.openxmlformats.org/officeDocument/2006/relationships/image" Target="../media/image115.png"/></Relationships>
</file>

<file path=ppt/slides/_rels/slide8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22704" y="457199"/>
            <a:ext cx="7778496" cy="864108"/>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 name="object 3"/>
          <p:cNvSpPr/>
          <p:nvPr/>
        </p:nvSpPr>
        <p:spPr>
          <a:xfrm>
            <a:off x="1822706" y="457199"/>
            <a:ext cx="7778750" cy="864235"/>
          </a:xfrm>
          <a:custGeom>
            <a:avLst/>
            <a:gdLst/>
            <a:ahLst/>
            <a:cxnLst/>
            <a:rect l="l" t="t" r="r" b="b"/>
            <a:pathLst>
              <a:path w="7778750" h="864235">
                <a:moveTo>
                  <a:pt x="7778496" y="864108"/>
                </a:moveTo>
                <a:lnTo>
                  <a:pt x="3047" y="864108"/>
                </a:lnTo>
                <a:lnTo>
                  <a:pt x="0" y="861060"/>
                </a:lnTo>
                <a:lnTo>
                  <a:pt x="0" y="0"/>
                </a:lnTo>
                <a:lnTo>
                  <a:pt x="7778496" y="0"/>
                </a:lnTo>
                <a:lnTo>
                  <a:pt x="13715" y="0"/>
                </a:lnTo>
                <a:lnTo>
                  <a:pt x="6095" y="7620"/>
                </a:lnTo>
                <a:lnTo>
                  <a:pt x="13715" y="7620"/>
                </a:lnTo>
                <a:lnTo>
                  <a:pt x="13715" y="851916"/>
                </a:lnTo>
                <a:lnTo>
                  <a:pt x="6095" y="851916"/>
                </a:lnTo>
                <a:lnTo>
                  <a:pt x="13715" y="858012"/>
                </a:lnTo>
                <a:lnTo>
                  <a:pt x="7778496" y="858012"/>
                </a:lnTo>
                <a:lnTo>
                  <a:pt x="7778496" y="864108"/>
                </a:lnTo>
                <a:close/>
              </a:path>
              <a:path w="7778750" h="864235">
                <a:moveTo>
                  <a:pt x="13715" y="7620"/>
                </a:moveTo>
                <a:lnTo>
                  <a:pt x="6095" y="7620"/>
                </a:lnTo>
                <a:lnTo>
                  <a:pt x="13715" y="0"/>
                </a:lnTo>
                <a:lnTo>
                  <a:pt x="13715" y="7620"/>
                </a:lnTo>
                <a:close/>
              </a:path>
              <a:path w="7778750" h="864235">
                <a:moveTo>
                  <a:pt x="7772400" y="7620"/>
                </a:moveTo>
                <a:lnTo>
                  <a:pt x="13715" y="7620"/>
                </a:lnTo>
                <a:lnTo>
                  <a:pt x="13715" y="0"/>
                </a:lnTo>
                <a:lnTo>
                  <a:pt x="7772400" y="0"/>
                </a:lnTo>
                <a:lnTo>
                  <a:pt x="7772400" y="7620"/>
                </a:lnTo>
                <a:close/>
              </a:path>
              <a:path w="7778750" h="864235">
                <a:moveTo>
                  <a:pt x="7772400" y="858012"/>
                </a:moveTo>
                <a:lnTo>
                  <a:pt x="7772400" y="0"/>
                </a:lnTo>
                <a:lnTo>
                  <a:pt x="7778496" y="7620"/>
                </a:lnTo>
                <a:lnTo>
                  <a:pt x="7778496" y="851916"/>
                </a:lnTo>
                <a:lnTo>
                  <a:pt x="7772400" y="858012"/>
                </a:lnTo>
                <a:close/>
              </a:path>
              <a:path w="7778750" h="864235">
                <a:moveTo>
                  <a:pt x="7778496" y="7620"/>
                </a:moveTo>
                <a:lnTo>
                  <a:pt x="7772400" y="0"/>
                </a:lnTo>
                <a:lnTo>
                  <a:pt x="7778496" y="0"/>
                </a:lnTo>
                <a:lnTo>
                  <a:pt x="7778496" y="7620"/>
                </a:lnTo>
                <a:close/>
              </a:path>
              <a:path w="7778750" h="864235">
                <a:moveTo>
                  <a:pt x="13715" y="858012"/>
                </a:moveTo>
                <a:lnTo>
                  <a:pt x="6095" y="851916"/>
                </a:lnTo>
                <a:lnTo>
                  <a:pt x="13715" y="851916"/>
                </a:lnTo>
                <a:lnTo>
                  <a:pt x="13715" y="858012"/>
                </a:lnTo>
                <a:close/>
              </a:path>
              <a:path w="7778750" h="864235">
                <a:moveTo>
                  <a:pt x="7772400" y="858012"/>
                </a:moveTo>
                <a:lnTo>
                  <a:pt x="13715" y="858012"/>
                </a:lnTo>
                <a:lnTo>
                  <a:pt x="13715" y="851916"/>
                </a:lnTo>
                <a:lnTo>
                  <a:pt x="7772400" y="851916"/>
                </a:lnTo>
                <a:lnTo>
                  <a:pt x="7772400" y="858012"/>
                </a:lnTo>
                <a:close/>
              </a:path>
              <a:path w="7778750" h="864235">
                <a:moveTo>
                  <a:pt x="7778496" y="858012"/>
                </a:moveTo>
                <a:lnTo>
                  <a:pt x="7772400" y="858012"/>
                </a:lnTo>
                <a:lnTo>
                  <a:pt x="7778496" y="851916"/>
                </a:lnTo>
                <a:lnTo>
                  <a:pt x="7778496" y="858012"/>
                </a:lnTo>
                <a:close/>
              </a:path>
            </a:pathLst>
          </a:custGeom>
          <a:solidFill>
            <a:srgbClr val="46AAC4"/>
          </a:solidFill>
        </p:spPr>
        <p:txBody>
          <a:bodyPr wrap="square" lIns="0" tIns="0" rIns="0" bIns="0" rtlCol="0"/>
          <a:lstStyle/>
          <a:p>
            <a:endParaRPr>
              <a:latin typeface="Times New Roman" pitchFamily="18" charset="0"/>
              <a:cs typeface="Times New Roman" pitchFamily="18" charset="0"/>
            </a:endParaRPr>
          </a:p>
        </p:txBody>
      </p:sp>
      <p:sp>
        <p:nvSpPr>
          <p:cNvPr id="4" name="object 4"/>
          <p:cNvSpPr txBox="1">
            <a:spLocks noGrp="1"/>
          </p:cNvSpPr>
          <p:nvPr>
            <p:ph type="title"/>
          </p:nvPr>
        </p:nvSpPr>
        <p:spPr>
          <a:xfrm>
            <a:off x="800640" y="401786"/>
            <a:ext cx="8457122" cy="954838"/>
          </a:xfrm>
          <a:prstGeom prst="rect">
            <a:avLst/>
          </a:prstGeom>
        </p:spPr>
        <p:txBody>
          <a:bodyPr vert="horz" wrap="square" lIns="0" tIns="12697" rIns="0" bIns="0" rtlCol="0">
            <a:spAutoFit/>
          </a:bodyPr>
          <a:lstStyle/>
          <a:p>
            <a:pPr marL="1382707" marR="5080" indent="92688">
              <a:spcBef>
                <a:spcPts val="100"/>
              </a:spcBef>
            </a:pPr>
            <a:r>
              <a:rPr spc="-4" dirty="0">
                <a:latin typeface="Times New Roman" pitchFamily="18" charset="0"/>
                <a:cs typeface="Times New Roman" pitchFamily="18" charset="0"/>
              </a:rPr>
              <a:t>NOIDA INSTITUTE </a:t>
            </a:r>
            <a:r>
              <a:rPr spc="-14" dirty="0">
                <a:latin typeface="Times New Roman" pitchFamily="18" charset="0"/>
                <a:cs typeface="Times New Roman" pitchFamily="18" charset="0"/>
              </a:rPr>
              <a:t>OF </a:t>
            </a:r>
            <a:r>
              <a:rPr spc="-4" dirty="0">
                <a:latin typeface="Times New Roman" pitchFamily="18" charset="0"/>
                <a:cs typeface="Times New Roman" pitchFamily="18" charset="0"/>
              </a:rPr>
              <a:t>ENGINEERING  </a:t>
            </a:r>
            <a:r>
              <a:rPr dirty="0">
                <a:latin typeface="Times New Roman" pitchFamily="18" charset="0"/>
                <a:cs typeface="Times New Roman" pitchFamily="18" charset="0"/>
              </a:rPr>
              <a:t>AND </a:t>
            </a:r>
            <a:r>
              <a:rPr spc="-30" dirty="0">
                <a:latin typeface="Times New Roman" pitchFamily="18" charset="0"/>
                <a:cs typeface="Times New Roman" pitchFamily="18" charset="0"/>
              </a:rPr>
              <a:t>TECHNOLOGY, </a:t>
            </a:r>
            <a:r>
              <a:rPr spc="-35" dirty="0">
                <a:latin typeface="Times New Roman" pitchFamily="18" charset="0"/>
                <a:cs typeface="Times New Roman" pitchFamily="18" charset="0"/>
              </a:rPr>
              <a:t>GREATER</a:t>
            </a:r>
            <a:r>
              <a:rPr spc="-120" dirty="0">
                <a:latin typeface="Times New Roman" pitchFamily="18" charset="0"/>
                <a:cs typeface="Times New Roman" pitchFamily="18" charset="0"/>
              </a:rPr>
              <a:t> </a:t>
            </a:r>
            <a:r>
              <a:rPr spc="-4" dirty="0">
                <a:latin typeface="Times New Roman" pitchFamily="18" charset="0"/>
                <a:cs typeface="Times New Roman" pitchFamily="18" charset="0"/>
              </a:rPr>
              <a:t>NOIDA</a:t>
            </a:r>
          </a:p>
        </p:txBody>
      </p:sp>
      <p:sp>
        <p:nvSpPr>
          <p:cNvPr id="5" name="object 5"/>
          <p:cNvSpPr/>
          <p:nvPr/>
        </p:nvSpPr>
        <p:spPr>
          <a:xfrm>
            <a:off x="1810387" y="1739010"/>
            <a:ext cx="7790815" cy="0"/>
          </a:xfrm>
          <a:custGeom>
            <a:avLst/>
            <a:gdLst/>
            <a:ahLst/>
            <a:cxnLst/>
            <a:rect l="l" t="t" r="r" b="b"/>
            <a:pathLst>
              <a:path w="7790815">
                <a:moveTo>
                  <a:pt x="0" y="0"/>
                </a:moveTo>
                <a:lnTo>
                  <a:pt x="7790815" y="0"/>
                </a:lnTo>
              </a:path>
            </a:pathLst>
          </a:custGeom>
          <a:ln w="3810">
            <a:solidFill>
              <a:srgbClr val="F6913F"/>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1808989" y="1742185"/>
            <a:ext cx="7792720" cy="0"/>
          </a:xfrm>
          <a:custGeom>
            <a:avLst/>
            <a:gdLst/>
            <a:ahLst/>
            <a:cxnLst/>
            <a:rect l="l" t="t" r="r" b="b"/>
            <a:pathLst>
              <a:path w="7792720">
                <a:moveTo>
                  <a:pt x="0" y="0"/>
                </a:moveTo>
                <a:lnTo>
                  <a:pt x="7792212" y="0"/>
                </a:lnTo>
              </a:path>
            </a:pathLst>
          </a:custGeom>
          <a:ln w="3175">
            <a:solidFill>
              <a:srgbClr val="F6913F"/>
            </a:solidFill>
          </a:ln>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1812036" y="1743457"/>
            <a:ext cx="0" cy="1158239"/>
          </a:xfrm>
          <a:custGeom>
            <a:avLst/>
            <a:gdLst/>
            <a:ahLst/>
            <a:cxnLst/>
            <a:rect l="l" t="t" r="r" b="b"/>
            <a:pathLst>
              <a:path h="1158239">
                <a:moveTo>
                  <a:pt x="0" y="0"/>
                </a:moveTo>
                <a:lnTo>
                  <a:pt x="0" y="1158239"/>
                </a:lnTo>
              </a:path>
            </a:pathLst>
          </a:custGeom>
          <a:ln w="6096">
            <a:solidFill>
              <a:srgbClr val="F6913F"/>
            </a:solidFill>
          </a:ln>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1808989" y="2902966"/>
            <a:ext cx="7792720" cy="0"/>
          </a:xfrm>
          <a:custGeom>
            <a:avLst/>
            <a:gdLst/>
            <a:ahLst/>
            <a:cxnLst/>
            <a:rect l="l" t="t" r="r" b="b"/>
            <a:pathLst>
              <a:path w="7792720">
                <a:moveTo>
                  <a:pt x="0" y="0"/>
                </a:moveTo>
                <a:lnTo>
                  <a:pt x="7792212" y="0"/>
                </a:lnTo>
              </a:path>
            </a:pathLst>
          </a:custGeom>
          <a:ln w="3175">
            <a:solidFill>
              <a:srgbClr val="F6913F"/>
            </a:solidFill>
          </a:ln>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1810387" y="2906141"/>
            <a:ext cx="7790815" cy="0"/>
          </a:xfrm>
          <a:custGeom>
            <a:avLst/>
            <a:gdLst/>
            <a:ahLst/>
            <a:cxnLst/>
            <a:rect l="l" t="t" r="r" b="b"/>
            <a:pathLst>
              <a:path w="7790815">
                <a:moveTo>
                  <a:pt x="0" y="0"/>
                </a:moveTo>
                <a:lnTo>
                  <a:pt x="7790815" y="0"/>
                </a:lnTo>
              </a:path>
            </a:pathLst>
          </a:custGeom>
          <a:ln w="3810">
            <a:solidFill>
              <a:srgbClr val="F6913F"/>
            </a:solidFill>
          </a:ln>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821179" y="2901695"/>
            <a:ext cx="0" cy="0"/>
          </a:xfrm>
          <a:custGeom>
            <a:avLst/>
            <a:gdLst/>
            <a:ahLst/>
            <a:cxnLst/>
            <a:rect l="l" t="t" r="r" b="b"/>
            <a:pathLst>
              <a:path>
                <a:moveTo>
                  <a:pt x="0" y="0"/>
                </a:move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821181" y="2901695"/>
            <a:ext cx="7774305" cy="0"/>
          </a:xfrm>
          <a:custGeom>
            <a:avLst/>
            <a:gdLst/>
            <a:ahLst/>
            <a:cxnLst/>
            <a:rect l="l" t="t" r="r" b="b"/>
            <a:pathLst>
              <a:path w="7774305">
                <a:moveTo>
                  <a:pt x="0" y="0"/>
                </a:moveTo>
                <a:lnTo>
                  <a:pt x="7773924" y="0"/>
                </a:lnTo>
              </a:path>
            </a:pathLst>
          </a:custGeom>
          <a:ln w="3175">
            <a:solidFill>
              <a:srgbClr val="F6913F"/>
            </a:solidFill>
          </a:ln>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9595106" y="2901695"/>
            <a:ext cx="6350" cy="0"/>
          </a:xfrm>
          <a:custGeom>
            <a:avLst/>
            <a:gdLst/>
            <a:ahLst/>
            <a:cxnLst/>
            <a:rect l="l" t="t" r="r" b="b"/>
            <a:pathLst>
              <a:path w="6350">
                <a:moveTo>
                  <a:pt x="6096" y="0"/>
                </a:moveTo>
                <a:lnTo>
                  <a:pt x="0" y="0"/>
                </a:lnTo>
                <a:lnTo>
                  <a:pt x="6096" y="0"/>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13" name="object 13"/>
          <p:cNvSpPr/>
          <p:nvPr/>
        </p:nvSpPr>
        <p:spPr>
          <a:xfrm>
            <a:off x="1749561" y="1743457"/>
            <a:ext cx="7851640" cy="1158239"/>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4" name="object 14"/>
          <p:cNvSpPr/>
          <p:nvPr/>
        </p:nvSpPr>
        <p:spPr>
          <a:xfrm>
            <a:off x="1808989" y="1737359"/>
            <a:ext cx="7792720" cy="1170940"/>
          </a:xfrm>
          <a:custGeom>
            <a:avLst/>
            <a:gdLst/>
            <a:ahLst/>
            <a:cxnLst/>
            <a:rect l="l" t="t" r="r" b="b"/>
            <a:pathLst>
              <a:path w="7792720" h="1170939">
                <a:moveTo>
                  <a:pt x="7792212" y="1170432"/>
                </a:moveTo>
                <a:lnTo>
                  <a:pt x="3047" y="1170432"/>
                </a:lnTo>
                <a:lnTo>
                  <a:pt x="0" y="1167384"/>
                </a:lnTo>
                <a:lnTo>
                  <a:pt x="0" y="3047"/>
                </a:lnTo>
                <a:lnTo>
                  <a:pt x="3047" y="0"/>
                </a:lnTo>
                <a:lnTo>
                  <a:pt x="7792212" y="0"/>
                </a:lnTo>
                <a:lnTo>
                  <a:pt x="7792212" y="6096"/>
                </a:lnTo>
                <a:lnTo>
                  <a:pt x="12191" y="6096"/>
                </a:lnTo>
                <a:lnTo>
                  <a:pt x="6095" y="12192"/>
                </a:lnTo>
                <a:lnTo>
                  <a:pt x="12191" y="12192"/>
                </a:lnTo>
                <a:lnTo>
                  <a:pt x="12191" y="1156716"/>
                </a:lnTo>
                <a:lnTo>
                  <a:pt x="6095" y="1156716"/>
                </a:lnTo>
                <a:lnTo>
                  <a:pt x="12191" y="1164336"/>
                </a:lnTo>
                <a:lnTo>
                  <a:pt x="7792212" y="1164336"/>
                </a:lnTo>
                <a:lnTo>
                  <a:pt x="7792212" y="1170432"/>
                </a:lnTo>
                <a:close/>
              </a:path>
              <a:path w="7792720" h="1170939">
                <a:moveTo>
                  <a:pt x="12191" y="12192"/>
                </a:moveTo>
                <a:lnTo>
                  <a:pt x="6095" y="12192"/>
                </a:lnTo>
                <a:lnTo>
                  <a:pt x="12191" y="6096"/>
                </a:lnTo>
                <a:lnTo>
                  <a:pt x="12191" y="12192"/>
                </a:lnTo>
                <a:close/>
              </a:path>
              <a:path w="7792720" h="1170939">
                <a:moveTo>
                  <a:pt x="7786116" y="12192"/>
                </a:moveTo>
                <a:lnTo>
                  <a:pt x="12191" y="12192"/>
                </a:lnTo>
                <a:lnTo>
                  <a:pt x="12191" y="6096"/>
                </a:lnTo>
                <a:lnTo>
                  <a:pt x="7786116" y="6096"/>
                </a:lnTo>
                <a:lnTo>
                  <a:pt x="7786116" y="12192"/>
                </a:lnTo>
                <a:close/>
              </a:path>
              <a:path w="7792720" h="1170939">
                <a:moveTo>
                  <a:pt x="7786116" y="1164336"/>
                </a:moveTo>
                <a:lnTo>
                  <a:pt x="7786116" y="6096"/>
                </a:lnTo>
                <a:lnTo>
                  <a:pt x="7792212" y="12192"/>
                </a:lnTo>
                <a:lnTo>
                  <a:pt x="7792212" y="1156716"/>
                </a:lnTo>
                <a:lnTo>
                  <a:pt x="7786116" y="1164336"/>
                </a:lnTo>
                <a:close/>
              </a:path>
              <a:path w="7792720" h="1170939">
                <a:moveTo>
                  <a:pt x="7792212" y="12192"/>
                </a:moveTo>
                <a:lnTo>
                  <a:pt x="7786116" y="6096"/>
                </a:lnTo>
                <a:lnTo>
                  <a:pt x="7792212" y="6096"/>
                </a:lnTo>
                <a:lnTo>
                  <a:pt x="7792212" y="12192"/>
                </a:lnTo>
                <a:close/>
              </a:path>
              <a:path w="7792720" h="1170939">
                <a:moveTo>
                  <a:pt x="12191" y="1164336"/>
                </a:moveTo>
                <a:lnTo>
                  <a:pt x="6095" y="1156716"/>
                </a:lnTo>
                <a:lnTo>
                  <a:pt x="12191" y="1156716"/>
                </a:lnTo>
                <a:lnTo>
                  <a:pt x="12191" y="1164336"/>
                </a:lnTo>
                <a:close/>
              </a:path>
              <a:path w="7792720" h="1170939">
                <a:moveTo>
                  <a:pt x="7786116" y="1164336"/>
                </a:moveTo>
                <a:lnTo>
                  <a:pt x="12191" y="1164336"/>
                </a:lnTo>
                <a:lnTo>
                  <a:pt x="12191" y="1156716"/>
                </a:lnTo>
                <a:lnTo>
                  <a:pt x="7786116" y="1156716"/>
                </a:lnTo>
                <a:lnTo>
                  <a:pt x="7786116" y="1164336"/>
                </a:lnTo>
                <a:close/>
              </a:path>
              <a:path w="7792720" h="1170939">
                <a:moveTo>
                  <a:pt x="7792212" y="1164336"/>
                </a:moveTo>
                <a:lnTo>
                  <a:pt x="7786116" y="1164336"/>
                </a:lnTo>
                <a:lnTo>
                  <a:pt x="7792212" y="1156716"/>
                </a:lnTo>
                <a:lnTo>
                  <a:pt x="7792212" y="1164336"/>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15" name="object 15"/>
          <p:cNvSpPr/>
          <p:nvPr/>
        </p:nvSpPr>
        <p:spPr>
          <a:xfrm>
            <a:off x="457200" y="457200"/>
            <a:ext cx="1447800" cy="818387"/>
          </a:xfrm>
          <a:prstGeom prst="rect">
            <a:avLst/>
          </a:prstGeom>
          <a:blipFill>
            <a:blip r:embed="rId5"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p:nvPr/>
        </p:nvSpPr>
        <p:spPr>
          <a:xfrm>
            <a:off x="597409" y="3416808"/>
            <a:ext cx="2083435" cy="469900"/>
          </a:xfrm>
          <a:custGeom>
            <a:avLst/>
            <a:gdLst/>
            <a:ahLst/>
            <a:cxnLst/>
            <a:rect l="l" t="t" r="r" b="b"/>
            <a:pathLst>
              <a:path w="2083435" h="469900">
                <a:moveTo>
                  <a:pt x="25907" y="469391"/>
                </a:moveTo>
                <a:lnTo>
                  <a:pt x="0" y="469391"/>
                </a:lnTo>
                <a:lnTo>
                  <a:pt x="0" y="6095"/>
                </a:lnTo>
                <a:lnTo>
                  <a:pt x="6095" y="0"/>
                </a:lnTo>
                <a:lnTo>
                  <a:pt x="2077212" y="0"/>
                </a:lnTo>
                <a:lnTo>
                  <a:pt x="2083307" y="6095"/>
                </a:lnTo>
                <a:lnTo>
                  <a:pt x="2083308" y="12192"/>
                </a:lnTo>
                <a:lnTo>
                  <a:pt x="25907" y="12192"/>
                </a:lnTo>
                <a:lnTo>
                  <a:pt x="12191" y="25908"/>
                </a:lnTo>
                <a:lnTo>
                  <a:pt x="25907" y="25908"/>
                </a:lnTo>
                <a:lnTo>
                  <a:pt x="25907" y="469391"/>
                </a:lnTo>
                <a:close/>
              </a:path>
              <a:path w="2083435" h="469900">
                <a:moveTo>
                  <a:pt x="25907" y="25908"/>
                </a:moveTo>
                <a:lnTo>
                  <a:pt x="12191" y="25908"/>
                </a:lnTo>
                <a:lnTo>
                  <a:pt x="25907" y="12192"/>
                </a:lnTo>
                <a:lnTo>
                  <a:pt x="25907" y="25908"/>
                </a:lnTo>
                <a:close/>
              </a:path>
              <a:path w="2083435" h="469900">
                <a:moveTo>
                  <a:pt x="2057400" y="25908"/>
                </a:moveTo>
                <a:lnTo>
                  <a:pt x="25907" y="25908"/>
                </a:lnTo>
                <a:lnTo>
                  <a:pt x="25907" y="12192"/>
                </a:lnTo>
                <a:lnTo>
                  <a:pt x="2057400" y="12192"/>
                </a:lnTo>
                <a:lnTo>
                  <a:pt x="2057400" y="25908"/>
                </a:lnTo>
                <a:close/>
              </a:path>
              <a:path w="2083435" h="469900">
                <a:moveTo>
                  <a:pt x="2083308" y="469391"/>
                </a:moveTo>
                <a:lnTo>
                  <a:pt x="2057400" y="469391"/>
                </a:lnTo>
                <a:lnTo>
                  <a:pt x="2057400" y="12192"/>
                </a:lnTo>
                <a:lnTo>
                  <a:pt x="2069592" y="25908"/>
                </a:lnTo>
                <a:lnTo>
                  <a:pt x="2083308" y="25908"/>
                </a:lnTo>
                <a:lnTo>
                  <a:pt x="2083308" y="469391"/>
                </a:lnTo>
                <a:close/>
              </a:path>
              <a:path w="2083435" h="469900">
                <a:moveTo>
                  <a:pt x="2083308" y="25908"/>
                </a:moveTo>
                <a:lnTo>
                  <a:pt x="2069592" y="25908"/>
                </a:lnTo>
                <a:lnTo>
                  <a:pt x="2057400" y="12192"/>
                </a:lnTo>
                <a:lnTo>
                  <a:pt x="2083308" y="12192"/>
                </a:lnTo>
                <a:lnTo>
                  <a:pt x="2083308" y="25908"/>
                </a:lnTo>
                <a:close/>
              </a:path>
            </a:pathLst>
          </a:custGeom>
          <a:solidFill>
            <a:srgbClr val="4BACC6"/>
          </a:solidFill>
        </p:spPr>
        <p:txBody>
          <a:bodyPr wrap="square" lIns="0" tIns="0" rIns="0" bIns="0" rtlCol="0"/>
          <a:lstStyle/>
          <a:p>
            <a:endParaRPr>
              <a:latin typeface="Times New Roman" pitchFamily="18" charset="0"/>
              <a:cs typeface="Times New Roman" pitchFamily="18" charset="0"/>
            </a:endParaRPr>
          </a:p>
        </p:txBody>
      </p:sp>
      <p:sp>
        <p:nvSpPr>
          <p:cNvPr id="19" name="object 19"/>
          <p:cNvSpPr/>
          <p:nvPr/>
        </p:nvSpPr>
        <p:spPr>
          <a:xfrm>
            <a:off x="5867400" y="5053308"/>
            <a:ext cx="4006850" cy="1739660"/>
          </a:xfrm>
          <a:custGeom>
            <a:avLst/>
            <a:gdLst/>
            <a:ahLst/>
            <a:cxnLst/>
            <a:rect l="l" t="t" r="r" b="b"/>
            <a:pathLst>
              <a:path w="4006850" h="1024254">
                <a:moveTo>
                  <a:pt x="4000500" y="1024128"/>
                </a:moveTo>
                <a:lnTo>
                  <a:pt x="4572" y="1024128"/>
                </a:lnTo>
                <a:lnTo>
                  <a:pt x="0" y="1019556"/>
                </a:lnTo>
                <a:lnTo>
                  <a:pt x="0" y="4572"/>
                </a:lnTo>
                <a:lnTo>
                  <a:pt x="4572" y="0"/>
                </a:lnTo>
                <a:lnTo>
                  <a:pt x="4000500" y="0"/>
                </a:lnTo>
                <a:lnTo>
                  <a:pt x="4006596" y="4572"/>
                </a:lnTo>
                <a:lnTo>
                  <a:pt x="4006596" y="12192"/>
                </a:lnTo>
                <a:lnTo>
                  <a:pt x="24384" y="12192"/>
                </a:lnTo>
                <a:lnTo>
                  <a:pt x="12192" y="24384"/>
                </a:lnTo>
                <a:lnTo>
                  <a:pt x="24384" y="24384"/>
                </a:lnTo>
                <a:lnTo>
                  <a:pt x="24384" y="999744"/>
                </a:lnTo>
                <a:lnTo>
                  <a:pt x="12192" y="999744"/>
                </a:lnTo>
                <a:lnTo>
                  <a:pt x="24384" y="1011936"/>
                </a:lnTo>
                <a:lnTo>
                  <a:pt x="4006596" y="1011936"/>
                </a:lnTo>
                <a:lnTo>
                  <a:pt x="4006596" y="1019556"/>
                </a:lnTo>
                <a:lnTo>
                  <a:pt x="4000500" y="1024128"/>
                </a:lnTo>
                <a:close/>
              </a:path>
              <a:path w="4006850" h="1024254">
                <a:moveTo>
                  <a:pt x="24384" y="24384"/>
                </a:moveTo>
                <a:lnTo>
                  <a:pt x="12192" y="24384"/>
                </a:lnTo>
                <a:lnTo>
                  <a:pt x="24384" y="12192"/>
                </a:lnTo>
                <a:lnTo>
                  <a:pt x="24384" y="24384"/>
                </a:lnTo>
                <a:close/>
              </a:path>
              <a:path w="4006850" h="1024254">
                <a:moveTo>
                  <a:pt x="3980688" y="24384"/>
                </a:moveTo>
                <a:lnTo>
                  <a:pt x="24384" y="24384"/>
                </a:lnTo>
                <a:lnTo>
                  <a:pt x="24384" y="12192"/>
                </a:lnTo>
                <a:lnTo>
                  <a:pt x="3980688" y="12192"/>
                </a:lnTo>
                <a:lnTo>
                  <a:pt x="3980688" y="24384"/>
                </a:lnTo>
                <a:close/>
              </a:path>
              <a:path w="4006850" h="1024254">
                <a:moveTo>
                  <a:pt x="3980688" y="1011936"/>
                </a:moveTo>
                <a:lnTo>
                  <a:pt x="3980688" y="12192"/>
                </a:lnTo>
                <a:lnTo>
                  <a:pt x="3992880" y="24384"/>
                </a:lnTo>
                <a:lnTo>
                  <a:pt x="4006596" y="24384"/>
                </a:lnTo>
                <a:lnTo>
                  <a:pt x="4006596" y="999744"/>
                </a:lnTo>
                <a:lnTo>
                  <a:pt x="3992880" y="999744"/>
                </a:lnTo>
                <a:lnTo>
                  <a:pt x="3980688" y="1011936"/>
                </a:lnTo>
                <a:close/>
              </a:path>
              <a:path w="4006850" h="1024254">
                <a:moveTo>
                  <a:pt x="4006596" y="24384"/>
                </a:moveTo>
                <a:lnTo>
                  <a:pt x="3992880" y="24384"/>
                </a:lnTo>
                <a:lnTo>
                  <a:pt x="3980688" y="12192"/>
                </a:lnTo>
                <a:lnTo>
                  <a:pt x="4006596" y="12192"/>
                </a:lnTo>
                <a:lnTo>
                  <a:pt x="4006596" y="24384"/>
                </a:lnTo>
                <a:close/>
              </a:path>
              <a:path w="4006850" h="1024254">
                <a:moveTo>
                  <a:pt x="24384" y="1011936"/>
                </a:moveTo>
                <a:lnTo>
                  <a:pt x="12192" y="999744"/>
                </a:lnTo>
                <a:lnTo>
                  <a:pt x="24384" y="999744"/>
                </a:lnTo>
                <a:lnTo>
                  <a:pt x="24384" y="1011936"/>
                </a:lnTo>
                <a:close/>
              </a:path>
              <a:path w="4006850" h="1024254">
                <a:moveTo>
                  <a:pt x="3980688" y="1011936"/>
                </a:moveTo>
                <a:lnTo>
                  <a:pt x="24384" y="1011936"/>
                </a:lnTo>
                <a:lnTo>
                  <a:pt x="24384" y="999744"/>
                </a:lnTo>
                <a:lnTo>
                  <a:pt x="3980688" y="999744"/>
                </a:lnTo>
                <a:lnTo>
                  <a:pt x="3980688" y="1011936"/>
                </a:lnTo>
                <a:close/>
              </a:path>
              <a:path w="4006850" h="1024254">
                <a:moveTo>
                  <a:pt x="4006596" y="1011936"/>
                </a:moveTo>
                <a:lnTo>
                  <a:pt x="3980688" y="1011936"/>
                </a:lnTo>
                <a:lnTo>
                  <a:pt x="3992880" y="999744"/>
                </a:lnTo>
                <a:lnTo>
                  <a:pt x="4006596" y="999744"/>
                </a:lnTo>
                <a:lnTo>
                  <a:pt x="4006596" y="1011936"/>
                </a:lnTo>
                <a:close/>
              </a:path>
            </a:pathLst>
          </a:custGeom>
          <a:solidFill>
            <a:srgbClr val="4BACC6"/>
          </a:solidFill>
        </p:spPr>
        <p:txBody>
          <a:bodyPr wrap="square" lIns="0" tIns="0" rIns="0" bIns="0" rtlCol="0"/>
          <a:lstStyle/>
          <a:p>
            <a:endParaRPr>
              <a:latin typeface="Times New Roman" pitchFamily="18" charset="0"/>
              <a:cs typeface="Times New Roman" pitchFamily="18" charset="0"/>
            </a:endParaRPr>
          </a:p>
        </p:txBody>
      </p:sp>
      <p:sp>
        <p:nvSpPr>
          <p:cNvPr id="20" name="object 20"/>
          <p:cNvSpPr txBox="1"/>
          <p:nvPr/>
        </p:nvSpPr>
        <p:spPr>
          <a:xfrm>
            <a:off x="6022975" y="5003532"/>
            <a:ext cx="3157855" cy="1815860"/>
          </a:xfrm>
          <a:prstGeom prst="rect">
            <a:avLst/>
          </a:prstGeom>
        </p:spPr>
        <p:txBody>
          <a:bodyPr vert="horz" wrap="square" lIns="0" tIns="91418" rIns="0" bIns="0" rtlCol="0">
            <a:spAutoFit/>
          </a:bodyPr>
          <a:lstStyle/>
          <a:p>
            <a:r>
              <a:rPr lang="en-US" sz="2800" b="1" dirty="0">
                <a:latin typeface="+mj-lt"/>
              </a:rPr>
              <a:t>Presented By:</a:t>
            </a:r>
          </a:p>
          <a:p>
            <a:r>
              <a:rPr lang="en-US" sz="2800" b="1" dirty="0">
                <a:latin typeface="+mj-lt"/>
              </a:rPr>
              <a:t>Mr. Vikas Kumar</a:t>
            </a:r>
          </a:p>
          <a:p>
            <a:r>
              <a:rPr lang="en-US" sz="2800" b="1" dirty="0">
                <a:latin typeface="+mj-lt"/>
              </a:rPr>
              <a:t>Department of Mechanical </a:t>
            </a:r>
            <a:r>
              <a:rPr lang="en-US" sz="2800" b="1" dirty="0" err="1">
                <a:latin typeface="+mj-lt"/>
              </a:rPr>
              <a:t>Engg</a:t>
            </a:r>
            <a:r>
              <a:rPr lang="en-US" sz="2800" b="1" dirty="0">
                <a:latin typeface="+mj-lt"/>
              </a:rPr>
              <a:t>. </a:t>
            </a:r>
          </a:p>
        </p:txBody>
      </p:sp>
      <p:sp>
        <p:nvSpPr>
          <p:cNvPr id="23" name="object 23"/>
          <p:cNvSpPr txBox="1"/>
          <p:nvPr/>
        </p:nvSpPr>
        <p:spPr>
          <a:xfrm>
            <a:off x="9067800" y="7086600"/>
            <a:ext cx="102870" cy="204890"/>
          </a:xfrm>
          <a:prstGeom prst="rect">
            <a:avLst/>
          </a:prstGeom>
        </p:spPr>
        <p:txBody>
          <a:bodyPr vert="horz" wrap="square" lIns="0" tIns="12697" rIns="0" bIns="0" rtlCol="0">
            <a:spAutoFit/>
          </a:bodyPr>
          <a:lstStyle/>
          <a:p>
            <a:pPr marL="12697">
              <a:spcBef>
                <a:spcPts val="100"/>
              </a:spcBef>
            </a:pPr>
            <a:r>
              <a:rPr sz="1200" dirty="0">
                <a:solidFill>
                  <a:srgbClr val="898989"/>
                </a:solidFill>
                <a:latin typeface="Times New Roman" pitchFamily="18" charset="0"/>
                <a:cs typeface="Times New Roman" pitchFamily="18" charset="0"/>
              </a:rPr>
              <a:t>1</a:t>
            </a:r>
            <a:endParaRPr sz="1200" dirty="0">
              <a:latin typeface="Times New Roman" pitchFamily="18" charset="0"/>
              <a:cs typeface="Times New Roman" pitchFamily="18" charset="0"/>
            </a:endParaRPr>
          </a:p>
        </p:txBody>
      </p:sp>
      <p:sp>
        <p:nvSpPr>
          <p:cNvPr id="25" name="object 25"/>
          <p:cNvSpPr/>
          <p:nvPr/>
        </p:nvSpPr>
        <p:spPr>
          <a:xfrm>
            <a:off x="597409" y="3886200"/>
            <a:ext cx="2083435" cy="90170"/>
          </a:xfrm>
          <a:custGeom>
            <a:avLst/>
            <a:gdLst/>
            <a:ahLst/>
            <a:cxnLst/>
            <a:rect l="l" t="t" r="r" b="b"/>
            <a:pathLst>
              <a:path w="2083435" h="90170">
                <a:moveTo>
                  <a:pt x="2077212" y="89916"/>
                </a:moveTo>
                <a:lnTo>
                  <a:pt x="6095" y="89916"/>
                </a:lnTo>
                <a:lnTo>
                  <a:pt x="0" y="83820"/>
                </a:lnTo>
                <a:lnTo>
                  <a:pt x="0" y="0"/>
                </a:lnTo>
                <a:lnTo>
                  <a:pt x="25907" y="0"/>
                </a:lnTo>
                <a:lnTo>
                  <a:pt x="25907" y="64008"/>
                </a:lnTo>
                <a:lnTo>
                  <a:pt x="12191" y="64008"/>
                </a:lnTo>
                <a:lnTo>
                  <a:pt x="25907" y="76200"/>
                </a:lnTo>
                <a:lnTo>
                  <a:pt x="2083308" y="76200"/>
                </a:lnTo>
                <a:lnTo>
                  <a:pt x="2083307" y="83820"/>
                </a:lnTo>
                <a:lnTo>
                  <a:pt x="2077212" y="89916"/>
                </a:lnTo>
                <a:close/>
              </a:path>
              <a:path w="2083435" h="90170">
                <a:moveTo>
                  <a:pt x="2057400" y="76200"/>
                </a:moveTo>
                <a:lnTo>
                  <a:pt x="2057400" y="0"/>
                </a:lnTo>
                <a:lnTo>
                  <a:pt x="2083308" y="0"/>
                </a:lnTo>
                <a:lnTo>
                  <a:pt x="2083308" y="64008"/>
                </a:lnTo>
                <a:lnTo>
                  <a:pt x="2069592" y="64008"/>
                </a:lnTo>
                <a:lnTo>
                  <a:pt x="2057400" y="76200"/>
                </a:lnTo>
                <a:close/>
              </a:path>
              <a:path w="2083435" h="90170">
                <a:moveTo>
                  <a:pt x="25907" y="76200"/>
                </a:moveTo>
                <a:lnTo>
                  <a:pt x="12191" y="64008"/>
                </a:lnTo>
                <a:lnTo>
                  <a:pt x="25907" y="64008"/>
                </a:lnTo>
                <a:lnTo>
                  <a:pt x="25907" y="76200"/>
                </a:lnTo>
                <a:close/>
              </a:path>
              <a:path w="2083435" h="90170">
                <a:moveTo>
                  <a:pt x="2057400" y="76200"/>
                </a:moveTo>
                <a:lnTo>
                  <a:pt x="25907" y="76200"/>
                </a:lnTo>
                <a:lnTo>
                  <a:pt x="25907" y="64008"/>
                </a:lnTo>
                <a:lnTo>
                  <a:pt x="2057400" y="64008"/>
                </a:lnTo>
                <a:lnTo>
                  <a:pt x="2057400" y="76200"/>
                </a:lnTo>
                <a:close/>
              </a:path>
              <a:path w="2083435" h="90170">
                <a:moveTo>
                  <a:pt x="2083308" y="76200"/>
                </a:moveTo>
                <a:lnTo>
                  <a:pt x="2057400" y="76200"/>
                </a:lnTo>
                <a:lnTo>
                  <a:pt x="2069592" y="64008"/>
                </a:lnTo>
                <a:lnTo>
                  <a:pt x="2083308" y="64008"/>
                </a:lnTo>
                <a:lnTo>
                  <a:pt x="2083308" y="76200"/>
                </a:lnTo>
                <a:close/>
              </a:path>
            </a:pathLst>
          </a:custGeom>
          <a:solidFill>
            <a:srgbClr val="4BACC6"/>
          </a:solidFill>
        </p:spPr>
        <p:txBody>
          <a:bodyPr wrap="square" lIns="0" tIns="0" rIns="0" bIns="0" rtlCol="0"/>
          <a:lstStyle/>
          <a:p>
            <a:endParaRPr>
              <a:latin typeface="Times New Roman" pitchFamily="18" charset="0"/>
              <a:cs typeface="Times New Roman" pitchFamily="18" charset="0"/>
            </a:endParaRPr>
          </a:p>
        </p:txBody>
      </p:sp>
      <p:sp>
        <p:nvSpPr>
          <p:cNvPr id="29" name="object 29"/>
          <p:cNvSpPr/>
          <p:nvPr/>
        </p:nvSpPr>
        <p:spPr>
          <a:xfrm>
            <a:off x="597410" y="4255008"/>
            <a:ext cx="4732145" cy="1287779"/>
          </a:xfrm>
          <a:custGeom>
            <a:avLst/>
            <a:gdLst/>
            <a:ahLst/>
            <a:cxnLst/>
            <a:rect l="l" t="t" r="r" b="b"/>
            <a:pathLst>
              <a:path w="4445635" h="1287779">
                <a:moveTo>
                  <a:pt x="4439412" y="1287780"/>
                </a:moveTo>
                <a:lnTo>
                  <a:pt x="6096" y="1287780"/>
                </a:lnTo>
                <a:lnTo>
                  <a:pt x="0" y="1281684"/>
                </a:lnTo>
                <a:lnTo>
                  <a:pt x="0" y="6096"/>
                </a:lnTo>
                <a:lnTo>
                  <a:pt x="6096" y="0"/>
                </a:lnTo>
                <a:lnTo>
                  <a:pt x="4439412" y="0"/>
                </a:lnTo>
                <a:lnTo>
                  <a:pt x="4445508" y="6096"/>
                </a:lnTo>
                <a:lnTo>
                  <a:pt x="4445508" y="12192"/>
                </a:lnTo>
                <a:lnTo>
                  <a:pt x="25908" y="12192"/>
                </a:lnTo>
                <a:lnTo>
                  <a:pt x="12192" y="25908"/>
                </a:lnTo>
                <a:lnTo>
                  <a:pt x="25908" y="25908"/>
                </a:lnTo>
                <a:lnTo>
                  <a:pt x="25908" y="1261872"/>
                </a:lnTo>
                <a:lnTo>
                  <a:pt x="12192" y="1261872"/>
                </a:lnTo>
                <a:lnTo>
                  <a:pt x="25908" y="1275588"/>
                </a:lnTo>
                <a:lnTo>
                  <a:pt x="4445508" y="1275588"/>
                </a:lnTo>
                <a:lnTo>
                  <a:pt x="4445508" y="1281684"/>
                </a:lnTo>
                <a:lnTo>
                  <a:pt x="4439412" y="1287780"/>
                </a:lnTo>
                <a:close/>
              </a:path>
              <a:path w="4445635" h="1287779">
                <a:moveTo>
                  <a:pt x="25908" y="25908"/>
                </a:moveTo>
                <a:lnTo>
                  <a:pt x="12192" y="25908"/>
                </a:lnTo>
                <a:lnTo>
                  <a:pt x="25908" y="12192"/>
                </a:lnTo>
                <a:lnTo>
                  <a:pt x="25908" y="25908"/>
                </a:lnTo>
                <a:close/>
              </a:path>
              <a:path w="4445635" h="1287779">
                <a:moveTo>
                  <a:pt x="4419600" y="25908"/>
                </a:moveTo>
                <a:lnTo>
                  <a:pt x="25908" y="25908"/>
                </a:lnTo>
                <a:lnTo>
                  <a:pt x="25908" y="12192"/>
                </a:lnTo>
                <a:lnTo>
                  <a:pt x="4419600" y="12192"/>
                </a:lnTo>
                <a:lnTo>
                  <a:pt x="4419600" y="25908"/>
                </a:lnTo>
                <a:close/>
              </a:path>
              <a:path w="4445635" h="1287779">
                <a:moveTo>
                  <a:pt x="4419600" y="1275588"/>
                </a:moveTo>
                <a:lnTo>
                  <a:pt x="4419600" y="12192"/>
                </a:lnTo>
                <a:lnTo>
                  <a:pt x="4431792" y="25908"/>
                </a:lnTo>
                <a:lnTo>
                  <a:pt x="4445508" y="25908"/>
                </a:lnTo>
                <a:lnTo>
                  <a:pt x="4445508" y="1261872"/>
                </a:lnTo>
                <a:lnTo>
                  <a:pt x="4431792" y="1261872"/>
                </a:lnTo>
                <a:lnTo>
                  <a:pt x="4419600" y="1275588"/>
                </a:lnTo>
                <a:close/>
              </a:path>
              <a:path w="4445635" h="1287779">
                <a:moveTo>
                  <a:pt x="4445508" y="25908"/>
                </a:moveTo>
                <a:lnTo>
                  <a:pt x="4431792" y="25908"/>
                </a:lnTo>
                <a:lnTo>
                  <a:pt x="4419600" y="12192"/>
                </a:lnTo>
                <a:lnTo>
                  <a:pt x="4445508" y="12192"/>
                </a:lnTo>
                <a:lnTo>
                  <a:pt x="4445508" y="25908"/>
                </a:lnTo>
                <a:close/>
              </a:path>
              <a:path w="4445635" h="1287779">
                <a:moveTo>
                  <a:pt x="25908" y="1275588"/>
                </a:moveTo>
                <a:lnTo>
                  <a:pt x="12192" y="1261872"/>
                </a:lnTo>
                <a:lnTo>
                  <a:pt x="25908" y="1261872"/>
                </a:lnTo>
                <a:lnTo>
                  <a:pt x="25908" y="1275588"/>
                </a:lnTo>
                <a:close/>
              </a:path>
              <a:path w="4445635" h="1287779">
                <a:moveTo>
                  <a:pt x="4419600" y="1275588"/>
                </a:moveTo>
                <a:lnTo>
                  <a:pt x="25908" y="1275588"/>
                </a:lnTo>
                <a:lnTo>
                  <a:pt x="25908" y="1261872"/>
                </a:lnTo>
                <a:lnTo>
                  <a:pt x="4419600" y="1261872"/>
                </a:lnTo>
                <a:lnTo>
                  <a:pt x="4419600" y="1275588"/>
                </a:lnTo>
                <a:close/>
              </a:path>
              <a:path w="4445635" h="1287779">
                <a:moveTo>
                  <a:pt x="4445508" y="1275588"/>
                </a:moveTo>
                <a:lnTo>
                  <a:pt x="4419600" y="1275588"/>
                </a:lnTo>
                <a:lnTo>
                  <a:pt x="4431792" y="1261872"/>
                </a:lnTo>
                <a:lnTo>
                  <a:pt x="4445508" y="1261872"/>
                </a:lnTo>
                <a:lnTo>
                  <a:pt x="4445508" y="1275588"/>
                </a:lnTo>
                <a:close/>
              </a:path>
            </a:pathLst>
          </a:custGeom>
          <a:solidFill>
            <a:srgbClr val="4BACC6"/>
          </a:solidFill>
        </p:spPr>
        <p:txBody>
          <a:bodyPr wrap="square" lIns="0" tIns="0" rIns="0" bIns="0" rtlCol="0"/>
          <a:lstStyle/>
          <a:p>
            <a:endParaRPr>
              <a:latin typeface="Times New Roman" pitchFamily="18" charset="0"/>
              <a:cs typeface="Times New Roman" pitchFamily="18" charset="0"/>
            </a:endParaRPr>
          </a:p>
        </p:txBody>
      </p:sp>
      <p:sp>
        <p:nvSpPr>
          <p:cNvPr id="30" name="object 30"/>
          <p:cNvSpPr txBox="1"/>
          <p:nvPr/>
        </p:nvSpPr>
        <p:spPr>
          <a:xfrm>
            <a:off x="533400" y="2133600"/>
            <a:ext cx="9130865" cy="3059167"/>
          </a:xfrm>
          <a:prstGeom prst="rect">
            <a:avLst/>
          </a:prstGeom>
        </p:spPr>
        <p:txBody>
          <a:bodyPr vert="horz" wrap="square" lIns="0" tIns="12061" rIns="0" bIns="0" rtlCol="0">
            <a:spAutoFit/>
          </a:bodyPr>
          <a:lstStyle/>
          <a:p>
            <a:pPr marL="1644266" algn="ctr">
              <a:spcBef>
                <a:spcPts val="95"/>
              </a:spcBef>
              <a:tabLst>
                <a:tab pos="4683934" algn="l"/>
              </a:tabLst>
            </a:pPr>
            <a:r>
              <a:rPr lang="en-US" sz="3500" dirty="0">
                <a:latin typeface="Times New Roman" pitchFamily="18" charset="0"/>
                <a:cs typeface="Times New Roman" pitchFamily="18" charset="0"/>
              </a:rPr>
              <a:t>INTRODUCTION </a:t>
            </a:r>
            <a:endParaRPr sz="3500" dirty="0">
              <a:latin typeface="Times New Roman" pitchFamily="18" charset="0"/>
              <a:cs typeface="Times New Roman" pitchFamily="18" charset="0"/>
            </a:endParaRPr>
          </a:p>
          <a:p>
            <a:pPr>
              <a:lnSpc>
                <a:spcPct val="100000"/>
              </a:lnSpc>
            </a:pPr>
            <a:endParaRPr sz="3700" dirty="0">
              <a:latin typeface="Times New Roman" pitchFamily="18" charset="0"/>
              <a:cs typeface="Times New Roman" pitchFamily="18" charset="0"/>
            </a:endParaRPr>
          </a:p>
          <a:p>
            <a:pPr marL="437413">
              <a:spcBef>
                <a:spcPts val="2820"/>
              </a:spcBef>
            </a:pPr>
            <a:r>
              <a:rPr sz="2600" b="1" spc="-25" dirty="0">
                <a:latin typeface="Times New Roman" pitchFamily="18" charset="0"/>
                <a:cs typeface="Times New Roman" pitchFamily="18" charset="0"/>
              </a:rPr>
              <a:t>UNIT:</a:t>
            </a:r>
            <a:r>
              <a:rPr sz="2600" b="1" spc="-40" dirty="0">
                <a:latin typeface="Times New Roman" pitchFamily="18" charset="0"/>
                <a:cs typeface="Times New Roman" pitchFamily="18" charset="0"/>
              </a:rPr>
              <a:t> </a:t>
            </a:r>
            <a:r>
              <a:rPr sz="2600" b="1" dirty="0">
                <a:latin typeface="Times New Roman" pitchFamily="18" charset="0"/>
                <a:cs typeface="Times New Roman" pitchFamily="18" charset="0"/>
              </a:rPr>
              <a:t>1</a:t>
            </a:r>
            <a:endParaRPr sz="2600" dirty="0">
              <a:latin typeface="Times New Roman" pitchFamily="18" charset="0"/>
              <a:cs typeface="Times New Roman" pitchFamily="18" charset="0"/>
            </a:endParaRPr>
          </a:p>
          <a:p>
            <a:pPr>
              <a:spcBef>
                <a:spcPts val="10"/>
              </a:spcBef>
            </a:pPr>
            <a:endParaRPr sz="3000" dirty="0">
              <a:latin typeface="Times New Roman" pitchFamily="18" charset="0"/>
              <a:cs typeface="Times New Roman" pitchFamily="18" charset="0"/>
            </a:endParaRPr>
          </a:p>
          <a:p>
            <a:pPr marL="12697" marR="4156372" indent="2538" algn="ctr">
              <a:lnSpc>
                <a:spcPts val="2810"/>
              </a:lnSpc>
            </a:pPr>
            <a:r>
              <a:rPr lang="en-US" sz="2600" b="1" spc="-4" dirty="0">
                <a:latin typeface="Times New Roman" pitchFamily="18" charset="0"/>
                <a:cs typeface="Times New Roman" pitchFamily="18" charset="0"/>
              </a:rPr>
              <a:t>Renewable Energy Resources (KOW – 074)</a:t>
            </a:r>
            <a:endParaRPr sz="2600" b="1" dirty="0">
              <a:latin typeface="Times New Roman" pitchFamily="18" charset="0"/>
              <a:cs typeface="Times New Roman" pitchFamily="18" charset="0"/>
            </a:endParaRPr>
          </a:p>
        </p:txBody>
      </p:sp>
      <p:sp>
        <p:nvSpPr>
          <p:cNvPr id="31" name="object 31"/>
          <p:cNvSpPr/>
          <p:nvPr/>
        </p:nvSpPr>
        <p:spPr>
          <a:xfrm>
            <a:off x="612648" y="5731763"/>
            <a:ext cx="4430395" cy="668020"/>
          </a:xfrm>
          <a:custGeom>
            <a:avLst/>
            <a:gdLst/>
            <a:ahLst/>
            <a:cxnLst/>
            <a:rect l="l" t="t" r="r" b="b"/>
            <a:pathLst>
              <a:path w="4430395" h="668020">
                <a:moveTo>
                  <a:pt x="4424172" y="667512"/>
                </a:moveTo>
                <a:lnTo>
                  <a:pt x="4572" y="667512"/>
                </a:lnTo>
                <a:lnTo>
                  <a:pt x="0" y="662940"/>
                </a:lnTo>
                <a:lnTo>
                  <a:pt x="0" y="6096"/>
                </a:lnTo>
                <a:lnTo>
                  <a:pt x="4572" y="0"/>
                </a:lnTo>
                <a:lnTo>
                  <a:pt x="4424172" y="0"/>
                </a:lnTo>
                <a:lnTo>
                  <a:pt x="4430268" y="6096"/>
                </a:lnTo>
                <a:lnTo>
                  <a:pt x="4430268" y="12192"/>
                </a:lnTo>
                <a:lnTo>
                  <a:pt x="24384" y="12192"/>
                </a:lnTo>
                <a:lnTo>
                  <a:pt x="12192" y="25908"/>
                </a:lnTo>
                <a:lnTo>
                  <a:pt x="24384" y="25908"/>
                </a:lnTo>
                <a:lnTo>
                  <a:pt x="24384" y="643128"/>
                </a:lnTo>
                <a:lnTo>
                  <a:pt x="12192" y="643128"/>
                </a:lnTo>
                <a:lnTo>
                  <a:pt x="24384" y="655319"/>
                </a:lnTo>
                <a:lnTo>
                  <a:pt x="4430268" y="655319"/>
                </a:lnTo>
                <a:lnTo>
                  <a:pt x="4430268" y="662940"/>
                </a:lnTo>
                <a:lnTo>
                  <a:pt x="4424172" y="667512"/>
                </a:lnTo>
                <a:close/>
              </a:path>
              <a:path w="4430395" h="668020">
                <a:moveTo>
                  <a:pt x="24384" y="25908"/>
                </a:moveTo>
                <a:lnTo>
                  <a:pt x="12192" y="25908"/>
                </a:lnTo>
                <a:lnTo>
                  <a:pt x="24384" y="12192"/>
                </a:lnTo>
                <a:lnTo>
                  <a:pt x="24384" y="25908"/>
                </a:lnTo>
                <a:close/>
              </a:path>
              <a:path w="4430395" h="668020">
                <a:moveTo>
                  <a:pt x="4404360" y="25908"/>
                </a:moveTo>
                <a:lnTo>
                  <a:pt x="24384" y="25908"/>
                </a:lnTo>
                <a:lnTo>
                  <a:pt x="24384" y="12192"/>
                </a:lnTo>
                <a:lnTo>
                  <a:pt x="4404360" y="12192"/>
                </a:lnTo>
                <a:lnTo>
                  <a:pt x="4404360" y="25908"/>
                </a:lnTo>
                <a:close/>
              </a:path>
              <a:path w="4430395" h="668020">
                <a:moveTo>
                  <a:pt x="4404360" y="655319"/>
                </a:moveTo>
                <a:lnTo>
                  <a:pt x="4404360" y="12192"/>
                </a:lnTo>
                <a:lnTo>
                  <a:pt x="4416552" y="25908"/>
                </a:lnTo>
                <a:lnTo>
                  <a:pt x="4430268" y="25908"/>
                </a:lnTo>
                <a:lnTo>
                  <a:pt x="4430268" y="643128"/>
                </a:lnTo>
                <a:lnTo>
                  <a:pt x="4416552" y="643128"/>
                </a:lnTo>
                <a:lnTo>
                  <a:pt x="4404360" y="655319"/>
                </a:lnTo>
                <a:close/>
              </a:path>
              <a:path w="4430395" h="668020">
                <a:moveTo>
                  <a:pt x="4430268" y="25908"/>
                </a:moveTo>
                <a:lnTo>
                  <a:pt x="4416552" y="25908"/>
                </a:lnTo>
                <a:lnTo>
                  <a:pt x="4404360" y="12192"/>
                </a:lnTo>
                <a:lnTo>
                  <a:pt x="4430268" y="12192"/>
                </a:lnTo>
                <a:lnTo>
                  <a:pt x="4430268" y="25908"/>
                </a:lnTo>
                <a:close/>
              </a:path>
              <a:path w="4430395" h="668020">
                <a:moveTo>
                  <a:pt x="24384" y="655319"/>
                </a:moveTo>
                <a:lnTo>
                  <a:pt x="12192" y="643128"/>
                </a:lnTo>
                <a:lnTo>
                  <a:pt x="24384" y="643128"/>
                </a:lnTo>
                <a:lnTo>
                  <a:pt x="24384" y="655319"/>
                </a:lnTo>
                <a:close/>
              </a:path>
              <a:path w="4430395" h="668020">
                <a:moveTo>
                  <a:pt x="4404360" y="655319"/>
                </a:moveTo>
                <a:lnTo>
                  <a:pt x="24384" y="655319"/>
                </a:lnTo>
                <a:lnTo>
                  <a:pt x="24384" y="643128"/>
                </a:lnTo>
                <a:lnTo>
                  <a:pt x="4404360" y="643128"/>
                </a:lnTo>
                <a:lnTo>
                  <a:pt x="4404360" y="655319"/>
                </a:lnTo>
                <a:close/>
              </a:path>
              <a:path w="4430395" h="668020">
                <a:moveTo>
                  <a:pt x="4430268" y="655319"/>
                </a:moveTo>
                <a:lnTo>
                  <a:pt x="4404360" y="655319"/>
                </a:lnTo>
                <a:lnTo>
                  <a:pt x="4416552" y="643128"/>
                </a:lnTo>
                <a:lnTo>
                  <a:pt x="4430268" y="643128"/>
                </a:lnTo>
                <a:lnTo>
                  <a:pt x="4430268" y="655319"/>
                </a:lnTo>
                <a:close/>
              </a:path>
            </a:pathLst>
          </a:custGeom>
          <a:solidFill>
            <a:srgbClr val="4BACC6"/>
          </a:solidFill>
        </p:spPr>
        <p:txBody>
          <a:bodyPr wrap="square" lIns="0" tIns="0" rIns="0" bIns="0" rtlCol="0"/>
          <a:lstStyle/>
          <a:p>
            <a:endParaRPr>
              <a:latin typeface="Times New Roman" pitchFamily="18" charset="0"/>
              <a:cs typeface="Times New Roman" pitchFamily="18" charset="0"/>
            </a:endParaRPr>
          </a:p>
        </p:txBody>
      </p:sp>
      <p:sp>
        <p:nvSpPr>
          <p:cNvPr id="32" name="object 32"/>
          <p:cNvSpPr txBox="1"/>
          <p:nvPr/>
        </p:nvSpPr>
        <p:spPr>
          <a:xfrm>
            <a:off x="612648" y="5755633"/>
            <a:ext cx="4430395" cy="414177"/>
          </a:xfrm>
          <a:prstGeom prst="rect">
            <a:avLst/>
          </a:prstGeom>
        </p:spPr>
        <p:txBody>
          <a:bodyPr vert="horz" wrap="square" lIns="0" tIns="12697" rIns="0" bIns="0" rtlCol="0">
            <a:spAutoFit/>
          </a:bodyPr>
          <a:lstStyle/>
          <a:p>
            <a:pPr marL="12697" algn="ctr">
              <a:spcBef>
                <a:spcPts val="100"/>
              </a:spcBef>
            </a:pPr>
            <a:r>
              <a:rPr lang="en-US" sz="2600" b="1" spc="-35" dirty="0" err="1">
                <a:latin typeface="Times New Roman" pitchFamily="18" charset="0"/>
                <a:cs typeface="Times New Roman" pitchFamily="18" charset="0"/>
              </a:rPr>
              <a:t>B.Tech</a:t>
            </a:r>
            <a:r>
              <a:rPr lang="en-US" sz="2600" b="1" spc="-35" dirty="0">
                <a:latin typeface="Times New Roman" pitchFamily="18" charset="0"/>
                <a:cs typeface="Times New Roman" pitchFamily="18" charset="0"/>
              </a:rPr>
              <a:t>: 7</a:t>
            </a:r>
            <a:r>
              <a:rPr lang="en-US" sz="2600" b="1" spc="-35" baseline="30000" dirty="0">
                <a:latin typeface="Times New Roman" pitchFamily="18" charset="0"/>
                <a:cs typeface="Times New Roman" pitchFamily="18" charset="0"/>
              </a:rPr>
              <a:t>th</a:t>
            </a:r>
            <a:r>
              <a:rPr lang="en-US" sz="2600" b="1" spc="-35" dirty="0">
                <a:latin typeface="Times New Roman" pitchFamily="18" charset="0"/>
                <a:cs typeface="Times New Roman" pitchFamily="18" charset="0"/>
              </a:rPr>
              <a:t> Sem</a:t>
            </a:r>
            <a:endParaRPr sz="2600" dirty="0">
              <a:latin typeface="Times New Roman" pitchFamily="18" charset="0"/>
              <a:cs typeface="Times New Roman" pitchFamily="18" charset="0"/>
            </a:endParaRPr>
          </a:p>
        </p:txBody>
      </p:sp>
      <p:pic>
        <p:nvPicPr>
          <p:cNvPr id="26" name="Picture 5" descr="C:\Users\Sumit\Desktop\download.png"/>
          <p:cNvPicPr>
            <a:picLocks noChangeAspect="1" noChangeArrowheads="1"/>
          </p:cNvPicPr>
          <p:nvPr/>
        </p:nvPicPr>
        <p:blipFill>
          <a:blip r:embed="rId6"/>
          <a:srcRect/>
          <a:stretch>
            <a:fillRect/>
          </a:stretch>
        </p:blipFill>
        <p:spPr bwMode="auto">
          <a:xfrm>
            <a:off x="612872" y="381000"/>
            <a:ext cx="1063527" cy="838200"/>
          </a:xfrm>
          <a:prstGeom prst="rect">
            <a:avLst/>
          </a:prstGeom>
          <a:noFill/>
        </p:spPr>
      </p:pic>
      <p:pic>
        <p:nvPicPr>
          <p:cNvPr id="34" name="Picture 33">
            <a:extLst>
              <a:ext uri="{FF2B5EF4-FFF2-40B4-BE49-F238E27FC236}">
                <a16:creationId xmlns:a16="http://schemas.microsoft.com/office/drawing/2014/main" id="{8B295DD9-AC5B-8C03-8B1A-737BB16CB82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56357" y="3383561"/>
            <a:ext cx="1780789" cy="1714908"/>
          </a:xfrm>
          <a:prstGeom prst="rect">
            <a:avLst/>
          </a:prstGeom>
        </p:spPr>
      </p:pic>
      <p:sp>
        <p:nvSpPr>
          <p:cNvPr id="16" name="Date Placeholder 15">
            <a:extLst>
              <a:ext uri="{FF2B5EF4-FFF2-40B4-BE49-F238E27FC236}">
                <a16:creationId xmlns:a16="http://schemas.microsoft.com/office/drawing/2014/main" id="{219AE476-FD77-9194-AE3E-9AFA120C2322}"/>
              </a:ext>
            </a:extLst>
          </p:cNvPr>
          <p:cNvSpPr>
            <a:spLocks noGrp="1"/>
          </p:cNvSpPr>
          <p:nvPr>
            <p:ph type="dt" sz="half" idx="6"/>
          </p:nvPr>
        </p:nvSpPr>
        <p:spPr/>
        <p:txBody>
          <a:bodyPr/>
          <a:lstStyle/>
          <a:p>
            <a:fld id="{1EEEF68E-3B45-4151-9365-3E0B242FBC61}" type="datetime1">
              <a:rPr lang="en-US" spc="-4" smtClean="0"/>
              <a:t>8/22/2022</a:t>
            </a:fld>
            <a:endParaRPr lang="en-US" spc="-4" dirty="0"/>
          </a:p>
        </p:txBody>
      </p:sp>
      <p:sp>
        <p:nvSpPr>
          <p:cNvPr id="18" name="Footer Placeholder 17">
            <a:extLst>
              <a:ext uri="{FF2B5EF4-FFF2-40B4-BE49-F238E27FC236}">
                <a16:creationId xmlns:a16="http://schemas.microsoft.com/office/drawing/2014/main" id="{BBB889F0-88C5-A084-9364-AEC59EF2144C}"/>
              </a:ext>
            </a:extLst>
          </p:cNvPr>
          <p:cNvSpPr>
            <a:spLocks noGrp="1"/>
          </p:cNvSpPr>
          <p:nvPr>
            <p:ph type="ftr" sz="quarter" idx="5"/>
          </p:nvPr>
        </p:nvSpPr>
        <p:spPr/>
        <p:txBody>
          <a:bodyPr/>
          <a:lstStyle/>
          <a:p>
            <a:r>
              <a:rPr lang="sv-SE"/>
              <a:t>Mr. Vikas Kumar                  RER (KOE-074)                   Unit- 1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9153" y="545031"/>
            <a:ext cx="3907154" cy="482601"/>
          </a:xfrm>
          <a:prstGeom prst="rect">
            <a:avLst/>
          </a:prstGeom>
        </p:spPr>
        <p:txBody>
          <a:bodyPr vert="horz" wrap="square" lIns="0" tIns="12697" rIns="0" bIns="0" rtlCol="0">
            <a:spAutoFit/>
          </a:bodyPr>
          <a:lstStyle/>
          <a:p>
            <a:pPr marL="12697">
              <a:spcBef>
                <a:spcPts val="100"/>
              </a:spcBef>
            </a:pPr>
            <a:r>
              <a:rPr lang="en-US" spc="-4" dirty="0">
                <a:latin typeface="Times New Roman" pitchFamily="18" charset="0"/>
                <a:cs typeface="Times New Roman" pitchFamily="18" charset="0"/>
              </a:rPr>
              <a:t>Syllabus</a:t>
            </a: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1280159" y="1636774"/>
            <a:ext cx="390144" cy="725427"/>
          </a:xfrm>
          <a:prstGeom prst="rect">
            <a:avLst/>
          </a:prstGeom>
          <a:blipFill>
            <a:blip r:embed="rId3"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7" name="object 7"/>
          <p:cNvSpPr txBox="1"/>
          <p:nvPr/>
        </p:nvSpPr>
        <p:spPr>
          <a:xfrm>
            <a:off x="897124" y="1590091"/>
            <a:ext cx="760730" cy="373680"/>
          </a:xfrm>
          <a:prstGeom prst="rect">
            <a:avLst/>
          </a:prstGeom>
        </p:spPr>
        <p:txBody>
          <a:bodyPr vert="horz" wrap="square" lIns="0" tIns="42535" rIns="0" bIns="0" rtlCol="0">
            <a:spAutoFit/>
          </a:bodyPr>
          <a:lstStyle/>
          <a:p>
            <a:pPr marL="12697" marR="5080" indent="-635" algn="ctr">
              <a:lnSpc>
                <a:spcPct val="86100"/>
              </a:lnSpc>
              <a:spcBef>
                <a:spcPts val="335"/>
              </a:spcBef>
            </a:pPr>
            <a:r>
              <a:rPr lang="en-US" sz="2500" b="1" dirty="0">
                <a:solidFill>
                  <a:srgbClr val="FFFFFF"/>
                </a:solidFill>
                <a:latin typeface="Times New Roman" pitchFamily="18" charset="0"/>
                <a:cs typeface="Times New Roman" pitchFamily="18" charset="0"/>
              </a:rPr>
              <a:t>CO</a:t>
            </a:r>
            <a:r>
              <a:rPr sz="2500" b="1">
                <a:solidFill>
                  <a:srgbClr val="FFFFFF"/>
                </a:solidFill>
                <a:latin typeface="Times New Roman" pitchFamily="18" charset="0"/>
                <a:cs typeface="Times New Roman" pitchFamily="18" charset="0"/>
              </a:rPr>
              <a:t>1</a:t>
            </a:r>
            <a:endParaRPr sz="2500" dirty="0">
              <a:latin typeface="Times New Roman" pitchFamily="18" charset="0"/>
              <a:cs typeface="Times New Roman" pitchFamily="18" charset="0"/>
            </a:endParaRPr>
          </a:p>
        </p:txBody>
      </p:sp>
      <p:sp>
        <p:nvSpPr>
          <p:cNvPr id="10" name="object 10"/>
          <p:cNvSpPr/>
          <p:nvPr/>
        </p:nvSpPr>
        <p:spPr>
          <a:xfrm>
            <a:off x="1280161" y="2977998"/>
            <a:ext cx="388519" cy="388519"/>
          </a:xfrm>
          <a:prstGeom prst="rect">
            <a:avLst/>
          </a:prstGeom>
          <a:blipFill>
            <a:blip r:embed="rId4"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19" name="object 19"/>
          <p:cNvSpPr/>
          <p:nvPr/>
        </p:nvSpPr>
        <p:spPr>
          <a:xfrm>
            <a:off x="1277115" y="3886203"/>
            <a:ext cx="393188" cy="630935"/>
          </a:xfrm>
          <a:prstGeom prst="rect">
            <a:avLst/>
          </a:prstGeom>
          <a:blipFill>
            <a:blip r:embed="rId5"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25" name="object 25"/>
          <p:cNvSpPr/>
          <p:nvPr/>
        </p:nvSpPr>
        <p:spPr>
          <a:xfrm>
            <a:off x="888491" y="5137404"/>
            <a:ext cx="390652" cy="390144"/>
          </a:xfrm>
          <a:prstGeom prst="rect">
            <a:avLst/>
          </a:prstGeom>
          <a:blipFill>
            <a:blip r:embed="rId6"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26" name="object 26"/>
          <p:cNvSpPr/>
          <p:nvPr/>
        </p:nvSpPr>
        <p:spPr>
          <a:xfrm>
            <a:off x="1280159" y="4799078"/>
            <a:ext cx="390144" cy="726948"/>
          </a:xfrm>
          <a:prstGeom prst="rect">
            <a:avLst/>
          </a:prstGeom>
          <a:blipFill>
            <a:blip r:embed="rId7"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33" name="object 33"/>
          <p:cNvSpPr/>
          <p:nvPr/>
        </p:nvSpPr>
        <p:spPr>
          <a:xfrm>
            <a:off x="1280159" y="5850635"/>
            <a:ext cx="390144" cy="726947"/>
          </a:xfrm>
          <a:prstGeom prst="rect">
            <a:avLst/>
          </a:prstGeom>
          <a:blipFill>
            <a:blip r:embed="rId8"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40" name="Rectangle 39"/>
          <p:cNvSpPr/>
          <p:nvPr/>
        </p:nvSpPr>
        <p:spPr>
          <a:xfrm>
            <a:off x="486967" y="1275587"/>
            <a:ext cx="8686800" cy="4893647"/>
          </a:xfrm>
          <a:prstGeom prst="rect">
            <a:avLst/>
          </a:prstGeom>
        </p:spPr>
        <p:txBody>
          <a:bodyPr wrap="square">
            <a:spAutoFit/>
          </a:bodyPr>
          <a:lstStyle/>
          <a:p>
            <a:pPr algn="just"/>
            <a:r>
              <a:rPr lang="en-IN" sz="2400" b="1" u="sng" dirty="0">
                <a:latin typeface="Cambria" pitchFamily="18" charset="0"/>
                <a:cs typeface="Times New Roman" pitchFamily="18" charset="0"/>
              </a:rPr>
              <a:t>Unit-IV: </a:t>
            </a:r>
            <a:r>
              <a:rPr lang="en-US" sz="2400" dirty="0"/>
              <a:t>Thermo-electrical and thermionic Conversions: Principle of working, performance and limitations. Wind Energy: Wind power and its sources, site selection, criterion, momentum theory, classification of rotors, concentrations and augments, wind characteristics. </a:t>
            </a:r>
            <a:r>
              <a:rPr lang="en-US" sz="2400"/>
              <a:t>Performance and limitations of energy conversion systems. </a:t>
            </a:r>
          </a:p>
          <a:p>
            <a:pPr algn="just"/>
            <a:endParaRPr lang="en-US" sz="2400" b="1" dirty="0">
              <a:solidFill>
                <a:srgbClr val="7030A0"/>
              </a:solidFill>
              <a:latin typeface="Cambria" pitchFamily="18" charset="0"/>
              <a:cs typeface="Times New Roman" pitchFamily="18" charset="0"/>
            </a:endParaRPr>
          </a:p>
          <a:p>
            <a:pPr algn="just"/>
            <a:r>
              <a:rPr lang="en-IN" sz="2400" b="1" u="sng" dirty="0">
                <a:latin typeface="Cambria" pitchFamily="18" charset="0"/>
                <a:cs typeface="Times New Roman" pitchFamily="18" charset="0"/>
              </a:rPr>
              <a:t>Unit-V: </a:t>
            </a:r>
            <a:r>
              <a:rPr lang="en-US" sz="2400" dirty="0"/>
              <a:t>Bio-mass: Availability of bio-mass and its conversion theory. Ocean Thermal Energy Conversion (OTEC): Availability, theory and working principle, performance and limitations. Wave and Tidal Wave: Principle of working, performance and limitations. Waste Recycling Plants. </a:t>
            </a:r>
            <a:endParaRPr lang="en-IN" sz="2400" b="1" dirty="0">
              <a:solidFill>
                <a:srgbClr val="7030A0"/>
              </a:solidFill>
              <a:latin typeface="Cambria" pitchFamily="18" charset="0"/>
              <a:cs typeface="Times New Roman" pitchFamily="18" charset="0"/>
            </a:endParaRPr>
          </a:p>
          <a:p>
            <a:endParaRPr lang="en-US" sz="2400" dirty="0">
              <a:latin typeface="Cambria" pitchFamily="18" charset="0"/>
            </a:endParaRPr>
          </a:p>
        </p:txBody>
      </p:sp>
      <p:pic>
        <p:nvPicPr>
          <p:cNvPr id="13" name="Picture 2" descr="C:\Users\Sumit\Desktop\download.png"/>
          <p:cNvPicPr>
            <a:picLocks noChangeAspect="1" noChangeArrowheads="1"/>
          </p:cNvPicPr>
          <p:nvPr/>
        </p:nvPicPr>
        <p:blipFill>
          <a:blip r:embed="rId9"/>
          <a:srcRect/>
          <a:stretch>
            <a:fillRect/>
          </a:stretch>
        </p:blipFill>
        <p:spPr bwMode="auto">
          <a:xfrm>
            <a:off x="304800" y="304800"/>
            <a:ext cx="1447800" cy="914400"/>
          </a:xfrm>
          <a:prstGeom prst="rect">
            <a:avLst/>
          </a:prstGeom>
          <a:noFill/>
        </p:spPr>
      </p:pic>
      <p:sp>
        <p:nvSpPr>
          <p:cNvPr id="5" name="Date Placeholder 4">
            <a:extLst>
              <a:ext uri="{FF2B5EF4-FFF2-40B4-BE49-F238E27FC236}">
                <a16:creationId xmlns:a16="http://schemas.microsoft.com/office/drawing/2014/main" id="{C961F96A-4B83-ED4D-D1F6-FCBD8C2BE179}"/>
              </a:ext>
            </a:extLst>
          </p:cNvPr>
          <p:cNvSpPr>
            <a:spLocks noGrp="1"/>
          </p:cNvSpPr>
          <p:nvPr>
            <p:ph type="dt" sz="half" idx="6"/>
          </p:nvPr>
        </p:nvSpPr>
        <p:spPr/>
        <p:txBody>
          <a:bodyPr/>
          <a:lstStyle/>
          <a:p>
            <a:fld id="{3D7843B8-28C5-4D12-AB36-BBE2D4910F0A}" type="datetime1">
              <a:rPr lang="en-US" spc="-4" smtClean="0"/>
              <a:t>8/22/2022</a:t>
            </a:fld>
            <a:endParaRPr lang="en-US" spc="-4" dirty="0"/>
          </a:p>
        </p:txBody>
      </p:sp>
      <p:sp>
        <p:nvSpPr>
          <p:cNvPr id="6" name="Footer Placeholder 5">
            <a:extLst>
              <a:ext uri="{FF2B5EF4-FFF2-40B4-BE49-F238E27FC236}">
                <a16:creationId xmlns:a16="http://schemas.microsoft.com/office/drawing/2014/main" id="{F9455251-397B-CF66-7240-D1E133DB7B38}"/>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361247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idx="4294967295"/>
          </p:nvPr>
        </p:nvSpPr>
        <p:spPr>
          <a:xfrm>
            <a:off x="1760220" y="86360"/>
            <a:ext cx="8214360" cy="1036320"/>
          </a:xfrm>
        </p:spPr>
        <p:style>
          <a:lnRef idx="1">
            <a:schemeClr val="accent5"/>
          </a:lnRef>
          <a:fillRef idx="2">
            <a:schemeClr val="accent5"/>
          </a:fillRef>
          <a:effectRef idx="1">
            <a:schemeClr val="accent5"/>
          </a:effectRef>
          <a:fontRef idx="minor">
            <a:schemeClr val="dk1"/>
          </a:fontRef>
        </p:style>
        <p:txBody>
          <a:bodyPr>
            <a:noAutofit/>
          </a:bodyPr>
          <a:lstStyle/>
          <a:p>
            <a:pPr algn="ctr"/>
            <a:r>
              <a:rPr lang="en-IN" sz="2800" dirty="0">
                <a:latin typeface="Cambria" pitchFamily="18" charset="0"/>
                <a:cs typeface="Times New Roman" panose="02020603050405020304" pitchFamily="18" charset="0"/>
              </a:rPr>
              <a:t>COURSE A</a:t>
            </a:r>
            <a:r>
              <a:rPr lang="en-US" sz="2800" dirty="0">
                <a:latin typeface="Cambria" pitchFamily="18" charset="0"/>
                <a:cs typeface="Times New Roman" panose="02020603050405020304" pitchFamily="18" charset="0"/>
              </a:rPr>
              <a:t>PP</a:t>
            </a:r>
            <a:r>
              <a:rPr lang="en-IN" sz="2800" dirty="0">
                <a:latin typeface="Cambria" pitchFamily="18" charset="0"/>
                <a:cs typeface="Times New Roman" panose="02020603050405020304" pitchFamily="18" charset="0"/>
              </a:rPr>
              <a:t>LICATION </a:t>
            </a:r>
          </a:p>
        </p:txBody>
      </p:sp>
      <p:pic>
        <p:nvPicPr>
          <p:cNvPr id="5" name="Picture 2" descr="C:\Users\Sumit\Desktop\download.png"/>
          <p:cNvPicPr>
            <a:picLocks noChangeAspect="1" noChangeArrowheads="1"/>
          </p:cNvPicPr>
          <p:nvPr/>
        </p:nvPicPr>
        <p:blipFill>
          <a:blip r:embed="rId2"/>
          <a:srcRect/>
          <a:stretch>
            <a:fillRect/>
          </a:stretch>
        </p:blipFill>
        <p:spPr bwMode="auto">
          <a:xfrm>
            <a:off x="83820" y="86360"/>
            <a:ext cx="1592580" cy="1036320"/>
          </a:xfrm>
          <a:prstGeom prst="rect">
            <a:avLst/>
          </a:prstGeom>
          <a:noFill/>
        </p:spPr>
      </p:pic>
      <p:sp>
        <p:nvSpPr>
          <p:cNvPr id="11" name="Rectangle 10"/>
          <p:cNvSpPr/>
          <p:nvPr/>
        </p:nvSpPr>
        <p:spPr>
          <a:xfrm>
            <a:off x="1173480" y="1295400"/>
            <a:ext cx="5379720" cy="441431"/>
          </a:xfrm>
          <a:prstGeom prst="rect">
            <a:avLst/>
          </a:prstGeom>
        </p:spPr>
        <p:txBody>
          <a:bodyPr wrap="square" lIns="101882" tIns="50941" rIns="101882" bIns="50941">
            <a:spAutoFit/>
          </a:bodyPr>
          <a:lstStyle/>
          <a:p>
            <a:r>
              <a:rPr lang="en-US" sz="2200" b="1" dirty="0"/>
              <a:t>Application of Renewable Energy System:</a:t>
            </a:r>
            <a:endParaRPr lang="en-US" dirty="0"/>
          </a:p>
        </p:txBody>
      </p:sp>
      <p:graphicFrame>
        <p:nvGraphicFramePr>
          <p:cNvPr id="12" name="Table 11"/>
          <p:cNvGraphicFramePr>
            <a:graphicFrameLocks noGrp="1"/>
          </p:cNvGraphicFramePr>
          <p:nvPr/>
        </p:nvGraphicFramePr>
        <p:xfrm>
          <a:off x="1173480" y="1986280"/>
          <a:ext cx="7795260" cy="4231638"/>
        </p:xfrm>
        <a:graphic>
          <a:graphicData uri="http://schemas.openxmlformats.org/drawingml/2006/table">
            <a:tbl>
              <a:tblPr>
                <a:tableStyleId>{08FB837D-C827-4EFA-A057-4D05807E0F7C}</a:tableStyleId>
              </a:tblPr>
              <a:tblGrid>
                <a:gridCol w="2413917">
                  <a:extLst>
                    <a:ext uri="{9D8B030D-6E8A-4147-A177-3AD203B41FA5}">
                      <a16:colId xmlns:a16="http://schemas.microsoft.com/office/drawing/2014/main" val="20000"/>
                    </a:ext>
                  </a:extLst>
                </a:gridCol>
                <a:gridCol w="5381343">
                  <a:extLst>
                    <a:ext uri="{9D8B030D-6E8A-4147-A177-3AD203B41FA5}">
                      <a16:colId xmlns:a16="http://schemas.microsoft.com/office/drawing/2014/main" val="20001"/>
                    </a:ext>
                  </a:extLst>
                </a:gridCol>
              </a:tblGrid>
              <a:tr h="705273">
                <a:tc gridSpan="2">
                  <a:txBody>
                    <a:bodyPr/>
                    <a:lstStyle/>
                    <a:p>
                      <a:pPr algn="l"/>
                      <a:r>
                        <a:rPr lang="en-US" sz="2000" b="1" dirty="0"/>
                        <a:t>Renewable Energy </a:t>
                      </a:r>
                    </a:p>
                  </a:txBody>
                  <a:tcPr marL="104775" marR="104775" marT="53975" marB="53975" anchor="ctr"/>
                </a:tc>
                <a:tc hMerge="1">
                  <a:txBody>
                    <a:bodyPr/>
                    <a:lstStyle/>
                    <a:p>
                      <a:endParaRPr lang="en-US"/>
                    </a:p>
                  </a:txBody>
                  <a:tcPr/>
                </a:tc>
                <a:extLst>
                  <a:ext uri="{0D108BD9-81ED-4DB2-BD59-A6C34878D82A}">
                    <a16:rowId xmlns:a16="http://schemas.microsoft.com/office/drawing/2014/main" val="10000"/>
                  </a:ext>
                </a:extLst>
              </a:tr>
              <a:tr h="705273">
                <a:tc>
                  <a:txBody>
                    <a:bodyPr/>
                    <a:lstStyle/>
                    <a:p>
                      <a:pPr algn="l"/>
                      <a:r>
                        <a:rPr lang="en-US" sz="2000" b="1" dirty="0"/>
                        <a:t>Type</a:t>
                      </a:r>
                    </a:p>
                  </a:txBody>
                  <a:tcPr marL="104775" marR="104775" marT="53975" marB="53975" anchor="ctr"/>
                </a:tc>
                <a:tc>
                  <a:txBody>
                    <a:bodyPr/>
                    <a:lstStyle/>
                    <a:p>
                      <a:pPr algn="l"/>
                      <a:r>
                        <a:rPr lang="en-US" sz="2000" b="1" dirty="0"/>
                        <a:t>Application</a:t>
                      </a:r>
                    </a:p>
                  </a:txBody>
                  <a:tcPr marL="104775" marR="104775" marT="53975" marB="53975" anchor="ctr"/>
                </a:tc>
                <a:extLst>
                  <a:ext uri="{0D108BD9-81ED-4DB2-BD59-A6C34878D82A}">
                    <a16:rowId xmlns:a16="http://schemas.microsoft.com/office/drawing/2014/main" val="10001"/>
                  </a:ext>
                </a:extLst>
              </a:tr>
              <a:tr h="705273">
                <a:tc>
                  <a:txBody>
                    <a:bodyPr/>
                    <a:lstStyle/>
                    <a:p>
                      <a:pPr algn="l"/>
                      <a:r>
                        <a:rPr lang="en-US" sz="2000" b="0" dirty="0"/>
                        <a:t>Solar</a:t>
                      </a:r>
                    </a:p>
                  </a:txBody>
                  <a:tcPr marL="104775" marR="104775" marT="53975" marB="53975" anchor="ctr"/>
                </a:tc>
                <a:tc>
                  <a:txBody>
                    <a:bodyPr/>
                    <a:lstStyle/>
                    <a:p>
                      <a:pPr algn="l"/>
                      <a:r>
                        <a:rPr lang="en-US" sz="2000" b="0" dirty="0"/>
                        <a:t>Household</a:t>
                      </a:r>
                      <a:r>
                        <a:rPr lang="en-US" sz="2000" b="0" baseline="0" dirty="0"/>
                        <a:t> Appliance, Water Heating </a:t>
                      </a:r>
                      <a:endParaRPr lang="en-US" sz="2000" b="0" dirty="0"/>
                    </a:p>
                  </a:txBody>
                  <a:tcPr marL="104775" marR="104775" marT="53975" marB="53975" anchor="ctr"/>
                </a:tc>
                <a:extLst>
                  <a:ext uri="{0D108BD9-81ED-4DB2-BD59-A6C34878D82A}">
                    <a16:rowId xmlns:a16="http://schemas.microsoft.com/office/drawing/2014/main" val="10002"/>
                  </a:ext>
                </a:extLst>
              </a:tr>
              <a:tr h="705273">
                <a:tc>
                  <a:txBody>
                    <a:bodyPr/>
                    <a:lstStyle/>
                    <a:p>
                      <a:pPr algn="l"/>
                      <a:r>
                        <a:rPr lang="en-US" sz="2000" b="0" dirty="0"/>
                        <a:t>Biomass</a:t>
                      </a:r>
                    </a:p>
                  </a:txBody>
                  <a:tcPr marL="104775" marR="104775" marT="53975" marB="53975" anchor="ctr"/>
                </a:tc>
                <a:tc>
                  <a:txBody>
                    <a:bodyPr/>
                    <a:lstStyle/>
                    <a:p>
                      <a:pPr algn="l"/>
                      <a:r>
                        <a:rPr lang="en-US" sz="2000" b="0" dirty="0"/>
                        <a:t>Heat</a:t>
                      </a:r>
                      <a:r>
                        <a:rPr lang="en-US" sz="2000" b="0" baseline="0" dirty="0"/>
                        <a:t> Energy</a:t>
                      </a:r>
                      <a:endParaRPr lang="en-US" sz="2000" b="0" dirty="0"/>
                    </a:p>
                  </a:txBody>
                  <a:tcPr marL="104775" marR="104775" marT="53975" marB="53975" anchor="ctr"/>
                </a:tc>
                <a:extLst>
                  <a:ext uri="{0D108BD9-81ED-4DB2-BD59-A6C34878D82A}">
                    <a16:rowId xmlns:a16="http://schemas.microsoft.com/office/drawing/2014/main" val="10003"/>
                  </a:ext>
                </a:extLst>
              </a:tr>
              <a:tr h="705273">
                <a:tc>
                  <a:txBody>
                    <a:bodyPr/>
                    <a:lstStyle/>
                    <a:p>
                      <a:pPr algn="l"/>
                      <a:r>
                        <a:rPr lang="en-US" sz="2000" b="0" dirty="0"/>
                        <a:t>Wind</a:t>
                      </a:r>
                    </a:p>
                  </a:txBody>
                  <a:tcPr marL="104775" marR="104775" marT="53975" marB="53975" anchor="ctr"/>
                </a:tc>
                <a:tc>
                  <a:txBody>
                    <a:bodyPr/>
                    <a:lstStyle/>
                    <a:p>
                      <a:pPr algn="l"/>
                      <a:r>
                        <a:rPr lang="en-US" sz="2000" b="0" dirty="0"/>
                        <a:t>Power</a:t>
                      </a:r>
                      <a:r>
                        <a:rPr lang="en-US" sz="2000" b="0" baseline="0" dirty="0"/>
                        <a:t> Generation</a:t>
                      </a:r>
                      <a:endParaRPr lang="en-US" sz="2000" b="0" dirty="0"/>
                    </a:p>
                  </a:txBody>
                  <a:tcPr marL="104775" marR="104775" marT="53975" marB="53975" anchor="ctr"/>
                </a:tc>
                <a:extLst>
                  <a:ext uri="{0D108BD9-81ED-4DB2-BD59-A6C34878D82A}">
                    <a16:rowId xmlns:a16="http://schemas.microsoft.com/office/drawing/2014/main" val="10004"/>
                  </a:ext>
                </a:extLst>
              </a:tr>
              <a:tr h="705273">
                <a:tc>
                  <a:txBody>
                    <a:bodyPr/>
                    <a:lstStyle/>
                    <a:p>
                      <a:pPr algn="l"/>
                      <a:r>
                        <a:rPr lang="en-US" sz="2000" b="0" dirty="0"/>
                        <a:t>Biogas</a:t>
                      </a:r>
                    </a:p>
                  </a:txBody>
                  <a:tcPr marL="104775" marR="104775" marT="53975" marB="53975" anchor="ctr"/>
                </a:tc>
                <a:tc>
                  <a:txBody>
                    <a:bodyPr/>
                    <a:lstStyle/>
                    <a:p>
                      <a:pPr algn="l"/>
                      <a:r>
                        <a:rPr lang="en-US" sz="2000" b="0" dirty="0"/>
                        <a:t>Cooking</a:t>
                      </a:r>
                    </a:p>
                  </a:txBody>
                  <a:tcPr marL="104775" marR="104775" marT="53975" marB="53975" anchor="ctr"/>
                </a:tc>
                <a:extLst>
                  <a:ext uri="{0D108BD9-81ED-4DB2-BD59-A6C34878D82A}">
                    <a16:rowId xmlns:a16="http://schemas.microsoft.com/office/drawing/2014/main" val="10005"/>
                  </a:ext>
                </a:extLst>
              </a:tr>
            </a:tbl>
          </a:graphicData>
        </a:graphic>
      </p:graphicFrame>
      <p:sp>
        <p:nvSpPr>
          <p:cNvPr id="2" name="Date Placeholder 1">
            <a:extLst>
              <a:ext uri="{FF2B5EF4-FFF2-40B4-BE49-F238E27FC236}">
                <a16:creationId xmlns:a16="http://schemas.microsoft.com/office/drawing/2014/main" id="{24CF21C7-349A-A755-FCE9-33094A535EE8}"/>
              </a:ext>
            </a:extLst>
          </p:cNvPr>
          <p:cNvSpPr>
            <a:spLocks noGrp="1"/>
          </p:cNvSpPr>
          <p:nvPr>
            <p:ph type="dt" sz="half" idx="6"/>
          </p:nvPr>
        </p:nvSpPr>
        <p:spPr/>
        <p:txBody>
          <a:bodyPr/>
          <a:lstStyle/>
          <a:p>
            <a:fld id="{D7B271CF-2577-4BCC-91FB-5C4B5D753679}" type="datetime1">
              <a:rPr lang="en-US" spc="-4" smtClean="0"/>
              <a:t>8/22/2022</a:t>
            </a:fld>
            <a:endParaRPr lang="en-US" spc="-4" dirty="0"/>
          </a:p>
        </p:txBody>
      </p:sp>
      <p:sp>
        <p:nvSpPr>
          <p:cNvPr id="3" name="Footer Placeholder 2">
            <a:extLst>
              <a:ext uri="{FF2B5EF4-FFF2-40B4-BE49-F238E27FC236}">
                <a16:creationId xmlns:a16="http://schemas.microsoft.com/office/drawing/2014/main" id="{59329668-EABD-1B60-187A-6B4437D39E70}"/>
              </a:ext>
            </a:extLst>
          </p:cNvPr>
          <p:cNvSpPr>
            <a:spLocks noGrp="1"/>
          </p:cNvSpPr>
          <p:nvPr>
            <p:ph type="ftr" sz="quarter" idx="5"/>
          </p:nvPr>
        </p:nvSpPr>
        <p:spPr/>
        <p:txBody>
          <a:bodyPr/>
          <a:lstStyle/>
          <a:p>
            <a:r>
              <a:rPr lang="sv-SE"/>
              <a:t>Mr. Vikas Kumar                  RER (KOE-074)                   Unit- 1</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80807" y="545031"/>
            <a:ext cx="3267075" cy="482601"/>
          </a:xfrm>
          <a:prstGeom prst="rect">
            <a:avLst/>
          </a:prstGeom>
        </p:spPr>
        <p:txBody>
          <a:bodyPr vert="horz" wrap="square" lIns="0" tIns="12697" rIns="0" bIns="0" rtlCol="0">
            <a:spAutoFit/>
          </a:bodyPr>
          <a:lstStyle/>
          <a:p>
            <a:pPr marL="12697">
              <a:spcBef>
                <a:spcPts val="100"/>
              </a:spcBef>
            </a:pPr>
            <a:r>
              <a:rPr lang="en-US" dirty="0">
                <a:latin typeface="Times New Roman" pitchFamily="18" charset="0"/>
                <a:cs typeface="Times New Roman" pitchFamily="18" charset="0"/>
              </a:rPr>
              <a:t>Unit</a:t>
            </a:r>
            <a:r>
              <a:rPr lang="en-US" spc="-191" dirty="0">
                <a:latin typeface="Times New Roman" pitchFamily="18" charset="0"/>
                <a:cs typeface="Times New Roman" pitchFamily="18" charset="0"/>
              </a:rPr>
              <a:t> </a:t>
            </a:r>
            <a:r>
              <a:rPr lang="en-US" dirty="0">
                <a:latin typeface="Times New Roman" pitchFamily="18" charset="0"/>
                <a:cs typeface="Times New Roman" pitchFamily="18" charset="0"/>
              </a:rPr>
              <a:t>Objective</a:t>
            </a: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886970" y="1228344"/>
            <a:ext cx="3499103" cy="2657855"/>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886970" y="1228346"/>
            <a:ext cx="3499485" cy="2658110"/>
          </a:xfrm>
          <a:custGeom>
            <a:avLst/>
            <a:gdLst/>
            <a:ahLst/>
            <a:cxnLst/>
            <a:rect l="l" t="t" r="r" b="b"/>
            <a:pathLst>
              <a:path w="3499485" h="2658110">
                <a:moveTo>
                  <a:pt x="13715" y="2657855"/>
                </a:moveTo>
                <a:lnTo>
                  <a:pt x="0" y="2657855"/>
                </a:lnTo>
                <a:lnTo>
                  <a:pt x="0" y="0"/>
                </a:lnTo>
                <a:lnTo>
                  <a:pt x="15239" y="15240"/>
                </a:lnTo>
                <a:lnTo>
                  <a:pt x="13715" y="15240"/>
                </a:lnTo>
                <a:lnTo>
                  <a:pt x="1523" y="19812"/>
                </a:lnTo>
                <a:lnTo>
                  <a:pt x="13715" y="32003"/>
                </a:lnTo>
                <a:lnTo>
                  <a:pt x="13715" y="2657855"/>
                </a:lnTo>
                <a:close/>
              </a:path>
              <a:path w="3499485" h="2658110">
                <a:moveTo>
                  <a:pt x="1763267" y="1754124"/>
                </a:moveTo>
                <a:lnTo>
                  <a:pt x="1754123" y="1754124"/>
                </a:lnTo>
                <a:lnTo>
                  <a:pt x="1749551" y="1749552"/>
                </a:lnTo>
                <a:lnTo>
                  <a:pt x="3499103" y="0"/>
                </a:lnTo>
                <a:lnTo>
                  <a:pt x="3499103" y="15240"/>
                </a:lnTo>
                <a:lnTo>
                  <a:pt x="3486911" y="15240"/>
                </a:lnTo>
                <a:lnTo>
                  <a:pt x="3486911" y="30480"/>
                </a:lnTo>
                <a:lnTo>
                  <a:pt x="1763267" y="1754124"/>
                </a:lnTo>
                <a:close/>
              </a:path>
              <a:path w="3499485" h="2658110">
                <a:moveTo>
                  <a:pt x="13715" y="32003"/>
                </a:moveTo>
                <a:lnTo>
                  <a:pt x="1523" y="19812"/>
                </a:lnTo>
                <a:lnTo>
                  <a:pt x="13715" y="15240"/>
                </a:lnTo>
                <a:lnTo>
                  <a:pt x="13715" y="32003"/>
                </a:lnTo>
                <a:close/>
              </a:path>
              <a:path w="3499485" h="2658110">
                <a:moveTo>
                  <a:pt x="1749551" y="1767840"/>
                </a:moveTo>
                <a:lnTo>
                  <a:pt x="13715" y="32003"/>
                </a:lnTo>
                <a:lnTo>
                  <a:pt x="13715" y="15240"/>
                </a:lnTo>
                <a:lnTo>
                  <a:pt x="15239" y="15240"/>
                </a:lnTo>
                <a:lnTo>
                  <a:pt x="1749551" y="1749552"/>
                </a:lnTo>
                <a:lnTo>
                  <a:pt x="1744979" y="1754124"/>
                </a:lnTo>
                <a:lnTo>
                  <a:pt x="1763267" y="1754124"/>
                </a:lnTo>
                <a:lnTo>
                  <a:pt x="1749551" y="1767840"/>
                </a:lnTo>
                <a:close/>
              </a:path>
              <a:path w="3499485" h="2658110">
                <a:moveTo>
                  <a:pt x="3486911" y="30480"/>
                </a:moveTo>
                <a:lnTo>
                  <a:pt x="3486911" y="15240"/>
                </a:lnTo>
                <a:lnTo>
                  <a:pt x="3497579" y="19812"/>
                </a:lnTo>
                <a:lnTo>
                  <a:pt x="3486911" y="30480"/>
                </a:lnTo>
                <a:close/>
              </a:path>
              <a:path w="3499485" h="2658110">
                <a:moveTo>
                  <a:pt x="3499103" y="2657855"/>
                </a:moveTo>
                <a:lnTo>
                  <a:pt x="3486911" y="2657855"/>
                </a:lnTo>
                <a:lnTo>
                  <a:pt x="3486911" y="30480"/>
                </a:lnTo>
                <a:lnTo>
                  <a:pt x="3497579" y="19812"/>
                </a:lnTo>
                <a:lnTo>
                  <a:pt x="3486911" y="15240"/>
                </a:lnTo>
                <a:lnTo>
                  <a:pt x="3499103" y="15240"/>
                </a:lnTo>
                <a:lnTo>
                  <a:pt x="3499103" y="2657855"/>
                </a:lnTo>
                <a:close/>
              </a:path>
              <a:path w="3499485" h="2658110">
                <a:moveTo>
                  <a:pt x="1754123" y="1754124"/>
                </a:moveTo>
                <a:lnTo>
                  <a:pt x="1744979" y="1754124"/>
                </a:lnTo>
                <a:lnTo>
                  <a:pt x="1749551" y="1749552"/>
                </a:lnTo>
                <a:lnTo>
                  <a:pt x="1754123" y="1754124"/>
                </a:lnTo>
                <a:close/>
              </a:path>
            </a:pathLst>
          </a:custGeom>
          <a:solidFill>
            <a:srgbClr val="BF504D"/>
          </a:solidFill>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4381500" y="1274064"/>
            <a:ext cx="5219700" cy="2612390"/>
          </a:xfrm>
          <a:custGeom>
            <a:avLst/>
            <a:gdLst/>
            <a:ahLst/>
            <a:cxnLst/>
            <a:rect l="l" t="t" r="r" b="b"/>
            <a:pathLst>
              <a:path w="5219700" h="2612390">
                <a:moveTo>
                  <a:pt x="25908" y="2612136"/>
                </a:moveTo>
                <a:lnTo>
                  <a:pt x="0" y="2612136"/>
                </a:lnTo>
                <a:lnTo>
                  <a:pt x="0" y="6095"/>
                </a:lnTo>
                <a:lnTo>
                  <a:pt x="6096" y="0"/>
                </a:lnTo>
                <a:lnTo>
                  <a:pt x="4643629" y="0"/>
                </a:lnTo>
                <a:lnTo>
                  <a:pt x="4675632" y="3047"/>
                </a:lnTo>
                <a:lnTo>
                  <a:pt x="4736592" y="12191"/>
                </a:lnTo>
                <a:lnTo>
                  <a:pt x="25908" y="12191"/>
                </a:lnTo>
                <a:lnTo>
                  <a:pt x="12192" y="25907"/>
                </a:lnTo>
                <a:lnTo>
                  <a:pt x="25908" y="25907"/>
                </a:lnTo>
                <a:lnTo>
                  <a:pt x="25908" y="2612136"/>
                </a:lnTo>
                <a:close/>
              </a:path>
              <a:path w="5219700" h="2612390">
                <a:moveTo>
                  <a:pt x="25908" y="25907"/>
                </a:moveTo>
                <a:lnTo>
                  <a:pt x="12192" y="25907"/>
                </a:lnTo>
                <a:lnTo>
                  <a:pt x="25908" y="12191"/>
                </a:lnTo>
                <a:lnTo>
                  <a:pt x="25908" y="25907"/>
                </a:lnTo>
                <a:close/>
              </a:path>
              <a:path w="5219700" h="2612390">
                <a:moveTo>
                  <a:pt x="5219699" y="2612136"/>
                </a:moveTo>
                <a:lnTo>
                  <a:pt x="5199888" y="2612136"/>
                </a:lnTo>
                <a:lnTo>
                  <a:pt x="5199888" y="582167"/>
                </a:lnTo>
                <a:lnTo>
                  <a:pt x="5196840" y="553211"/>
                </a:lnTo>
                <a:lnTo>
                  <a:pt x="5189220" y="495299"/>
                </a:lnTo>
                <a:lnTo>
                  <a:pt x="5173980" y="438911"/>
                </a:lnTo>
                <a:lnTo>
                  <a:pt x="5154168" y="384047"/>
                </a:lnTo>
                <a:lnTo>
                  <a:pt x="5129784" y="333755"/>
                </a:lnTo>
                <a:lnTo>
                  <a:pt x="5116068" y="307847"/>
                </a:lnTo>
                <a:lnTo>
                  <a:pt x="5067300" y="239267"/>
                </a:lnTo>
                <a:lnTo>
                  <a:pt x="5029200" y="198119"/>
                </a:lnTo>
                <a:lnTo>
                  <a:pt x="4965192" y="141731"/>
                </a:lnTo>
                <a:lnTo>
                  <a:pt x="4917948" y="109727"/>
                </a:lnTo>
                <a:lnTo>
                  <a:pt x="4841748" y="71627"/>
                </a:lnTo>
                <a:lnTo>
                  <a:pt x="4788408" y="51815"/>
                </a:lnTo>
                <a:lnTo>
                  <a:pt x="4732020" y="36575"/>
                </a:lnTo>
                <a:lnTo>
                  <a:pt x="4643628" y="25907"/>
                </a:lnTo>
                <a:lnTo>
                  <a:pt x="25908" y="25907"/>
                </a:lnTo>
                <a:lnTo>
                  <a:pt x="25908" y="12191"/>
                </a:lnTo>
                <a:lnTo>
                  <a:pt x="4736592" y="12191"/>
                </a:lnTo>
                <a:lnTo>
                  <a:pt x="4765548" y="18287"/>
                </a:lnTo>
                <a:lnTo>
                  <a:pt x="4823460" y="36575"/>
                </a:lnTo>
                <a:lnTo>
                  <a:pt x="4878324" y="59435"/>
                </a:lnTo>
                <a:lnTo>
                  <a:pt x="4930140" y="88391"/>
                </a:lnTo>
                <a:lnTo>
                  <a:pt x="4956048" y="103631"/>
                </a:lnTo>
                <a:lnTo>
                  <a:pt x="4978908" y="121919"/>
                </a:lnTo>
                <a:lnTo>
                  <a:pt x="5003292" y="140207"/>
                </a:lnTo>
                <a:lnTo>
                  <a:pt x="5024628" y="158495"/>
                </a:lnTo>
                <a:lnTo>
                  <a:pt x="5067300" y="199643"/>
                </a:lnTo>
                <a:lnTo>
                  <a:pt x="5103876" y="245363"/>
                </a:lnTo>
                <a:lnTo>
                  <a:pt x="5137404" y="294131"/>
                </a:lnTo>
                <a:lnTo>
                  <a:pt x="5164836" y="345947"/>
                </a:lnTo>
                <a:lnTo>
                  <a:pt x="5189220" y="402335"/>
                </a:lnTo>
                <a:lnTo>
                  <a:pt x="5205984" y="458723"/>
                </a:lnTo>
                <a:lnTo>
                  <a:pt x="5219699" y="529841"/>
                </a:lnTo>
                <a:lnTo>
                  <a:pt x="5219699" y="2612136"/>
                </a:lnTo>
                <a:close/>
              </a:path>
            </a:pathLst>
          </a:custGeom>
          <a:solidFill>
            <a:srgbClr val="BF504D"/>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893065" y="3886202"/>
            <a:ext cx="3486911" cy="2773687"/>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86970" y="3886201"/>
            <a:ext cx="3499103" cy="2795016"/>
          </a:xfrm>
          <a:prstGeom prst="rect">
            <a:avLst/>
          </a:prstGeom>
          <a:blipFill>
            <a:blip r:embed="rId5"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886970" y="3886201"/>
            <a:ext cx="3499485" cy="2795270"/>
          </a:xfrm>
          <a:custGeom>
            <a:avLst/>
            <a:gdLst/>
            <a:ahLst/>
            <a:cxnLst/>
            <a:rect l="l" t="t" r="r" b="b"/>
            <a:pathLst>
              <a:path w="3499485" h="2795270">
                <a:moveTo>
                  <a:pt x="1749551" y="2795016"/>
                </a:moveTo>
                <a:lnTo>
                  <a:pt x="0" y="1046988"/>
                </a:lnTo>
                <a:lnTo>
                  <a:pt x="0" y="0"/>
                </a:lnTo>
                <a:lnTo>
                  <a:pt x="13715" y="0"/>
                </a:lnTo>
                <a:lnTo>
                  <a:pt x="13715" y="1039368"/>
                </a:lnTo>
                <a:lnTo>
                  <a:pt x="10667" y="1039368"/>
                </a:lnTo>
                <a:lnTo>
                  <a:pt x="13715" y="1043940"/>
                </a:lnTo>
                <a:lnTo>
                  <a:pt x="15240" y="1043940"/>
                </a:lnTo>
                <a:lnTo>
                  <a:pt x="1749551" y="2778252"/>
                </a:lnTo>
                <a:lnTo>
                  <a:pt x="1744979" y="2782824"/>
                </a:lnTo>
                <a:lnTo>
                  <a:pt x="1761754" y="2782824"/>
                </a:lnTo>
                <a:lnTo>
                  <a:pt x="1749551" y="2795016"/>
                </a:lnTo>
                <a:close/>
              </a:path>
              <a:path w="3499485" h="2795270">
                <a:moveTo>
                  <a:pt x="3486911" y="1040892"/>
                </a:moveTo>
                <a:lnTo>
                  <a:pt x="3486911" y="0"/>
                </a:lnTo>
                <a:lnTo>
                  <a:pt x="3499103" y="0"/>
                </a:lnTo>
                <a:lnTo>
                  <a:pt x="3499103" y="1039368"/>
                </a:lnTo>
                <a:lnTo>
                  <a:pt x="3488435" y="1039368"/>
                </a:lnTo>
                <a:lnTo>
                  <a:pt x="3486911" y="1040892"/>
                </a:lnTo>
                <a:close/>
              </a:path>
              <a:path w="3499485" h="2795270">
                <a:moveTo>
                  <a:pt x="13715" y="1043940"/>
                </a:moveTo>
                <a:lnTo>
                  <a:pt x="10667" y="1039368"/>
                </a:lnTo>
                <a:lnTo>
                  <a:pt x="13715" y="1042416"/>
                </a:lnTo>
                <a:lnTo>
                  <a:pt x="13715" y="1043940"/>
                </a:lnTo>
                <a:close/>
              </a:path>
              <a:path w="3499485" h="2795270">
                <a:moveTo>
                  <a:pt x="13715" y="1042416"/>
                </a:moveTo>
                <a:lnTo>
                  <a:pt x="10667" y="1039368"/>
                </a:lnTo>
                <a:lnTo>
                  <a:pt x="13715" y="1039368"/>
                </a:lnTo>
                <a:lnTo>
                  <a:pt x="13715" y="1042416"/>
                </a:lnTo>
                <a:close/>
              </a:path>
              <a:path w="3499485" h="2795270">
                <a:moveTo>
                  <a:pt x="3486911" y="1043940"/>
                </a:moveTo>
                <a:lnTo>
                  <a:pt x="3486911" y="1040892"/>
                </a:lnTo>
                <a:lnTo>
                  <a:pt x="3488435" y="1039368"/>
                </a:lnTo>
                <a:lnTo>
                  <a:pt x="3486911" y="1043940"/>
                </a:lnTo>
                <a:close/>
              </a:path>
              <a:path w="3499485" h="2795270">
                <a:moveTo>
                  <a:pt x="3499103" y="1043940"/>
                </a:moveTo>
                <a:lnTo>
                  <a:pt x="3486911" y="1043940"/>
                </a:lnTo>
                <a:lnTo>
                  <a:pt x="3488435" y="1039368"/>
                </a:lnTo>
                <a:lnTo>
                  <a:pt x="3499103" y="1039368"/>
                </a:lnTo>
                <a:lnTo>
                  <a:pt x="3499103" y="1043940"/>
                </a:lnTo>
                <a:close/>
              </a:path>
              <a:path w="3499485" h="2795270">
                <a:moveTo>
                  <a:pt x="1761754" y="2782824"/>
                </a:moveTo>
                <a:lnTo>
                  <a:pt x="1754123" y="2782824"/>
                </a:lnTo>
                <a:lnTo>
                  <a:pt x="1749551" y="2778252"/>
                </a:lnTo>
                <a:lnTo>
                  <a:pt x="3486911" y="1040892"/>
                </a:lnTo>
                <a:lnTo>
                  <a:pt x="3486911" y="1043940"/>
                </a:lnTo>
                <a:lnTo>
                  <a:pt x="3499103" y="1043940"/>
                </a:lnTo>
                <a:lnTo>
                  <a:pt x="3499103" y="1046988"/>
                </a:lnTo>
                <a:lnTo>
                  <a:pt x="1761754" y="2782824"/>
                </a:lnTo>
                <a:close/>
              </a:path>
              <a:path w="3499485" h="2795270">
                <a:moveTo>
                  <a:pt x="15240" y="1043940"/>
                </a:moveTo>
                <a:lnTo>
                  <a:pt x="13715" y="1043940"/>
                </a:lnTo>
                <a:lnTo>
                  <a:pt x="13715" y="1042416"/>
                </a:lnTo>
                <a:lnTo>
                  <a:pt x="15240" y="1043940"/>
                </a:lnTo>
                <a:close/>
              </a:path>
              <a:path w="3499485" h="2795270">
                <a:moveTo>
                  <a:pt x="1754123" y="2782824"/>
                </a:moveTo>
                <a:lnTo>
                  <a:pt x="1744979" y="2782824"/>
                </a:lnTo>
                <a:lnTo>
                  <a:pt x="1749551" y="2778252"/>
                </a:lnTo>
                <a:lnTo>
                  <a:pt x="1754123" y="2782824"/>
                </a:lnTo>
                <a:close/>
              </a:path>
            </a:pathLst>
          </a:custGeom>
          <a:solidFill>
            <a:srgbClr val="BF504D"/>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txBox="1"/>
          <p:nvPr/>
        </p:nvSpPr>
        <p:spPr>
          <a:xfrm>
            <a:off x="4419600" y="1447800"/>
            <a:ext cx="5038946" cy="2995677"/>
          </a:xfrm>
          <a:prstGeom prst="rect">
            <a:avLst/>
          </a:prstGeom>
        </p:spPr>
        <p:txBody>
          <a:bodyPr vert="horz" wrap="square" lIns="0" tIns="58405" rIns="0" bIns="0" rtlCol="0">
            <a:spAutoFit/>
          </a:bodyPr>
          <a:lstStyle/>
          <a:p>
            <a:pPr marL="504825" indent="-385763">
              <a:buFont typeface="Arial" pitchFamily="34" charset="0"/>
              <a:buChar char="•"/>
            </a:pPr>
            <a:r>
              <a:rPr lang="en-US" sz="3200" dirty="0">
                <a:latin typeface="Cambria" pitchFamily="18" charset="0"/>
                <a:cs typeface="Times New Roman" pitchFamily="18" charset="0"/>
              </a:rPr>
              <a:t>To understand  the  different types of energy resources  and need of  various renewable  energy resources.</a:t>
            </a:r>
          </a:p>
          <a:p>
            <a:pPr marL="12697">
              <a:spcBef>
                <a:spcPts val="665"/>
              </a:spcBef>
            </a:pPr>
            <a:r>
              <a:rPr sz="2500" b="1" spc="-4" dirty="0">
                <a:solidFill>
                  <a:srgbClr val="FFFFFF"/>
                </a:solidFill>
                <a:latin typeface="Cambria" pitchFamily="18" charset="0"/>
                <a:cs typeface="Times New Roman" pitchFamily="18" charset="0"/>
              </a:rPr>
              <a:t>UNIT</a:t>
            </a:r>
            <a:r>
              <a:rPr sz="2500" b="1" spc="-50" dirty="0">
                <a:solidFill>
                  <a:srgbClr val="FFFFFF"/>
                </a:solidFill>
                <a:latin typeface="Cambria" pitchFamily="18" charset="0"/>
                <a:cs typeface="Times New Roman" pitchFamily="18" charset="0"/>
              </a:rPr>
              <a:t> </a:t>
            </a:r>
            <a:r>
              <a:rPr sz="2500" b="1" spc="-10" dirty="0">
                <a:solidFill>
                  <a:srgbClr val="FFFFFF"/>
                </a:solidFill>
                <a:latin typeface="Cambria" pitchFamily="18" charset="0"/>
                <a:cs typeface="Times New Roman" pitchFamily="18" charset="0"/>
              </a:rPr>
              <a:t>OBJECTIVE</a:t>
            </a:r>
            <a:endParaRPr sz="2500" dirty="0">
              <a:latin typeface="Cambria" pitchFamily="18" charset="0"/>
              <a:cs typeface="Times New Roman" pitchFamily="18" charset="0"/>
            </a:endParaRPr>
          </a:p>
        </p:txBody>
      </p:sp>
      <p:sp>
        <p:nvSpPr>
          <p:cNvPr id="11" name="object 11"/>
          <p:cNvSpPr/>
          <p:nvPr/>
        </p:nvSpPr>
        <p:spPr>
          <a:xfrm>
            <a:off x="4381500" y="3886200"/>
            <a:ext cx="5219700" cy="1013460"/>
          </a:xfrm>
          <a:custGeom>
            <a:avLst/>
            <a:gdLst/>
            <a:ahLst/>
            <a:cxnLst/>
            <a:rect l="l" t="t" r="r" b="b"/>
            <a:pathLst>
              <a:path w="5219700" h="1013460">
                <a:moveTo>
                  <a:pt x="4645152" y="1013459"/>
                </a:moveTo>
                <a:lnTo>
                  <a:pt x="6096" y="1013459"/>
                </a:lnTo>
                <a:lnTo>
                  <a:pt x="0" y="1007363"/>
                </a:lnTo>
                <a:lnTo>
                  <a:pt x="0" y="0"/>
                </a:lnTo>
                <a:lnTo>
                  <a:pt x="25908" y="0"/>
                </a:lnTo>
                <a:lnTo>
                  <a:pt x="25908" y="987551"/>
                </a:lnTo>
                <a:lnTo>
                  <a:pt x="12192" y="987551"/>
                </a:lnTo>
                <a:lnTo>
                  <a:pt x="25908" y="1001267"/>
                </a:lnTo>
                <a:lnTo>
                  <a:pt x="4736592" y="1001267"/>
                </a:lnTo>
                <a:lnTo>
                  <a:pt x="4675632" y="1010411"/>
                </a:lnTo>
                <a:lnTo>
                  <a:pt x="4645152" y="1013459"/>
                </a:lnTo>
                <a:close/>
              </a:path>
              <a:path w="5219700" h="1013460">
                <a:moveTo>
                  <a:pt x="4736592" y="1001267"/>
                </a:moveTo>
                <a:lnTo>
                  <a:pt x="25908" y="1001267"/>
                </a:lnTo>
                <a:lnTo>
                  <a:pt x="25908" y="987551"/>
                </a:lnTo>
                <a:lnTo>
                  <a:pt x="4643628" y="987551"/>
                </a:lnTo>
                <a:lnTo>
                  <a:pt x="4703064" y="981455"/>
                </a:lnTo>
                <a:lnTo>
                  <a:pt x="4786884" y="961643"/>
                </a:lnTo>
                <a:lnTo>
                  <a:pt x="4841748" y="941831"/>
                </a:lnTo>
                <a:lnTo>
                  <a:pt x="4893564" y="917447"/>
                </a:lnTo>
                <a:lnTo>
                  <a:pt x="4940808" y="888491"/>
                </a:lnTo>
                <a:lnTo>
                  <a:pt x="4986528" y="854963"/>
                </a:lnTo>
                <a:lnTo>
                  <a:pt x="5027676" y="816863"/>
                </a:lnTo>
                <a:lnTo>
                  <a:pt x="5084064" y="752855"/>
                </a:lnTo>
                <a:lnTo>
                  <a:pt x="5116068" y="705611"/>
                </a:lnTo>
                <a:lnTo>
                  <a:pt x="5154168" y="629411"/>
                </a:lnTo>
                <a:lnTo>
                  <a:pt x="5173980" y="576071"/>
                </a:lnTo>
                <a:lnTo>
                  <a:pt x="5189220" y="519683"/>
                </a:lnTo>
                <a:lnTo>
                  <a:pt x="5196840" y="461771"/>
                </a:lnTo>
                <a:lnTo>
                  <a:pt x="5199888" y="431291"/>
                </a:lnTo>
                <a:lnTo>
                  <a:pt x="5199888" y="0"/>
                </a:lnTo>
                <a:lnTo>
                  <a:pt x="5219699" y="0"/>
                </a:lnTo>
                <a:lnTo>
                  <a:pt x="5219699" y="483618"/>
                </a:lnTo>
                <a:lnTo>
                  <a:pt x="5213604" y="524255"/>
                </a:lnTo>
                <a:lnTo>
                  <a:pt x="5189220" y="611123"/>
                </a:lnTo>
                <a:lnTo>
                  <a:pt x="5166360" y="665987"/>
                </a:lnTo>
                <a:lnTo>
                  <a:pt x="5122164" y="743711"/>
                </a:lnTo>
                <a:lnTo>
                  <a:pt x="5103876" y="766571"/>
                </a:lnTo>
                <a:lnTo>
                  <a:pt x="5085588" y="790955"/>
                </a:lnTo>
                <a:lnTo>
                  <a:pt x="5026152" y="853439"/>
                </a:lnTo>
                <a:lnTo>
                  <a:pt x="4980432" y="891539"/>
                </a:lnTo>
                <a:lnTo>
                  <a:pt x="4931664" y="925067"/>
                </a:lnTo>
                <a:lnTo>
                  <a:pt x="4879848" y="952499"/>
                </a:lnTo>
                <a:lnTo>
                  <a:pt x="4823460" y="976883"/>
                </a:lnTo>
                <a:lnTo>
                  <a:pt x="4767072" y="993647"/>
                </a:lnTo>
                <a:lnTo>
                  <a:pt x="4736592" y="1001267"/>
                </a:lnTo>
                <a:close/>
              </a:path>
              <a:path w="5219700" h="1013460">
                <a:moveTo>
                  <a:pt x="25908" y="1001267"/>
                </a:moveTo>
                <a:lnTo>
                  <a:pt x="12192" y="987551"/>
                </a:lnTo>
                <a:lnTo>
                  <a:pt x="25908" y="987551"/>
                </a:lnTo>
                <a:lnTo>
                  <a:pt x="25908" y="1001267"/>
                </a:lnTo>
                <a:close/>
              </a:path>
            </a:pathLst>
          </a:custGeom>
          <a:solidFill>
            <a:srgbClr val="BF504D"/>
          </a:solidFill>
        </p:spPr>
        <p:txBody>
          <a:bodyPr wrap="square" lIns="0" tIns="0" rIns="0" bIns="0" rtlCol="0"/>
          <a:lstStyle/>
          <a:p>
            <a:endParaRPr>
              <a:latin typeface="Times New Roman" pitchFamily="18" charset="0"/>
              <a:cs typeface="Times New Roman" pitchFamily="18" charset="0"/>
            </a:endParaRPr>
          </a:p>
        </p:txBody>
      </p:sp>
      <p:pic>
        <p:nvPicPr>
          <p:cNvPr id="13" name="Picture 2" descr="C:\Users\Sumit\Desktop\download.png"/>
          <p:cNvPicPr>
            <a:picLocks noChangeAspect="1" noChangeArrowheads="1"/>
          </p:cNvPicPr>
          <p:nvPr/>
        </p:nvPicPr>
        <p:blipFill>
          <a:blip r:embed="rId6"/>
          <a:srcRect/>
          <a:stretch>
            <a:fillRect/>
          </a:stretch>
        </p:blipFill>
        <p:spPr bwMode="auto">
          <a:xfrm>
            <a:off x="304800" y="228600"/>
            <a:ext cx="1447800" cy="914400"/>
          </a:xfrm>
          <a:prstGeom prst="rect">
            <a:avLst/>
          </a:prstGeom>
          <a:noFill/>
        </p:spPr>
      </p:pic>
      <p:sp>
        <p:nvSpPr>
          <p:cNvPr id="12" name="Date Placeholder 11">
            <a:extLst>
              <a:ext uri="{FF2B5EF4-FFF2-40B4-BE49-F238E27FC236}">
                <a16:creationId xmlns:a16="http://schemas.microsoft.com/office/drawing/2014/main" id="{9A5A9B73-07EA-98D3-D034-5547638123B2}"/>
              </a:ext>
            </a:extLst>
          </p:cNvPr>
          <p:cNvSpPr>
            <a:spLocks noGrp="1"/>
          </p:cNvSpPr>
          <p:nvPr>
            <p:ph type="dt" sz="half" idx="6"/>
          </p:nvPr>
        </p:nvSpPr>
        <p:spPr/>
        <p:txBody>
          <a:bodyPr/>
          <a:lstStyle/>
          <a:p>
            <a:fld id="{F6F53813-3A0F-4465-B7E0-F9656B39C059}" type="datetime1">
              <a:rPr lang="en-US" spc="-4" smtClean="0"/>
              <a:t>8/22/2022</a:t>
            </a:fld>
            <a:endParaRPr lang="en-US" spc="-4" dirty="0"/>
          </a:p>
        </p:txBody>
      </p:sp>
      <p:sp>
        <p:nvSpPr>
          <p:cNvPr id="15" name="Footer Placeholder 14">
            <a:extLst>
              <a:ext uri="{FF2B5EF4-FFF2-40B4-BE49-F238E27FC236}">
                <a16:creationId xmlns:a16="http://schemas.microsoft.com/office/drawing/2014/main" id="{548EBB71-69E7-66CA-9D91-3FD7386D7954}"/>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3697384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55147" y="457200"/>
            <a:ext cx="3716654" cy="482601"/>
          </a:xfrm>
          <a:prstGeom prst="rect">
            <a:avLst/>
          </a:prstGeom>
        </p:spPr>
        <p:txBody>
          <a:bodyPr vert="horz" wrap="square" lIns="0" tIns="12697" rIns="0" bIns="0" rtlCol="0">
            <a:spAutoFit/>
          </a:bodyPr>
          <a:lstStyle/>
          <a:p>
            <a:pPr marL="12697">
              <a:spcBef>
                <a:spcPts val="100"/>
              </a:spcBef>
            </a:pPr>
            <a:r>
              <a:rPr lang="en-US" spc="-4" dirty="0"/>
              <a:t>Course</a:t>
            </a:r>
            <a:r>
              <a:rPr lang="en-US" spc="-85" dirty="0"/>
              <a:t> </a:t>
            </a:r>
            <a:r>
              <a:rPr lang="en-US" spc="-4" dirty="0"/>
              <a:t>Outcomes</a:t>
            </a:r>
          </a:p>
        </p:txBody>
      </p:sp>
      <p:sp>
        <p:nvSpPr>
          <p:cNvPr id="3" name="object 3"/>
          <p:cNvSpPr/>
          <p:nvPr/>
        </p:nvSpPr>
        <p:spPr>
          <a:xfrm>
            <a:off x="457200" y="304800"/>
            <a:ext cx="1447800" cy="81838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43714" y="1537716"/>
            <a:ext cx="775970" cy="1295400"/>
          </a:xfrm>
          <a:custGeom>
            <a:avLst/>
            <a:gdLst/>
            <a:ahLst/>
            <a:cxnLst/>
            <a:rect l="l" t="t" r="r" b="b"/>
            <a:pathLst>
              <a:path w="775969" h="1295400">
                <a:moveTo>
                  <a:pt x="387096" y="1295400"/>
                </a:moveTo>
                <a:lnTo>
                  <a:pt x="0" y="906780"/>
                </a:lnTo>
                <a:lnTo>
                  <a:pt x="0" y="0"/>
                </a:lnTo>
                <a:lnTo>
                  <a:pt x="387096" y="388620"/>
                </a:lnTo>
                <a:lnTo>
                  <a:pt x="775716" y="388620"/>
                </a:lnTo>
                <a:lnTo>
                  <a:pt x="775716" y="906780"/>
                </a:lnTo>
                <a:lnTo>
                  <a:pt x="387096" y="1295400"/>
                </a:lnTo>
                <a:close/>
              </a:path>
              <a:path w="775969" h="1295400">
                <a:moveTo>
                  <a:pt x="775716" y="388620"/>
                </a:moveTo>
                <a:lnTo>
                  <a:pt x="387096" y="388620"/>
                </a:lnTo>
                <a:lnTo>
                  <a:pt x="775716" y="0"/>
                </a:lnTo>
                <a:lnTo>
                  <a:pt x="775716" y="388620"/>
                </a:lnTo>
                <a:close/>
              </a:path>
            </a:pathLst>
          </a:custGeom>
          <a:solidFill>
            <a:srgbClr val="8064A1"/>
          </a:solidFill>
        </p:spPr>
        <p:txBody>
          <a:bodyPr wrap="square" lIns="0" tIns="0" rIns="0" bIns="0" rtlCol="0"/>
          <a:lstStyle/>
          <a:p>
            <a:endParaRPr/>
          </a:p>
        </p:txBody>
      </p:sp>
      <p:sp>
        <p:nvSpPr>
          <p:cNvPr id="5" name="object 5"/>
          <p:cNvSpPr/>
          <p:nvPr/>
        </p:nvSpPr>
        <p:spPr>
          <a:xfrm>
            <a:off x="731519" y="1507238"/>
            <a:ext cx="800100" cy="1344295"/>
          </a:xfrm>
          <a:custGeom>
            <a:avLst/>
            <a:gdLst/>
            <a:ahLst/>
            <a:cxnLst/>
            <a:rect l="l" t="t" r="r" b="b"/>
            <a:pathLst>
              <a:path w="800100" h="1344295">
                <a:moveTo>
                  <a:pt x="399287" y="1344167"/>
                </a:moveTo>
                <a:lnTo>
                  <a:pt x="0" y="943356"/>
                </a:lnTo>
                <a:lnTo>
                  <a:pt x="0" y="0"/>
                </a:lnTo>
                <a:lnTo>
                  <a:pt x="30366" y="30480"/>
                </a:lnTo>
                <a:lnTo>
                  <a:pt x="24383" y="30480"/>
                </a:lnTo>
                <a:lnTo>
                  <a:pt x="3048" y="39624"/>
                </a:lnTo>
                <a:lnTo>
                  <a:pt x="24302" y="60878"/>
                </a:lnTo>
                <a:lnTo>
                  <a:pt x="24383" y="929640"/>
                </a:lnTo>
                <a:lnTo>
                  <a:pt x="21335" y="929640"/>
                </a:lnTo>
                <a:lnTo>
                  <a:pt x="24383" y="937260"/>
                </a:lnTo>
                <a:lnTo>
                  <a:pt x="28956" y="937260"/>
                </a:lnTo>
                <a:lnTo>
                  <a:pt x="400050" y="1308354"/>
                </a:lnTo>
                <a:lnTo>
                  <a:pt x="391668" y="1316736"/>
                </a:lnTo>
                <a:lnTo>
                  <a:pt x="426719" y="1316736"/>
                </a:lnTo>
                <a:lnTo>
                  <a:pt x="399287" y="1344167"/>
                </a:lnTo>
                <a:close/>
              </a:path>
              <a:path w="800100" h="1344295">
                <a:moveTo>
                  <a:pt x="425295" y="409956"/>
                </a:moveTo>
                <a:lnTo>
                  <a:pt x="408432" y="409956"/>
                </a:lnTo>
                <a:lnTo>
                  <a:pt x="400050" y="401542"/>
                </a:lnTo>
                <a:lnTo>
                  <a:pt x="800100" y="0"/>
                </a:lnTo>
                <a:lnTo>
                  <a:pt x="800100" y="30480"/>
                </a:lnTo>
                <a:lnTo>
                  <a:pt x="775716" y="30480"/>
                </a:lnTo>
                <a:lnTo>
                  <a:pt x="775633" y="60959"/>
                </a:lnTo>
                <a:lnTo>
                  <a:pt x="425295" y="409956"/>
                </a:lnTo>
                <a:close/>
              </a:path>
              <a:path w="800100" h="1344295">
                <a:moveTo>
                  <a:pt x="24383" y="60959"/>
                </a:moveTo>
                <a:lnTo>
                  <a:pt x="3048" y="39624"/>
                </a:lnTo>
                <a:lnTo>
                  <a:pt x="24383" y="30480"/>
                </a:lnTo>
                <a:lnTo>
                  <a:pt x="24383" y="60959"/>
                </a:lnTo>
                <a:close/>
              </a:path>
              <a:path w="800100" h="1344295">
                <a:moveTo>
                  <a:pt x="399287" y="435863"/>
                </a:moveTo>
                <a:lnTo>
                  <a:pt x="24383" y="60959"/>
                </a:lnTo>
                <a:lnTo>
                  <a:pt x="24383" y="30480"/>
                </a:lnTo>
                <a:lnTo>
                  <a:pt x="30366" y="30480"/>
                </a:lnTo>
                <a:lnTo>
                  <a:pt x="400050" y="401542"/>
                </a:lnTo>
                <a:lnTo>
                  <a:pt x="391668" y="409956"/>
                </a:lnTo>
                <a:lnTo>
                  <a:pt x="425295" y="409956"/>
                </a:lnTo>
                <a:lnTo>
                  <a:pt x="399287" y="435863"/>
                </a:lnTo>
                <a:close/>
              </a:path>
              <a:path w="800100" h="1344295">
                <a:moveTo>
                  <a:pt x="775716" y="60878"/>
                </a:moveTo>
                <a:lnTo>
                  <a:pt x="775716" y="30480"/>
                </a:lnTo>
                <a:lnTo>
                  <a:pt x="797052" y="39624"/>
                </a:lnTo>
                <a:lnTo>
                  <a:pt x="775716" y="60878"/>
                </a:lnTo>
                <a:close/>
              </a:path>
              <a:path w="800100" h="1344295">
                <a:moveTo>
                  <a:pt x="775716" y="932688"/>
                </a:moveTo>
                <a:lnTo>
                  <a:pt x="775716" y="60878"/>
                </a:lnTo>
                <a:lnTo>
                  <a:pt x="797052" y="39624"/>
                </a:lnTo>
                <a:lnTo>
                  <a:pt x="775716" y="30480"/>
                </a:lnTo>
                <a:lnTo>
                  <a:pt x="800100" y="30480"/>
                </a:lnTo>
                <a:lnTo>
                  <a:pt x="800100" y="929640"/>
                </a:lnTo>
                <a:lnTo>
                  <a:pt x="778764" y="929640"/>
                </a:lnTo>
                <a:lnTo>
                  <a:pt x="775716" y="932688"/>
                </a:lnTo>
                <a:close/>
              </a:path>
              <a:path w="800100" h="1344295">
                <a:moveTo>
                  <a:pt x="408432" y="409956"/>
                </a:moveTo>
                <a:lnTo>
                  <a:pt x="391668" y="409956"/>
                </a:lnTo>
                <a:lnTo>
                  <a:pt x="400050" y="401542"/>
                </a:lnTo>
                <a:lnTo>
                  <a:pt x="408432" y="409956"/>
                </a:lnTo>
                <a:close/>
              </a:path>
              <a:path w="800100" h="1344295">
                <a:moveTo>
                  <a:pt x="24383" y="937260"/>
                </a:moveTo>
                <a:lnTo>
                  <a:pt x="21335" y="929640"/>
                </a:lnTo>
                <a:lnTo>
                  <a:pt x="24383" y="932688"/>
                </a:lnTo>
                <a:lnTo>
                  <a:pt x="24383" y="937260"/>
                </a:lnTo>
                <a:close/>
              </a:path>
              <a:path w="800100" h="1344295">
                <a:moveTo>
                  <a:pt x="24383" y="932688"/>
                </a:moveTo>
                <a:lnTo>
                  <a:pt x="21335" y="929640"/>
                </a:lnTo>
                <a:lnTo>
                  <a:pt x="24383" y="929640"/>
                </a:lnTo>
                <a:lnTo>
                  <a:pt x="24383" y="932688"/>
                </a:lnTo>
                <a:close/>
              </a:path>
              <a:path w="800100" h="1344295">
                <a:moveTo>
                  <a:pt x="775716" y="937260"/>
                </a:moveTo>
                <a:lnTo>
                  <a:pt x="775716" y="932688"/>
                </a:lnTo>
                <a:lnTo>
                  <a:pt x="778764" y="929640"/>
                </a:lnTo>
                <a:lnTo>
                  <a:pt x="775716" y="937260"/>
                </a:lnTo>
                <a:close/>
              </a:path>
              <a:path w="800100" h="1344295">
                <a:moveTo>
                  <a:pt x="800100" y="937260"/>
                </a:moveTo>
                <a:lnTo>
                  <a:pt x="775716" y="937260"/>
                </a:lnTo>
                <a:lnTo>
                  <a:pt x="778764" y="929640"/>
                </a:lnTo>
                <a:lnTo>
                  <a:pt x="800100" y="929640"/>
                </a:lnTo>
                <a:lnTo>
                  <a:pt x="800100" y="937260"/>
                </a:lnTo>
                <a:close/>
              </a:path>
              <a:path w="800100" h="1344295">
                <a:moveTo>
                  <a:pt x="28956" y="937260"/>
                </a:moveTo>
                <a:lnTo>
                  <a:pt x="24383" y="937260"/>
                </a:lnTo>
                <a:lnTo>
                  <a:pt x="24383" y="932688"/>
                </a:lnTo>
                <a:lnTo>
                  <a:pt x="28956" y="937260"/>
                </a:lnTo>
                <a:close/>
              </a:path>
              <a:path w="800100" h="1344295">
                <a:moveTo>
                  <a:pt x="426719" y="1316736"/>
                </a:moveTo>
                <a:lnTo>
                  <a:pt x="408432" y="1316736"/>
                </a:lnTo>
                <a:lnTo>
                  <a:pt x="400050" y="1308354"/>
                </a:lnTo>
                <a:lnTo>
                  <a:pt x="775716" y="932688"/>
                </a:lnTo>
                <a:lnTo>
                  <a:pt x="775716" y="937260"/>
                </a:lnTo>
                <a:lnTo>
                  <a:pt x="800100" y="937260"/>
                </a:lnTo>
                <a:lnTo>
                  <a:pt x="800100" y="943356"/>
                </a:lnTo>
                <a:lnTo>
                  <a:pt x="426719" y="1316736"/>
                </a:lnTo>
                <a:close/>
              </a:path>
              <a:path w="800100" h="1344295">
                <a:moveTo>
                  <a:pt x="408432" y="1316736"/>
                </a:moveTo>
                <a:lnTo>
                  <a:pt x="391668" y="1316736"/>
                </a:lnTo>
                <a:lnTo>
                  <a:pt x="400050" y="1308354"/>
                </a:lnTo>
                <a:lnTo>
                  <a:pt x="408432" y="1316736"/>
                </a:lnTo>
                <a:close/>
              </a:path>
            </a:pathLst>
          </a:custGeom>
          <a:solidFill>
            <a:srgbClr val="8064A1"/>
          </a:solidFill>
        </p:spPr>
        <p:txBody>
          <a:bodyPr wrap="square" lIns="0" tIns="0" rIns="0" bIns="0" rtlCol="0"/>
          <a:lstStyle/>
          <a:p>
            <a:endParaRPr/>
          </a:p>
        </p:txBody>
      </p:sp>
      <p:sp>
        <p:nvSpPr>
          <p:cNvPr id="6" name="object 6"/>
          <p:cNvSpPr txBox="1"/>
          <p:nvPr/>
        </p:nvSpPr>
        <p:spPr>
          <a:xfrm>
            <a:off x="851468" y="1985201"/>
            <a:ext cx="558800" cy="344414"/>
          </a:xfrm>
          <a:prstGeom prst="rect">
            <a:avLst/>
          </a:prstGeom>
        </p:spPr>
        <p:txBody>
          <a:bodyPr vert="horz" wrap="square" lIns="0" tIns="12697" rIns="0" bIns="0" rtlCol="0">
            <a:spAutoFit/>
          </a:bodyPr>
          <a:lstStyle/>
          <a:p>
            <a:pPr marL="12697">
              <a:spcBef>
                <a:spcPts val="100"/>
              </a:spcBef>
            </a:pPr>
            <a:r>
              <a:rPr sz="2100" b="1" spc="-4" dirty="0">
                <a:solidFill>
                  <a:srgbClr val="FFFFFF"/>
                </a:solidFill>
                <a:latin typeface="Times New Roman"/>
                <a:cs typeface="Times New Roman"/>
              </a:rPr>
              <a:t>C</a:t>
            </a:r>
            <a:r>
              <a:rPr sz="2100" b="1" dirty="0">
                <a:solidFill>
                  <a:srgbClr val="FFFFFF"/>
                </a:solidFill>
                <a:latin typeface="Times New Roman"/>
                <a:cs typeface="Times New Roman"/>
              </a:rPr>
              <a:t>O1</a:t>
            </a:r>
            <a:endParaRPr sz="2100">
              <a:latin typeface="Times New Roman"/>
              <a:cs typeface="Times New Roman"/>
            </a:endParaRPr>
          </a:p>
        </p:txBody>
      </p:sp>
      <p:sp>
        <p:nvSpPr>
          <p:cNvPr id="7" name="object 7"/>
          <p:cNvSpPr/>
          <p:nvPr/>
        </p:nvSpPr>
        <p:spPr>
          <a:xfrm>
            <a:off x="1519427" y="1530095"/>
            <a:ext cx="7868920" cy="862965"/>
          </a:xfrm>
          <a:custGeom>
            <a:avLst/>
            <a:gdLst/>
            <a:ahLst/>
            <a:cxnLst/>
            <a:rect l="l" t="t" r="r" b="b"/>
            <a:pathLst>
              <a:path w="7868920" h="862964">
                <a:moveTo>
                  <a:pt x="7723632" y="862583"/>
                </a:moveTo>
                <a:lnTo>
                  <a:pt x="0" y="862583"/>
                </a:lnTo>
                <a:lnTo>
                  <a:pt x="0" y="0"/>
                </a:lnTo>
                <a:lnTo>
                  <a:pt x="7723632" y="0"/>
                </a:lnTo>
                <a:lnTo>
                  <a:pt x="7769705" y="7290"/>
                </a:lnTo>
                <a:lnTo>
                  <a:pt x="7809488" y="27602"/>
                </a:lnTo>
                <a:lnTo>
                  <a:pt x="7840712" y="58594"/>
                </a:lnTo>
                <a:lnTo>
                  <a:pt x="7861109" y="97926"/>
                </a:lnTo>
                <a:lnTo>
                  <a:pt x="7868412" y="143256"/>
                </a:lnTo>
                <a:lnTo>
                  <a:pt x="7868412" y="719328"/>
                </a:lnTo>
                <a:lnTo>
                  <a:pt x="7861109" y="764657"/>
                </a:lnTo>
                <a:lnTo>
                  <a:pt x="7840712" y="803989"/>
                </a:lnTo>
                <a:lnTo>
                  <a:pt x="7809488" y="834981"/>
                </a:lnTo>
                <a:lnTo>
                  <a:pt x="7769705" y="855293"/>
                </a:lnTo>
                <a:lnTo>
                  <a:pt x="7723632" y="862583"/>
                </a:lnTo>
                <a:close/>
              </a:path>
            </a:pathLst>
          </a:custGeom>
          <a:solidFill>
            <a:srgbClr val="FFFFFF">
              <a:alpha val="89843"/>
            </a:srgbClr>
          </a:solidFill>
        </p:spPr>
        <p:txBody>
          <a:bodyPr wrap="square" lIns="0" tIns="0" rIns="0" bIns="0" rtlCol="0"/>
          <a:lstStyle/>
          <a:p>
            <a:endParaRPr/>
          </a:p>
        </p:txBody>
      </p:sp>
      <p:sp>
        <p:nvSpPr>
          <p:cNvPr id="8" name="object 8"/>
          <p:cNvSpPr/>
          <p:nvPr/>
        </p:nvSpPr>
        <p:spPr>
          <a:xfrm>
            <a:off x="1507235" y="1516380"/>
            <a:ext cx="7893050" cy="890268"/>
          </a:xfrm>
          <a:custGeom>
            <a:avLst/>
            <a:gdLst/>
            <a:ahLst/>
            <a:cxnLst/>
            <a:rect l="l" t="t" r="r" b="b"/>
            <a:pathLst>
              <a:path w="7893050" h="890269">
                <a:moveTo>
                  <a:pt x="7737348" y="890016"/>
                </a:moveTo>
                <a:lnTo>
                  <a:pt x="4572" y="890016"/>
                </a:lnTo>
                <a:lnTo>
                  <a:pt x="0" y="883920"/>
                </a:lnTo>
                <a:lnTo>
                  <a:pt x="0" y="6096"/>
                </a:lnTo>
                <a:lnTo>
                  <a:pt x="4572" y="0"/>
                </a:lnTo>
                <a:lnTo>
                  <a:pt x="7735824" y="0"/>
                </a:lnTo>
                <a:lnTo>
                  <a:pt x="7767828" y="3048"/>
                </a:lnTo>
                <a:lnTo>
                  <a:pt x="7783068" y="7620"/>
                </a:lnTo>
                <a:lnTo>
                  <a:pt x="7796784" y="12192"/>
                </a:lnTo>
                <a:lnTo>
                  <a:pt x="7799527" y="13716"/>
                </a:lnTo>
                <a:lnTo>
                  <a:pt x="24383" y="13716"/>
                </a:lnTo>
                <a:lnTo>
                  <a:pt x="12192" y="25908"/>
                </a:lnTo>
                <a:lnTo>
                  <a:pt x="24383" y="25908"/>
                </a:lnTo>
                <a:lnTo>
                  <a:pt x="24383" y="864108"/>
                </a:lnTo>
                <a:lnTo>
                  <a:pt x="12192" y="864108"/>
                </a:lnTo>
                <a:lnTo>
                  <a:pt x="24383" y="876299"/>
                </a:lnTo>
                <a:lnTo>
                  <a:pt x="7798308" y="876299"/>
                </a:lnTo>
                <a:lnTo>
                  <a:pt x="7783068" y="882396"/>
                </a:lnTo>
                <a:lnTo>
                  <a:pt x="7769352" y="886968"/>
                </a:lnTo>
                <a:lnTo>
                  <a:pt x="7737348" y="890016"/>
                </a:lnTo>
                <a:close/>
              </a:path>
              <a:path w="7893050" h="890269">
                <a:moveTo>
                  <a:pt x="24383" y="25908"/>
                </a:moveTo>
                <a:lnTo>
                  <a:pt x="12192" y="25908"/>
                </a:lnTo>
                <a:lnTo>
                  <a:pt x="24383" y="13716"/>
                </a:lnTo>
                <a:lnTo>
                  <a:pt x="24383" y="25908"/>
                </a:lnTo>
                <a:close/>
              </a:path>
              <a:path w="7893050" h="890269">
                <a:moveTo>
                  <a:pt x="7798308" y="876299"/>
                </a:moveTo>
                <a:lnTo>
                  <a:pt x="24383" y="876299"/>
                </a:lnTo>
                <a:lnTo>
                  <a:pt x="24383" y="864108"/>
                </a:lnTo>
                <a:lnTo>
                  <a:pt x="7749540" y="864108"/>
                </a:lnTo>
                <a:lnTo>
                  <a:pt x="7761732" y="861060"/>
                </a:lnTo>
                <a:lnTo>
                  <a:pt x="7798308" y="848868"/>
                </a:lnTo>
                <a:lnTo>
                  <a:pt x="7837932" y="816864"/>
                </a:lnTo>
                <a:lnTo>
                  <a:pt x="7862316" y="772668"/>
                </a:lnTo>
                <a:lnTo>
                  <a:pt x="7868412" y="733044"/>
                </a:lnTo>
                <a:lnTo>
                  <a:pt x="7868412" y="158496"/>
                </a:lnTo>
                <a:lnTo>
                  <a:pt x="7862316" y="118872"/>
                </a:lnTo>
                <a:lnTo>
                  <a:pt x="7845552" y="83820"/>
                </a:lnTo>
                <a:lnTo>
                  <a:pt x="7837932" y="74676"/>
                </a:lnTo>
                <a:lnTo>
                  <a:pt x="7830312" y="64008"/>
                </a:lnTo>
                <a:lnTo>
                  <a:pt x="7787640" y="36576"/>
                </a:lnTo>
                <a:lnTo>
                  <a:pt x="7751064" y="25908"/>
                </a:lnTo>
                <a:lnTo>
                  <a:pt x="24383" y="25908"/>
                </a:lnTo>
                <a:lnTo>
                  <a:pt x="24383" y="13716"/>
                </a:lnTo>
                <a:lnTo>
                  <a:pt x="7799527" y="13716"/>
                </a:lnTo>
                <a:lnTo>
                  <a:pt x="7824216" y="27432"/>
                </a:lnTo>
                <a:lnTo>
                  <a:pt x="7856220" y="56388"/>
                </a:lnTo>
                <a:lnTo>
                  <a:pt x="7880604" y="96012"/>
                </a:lnTo>
                <a:lnTo>
                  <a:pt x="7892796" y="140208"/>
                </a:lnTo>
                <a:lnTo>
                  <a:pt x="7892796" y="748284"/>
                </a:lnTo>
                <a:lnTo>
                  <a:pt x="7880604" y="794003"/>
                </a:lnTo>
                <a:lnTo>
                  <a:pt x="7857744" y="832103"/>
                </a:lnTo>
                <a:lnTo>
                  <a:pt x="7824216" y="862584"/>
                </a:lnTo>
                <a:lnTo>
                  <a:pt x="7812024" y="870203"/>
                </a:lnTo>
                <a:lnTo>
                  <a:pt x="7798308" y="876299"/>
                </a:lnTo>
                <a:close/>
              </a:path>
              <a:path w="7893050" h="890269">
                <a:moveTo>
                  <a:pt x="24383" y="876299"/>
                </a:moveTo>
                <a:lnTo>
                  <a:pt x="12192" y="864108"/>
                </a:lnTo>
                <a:lnTo>
                  <a:pt x="24383" y="864108"/>
                </a:lnTo>
                <a:lnTo>
                  <a:pt x="24383" y="876299"/>
                </a:lnTo>
                <a:close/>
              </a:path>
            </a:pathLst>
          </a:custGeom>
          <a:solidFill>
            <a:srgbClr val="8064A1"/>
          </a:solidFill>
        </p:spPr>
        <p:txBody>
          <a:bodyPr wrap="square" lIns="0" tIns="0" rIns="0" bIns="0" rtlCol="0"/>
          <a:lstStyle/>
          <a:p>
            <a:endParaRPr/>
          </a:p>
        </p:txBody>
      </p:sp>
      <p:sp>
        <p:nvSpPr>
          <p:cNvPr id="9" name="object 9"/>
          <p:cNvSpPr txBox="1"/>
          <p:nvPr/>
        </p:nvSpPr>
        <p:spPr>
          <a:xfrm>
            <a:off x="1031252" y="1275589"/>
            <a:ext cx="8275320" cy="911145"/>
          </a:xfrm>
          <a:prstGeom prst="rect">
            <a:avLst/>
          </a:prstGeom>
        </p:spPr>
        <p:txBody>
          <a:bodyPr vert="horz" wrap="square" lIns="0" tIns="13333" rIns="0" bIns="0" rtlCol="0">
            <a:spAutoFit/>
          </a:bodyPr>
          <a:lstStyle/>
          <a:p>
            <a:pPr marL="12697">
              <a:lnSpc>
                <a:spcPts val="2215"/>
              </a:lnSpc>
              <a:spcBef>
                <a:spcPts val="105"/>
              </a:spcBef>
            </a:pPr>
            <a:endParaRPr sz="2000" dirty="0">
              <a:latin typeface="Times New Roman"/>
              <a:cs typeface="Times New Roman"/>
            </a:endParaRPr>
          </a:p>
          <a:p>
            <a:pPr marL="833561" marR="5080" indent="-229181">
              <a:lnSpc>
                <a:spcPts val="2280"/>
              </a:lnSpc>
              <a:spcBef>
                <a:spcPts val="191"/>
              </a:spcBef>
              <a:buChar char="•"/>
              <a:tabLst>
                <a:tab pos="833561" algn="l"/>
                <a:tab pos="834196" algn="l"/>
                <a:tab pos="1923601" algn="l"/>
                <a:tab pos="1976927" algn="l"/>
                <a:tab pos="2642886" algn="l"/>
                <a:tab pos="2796521" algn="l"/>
                <a:tab pos="3008562" algn="l"/>
                <a:tab pos="3178701" algn="l"/>
                <a:tab pos="4444595" algn="l"/>
                <a:tab pos="4835030" algn="l"/>
                <a:tab pos="4904228" algn="l"/>
                <a:tab pos="5233716" algn="l"/>
                <a:tab pos="5381002" algn="l"/>
                <a:tab pos="5880629" algn="l"/>
                <a:tab pos="6281856" algn="l"/>
                <a:tab pos="7001143" algn="l"/>
                <a:tab pos="7319203" algn="l"/>
                <a:tab pos="7366182" algn="l"/>
                <a:tab pos="7888030" algn="l"/>
              </a:tabLst>
            </a:pPr>
            <a:r>
              <a:rPr lang="en-US" sz="2500" dirty="0"/>
              <a:t>Understand and utilize different renewable sources of energy</a:t>
            </a:r>
            <a:endParaRPr sz="2200" dirty="0">
              <a:latin typeface="Times New Roman"/>
              <a:cs typeface="Times New Roman"/>
            </a:endParaRPr>
          </a:p>
        </p:txBody>
      </p:sp>
      <p:sp>
        <p:nvSpPr>
          <p:cNvPr id="11" name="object 11"/>
          <p:cNvSpPr/>
          <p:nvPr/>
        </p:nvSpPr>
        <p:spPr>
          <a:xfrm>
            <a:off x="743714" y="2790444"/>
            <a:ext cx="775970" cy="1096010"/>
          </a:xfrm>
          <a:custGeom>
            <a:avLst/>
            <a:gdLst/>
            <a:ahLst/>
            <a:cxnLst/>
            <a:rect l="l" t="t" r="r" b="b"/>
            <a:pathLst>
              <a:path w="775969" h="1096010">
                <a:moveTo>
                  <a:pt x="775716" y="387096"/>
                </a:moveTo>
                <a:lnTo>
                  <a:pt x="387095" y="387096"/>
                </a:lnTo>
                <a:lnTo>
                  <a:pt x="775716" y="0"/>
                </a:lnTo>
                <a:lnTo>
                  <a:pt x="775716" y="387096"/>
                </a:lnTo>
                <a:close/>
              </a:path>
              <a:path w="775969" h="1096010">
                <a:moveTo>
                  <a:pt x="399288" y="1095756"/>
                </a:moveTo>
                <a:lnTo>
                  <a:pt x="374951" y="1095756"/>
                </a:lnTo>
                <a:lnTo>
                  <a:pt x="0" y="719328"/>
                </a:lnTo>
                <a:lnTo>
                  <a:pt x="0" y="0"/>
                </a:lnTo>
                <a:lnTo>
                  <a:pt x="387095" y="387096"/>
                </a:lnTo>
                <a:lnTo>
                  <a:pt x="775716" y="387096"/>
                </a:lnTo>
                <a:lnTo>
                  <a:pt x="775715" y="719328"/>
                </a:lnTo>
                <a:lnTo>
                  <a:pt x="399288" y="1095756"/>
                </a:lnTo>
                <a:close/>
              </a:path>
            </a:pathLst>
          </a:custGeom>
          <a:solidFill>
            <a:srgbClr val="675DAA"/>
          </a:solidFill>
        </p:spPr>
        <p:txBody>
          <a:bodyPr wrap="square" lIns="0" tIns="0" rIns="0" bIns="0" rtlCol="0"/>
          <a:lstStyle/>
          <a:p>
            <a:endParaRPr/>
          </a:p>
        </p:txBody>
      </p:sp>
      <p:sp>
        <p:nvSpPr>
          <p:cNvPr id="12" name="object 12"/>
          <p:cNvSpPr/>
          <p:nvPr/>
        </p:nvSpPr>
        <p:spPr>
          <a:xfrm>
            <a:off x="731520" y="2758439"/>
            <a:ext cx="800100" cy="1127760"/>
          </a:xfrm>
          <a:custGeom>
            <a:avLst/>
            <a:gdLst/>
            <a:ahLst/>
            <a:cxnLst/>
            <a:rect l="l" t="t" r="r" b="b"/>
            <a:pathLst>
              <a:path w="800100" h="1127760">
                <a:moveTo>
                  <a:pt x="426719" y="409956"/>
                </a:moveTo>
                <a:lnTo>
                  <a:pt x="408431" y="409956"/>
                </a:lnTo>
                <a:lnTo>
                  <a:pt x="400049" y="401542"/>
                </a:lnTo>
                <a:lnTo>
                  <a:pt x="800099" y="0"/>
                </a:lnTo>
                <a:lnTo>
                  <a:pt x="800099" y="32004"/>
                </a:lnTo>
                <a:lnTo>
                  <a:pt x="775715" y="32004"/>
                </a:lnTo>
                <a:lnTo>
                  <a:pt x="775633" y="61042"/>
                </a:lnTo>
                <a:lnTo>
                  <a:pt x="426719" y="409956"/>
                </a:lnTo>
                <a:close/>
              </a:path>
              <a:path w="800100" h="1127760">
                <a:moveTo>
                  <a:pt x="394704" y="1127759"/>
                </a:moveTo>
                <a:lnTo>
                  <a:pt x="368923" y="1127759"/>
                </a:lnTo>
                <a:lnTo>
                  <a:pt x="0" y="757428"/>
                </a:lnTo>
                <a:lnTo>
                  <a:pt x="0" y="0"/>
                </a:lnTo>
                <a:lnTo>
                  <a:pt x="31884" y="32004"/>
                </a:lnTo>
                <a:lnTo>
                  <a:pt x="24383" y="32004"/>
                </a:lnTo>
                <a:lnTo>
                  <a:pt x="3047" y="39624"/>
                </a:lnTo>
                <a:lnTo>
                  <a:pt x="24302" y="60959"/>
                </a:lnTo>
                <a:lnTo>
                  <a:pt x="24383" y="742188"/>
                </a:lnTo>
                <a:lnTo>
                  <a:pt x="21335" y="742188"/>
                </a:lnTo>
                <a:lnTo>
                  <a:pt x="24383" y="751331"/>
                </a:lnTo>
                <a:lnTo>
                  <a:pt x="30444" y="751331"/>
                </a:lnTo>
                <a:lnTo>
                  <a:pt x="400049" y="1122393"/>
                </a:lnTo>
                <a:lnTo>
                  <a:pt x="394704" y="1127759"/>
                </a:lnTo>
                <a:close/>
              </a:path>
              <a:path w="800100" h="1127760">
                <a:moveTo>
                  <a:pt x="24383" y="61042"/>
                </a:moveTo>
                <a:lnTo>
                  <a:pt x="3047" y="39624"/>
                </a:lnTo>
                <a:lnTo>
                  <a:pt x="24383" y="32004"/>
                </a:lnTo>
                <a:lnTo>
                  <a:pt x="24383" y="61042"/>
                </a:lnTo>
                <a:close/>
              </a:path>
              <a:path w="800100" h="1127760">
                <a:moveTo>
                  <a:pt x="399287" y="437387"/>
                </a:moveTo>
                <a:lnTo>
                  <a:pt x="24383" y="61042"/>
                </a:lnTo>
                <a:lnTo>
                  <a:pt x="24383" y="32004"/>
                </a:lnTo>
                <a:lnTo>
                  <a:pt x="31884" y="32004"/>
                </a:lnTo>
                <a:lnTo>
                  <a:pt x="400049" y="401542"/>
                </a:lnTo>
                <a:lnTo>
                  <a:pt x="391667" y="409956"/>
                </a:lnTo>
                <a:lnTo>
                  <a:pt x="426719" y="409956"/>
                </a:lnTo>
                <a:lnTo>
                  <a:pt x="399287" y="437387"/>
                </a:lnTo>
                <a:close/>
              </a:path>
              <a:path w="800100" h="1127760">
                <a:moveTo>
                  <a:pt x="775715" y="60959"/>
                </a:moveTo>
                <a:lnTo>
                  <a:pt x="775715" y="32004"/>
                </a:lnTo>
                <a:lnTo>
                  <a:pt x="797051" y="39624"/>
                </a:lnTo>
                <a:lnTo>
                  <a:pt x="775715" y="60959"/>
                </a:lnTo>
                <a:close/>
              </a:path>
              <a:path w="800100" h="1127760">
                <a:moveTo>
                  <a:pt x="775715" y="745248"/>
                </a:moveTo>
                <a:lnTo>
                  <a:pt x="775715" y="60959"/>
                </a:lnTo>
                <a:lnTo>
                  <a:pt x="797051" y="39624"/>
                </a:lnTo>
                <a:lnTo>
                  <a:pt x="775715" y="32004"/>
                </a:lnTo>
                <a:lnTo>
                  <a:pt x="800099" y="32004"/>
                </a:lnTo>
                <a:lnTo>
                  <a:pt x="800099" y="742188"/>
                </a:lnTo>
                <a:lnTo>
                  <a:pt x="778763" y="742188"/>
                </a:lnTo>
                <a:lnTo>
                  <a:pt x="775715" y="745248"/>
                </a:lnTo>
                <a:close/>
              </a:path>
              <a:path w="800100" h="1127760">
                <a:moveTo>
                  <a:pt x="408431" y="409956"/>
                </a:moveTo>
                <a:lnTo>
                  <a:pt x="391667" y="409956"/>
                </a:lnTo>
                <a:lnTo>
                  <a:pt x="400049" y="401542"/>
                </a:lnTo>
                <a:lnTo>
                  <a:pt x="408431" y="409956"/>
                </a:lnTo>
                <a:close/>
              </a:path>
              <a:path w="800100" h="1127760">
                <a:moveTo>
                  <a:pt x="24383" y="751331"/>
                </a:moveTo>
                <a:lnTo>
                  <a:pt x="21335" y="742188"/>
                </a:lnTo>
                <a:lnTo>
                  <a:pt x="24383" y="745248"/>
                </a:lnTo>
                <a:lnTo>
                  <a:pt x="24383" y="751331"/>
                </a:lnTo>
                <a:close/>
              </a:path>
              <a:path w="800100" h="1127760">
                <a:moveTo>
                  <a:pt x="24383" y="745248"/>
                </a:moveTo>
                <a:lnTo>
                  <a:pt x="21335" y="742188"/>
                </a:lnTo>
                <a:lnTo>
                  <a:pt x="24383" y="742188"/>
                </a:lnTo>
                <a:lnTo>
                  <a:pt x="24383" y="745248"/>
                </a:lnTo>
                <a:close/>
              </a:path>
              <a:path w="800100" h="1127760">
                <a:moveTo>
                  <a:pt x="775715" y="751331"/>
                </a:moveTo>
                <a:lnTo>
                  <a:pt x="775715" y="745248"/>
                </a:lnTo>
                <a:lnTo>
                  <a:pt x="778763" y="742188"/>
                </a:lnTo>
                <a:lnTo>
                  <a:pt x="775715" y="751331"/>
                </a:lnTo>
                <a:close/>
              </a:path>
              <a:path w="800100" h="1127760">
                <a:moveTo>
                  <a:pt x="800099" y="751331"/>
                </a:moveTo>
                <a:lnTo>
                  <a:pt x="775715" y="751331"/>
                </a:lnTo>
                <a:lnTo>
                  <a:pt x="778763" y="742188"/>
                </a:lnTo>
                <a:lnTo>
                  <a:pt x="800099" y="742188"/>
                </a:lnTo>
                <a:lnTo>
                  <a:pt x="800099" y="751331"/>
                </a:lnTo>
                <a:close/>
              </a:path>
              <a:path w="800100" h="1127760">
                <a:moveTo>
                  <a:pt x="30444" y="751331"/>
                </a:moveTo>
                <a:lnTo>
                  <a:pt x="24383" y="751331"/>
                </a:lnTo>
                <a:lnTo>
                  <a:pt x="24383" y="745248"/>
                </a:lnTo>
                <a:lnTo>
                  <a:pt x="30444" y="751331"/>
                </a:lnTo>
                <a:close/>
              </a:path>
              <a:path w="800100" h="1127760">
                <a:moveTo>
                  <a:pt x="429768" y="1127759"/>
                </a:moveTo>
                <a:lnTo>
                  <a:pt x="405395" y="1127759"/>
                </a:lnTo>
                <a:lnTo>
                  <a:pt x="400049" y="1122393"/>
                </a:lnTo>
                <a:lnTo>
                  <a:pt x="775715" y="745248"/>
                </a:lnTo>
                <a:lnTo>
                  <a:pt x="775715" y="751331"/>
                </a:lnTo>
                <a:lnTo>
                  <a:pt x="800099" y="751331"/>
                </a:lnTo>
                <a:lnTo>
                  <a:pt x="800099" y="757428"/>
                </a:lnTo>
                <a:lnTo>
                  <a:pt x="429768" y="1127759"/>
                </a:lnTo>
                <a:close/>
              </a:path>
              <a:path w="800100" h="1127760">
                <a:moveTo>
                  <a:pt x="405395" y="1127759"/>
                </a:moveTo>
                <a:lnTo>
                  <a:pt x="394704" y="1127759"/>
                </a:lnTo>
                <a:lnTo>
                  <a:pt x="400049" y="1122393"/>
                </a:lnTo>
                <a:lnTo>
                  <a:pt x="405395" y="1127759"/>
                </a:lnTo>
                <a:close/>
              </a:path>
            </a:pathLst>
          </a:custGeom>
          <a:solidFill>
            <a:srgbClr val="675DAA"/>
          </a:solidFill>
        </p:spPr>
        <p:txBody>
          <a:bodyPr wrap="square" lIns="0" tIns="0" rIns="0" bIns="0" rtlCol="0"/>
          <a:lstStyle/>
          <a:p>
            <a:endParaRPr/>
          </a:p>
        </p:txBody>
      </p:sp>
      <p:sp>
        <p:nvSpPr>
          <p:cNvPr id="13" name="object 13"/>
          <p:cNvSpPr txBox="1"/>
          <p:nvPr/>
        </p:nvSpPr>
        <p:spPr>
          <a:xfrm>
            <a:off x="892490" y="3138988"/>
            <a:ext cx="475615" cy="344414"/>
          </a:xfrm>
          <a:prstGeom prst="rect">
            <a:avLst/>
          </a:prstGeom>
        </p:spPr>
        <p:txBody>
          <a:bodyPr vert="horz" wrap="square" lIns="0" tIns="12697" rIns="0" bIns="0" rtlCol="0">
            <a:spAutoFit/>
          </a:bodyPr>
          <a:lstStyle/>
          <a:p>
            <a:pPr marL="12697">
              <a:spcBef>
                <a:spcPts val="100"/>
              </a:spcBef>
            </a:pPr>
            <a:r>
              <a:rPr sz="2100" spc="-30" dirty="0">
                <a:solidFill>
                  <a:srgbClr val="FFFFFF"/>
                </a:solidFill>
                <a:latin typeface="Calibri"/>
                <a:cs typeface="Calibri"/>
              </a:rPr>
              <a:t>C</a:t>
            </a:r>
            <a:r>
              <a:rPr sz="2100" spc="-4" dirty="0">
                <a:solidFill>
                  <a:srgbClr val="FFFFFF"/>
                </a:solidFill>
                <a:latin typeface="Calibri"/>
                <a:cs typeface="Calibri"/>
              </a:rPr>
              <a:t>O</a:t>
            </a:r>
            <a:r>
              <a:rPr sz="2100" dirty="0">
                <a:solidFill>
                  <a:srgbClr val="FFFFFF"/>
                </a:solidFill>
                <a:latin typeface="Calibri"/>
                <a:cs typeface="Calibri"/>
              </a:rPr>
              <a:t>2</a:t>
            </a:r>
            <a:endParaRPr sz="2100">
              <a:latin typeface="Calibri"/>
              <a:cs typeface="Calibri"/>
            </a:endParaRPr>
          </a:p>
        </p:txBody>
      </p:sp>
      <p:sp>
        <p:nvSpPr>
          <p:cNvPr id="14" name="object 14"/>
          <p:cNvSpPr/>
          <p:nvPr/>
        </p:nvSpPr>
        <p:spPr>
          <a:xfrm>
            <a:off x="1519427" y="2723389"/>
            <a:ext cx="7868920" cy="853440"/>
          </a:xfrm>
          <a:custGeom>
            <a:avLst/>
            <a:gdLst/>
            <a:ahLst/>
            <a:cxnLst/>
            <a:rect l="l" t="t" r="r" b="b"/>
            <a:pathLst>
              <a:path w="7868920" h="853439">
                <a:moveTo>
                  <a:pt x="7726680" y="853440"/>
                </a:moveTo>
                <a:lnTo>
                  <a:pt x="0" y="853440"/>
                </a:lnTo>
                <a:lnTo>
                  <a:pt x="0" y="0"/>
                </a:lnTo>
                <a:lnTo>
                  <a:pt x="7726680" y="0"/>
                </a:lnTo>
                <a:lnTo>
                  <a:pt x="7771266" y="7278"/>
                </a:lnTo>
                <a:lnTo>
                  <a:pt x="7810146" y="27505"/>
                </a:lnTo>
                <a:lnTo>
                  <a:pt x="7840907" y="58265"/>
                </a:lnTo>
                <a:lnTo>
                  <a:pt x="7861133" y="97145"/>
                </a:lnTo>
                <a:lnTo>
                  <a:pt x="7868412" y="141732"/>
                </a:lnTo>
                <a:lnTo>
                  <a:pt x="7868412" y="710184"/>
                </a:lnTo>
                <a:lnTo>
                  <a:pt x="7861133" y="755513"/>
                </a:lnTo>
                <a:lnTo>
                  <a:pt x="7840907" y="794845"/>
                </a:lnTo>
                <a:lnTo>
                  <a:pt x="7810146" y="825837"/>
                </a:lnTo>
                <a:lnTo>
                  <a:pt x="7771266" y="846149"/>
                </a:lnTo>
                <a:lnTo>
                  <a:pt x="7726680" y="853440"/>
                </a:lnTo>
                <a:close/>
              </a:path>
            </a:pathLst>
          </a:custGeom>
          <a:solidFill>
            <a:srgbClr val="FFFFFF">
              <a:alpha val="89843"/>
            </a:srgbClr>
          </a:solidFill>
        </p:spPr>
        <p:txBody>
          <a:bodyPr wrap="square" lIns="0" tIns="0" rIns="0" bIns="0" rtlCol="0"/>
          <a:lstStyle/>
          <a:p>
            <a:endParaRPr/>
          </a:p>
        </p:txBody>
      </p:sp>
      <p:sp>
        <p:nvSpPr>
          <p:cNvPr id="15" name="object 15"/>
          <p:cNvSpPr/>
          <p:nvPr/>
        </p:nvSpPr>
        <p:spPr>
          <a:xfrm>
            <a:off x="1507235" y="2711197"/>
            <a:ext cx="7893050" cy="878205"/>
          </a:xfrm>
          <a:custGeom>
            <a:avLst/>
            <a:gdLst/>
            <a:ahLst/>
            <a:cxnLst/>
            <a:rect l="l" t="t" r="r" b="b"/>
            <a:pathLst>
              <a:path w="7893050" h="878204">
                <a:moveTo>
                  <a:pt x="7738872" y="877824"/>
                </a:moveTo>
                <a:lnTo>
                  <a:pt x="4572" y="877824"/>
                </a:lnTo>
                <a:lnTo>
                  <a:pt x="0" y="871728"/>
                </a:lnTo>
                <a:lnTo>
                  <a:pt x="0" y="6096"/>
                </a:lnTo>
                <a:lnTo>
                  <a:pt x="4572" y="0"/>
                </a:lnTo>
                <a:lnTo>
                  <a:pt x="7754112" y="0"/>
                </a:lnTo>
                <a:lnTo>
                  <a:pt x="7769352" y="3048"/>
                </a:lnTo>
                <a:lnTo>
                  <a:pt x="7783068" y="6096"/>
                </a:lnTo>
                <a:lnTo>
                  <a:pt x="7798308" y="12192"/>
                </a:lnTo>
                <a:lnTo>
                  <a:pt x="24383" y="12192"/>
                </a:lnTo>
                <a:lnTo>
                  <a:pt x="12192" y="25908"/>
                </a:lnTo>
                <a:lnTo>
                  <a:pt x="24383" y="25908"/>
                </a:lnTo>
                <a:lnTo>
                  <a:pt x="24383" y="851916"/>
                </a:lnTo>
                <a:lnTo>
                  <a:pt x="12192" y="851916"/>
                </a:lnTo>
                <a:lnTo>
                  <a:pt x="24383" y="865632"/>
                </a:lnTo>
                <a:lnTo>
                  <a:pt x="7799832" y="865632"/>
                </a:lnTo>
                <a:lnTo>
                  <a:pt x="7784592" y="870203"/>
                </a:lnTo>
                <a:lnTo>
                  <a:pt x="7770876" y="874776"/>
                </a:lnTo>
                <a:lnTo>
                  <a:pt x="7738872" y="877824"/>
                </a:lnTo>
                <a:close/>
              </a:path>
              <a:path w="7893050" h="878204">
                <a:moveTo>
                  <a:pt x="24383" y="25908"/>
                </a:moveTo>
                <a:lnTo>
                  <a:pt x="12192" y="25908"/>
                </a:lnTo>
                <a:lnTo>
                  <a:pt x="24383" y="12192"/>
                </a:lnTo>
                <a:lnTo>
                  <a:pt x="24383" y="25908"/>
                </a:lnTo>
                <a:close/>
              </a:path>
              <a:path w="7893050" h="878204">
                <a:moveTo>
                  <a:pt x="7799832" y="865632"/>
                </a:moveTo>
                <a:lnTo>
                  <a:pt x="24383" y="865632"/>
                </a:lnTo>
                <a:lnTo>
                  <a:pt x="24383" y="851916"/>
                </a:lnTo>
                <a:lnTo>
                  <a:pt x="7751064" y="851916"/>
                </a:lnTo>
                <a:lnTo>
                  <a:pt x="7763256" y="850392"/>
                </a:lnTo>
                <a:lnTo>
                  <a:pt x="7799832" y="836676"/>
                </a:lnTo>
                <a:lnTo>
                  <a:pt x="7837932" y="806196"/>
                </a:lnTo>
                <a:lnTo>
                  <a:pt x="7862316" y="762000"/>
                </a:lnTo>
                <a:lnTo>
                  <a:pt x="7868412" y="722376"/>
                </a:lnTo>
                <a:lnTo>
                  <a:pt x="7868412" y="155448"/>
                </a:lnTo>
                <a:lnTo>
                  <a:pt x="7862316" y="117348"/>
                </a:lnTo>
                <a:lnTo>
                  <a:pt x="7845552" y="82296"/>
                </a:lnTo>
                <a:lnTo>
                  <a:pt x="7810500" y="47244"/>
                </a:lnTo>
                <a:lnTo>
                  <a:pt x="7764780" y="27432"/>
                </a:lnTo>
                <a:lnTo>
                  <a:pt x="7752588" y="25908"/>
                </a:lnTo>
                <a:lnTo>
                  <a:pt x="24383" y="25908"/>
                </a:lnTo>
                <a:lnTo>
                  <a:pt x="24383" y="12192"/>
                </a:lnTo>
                <a:lnTo>
                  <a:pt x="7798308" y="12192"/>
                </a:lnTo>
                <a:lnTo>
                  <a:pt x="7812024" y="18288"/>
                </a:lnTo>
                <a:lnTo>
                  <a:pt x="7847076" y="44196"/>
                </a:lnTo>
                <a:lnTo>
                  <a:pt x="7874508" y="80772"/>
                </a:lnTo>
                <a:lnTo>
                  <a:pt x="7892796" y="138684"/>
                </a:lnTo>
                <a:lnTo>
                  <a:pt x="7892796" y="737616"/>
                </a:lnTo>
                <a:lnTo>
                  <a:pt x="7880604" y="783336"/>
                </a:lnTo>
                <a:lnTo>
                  <a:pt x="7857744" y="821436"/>
                </a:lnTo>
                <a:lnTo>
                  <a:pt x="7825740" y="850392"/>
                </a:lnTo>
                <a:lnTo>
                  <a:pt x="7812024" y="859536"/>
                </a:lnTo>
                <a:lnTo>
                  <a:pt x="7799832" y="865632"/>
                </a:lnTo>
                <a:close/>
              </a:path>
              <a:path w="7893050" h="878204">
                <a:moveTo>
                  <a:pt x="24383" y="865632"/>
                </a:moveTo>
                <a:lnTo>
                  <a:pt x="12192" y="851916"/>
                </a:lnTo>
                <a:lnTo>
                  <a:pt x="24383" y="851916"/>
                </a:lnTo>
                <a:lnTo>
                  <a:pt x="24383" y="865632"/>
                </a:lnTo>
                <a:close/>
              </a:path>
            </a:pathLst>
          </a:custGeom>
          <a:solidFill>
            <a:srgbClr val="675DAA"/>
          </a:solidFill>
        </p:spPr>
        <p:txBody>
          <a:bodyPr wrap="square" lIns="0" tIns="0" rIns="0" bIns="0" rtlCol="0"/>
          <a:lstStyle/>
          <a:p>
            <a:endParaRPr/>
          </a:p>
        </p:txBody>
      </p:sp>
      <p:sp>
        <p:nvSpPr>
          <p:cNvPr id="16" name="object 16"/>
          <p:cNvSpPr txBox="1"/>
          <p:nvPr/>
        </p:nvSpPr>
        <p:spPr>
          <a:xfrm>
            <a:off x="1662143" y="2788462"/>
            <a:ext cx="7343775" cy="827777"/>
          </a:xfrm>
          <a:prstGeom prst="rect">
            <a:avLst/>
          </a:prstGeom>
        </p:spPr>
        <p:txBody>
          <a:bodyPr vert="horz" wrap="square" lIns="0" tIns="57771" rIns="0" bIns="0" rtlCol="0">
            <a:spAutoFit/>
          </a:bodyPr>
          <a:lstStyle/>
          <a:p>
            <a:pPr marL="285683" indent="-285683">
              <a:buFont typeface="Arial" pitchFamily="34" charset="0"/>
              <a:buChar char="•"/>
            </a:pPr>
            <a:r>
              <a:rPr lang="en-US" sz="2500" dirty="0">
                <a:latin typeface="Times New Roman" pitchFamily="18" charset="0"/>
                <a:cs typeface="Times New Roman" pitchFamily="18" charset="0"/>
              </a:rPr>
              <a:t>Utilize the knowledge of solar energy and apply different method of  solar energy</a:t>
            </a:r>
          </a:p>
        </p:txBody>
      </p:sp>
      <p:sp>
        <p:nvSpPr>
          <p:cNvPr id="17" name="object 17"/>
          <p:cNvSpPr/>
          <p:nvPr/>
        </p:nvSpPr>
        <p:spPr>
          <a:xfrm>
            <a:off x="743714" y="3788666"/>
            <a:ext cx="775970" cy="97790"/>
          </a:xfrm>
          <a:custGeom>
            <a:avLst/>
            <a:gdLst/>
            <a:ahLst/>
            <a:cxnLst/>
            <a:rect l="l" t="t" r="r" b="b"/>
            <a:pathLst>
              <a:path w="775969" h="97789">
                <a:moveTo>
                  <a:pt x="775716" y="97535"/>
                </a:moveTo>
                <a:lnTo>
                  <a:pt x="678180" y="97535"/>
                </a:lnTo>
                <a:lnTo>
                  <a:pt x="775716" y="0"/>
                </a:lnTo>
                <a:lnTo>
                  <a:pt x="775716" y="97535"/>
                </a:lnTo>
                <a:close/>
              </a:path>
              <a:path w="775969" h="97789">
                <a:moveTo>
                  <a:pt x="97153" y="97535"/>
                </a:moveTo>
                <a:lnTo>
                  <a:pt x="0" y="97535"/>
                </a:lnTo>
                <a:lnTo>
                  <a:pt x="0" y="0"/>
                </a:lnTo>
                <a:lnTo>
                  <a:pt x="97153" y="97535"/>
                </a:lnTo>
                <a:close/>
              </a:path>
            </a:pathLst>
          </a:custGeom>
          <a:solidFill>
            <a:srgbClr val="5667B3"/>
          </a:solidFill>
        </p:spPr>
        <p:txBody>
          <a:bodyPr wrap="square" lIns="0" tIns="0" rIns="0" bIns="0" rtlCol="0"/>
          <a:lstStyle/>
          <a:p>
            <a:endParaRPr/>
          </a:p>
        </p:txBody>
      </p:sp>
      <p:sp>
        <p:nvSpPr>
          <p:cNvPr id="18" name="object 18"/>
          <p:cNvSpPr/>
          <p:nvPr/>
        </p:nvSpPr>
        <p:spPr>
          <a:xfrm>
            <a:off x="731520" y="3758186"/>
            <a:ext cx="800100" cy="128270"/>
          </a:xfrm>
          <a:custGeom>
            <a:avLst/>
            <a:gdLst/>
            <a:ahLst/>
            <a:cxnLst/>
            <a:rect l="l" t="t" r="r" b="b"/>
            <a:pathLst>
              <a:path w="800100" h="128270">
                <a:moveTo>
                  <a:pt x="708320" y="128015"/>
                </a:moveTo>
                <a:lnTo>
                  <a:pt x="672559" y="128015"/>
                </a:lnTo>
                <a:lnTo>
                  <a:pt x="800099" y="0"/>
                </a:lnTo>
                <a:lnTo>
                  <a:pt x="800099" y="30480"/>
                </a:lnTo>
                <a:lnTo>
                  <a:pt x="775715" y="30480"/>
                </a:lnTo>
                <a:lnTo>
                  <a:pt x="775715" y="60878"/>
                </a:lnTo>
                <a:lnTo>
                  <a:pt x="708320" y="128015"/>
                </a:lnTo>
                <a:close/>
              </a:path>
              <a:path w="800100" h="128270">
                <a:moveTo>
                  <a:pt x="775715" y="60878"/>
                </a:moveTo>
                <a:lnTo>
                  <a:pt x="775715" y="30480"/>
                </a:lnTo>
                <a:lnTo>
                  <a:pt x="797051" y="39624"/>
                </a:lnTo>
                <a:lnTo>
                  <a:pt x="775715" y="60878"/>
                </a:lnTo>
                <a:close/>
              </a:path>
              <a:path w="800100" h="128270">
                <a:moveTo>
                  <a:pt x="800099" y="128015"/>
                </a:moveTo>
                <a:lnTo>
                  <a:pt x="775715" y="128015"/>
                </a:lnTo>
                <a:lnTo>
                  <a:pt x="775715" y="60878"/>
                </a:lnTo>
                <a:lnTo>
                  <a:pt x="797051" y="39624"/>
                </a:lnTo>
                <a:lnTo>
                  <a:pt x="775715" y="30480"/>
                </a:lnTo>
                <a:lnTo>
                  <a:pt x="800099" y="30480"/>
                </a:lnTo>
                <a:lnTo>
                  <a:pt x="800099" y="128015"/>
                </a:lnTo>
                <a:close/>
              </a:path>
              <a:path w="800100" h="128270">
                <a:moveTo>
                  <a:pt x="24383" y="128015"/>
                </a:moveTo>
                <a:lnTo>
                  <a:pt x="0" y="128015"/>
                </a:lnTo>
                <a:lnTo>
                  <a:pt x="0" y="0"/>
                </a:lnTo>
                <a:lnTo>
                  <a:pt x="30366" y="30480"/>
                </a:lnTo>
                <a:lnTo>
                  <a:pt x="24383" y="30480"/>
                </a:lnTo>
                <a:lnTo>
                  <a:pt x="3047" y="39624"/>
                </a:lnTo>
                <a:lnTo>
                  <a:pt x="24383" y="60959"/>
                </a:lnTo>
                <a:lnTo>
                  <a:pt x="24383" y="128015"/>
                </a:lnTo>
                <a:close/>
              </a:path>
              <a:path w="800100" h="128270">
                <a:moveTo>
                  <a:pt x="24383" y="60959"/>
                </a:moveTo>
                <a:lnTo>
                  <a:pt x="3047" y="39624"/>
                </a:lnTo>
                <a:lnTo>
                  <a:pt x="24383" y="30480"/>
                </a:lnTo>
                <a:lnTo>
                  <a:pt x="24383" y="60959"/>
                </a:lnTo>
                <a:close/>
              </a:path>
              <a:path w="800100" h="128270">
                <a:moveTo>
                  <a:pt x="127539" y="128015"/>
                </a:moveTo>
                <a:lnTo>
                  <a:pt x="91439" y="128015"/>
                </a:lnTo>
                <a:lnTo>
                  <a:pt x="24383" y="60959"/>
                </a:lnTo>
                <a:lnTo>
                  <a:pt x="24383" y="30480"/>
                </a:lnTo>
                <a:lnTo>
                  <a:pt x="30366" y="30480"/>
                </a:lnTo>
                <a:lnTo>
                  <a:pt x="127539" y="128015"/>
                </a:lnTo>
                <a:close/>
              </a:path>
            </a:pathLst>
          </a:custGeom>
          <a:solidFill>
            <a:srgbClr val="5667B3"/>
          </a:solidFill>
        </p:spPr>
        <p:txBody>
          <a:bodyPr wrap="square" lIns="0" tIns="0" rIns="0" bIns="0" rtlCol="0"/>
          <a:lstStyle/>
          <a:p>
            <a:endParaRPr/>
          </a:p>
        </p:txBody>
      </p:sp>
      <p:sp>
        <p:nvSpPr>
          <p:cNvPr id="19" name="object 19"/>
          <p:cNvSpPr/>
          <p:nvPr/>
        </p:nvSpPr>
        <p:spPr>
          <a:xfrm>
            <a:off x="1519430" y="3788666"/>
            <a:ext cx="7864475" cy="97790"/>
          </a:xfrm>
          <a:custGeom>
            <a:avLst/>
            <a:gdLst/>
            <a:ahLst/>
            <a:cxnLst/>
            <a:rect l="l" t="t" r="r" b="b"/>
            <a:pathLst>
              <a:path w="7864475" h="97789">
                <a:moveTo>
                  <a:pt x="7863858" y="97535"/>
                </a:moveTo>
                <a:lnTo>
                  <a:pt x="0" y="97535"/>
                </a:lnTo>
                <a:lnTo>
                  <a:pt x="0" y="0"/>
                </a:lnTo>
                <a:lnTo>
                  <a:pt x="7748016" y="0"/>
                </a:lnTo>
                <a:lnTo>
                  <a:pt x="7795117" y="9382"/>
                </a:lnTo>
                <a:lnTo>
                  <a:pt x="7833360" y="35052"/>
                </a:lnTo>
                <a:lnTo>
                  <a:pt x="7859030" y="73294"/>
                </a:lnTo>
                <a:lnTo>
                  <a:pt x="7863858" y="97535"/>
                </a:lnTo>
                <a:close/>
              </a:path>
            </a:pathLst>
          </a:custGeom>
          <a:solidFill>
            <a:srgbClr val="FFFFFF">
              <a:alpha val="89843"/>
            </a:srgbClr>
          </a:solidFill>
        </p:spPr>
        <p:txBody>
          <a:bodyPr wrap="square" lIns="0" tIns="0" rIns="0" bIns="0" rtlCol="0"/>
          <a:lstStyle/>
          <a:p>
            <a:endParaRPr/>
          </a:p>
        </p:txBody>
      </p:sp>
      <p:sp>
        <p:nvSpPr>
          <p:cNvPr id="20" name="object 20"/>
          <p:cNvSpPr/>
          <p:nvPr/>
        </p:nvSpPr>
        <p:spPr>
          <a:xfrm>
            <a:off x="1507235" y="3776474"/>
            <a:ext cx="7891145" cy="109855"/>
          </a:xfrm>
          <a:custGeom>
            <a:avLst/>
            <a:gdLst/>
            <a:ahLst/>
            <a:cxnLst/>
            <a:rect l="l" t="t" r="r" b="b"/>
            <a:pathLst>
              <a:path w="7891145" h="109854">
                <a:moveTo>
                  <a:pt x="24383" y="109727"/>
                </a:moveTo>
                <a:lnTo>
                  <a:pt x="0" y="109727"/>
                </a:lnTo>
                <a:lnTo>
                  <a:pt x="0" y="4571"/>
                </a:lnTo>
                <a:lnTo>
                  <a:pt x="4572" y="0"/>
                </a:lnTo>
                <a:lnTo>
                  <a:pt x="7773924" y="0"/>
                </a:lnTo>
                <a:lnTo>
                  <a:pt x="7786116" y="1524"/>
                </a:lnTo>
                <a:lnTo>
                  <a:pt x="7799832" y="6096"/>
                </a:lnTo>
                <a:lnTo>
                  <a:pt x="7812024" y="9144"/>
                </a:lnTo>
                <a:lnTo>
                  <a:pt x="7817358" y="12192"/>
                </a:lnTo>
                <a:lnTo>
                  <a:pt x="24383" y="12192"/>
                </a:lnTo>
                <a:lnTo>
                  <a:pt x="12192" y="24384"/>
                </a:lnTo>
                <a:lnTo>
                  <a:pt x="24383" y="24384"/>
                </a:lnTo>
                <a:lnTo>
                  <a:pt x="24383" y="109727"/>
                </a:lnTo>
                <a:close/>
              </a:path>
              <a:path w="7891145" h="109854">
                <a:moveTo>
                  <a:pt x="24383" y="24384"/>
                </a:moveTo>
                <a:lnTo>
                  <a:pt x="12192" y="24384"/>
                </a:lnTo>
                <a:lnTo>
                  <a:pt x="24383" y="12192"/>
                </a:lnTo>
                <a:lnTo>
                  <a:pt x="24383" y="24384"/>
                </a:lnTo>
                <a:close/>
              </a:path>
              <a:path w="7891145" h="109854">
                <a:moveTo>
                  <a:pt x="7890764" y="109727"/>
                </a:moveTo>
                <a:lnTo>
                  <a:pt x="7865146" y="109727"/>
                </a:lnTo>
                <a:lnTo>
                  <a:pt x="7863840" y="100584"/>
                </a:lnTo>
                <a:lnTo>
                  <a:pt x="7850124" y="73152"/>
                </a:lnTo>
                <a:lnTo>
                  <a:pt x="7821168" y="44196"/>
                </a:lnTo>
                <a:lnTo>
                  <a:pt x="7792212" y="30480"/>
                </a:lnTo>
                <a:lnTo>
                  <a:pt x="7783068" y="27432"/>
                </a:lnTo>
                <a:lnTo>
                  <a:pt x="7772400" y="25908"/>
                </a:lnTo>
                <a:lnTo>
                  <a:pt x="7760208" y="24384"/>
                </a:lnTo>
                <a:lnTo>
                  <a:pt x="24383" y="24384"/>
                </a:lnTo>
                <a:lnTo>
                  <a:pt x="24383" y="12192"/>
                </a:lnTo>
                <a:lnTo>
                  <a:pt x="7817358" y="12192"/>
                </a:lnTo>
                <a:lnTo>
                  <a:pt x="7833360" y="21336"/>
                </a:lnTo>
                <a:lnTo>
                  <a:pt x="7862316" y="47244"/>
                </a:lnTo>
                <a:lnTo>
                  <a:pt x="7886700" y="92964"/>
                </a:lnTo>
                <a:lnTo>
                  <a:pt x="7889748" y="105156"/>
                </a:lnTo>
                <a:lnTo>
                  <a:pt x="7890764" y="109727"/>
                </a:lnTo>
                <a:close/>
              </a:path>
            </a:pathLst>
          </a:custGeom>
          <a:solidFill>
            <a:srgbClr val="5667B3"/>
          </a:solidFill>
        </p:spPr>
        <p:txBody>
          <a:bodyPr wrap="square" lIns="0" tIns="0" rIns="0" bIns="0" rtlCol="0"/>
          <a:lstStyle/>
          <a:p>
            <a:endParaRPr/>
          </a:p>
        </p:txBody>
      </p:sp>
      <p:sp>
        <p:nvSpPr>
          <p:cNvPr id="24" name="object 24"/>
          <p:cNvSpPr/>
          <p:nvPr/>
        </p:nvSpPr>
        <p:spPr>
          <a:xfrm>
            <a:off x="1118665" y="3886200"/>
            <a:ext cx="24765" cy="12700"/>
          </a:xfrm>
          <a:custGeom>
            <a:avLst/>
            <a:gdLst/>
            <a:ahLst/>
            <a:cxnLst/>
            <a:rect l="l" t="t" r="r" b="b"/>
            <a:pathLst>
              <a:path w="24765" h="12700">
                <a:moveTo>
                  <a:pt x="12144" y="12192"/>
                </a:moveTo>
                <a:lnTo>
                  <a:pt x="0" y="0"/>
                </a:lnTo>
                <a:lnTo>
                  <a:pt x="24336" y="0"/>
                </a:lnTo>
                <a:lnTo>
                  <a:pt x="12144" y="12192"/>
                </a:lnTo>
                <a:close/>
              </a:path>
            </a:pathLst>
          </a:custGeom>
          <a:solidFill>
            <a:srgbClr val="675DAA"/>
          </a:solidFill>
        </p:spPr>
        <p:txBody>
          <a:bodyPr wrap="square" lIns="0" tIns="0" rIns="0" bIns="0" rtlCol="0"/>
          <a:lstStyle/>
          <a:p>
            <a:endParaRPr/>
          </a:p>
        </p:txBody>
      </p:sp>
      <p:sp>
        <p:nvSpPr>
          <p:cNvPr id="25" name="object 25"/>
          <p:cNvSpPr/>
          <p:nvPr/>
        </p:nvSpPr>
        <p:spPr>
          <a:xfrm>
            <a:off x="1100443" y="3886199"/>
            <a:ext cx="60960" cy="30480"/>
          </a:xfrm>
          <a:custGeom>
            <a:avLst/>
            <a:gdLst/>
            <a:ahLst/>
            <a:cxnLst/>
            <a:rect l="l" t="t" r="r" b="b"/>
            <a:pathLst>
              <a:path w="60959" h="30479">
                <a:moveTo>
                  <a:pt x="30364" y="30480"/>
                </a:moveTo>
                <a:lnTo>
                  <a:pt x="0" y="0"/>
                </a:lnTo>
                <a:lnTo>
                  <a:pt x="25781" y="0"/>
                </a:lnTo>
                <a:lnTo>
                  <a:pt x="22744" y="3048"/>
                </a:lnTo>
                <a:lnTo>
                  <a:pt x="57796" y="3048"/>
                </a:lnTo>
                <a:lnTo>
                  <a:pt x="30364" y="30480"/>
                </a:lnTo>
                <a:close/>
              </a:path>
              <a:path w="60959" h="30479">
                <a:moveTo>
                  <a:pt x="39508" y="3048"/>
                </a:moveTo>
                <a:lnTo>
                  <a:pt x="22744" y="3048"/>
                </a:lnTo>
                <a:lnTo>
                  <a:pt x="25781" y="0"/>
                </a:lnTo>
                <a:lnTo>
                  <a:pt x="36472" y="0"/>
                </a:lnTo>
                <a:lnTo>
                  <a:pt x="39508" y="3048"/>
                </a:lnTo>
                <a:close/>
              </a:path>
              <a:path w="60959" h="30479">
                <a:moveTo>
                  <a:pt x="57796" y="3048"/>
                </a:moveTo>
                <a:lnTo>
                  <a:pt x="39508" y="3048"/>
                </a:lnTo>
                <a:lnTo>
                  <a:pt x="36472" y="0"/>
                </a:lnTo>
                <a:lnTo>
                  <a:pt x="60844" y="0"/>
                </a:lnTo>
                <a:lnTo>
                  <a:pt x="57796" y="3048"/>
                </a:lnTo>
                <a:close/>
              </a:path>
            </a:pathLst>
          </a:custGeom>
          <a:solidFill>
            <a:srgbClr val="675DAA"/>
          </a:solidFill>
        </p:spPr>
        <p:txBody>
          <a:bodyPr wrap="square" lIns="0" tIns="0" rIns="0" bIns="0" rtlCol="0"/>
          <a:lstStyle/>
          <a:p>
            <a:endParaRPr/>
          </a:p>
        </p:txBody>
      </p:sp>
      <p:sp>
        <p:nvSpPr>
          <p:cNvPr id="26" name="object 26"/>
          <p:cNvSpPr/>
          <p:nvPr/>
        </p:nvSpPr>
        <p:spPr>
          <a:xfrm>
            <a:off x="743714" y="3886203"/>
            <a:ext cx="775970" cy="1010919"/>
          </a:xfrm>
          <a:custGeom>
            <a:avLst/>
            <a:gdLst/>
            <a:ahLst/>
            <a:cxnLst/>
            <a:rect l="l" t="t" r="r" b="b"/>
            <a:pathLst>
              <a:path w="775969" h="1010920">
                <a:moveTo>
                  <a:pt x="387095" y="1010412"/>
                </a:moveTo>
                <a:lnTo>
                  <a:pt x="0" y="623316"/>
                </a:lnTo>
                <a:lnTo>
                  <a:pt x="0" y="0"/>
                </a:lnTo>
                <a:lnTo>
                  <a:pt x="97153" y="0"/>
                </a:lnTo>
                <a:lnTo>
                  <a:pt x="387095" y="291084"/>
                </a:lnTo>
                <a:lnTo>
                  <a:pt x="775716" y="291084"/>
                </a:lnTo>
                <a:lnTo>
                  <a:pt x="775715" y="623316"/>
                </a:lnTo>
                <a:lnTo>
                  <a:pt x="387095" y="1010412"/>
                </a:lnTo>
                <a:close/>
              </a:path>
              <a:path w="775969" h="1010920">
                <a:moveTo>
                  <a:pt x="775716" y="291084"/>
                </a:moveTo>
                <a:lnTo>
                  <a:pt x="387095" y="291084"/>
                </a:lnTo>
                <a:lnTo>
                  <a:pt x="678180" y="0"/>
                </a:lnTo>
                <a:lnTo>
                  <a:pt x="775716" y="0"/>
                </a:lnTo>
                <a:lnTo>
                  <a:pt x="775716" y="291084"/>
                </a:lnTo>
                <a:close/>
              </a:path>
            </a:pathLst>
          </a:custGeom>
          <a:solidFill>
            <a:srgbClr val="5667B3"/>
          </a:solidFill>
        </p:spPr>
        <p:txBody>
          <a:bodyPr wrap="square" lIns="0" tIns="0" rIns="0" bIns="0" rtlCol="0"/>
          <a:lstStyle/>
          <a:p>
            <a:endParaRPr/>
          </a:p>
        </p:txBody>
      </p:sp>
      <p:sp>
        <p:nvSpPr>
          <p:cNvPr id="27" name="object 27"/>
          <p:cNvSpPr/>
          <p:nvPr/>
        </p:nvSpPr>
        <p:spPr>
          <a:xfrm>
            <a:off x="731520" y="3886200"/>
            <a:ext cx="800100" cy="1028699"/>
          </a:xfrm>
          <a:custGeom>
            <a:avLst/>
            <a:gdLst/>
            <a:ahLst/>
            <a:cxnLst/>
            <a:rect l="l" t="t" r="r" b="b"/>
            <a:pathLst>
              <a:path w="800100" h="1028700">
                <a:moveTo>
                  <a:pt x="399287" y="1028700"/>
                </a:moveTo>
                <a:lnTo>
                  <a:pt x="0" y="627888"/>
                </a:lnTo>
                <a:lnTo>
                  <a:pt x="0" y="0"/>
                </a:lnTo>
                <a:lnTo>
                  <a:pt x="24383" y="0"/>
                </a:lnTo>
                <a:lnTo>
                  <a:pt x="24383" y="614172"/>
                </a:lnTo>
                <a:lnTo>
                  <a:pt x="21335" y="614172"/>
                </a:lnTo>
                <a:lnTo>
                  <a:pt x="24383" y="623316"/>
                </a:lnTo>
                <a:lnTo>
                  <a:pt x="30479" y="623316"/>
                </a:lnTo>
                <a:lnTo>
                  <a:pt x="400049" y="992886"/>
                </a:lnTo>
                <a:lnTo>
                  <a:pt x="391667" y="1001268"/>
                </a:lnTo>
                <a:lnTo>
                  <a:pt x="426719" y="1001268"/>
                </a:lnTo>
                <a:lnTo>
                  <a:pt x="399287" y="1028700"/>
                </a:lnTo>
                <a:close/>
              </a:path>
              <a:path w="800100" h="1028700">
                <a:moveTo>
                  <a:pt x="399287" y="307848"/>
                </a:moveTo>
                <a:lnTo>
                  <a:pt x="91439" y="0"/>
                </a:lnTo>
                <a:lnTo>
                  <a:pt x="127539" y="0"/>
                </a:lnTo>
                <a:lnTo>
                  <a:pt x="400049" y="273526"/>
                </a:lnTo>
                <a:lnTo>
                  <a:pt x="391667" y="281940"/>
                </a:lnTo>
                <a:lnTo>
                  <a:pt x="425295" y="281940"/>
                </a:lnTo>
                <a:lnTo>
                  <a:pt x="399287" y="307848"/>
                </a:lnTo>
                <a:close/>
              </a:path>
              <a:path w="800100" h="1028700">
                <a:moveTo>
                  <a:pt x="425295" y="281940"/>
                </a:moveTo>
                <a:lnTo>
                  <a:pt x="408431" y="281940"/>
                </a:lnTo>
                <a:lnTo>
                  <a:pt x="400049" y="273526"/>
                </a:lnTo>
                <a:lnTo>
                  <a:pt x="672559" y="0"/>
                </a:lnTo>
                <a:lnTo>
                  <a:pt x="708320" y="0"/>
                </a:lnTo>
                <a:lnTo>
                  <a:pt x="425295" y="281940"/>
                </a:lnTo>
                <a:close/>
              </a:path>
              <a:path w="800100" h="1028700">
                <a:moveTo>
                  <a:pt x="775715" y="617220"/>
                </a:moveTo>
                <a:lnTo>
                  <a:pt x="775715" y="0"/>
                </a:lnTo>
                <a:lnTo>
                  <a:pt x="800099" y="0"/>
                </a:lnTo>
                <a:lnTo>
                  <a:pt x="800099" y="614172"/>
                </a:lnTo>
                <a:lnTo>
                  <a:pt x="778763" y="614172"/>
                </a:lnTo>
                <a:lnTo>
                  <a:pt x="775715" y="617220"/>
                </a:lnTo>
                <a:close/>
              </a:path>
              <a:path w="800100" h="1028700">
                <a:moveTo>
                  <a:pt x="408431" y="281940"/>
                </a:moveTo>
                <a:lnTo>
                  <a:pt x="391667" y="281940"/>
                </a:lnTo>
                <a:lnTo>
                  <a:pt x="400049" y="273526"/>
                </a:lnTo>
                <a:lnTo>
                  <a:pt x="408431" y="281940"/>
                </a:lnTo>
                <a:close/>
              </a:path>
              <a:path w="800100" h="1028700">
                <a:moveTo>
                  <a:pt x="24383" y="623316"/>
                </a:moveTo>
                <a:lnTo>
                  <a:pt x="21335" y="614172"/>
                </a:lnTo>
                <a:lnTo>
                  <a:pt x="24383" y="617220"/>
                </a:lnTo>
                <a:lnTo>
                  <a:pt x="24383" y="623316"/>
                </a:lnTo>
                <a:close/>
              </a:path>
              <a:path w="800100" h="1028700">
                <a:moveTo>
                  <a:pt x="24383" y="617220"/>
                </a:moveTo>
                <a:lnTo>
                  <a:pt x="21335" y="614172"/>
                </a:lnTo>
                <a:lnTo>
                  <a:pt x="24383" y="614172"/>
                </a:lnTo>
                <a:lnTo>
                  <a:pt x="24383" y="617220"/>
                </a:lnTo>
                <a:close/>
              </a:path>
              <a:path w="800100" h="1028700">
                <a:moveTo>
                  <a:pt x="775715" y="623316"/>
                </a:moveTo>
                <a:lnTo>
                  <a:pt x="775715" y="617220"/>
                </a:lnTo>
                <a:lnTo>
                  <a:pt x="778763" y="614172"/>
                </a:lnTo>
                <a:lnTo>
                  <a:pt x="775715" y="623316"/>
                </a:lnTo>
                <a:close/>
              </a:path>
              <a:path w="800100" h="1028700">
                <a:moveTo>
                  <a:pt x="800099" y="623316"/>
                </a:moveTo>
                <a:lnTo>
                  <a:pt x="775715" y="623316"/>
                </a:lnTo>
                <a:lnTo>
                  <a:pt x="778763" y="614172"/>
                </a:lnTo>
                <a:lnTo>
                  <a:pt x="800099" y="614172"/>
                </a:lnTo>
                <a:lnTo>
                  <a:pt x="800099" y="623316"/>
                </a:lnTo>
                <a:close/>
              </a:path>
              <a:path w="800100" h="1028700">
                <a:moveTo>
                  <a:pt x="30479" y="623316"/>
                </a:moveTo>
                <a:lnTo>
                  <a:pt x="24383" y="623316"/>
                </a:lnTo>
                <a:lnTo>
                  <a:pt x="24383" y="617220"/>
                </a:lnTo>
                <a:lnTo>
                  <a:pt x="30479" y="623316"/>
                </a:lnTo>
                <a:close/>
              </a:path>
              <a:path w="800100" h="1028700">
                <a:moveTo>
                  <a:pt x="426719" y="1001268"/>
                </a:moveTo>
                <a:lnTo>
                  <a:pt x="408431" y="1001268"/>
                </a:lnTo>
                <a:lnTo>
                  <a:pt x="400049" y="992886"/>
                </a:lnTo>
                <a:lnTo>
                  <a:pt x="775715" y="617220"/>
                </a:lnTo>
                <a:lnTo>
                  <a:pt x="775715" y="623316"/>
                </a:lnTo>
                <a:lnTo>
                  <a:pt x="800099" y="623316"/>
                </a:lnTo>
                <a:lnTo>
                  <a:pt x="800099" y="627888"/>
                </a:lnTo>
                <a:lnTo>
                  <a:pt x="426719" y="1001268"/>
                </a:lnTo>
                <a:close/>
              </a:path>
              <a:path w="800100" h="1028700">
                <a:moveTo>
                  <a:pt x="408431" y="1001268"/>
                </a:moveTo>
                <a:lnTo>
                  <a:pt x="391667" y="1001268"/>
                </a:lnTo>
                <a:lnTo>
                  <a:pt x="400049" y="992886"/>
                </a:lnTo>
                <a:lnTo>
                  <a:pt x="408431" y="1001268"/>
                </a:lnTo>
                <a:close/>
              </a:path>
            </a:pathLst>
          </a:custGeom>
          <a:solidFill>
            <a:srgbClr val="5667B3"/>
          </a:solidFill>
        </p:spPr>
        <p:txBody>
          <a:bodyPr wrap="square" lIns="0" tIns="0" rIns="0" bIns="0" rtlCol="0"/>
          <a:lstStyle/>
          <a:p>
            <a:endParaRPr/>
          </a:p>
        </p:txBody>
      </p:sp>
      <p:sp>
        <p:nvSpPr>
          <p:cNvPr id="28" name="object 28"/>
          <p:cNvSpPr txBox="1"/>
          <p:nvPr/>
        </p:nvSpPr>
        <p:spPr>
          <a:xfrm>
            <a:off x="892490" y="4137159"/>
            <a:ext cx="475615" cy="344414"/>
          </a:xfrm>
          <a:prstGeom prst="rect">
            <a:avLst/>
          </a:prstGeom>
        </p:spPr>
        <p:txBody>
          <a:bodyPr vert="horz" wrap="square" lIns="0" tIns="12697" rIns="0" bIns="0" rtlCol="0">
            <a:spAutoFit/>
          </a:bodyPr>
          <a:lstStyle/>
          <a:p>
            <a:pPr marL="12697">
              <a:spcBef>
                <a:spcPts val="100"/>
              </a:spcBef>
            </a:pPr>
            <a:r>
              <a:rPr sz="2100" spc="-30" dirty="0">
                <a:solidFill>
                  <a:srgbClr val="FFFFFF"/>
                </a:solidFill>
                <a:latin typeface="Calibri"/>
                <a:cs typeface="Calibri"/>
              </a:rPr>
              <a:t>C</a:t>
            </a:r>
            <a:r>
              <a:rPr sz="2100" spc="-4" dirty="0">
                <a:solidFill>
                  <a:srgbClr val="FFFFFF"/>
                </a:solidFill>
                <a:latin typeface="Calibri"/>
                <a:cs typeface="Calibri"/>
              </a:rPr>
              <a:t>O</a:t>
            </a:r>
            <a:r>
              <a:rPr sz="2100" dirty="0">
                <a:solidFill>
                  <a:srgbClr val="FFFFFF"/>
                </a:solidFill>
                <a:latin typeface="Calibri"/>
                <a:cs typeface="Calibri"/>
              </a:rPr>
              <a:t>3</a:t>
            </a:r>
            <a:endParaRPr sz="2100">
              <a:latin typeface="Calibri"/>
              <a:cs typeface="Calibri"/>
            </a:endParaRPr>
          </a:p>
        </p:txBody>
      </p:sp>
      <p:sp>
        <p:nvSpPr>
          <p:cNvPr id="29" name="object 29"/>
          <p:cNvSpPr/>
          <p:nvPr/>
        </p:nvSpPr>
        <p:spPr>
          <a:xfrm>
            <a:off x="1519427" y="3886202"/>
            <a:ext cx="7868920" cy="623570"/>
          </a:xfrm>
          <a:custGeom>
            <a:avLst/>
            <a:gdLst/>
            <a:ahLst/>
            <a:cxnLst/>
            <a:rect l="l" t="t" r="r" b="b"/>
            <a:pathLst>
              <a:path w="7868920" h="623570">
                <a:moveTo>
                  <a:pt x="7748016" y="623316"/>
                </a:moveTo>
                <a:lnTo>
                  <a:pt x="0" y="623316"/>
                </a:lnTo>
                <a:lnTo>
                  <a:pt x="0" y="0"/>
                </a:lnTo>
                <a:lnTo>
                  <a:pt x="7863858" y="0"/>
                </a:lnTo>
                <a:lnTo>
                  <a:pt x="7868412" y="22860"/>
                </a:lnTo>
                <a:lnTo>
                  <a:pt x="7868412" y="502920"/>
                </a:lnTo>
                <a:lnTo>
                  <a:pt x="7859030" y="550021"/>
                </a:lnTo>
                <a:lnTo>
                  <a:pt x="7833360" y="588264"/>
                </a:lnTo>
                <a:lnTo>
                  <a:pt x="7795117" y="613933"/>
                </a:lnTo>
                <a:lnTo>
                  <a:pt x="7748016" y="623316"/>
                </a:lnTo>
                <a:close/>
              </a:path>
            </a:pathLst>
          </a:custGeom>
          <a:solidFill>
            <a:srgbClr val="FFFFFF">
              <a:alpha val="89843"/>
            </a:srgbClr>
          </a:solidFill>
        </p:spPr>
        <p:txBody>
          <a:bodyPr wrap="square" lIns="0" tIns="0" rIns="0" bIns="0" rtlCol="0"/>
          <a:lstStyle/>
          <a:p>
            <a:pPr marL="297745" marR="5080" indent="-285683">
              <a:lnSpc>
                <a:spcPts val="2300"/>
              </a:lnSpc>
              <a:spcBef>
                <a:spcPts val="455"/>
              </a:spcBef>
              <a:buFont typeface="Arial" pitchFamily="34" charset="0"/>
              <a:buChar char="•"/>
              <a:tabLst>
                <a:tab pos="241243" algn="l"/>
                <a:tab pos="241877" algn="l"/>
              </a:tabLst>
            </a:pPr>
            <a:r>
              <a:rPr lang="en-US" sz="2500" spc="-4" dirty="0">
                <a:latin typeface="Times New Roman"/>
                <a:cs typeface="Times New Roman"/>
              </a:rPr>
              <a:t>Understand the procedure and application of micro and small hydro energy system.</a:t>
            </a:r>
            <a:endParaRPr lang="en-US" sz="2500" dirty="0">
              <a:latin typeface="Times New Roman"/>
              <a:cs typeface="Times New Roman"/>
            </a:endParaRPr>
          </a:p>
        </p:txBody>
      </p:sp>
      <p:sp>
        <p:nvSpPr>
          <p:cNvPr id="30" name="object 30"/>
          <p:cNvSpPr/>
          <p:nvPr/>
        </p:nvSpPr>
        <p:spPr>
          <a:xfrm>
            <a:off x="1507235" y="3886201"/>
            <a:ext cx="7893050" cy="635635"/>
          </a:xfrm>
          <a:custGeom>
            <a:avLst/>
            <a:gdLst/>
            <a:ahLst/>
            <a:cxnLst/>
            <a:rect l="l" t="t" r="r" b="b"/>
            <a:pathLst>
              <a:path w="7893050" h="635635">
                <a:moveTo>
                  <a:pt x="7773924" y="635508"/>
                </a:moveTo>
                <a:lnTo>
                  <a:pt x="4572" y="635508"/>
                </a:lnTo>
                <a:lnTo>
                  <a:pt x="0" y="629412"/>
                </a:lnTo>
                <a:lnTo>
                  <a:pt x="0" y="0"/>
                </a:lnTo>
                <a:lnTo>
                  <a:pt x="24383" y="0"/>
                </a:lnTo>
                <a:lnTo>
                  <a:pt x="24383" y="611124"/>
                </a:lnTo>
                <a:lnTo>
                  <a:pt x="12192" y="611124"/>
                </a:lnTo>
                <a:lnTo>
                  <a:pt x="24383" y="623316"/>
                </a:lnTo>
                <a:lnTo>
                  <a:pt x="7815072" y="623316"/>
                </a:lnTo>
                <a:lnTo>
                  <a:pt x="7812024" y="624840"/>
                </a:lnTo>
                <a:lnTo>
                  <a:pt x="7799831" y="629412"/>
                </a:lnTo>
                <a:lnTo>
                  <a:pt x="7787640" y="632460"/>
                </a:lnTo>
                <a:lnTo>
                  <a:pt x="7773924" y="635508"/>
                </a:lnTo>
                <a:close/>
              </a:path>
              <a:path w="7893050" h="635635">
                <a:moveTo>
                  <a:pt x="7815072" y="623316"/>
                </a:moveTo>
                <a:lnTo>
                  <a:pt x="24383" y="623316"/>
                </a:lnTo>
                <a:lnTo>
                  <a:pt x="24383" y="611124"/>
                </a:lnTo>
                <a:lnTo>
                  <a:pt x="7760208" y="611124"/>
                </a:lnTo>
                <a:lnTo>
                  <a:pt x="7781544" y="608076"/>
                </a:lnTo>
                <a:lnTo>
                  <a:pt x="7819644" y="592836"/>
                </a:lnTo>
                <a:lnTo>
                  <a:pt x="7848600" y="563880"/>
                </a:lnTo>
                <a:lnTo>
                  <a:pt x="7862316" y="534924"/>
                </a:lnTo>
                <a:lnTo>
                  <a:pt x="7865364" y="525780"/>
                </a:lnTo>
                <a:lnTo>
                  <a:pt x="7866888" y="515112"/>
                </a:lnTo>
                <a:lnTo>
                  <a:pt x="7868412" y="502920"/>
                </a:lnTo>
                <a:lnTo>
                  <a:pt x="7868412" y="22860"/>
                </a:lnTo>
                <a:lnTo>
                  <a:pt x="7865146" y="0"/>
                </a:lnTo>
                <a:lnTo>
                  <a:pt x="7890764" y="0"/>
                </a:lnTo>
                <a:lnTo>
                  <a:pt x="7892796" y="9144"/>
                </a:lnTo>
                <a:lnTo>
                  <a:pt x="7892796" y="516636"/>
                </a:lnTo>
                <a:lnTo>
                  <a:pt x="7891272" y="528828"/>
                </a:lnTo>
                <a:lnTo>
                  <a:pt x="7886700" y="542544"/>
                </a:lnTo>
                <a:lnTo>
                  <a:pt x="7883652" y="554736"/>
                </a:lnTo>
                <a:lnTo>
                  <a:pt x="7845552" y="605028"/>
                </a:lnTo>
                <a:lnTo>
                  <a:pt x="7824216" y="618744"/>
                </a:lnTo>
                <a:lnTo>
                  <a:pt x="7815072" y="623316"/>
                </a:lnTo>
                <a:close/>
              </a:path>
              <a:path w="7893050" h="635635">
                <a:moveTo>
                  <a:pt x="24383" y="623316"/>
                </a:moveTo>
                <a:lnTo>
                  <a:pt x="12192" y="611124"/>
                </a:lnTo>
                <a:lnTo>
                  <a:pt x="24383" y="611124"/>
                </a:lnTo>
                <a:lnTo>
                  <a:pt x="24383" y="623316"/>
                </a:lnTo>
                <a:close/>
              </a:path>
            </a:pathLst>
          </a:custGeom>
          <a:solidFill>
            <a:srgbClr val="5667B3"/>
          </a:solidFill>
        </p:spPr>
        <p:txBody>
          <a:bodyPr wrap="square" lIns="0" tIns="0" rIns="0" bIns="0" rtlCol="0"/>
          <a:lstStyle/>
          <a:p>
            <a:endParaRPr/>
          </a:p>
        </p:txBody>
      </p:sp>
      <p:sp>
        <p:nvSpPr>
          <p:cNvPr id="32" name="object 32"/>
          <p:cNvSpPr/>
          <p:nvPr/>
        </p:nvSpPr>
        <p:spPr>
          <a:xfrm>
            <a:off x="743714" y="4788410"/>
            <a:ext cx="775970" cy="1108075"/>
          </a:xfrm>
          <a:custGeom>
            <a:avLst/>
            <a:gdLst/>
            <a:ahLst/>
            <a:cxnLst/>
            <a:rect l="l" t="t" r="r" b="b"/>
            <a:pathLst>
              <a:path w="775969" h="1108075">
                <a:moveTo>
                  <a:pt x="387096" y="1107947"/>
                </a:moveTo>
                <a:lnTo>
                  <a:pt x="0" y="719327"/>
                </a:lnTo>
                <a:lnTo>
                  <a:pt x="0" y="0"/>
                </a:lnTo>
                <a:lnTo>
                  <a:pt x="387096" y="387095"/>
                </a:lnTo>
                <a:lnTo>
                  <a:pt x="775716" y="387095"/>
                </a:lnTo>
                <a:lnTo>
                  <a:pt x="775716" y="719327"/>
                </a:lnTo>
                <a:lnTo>
                  <a:pt x="387096" y="1107947"/>
                </a:lnTo>
                <a:close/>
              </a:path>
              <a:path w="775969" h="1108075">
                <a:moveTo>
                  <a:pt x="775716" y="387095"/>
                </a:moveTo>
                <a:lnTo>
                  <a:pt x="387096" y="387095"/>
                </a:lnTo>
                <a:lnTo>
                  <a:pt x="775716" y="0"/>
                </a:lnTo>
                <a:lnTo>
                  <a:pt x="775716" y="387095"/>
                </a:lnTo>
                <a:close/>
              </a:path>
            </a:pathLst>
          </a:custGeom>
          <a:solidFill>
            <a:srgbClr val="5085BC"/>
          </a:solidFill>
        </p:spPr>
        <p:txBody>
          <a:bodyPr wrap="square" lIns="0" tIns="0" rIns="0" bIns="0" rtlCol="0"/>
          <a:lstStyle/>
          <a:p>
            <a:endParaRPr/>
          </a:p>
        </p:txBody>
      </p:sp>
      <p:sp>
        <p:nvSpPr>
          <p:cNvPr id="33" name="object 33"/>
          <p:cNvSpPr/>
          <p:nvPr/>
        </p:nvSpPr>
        <p:spPr>
          <a:xfrm>
            <a:off x="731519" y="4756403"/>
            <a:ext cx="800100" cy="1158239"/>
          </a:xfrm>
          <a:custGeom>
            <a:avLst/>
            <a:gdLst/>
            <a:ahLst/>
            <a:cxnLst/>
            <a:rect l="l" t="t" r="r" b="b"/>
            <a:pathLst>
              <a:path w="800100" h="1158239">
                <a:moveTo>
                  <a:pt x="399287" y="1158240"/>
                </a:moveTo>
                <a:lnTo>
                  <a:pt x="0" y="757427"/>
                </a:lnTo>
                <a:lnTo>
                  <a:pt x="0" y="0"/>
                </a:lnTo>
                <a:lnTo>
                  <a:pt x="31885" y="32004"/>
                </a:lnTo>
                <a:lnTo>
                  <a:pt x="24383" y="32004"/>
                </a:lnTo>
                <a:lnTo>
                  <a:pt x="3048" y="39624"/>
                </a:lnTo>
                <a:lnTo>
                  <a:pt x="24302" y="60959"/>
                </a:lnTo>
                <a:lnTo>
                  <a:pt x="24383" y="742188"/>
                </a:lnTo>
                <a:lnTo>
                  <a:pt x="21335" y="742188"/>
                </a:lnTo>
                <a:lnTo>
                  <a:pt x="24383" y="751331"/>
                </a:lnTo>
                <a:lnTo>
                  <a:pt x="30444" y="751331"/>
                </a:lnTo>
                <a:lnTo>
                  <a:pt x="400050" y="1122393"/>
                </a:lnTo>
                <a:lnTo>
                  <a:pt x="391668" y="1130808"/>
                </a:lnTo>
                <a:lnTo>
                  <a:pt x="426719" y="1130808"/>
                </a:lnTo>
                <a:lnTo>
                  <a:pt x="399287" y="1158240"/>
                </a:lnTo>
                <a:close/>
              </a:path>
              <a:path w="800100" h="1158239">
                <a:moveTo>
                  <a:pt x="426719" y="409956"/>
                </a:moveTo>
                <a:lnTo>
                  <a:pt x="408432" y="409956"/>
                </a:lnTo>
                <a:lnTo>
                  <a:pt x="400050" y="401542"/>
                </a:lnTo>
                <a:lnTo>
                  <a:pt x="800100" y="0"/>
                </a:lnTo>
                <a:lnTo>
                  <a:pt x="800100" y="32004"/>
                </a:lnTo>
                <a:lnTo>
                  <a:pt x="775716" y="32004"/>
                </a:lnTo>
                <a:lnTo>
                  <a:pt x="775633" y="61042"/>
                </a:lnTo>
                <a:lnTo>
                  <a:pt x="426719" y="409956"/>
                </a:lnTo>
                <a:close/>
              </a:path>
              <a:path w="800100" h="1158239">
                <a:moveTo>
                  <a:pt x="24383" y="61042"/>
                </a:moveTo>
                <a:lnTo>
                  <a:pt x="3048" y="39624"/>
                </a:lnTo>
                <a:lnTo>
                  <a:pt x="24383" y="32004"/>
                </a:lnTo>
                <a:lnTo>
                  <a:pt x="24383" y="61042"/>
                </a:lnTo>
                <a:close/>
              </a:path>
              <a:path w="800100" h="1158239">
                <a:moveTo>
                  <a:pt x="399287" y="437387"/>
                </a:moveTo>
                <a:lnTo>
                  <a:pt x="24383" y="61042"/>
                </a:lnTo>
                <a:lnTo>
                  <a:pt x="24383" y="32004"/>
                </a:lnTo>
                <a:lnTo>
                  <a:pt x="31885" y="32004"/>
                </a:lnTo>
                <a:lnTo>
                  <a:pt x="400050" y="401542"/>
                </a:lnTo>
                <a:lnTo>
                  <a:pt x="391668" y="409956"/>
                </a:lnTo>
                <a:lnTo>
                  <a:pt x="426719" y="409956"/>
                </a:lnTo>
                <a:lnTo>
                  <a:pt x="399287" y="437387"/>
                </a:lnTo>
                <a:close/>
              </a:path>
              <a:path w="800100" h="1158239">
                <a:moveTo>
                  <a:pt x="775716" y="60959"/>
                </a:moveTo>
                <a:lnTo>
                  <a:pt x="775716" y="32004"/>
                </a:lnTo>
                <a:lnTo>
                  <a:pt x="797052" y="39624"/>
                </a:lnTo>
                <a:lnTo>
                  <a:pt x="775716" y="60959"/>
                </a:lnTo>
                <a:close/>
              </a:path>
              <a:path w="800100" h="1158239">
                <a:moveTo>
                  <a:pt x="775716" y="745248"/>
                </a:moveTo>
                <a:lnTo>
                  <a:pt x="775716" y="60959"/>
                </a:lnTo>
                <a:lnTo>
                  <a:pt x="797052" y="39624"/>
                </a:lnTo>
                <a:lnTo>
                  <a:pt x="775716" y="32004"/>
                </a:lnTo>
                <a:lnTo>
                  <a:pt x="800100" y="32004"/>
                </a:lnTo>
                <a:lnTo>
                  <a:pt x="800100" y="742188"/>
                </a:lnTo>
                <a:lnTo>
                  <a:pt x="778764" y="742188"/>
                </a:lnTo>
                <a:lnTo>
                  <a:pt x="775716" y="745248"/>
                </a:lnTo>
                <a:close/>
              </a:path>
              <a:path w="800100" h="1158239">
                <a:moveTo>
                  <a:pt x="408432" y="409956"/>
                </a:moveTo>
                <a:lnTo>
                  <a:pt x="391668" y="409956"/>
                </a:lnTo>
                <a:lnTo>
                  <a:pt x="400050" y="401542"/>
                </a:lnTo>
                <a:lnTo>
                  <a:pt x="408432" y="409956"/>
                </a:lnTo>
                <a:close/>
              </a:path>
              <a:path w="800100" h="1158239">
                <a:moveTo>
                  <a:pt x="24383" y="751331"/>
                </a:moveTo>
                <a:lnTo>
                  <a:pt x="21335" y="742188"/>
                </a:lnTo>
                <a:lnTo>
                  <a:pt x="24383" y="745248"/>
                </a:lnTo>
                <a:lnTo>
                  <a:pt x="24383" y="751331"/>
                </a:lnTo>
                <a:close/>
              </a:path>
              <a:path w="800100" h="1158239">
                <a:moveTo>
                  <a:pt x="24383" y="745248"/>
                </a:moveTo>
                <a:lnTo>
                  <a:pt x="21335" y="742188"/>
                </a:lnTo>
                <a:lnTo>
                  <a:pt x="24383" y="742188"/>
                </a:lnTo>
                <a:lnTo>
                  <a:pt x="24383" y="745248"/>
                </a:lnTo>
                <a:close/>
              </a:path>
              <a:path w="800100" h="1158239">
                <a:moveTo>
                  <a:pt x="775716" y="751331"/>
                </a:moveTo>
                <a:lnTo>
                  <a:pt x="775716" y="745248"/>
                </a:lnTo>
                <a:lnTo>
                  <a:pt x="778764" y="742188"/>
                </a:lnTo>
                <a:lnTo>
                  <a:pt x="775716" y="751331"/>
                </a:lnTo>
                <a:close/>
              </a:path>
              <a:path w="800100" h="1158239">
                <a:moveTo>
                  <a:pt x="800100" y="751331"/>
                </a:moveTo>
                <a:lnTo>
                  <a:pt x="775716" y="751331"/>
                </a:lnTo>
                <a:lnTo>
                  <a:pt x="778764" y="742188"/>
                </a:lnTo>
                <a:lnTo>
                  <a:pt x="800100" y="742188"/>
                </a:lnTo>
                <a:lnTo>
                  <a:pt x="800100" y="751331"/>
                </a:lnTo>
                <a:close/>
              </a:path>
              <a:path w="800100" h="1158239">
                <a:moveTo>
                  <a:pt x="30444" y="751331"/>
                </a:moveTo>
                <a:lnTo>
                  <a:pt x="24383" y="751331"/>
                </a:lnTo>
                <a:lnTo>
                  <a:pt x="24383" y="745248"/>
                </a:lnTo>
                <a:lnTo>
                  <a:pt x="30444" y="751331"/>
                </a:lnTo>
                <a:close/>
              </a:path>
              <a:path w="800100" h="1158239">
                <a:moveTo>
                  <a:pt x="426719" y="1130808"/>
                </a:moveTo>
                <a:lnTo>
                  <a:pt x="408432" y="1130808"/>
                </a:lnTo>
                <a:lnTo>
                  <a:pt x="400050" y="1122393"/>
                </a:lnTo>
                <a:lnTo>
                  <a:pt x="775716" y="745248"/>
                </a:lnTo>
                <a:lnTo>
                  <a:pt x="775716" y="751331"/>
                </a:lnTo>
                <a:lnTo>
                  <a:pt x="800100" y="751331"/>
                </a:lnTo>
                <a:lnTo>
                  <a:pt x="800100" y="757427"/>
                </a:lnTo>
                <a:lnTo>
                  <a:pt x="426719" y="1130808"/>
                </a:lnTo>
                <a:close/>
              </a:path>
              <a:path w="800100" h="1158239">
                <a:moveTo>
                  <a:pt x="408432" y="1130808"/>
                </a:moveTo>
                <a:lnTo>
                  <a:pt x="391668" y="1130808"/>
                </a:lnTo>
                <a:lnTo>
                  <a:pt x="400050" y="1122393"/>
                </a:lnTo>
                <a:lnTo>
                  <a:pt x="408432" y="1130808"/>
                </a:lnTo>
                <a:close/>
              </a:path>
            </a:pathLst>
          </a:custGeom>
          <a:solidFill>
            <a:srgbClr val="5085BC"/>
          </a:solidFill>
        </p:spPr>
        <p:txBody>
          <a:bodyPr wrap="square" lIns="0" tIns="0" rIns="0" bIns="0" rtlCol="0"/>
          <a:lstStyle/>
          <a:p>
            <a:endParaRPr/>
          </a:p>
        </p:txBody>
      </p:sp>
      <p:sp>
        <p:nvSpPr>
          <p:cNvPr id="34" name="object 34"/>
          <p:cNvSpPr txBox="1"/>
          <p:nvPr/>
        </p:nvSpPr>
        <p:spPr>
          <a:xfrm>
            <a:off x="892490" y="5136888"/>
            <a:ext cx="475615" cy="344414"/>
          </a:xfrm>
          <a:prstGeom prst="rect">
            <a:avLst/>
          </a:prstGeom>
        </p:spPr>
        <p:txBody>
          <a:bodyPr vert="horz" wrap="square" lIns="0" tIns="12697" rIns="0" bIns="0" rtlCol="0">
            <a:spAutoFit/>
          </a:bodyPr>
          <a:lstStyle/>
          <a:p>
            <a:pPr marL="12697">
              <a:spcBef>
                <a:spcPts val="100"/>
              </a:spcBef>
            </a:pPr>
            <a:r>
              <a:rPr sz="2100" spc="-30" dirty="0">
                <a:solidFill>
                  <a:srgbClr val="FFFFFF"/>
                </a:solidFill>
                <a:latin typeface="Calibri"/>
                <a:cs typeface="Calibri"/>
              </a:rPr>
              <a:t>C</a:t>
            </a:r>
            <a:r>
              <a:rPr sz="2100" spc="-4" dirty="0">
                <a:solidFill>
                  <a:srgbClr val="FFFFFF"/>
                </a:solidFill>
                <a:latin typeface="Calibri"/>
                <a:cs typeface="Calibri"/>
              </a:rPr>
              <a:t>O</a:t>
            </a:r>
            <a:r>
              <a:rPr sz="2100" dirty="0">
                <a:solidFill>
                  <a:srgbClr val="FFFFFF"/>
                </a:solidFill>
                <a:latin typeface="Calibri"/>
                <a:cs typeface="Calibri"/>
              </a:rPr>
              <a:t>4</a:t>
            </a:r>
            <a:endParaRPr sz="2100">
              <a:latin typeface="Calibri"/>
              <a:cs typeface="Calibri"/>
            </a:endParaRPr>
          </a:p>
        </p:txBody>
      </p:sp>
      <p:sp>
        <p:nvSpPr>
          <p:cNvPr id="35" name="object 35"/>
          <p:cNvSpPr/>
          <p:nvPr/>
        </p:nvSpPr>
        <p:spPr>
          <a:xfrm>
            <a:off x="1519427" y="4788410"/>
            <a:ext cx="7868920" cy="719455"/>
          </a:xfrm>
          <a:custGeom>
            <a:avLst/>
            <a:gdLst/>
            <a:ahLst/>
            <a:cxnLst/>
            <a:rect l="l" t="t" r="r" b="b"/>
            <a:pathLst>
              <a:path w="7868920" h="719454">
                <a:moveTo>
                  <a:pt x="7748016" y="719328"/>
                </a:moveTo>
                <a:lnTo>
                  <a:pt x="0" y="719328"/>
                </a:lnTo>
                <a:lnTo>
                  <a:pt x="0" y="0"/>
                </a:lnTo>
                <a:lnTo>
                  <a:pt x="7748016" y="0"/>
                </a:lnTo>
                <a:lnTo>
                  <a:pt x="7795117" y="9358"/>
                </a:lnTo>
                <a:lnTo>
                  <a:pt x="7833360" y="34861"/>
                </a:lnTo>
                <a:lnTo>
                  <a:pt x="7859030" y="72651"/>
                </a:lnTo>
                <a:lnTo>
                  <a:pt x="7868412" y="118872"/>
                </a:lnTo>
                <a:lnTo>
                  <a:pt x="7868412" y="600456"/>
                </a:lnTo>
                <a:lnTo>
                  <a:pt x="7859030" y="646676"/>
                </a:lnTo>
                <a:lnTo>
                  <a:pt x="7833360" y="684466"/>
                </a:lnTo>
                <a:lnTo>
                  <a:pt x="7795117" y="709969"/>
                </a:lnTo>
                <a:lnTo>
                  <a:pt x="7748016" y="719328"/>
                </a:lnTo>
                <a:close/>
              </a:path>
            </a:pathLst>
          </a:custGeom>
          <a:solidFill>
            <a:srgbClr val="FFFFFF">
              <a:alpha val="89843"/>
            </a:srgbClr>
          </a:solidFill>
        </p:spPr>
        <p:txBody>
          <a:bodyPr wrap="square" lIns="0" tIns="0" rIns="0" bIns="0" rtlCol="0"/>
          <a:lstStyle/>
          <a:p>
            <a:pPr marL="342819" indent="-342819">
              <a:buFont typeface="Arial" pitchFamily="34" charset="0"/>
              <a:buChar char="•"/>
            </a:pPr>
            <a:r>
              <a:rPr lang="en-US" sz="2500" dirty="0">
                <a:latin typeface="Times New Roman" pitchFamily="18" charset="0"/>
                <a:cs typeface="Times New Roman" pitchFamily="18" charset="0"/>
              </a:rPr>
              <a:t>Utilize bio mass energy and understand the process of  bio gas generation </a:t>
            </a:r>
          </a:p>
        </p:txBody>
      </p:sp>
      <p:sp>
        <p:nvSpPr>
          <p:cNvPr id="36" name="object 36"/>
          <p:cNvSpPr/>
          <p:nvPr/>
        </p:nvSpPr>
        <p:spPr>
          <a:xfrm>
            <a:off x="1507235" y="4774691"/>
            <a:ext cx="7893050" cy="746760"/>
          </a:xfrm>
          <a:custGeom>
            <a:avLst/>
            <a:gdLst/>
            <a:ahLst/>
            <a:cxnLst/>
            <a:rect l="l" t="t" r="r" b="b"/>
            <a:pathLst>
              <a:path w="7893050" h="746760">
                <a:moveTo>
                  <a:pt x="7761732" y="746760"/>
                </a:moveTo>
                <a:lnTo>
                  <a:pt x="4572" y="746760"/>
                </a:lnTo>
                <a:lnTo>
                  <a:pt x="0" y="740664"/>
                </a:lnTo>
                <a:lnTo>
                  <a:pt x="0" y="6096"/>
                </a:lnTo>
                <a:lnTo>
                  <a:pt x="4572" y="0"/>
                </a:lnTo>
                <a:lnTo>
                  <a:pt x="7760208" y="0"/>
                </a:lnTo>
                <a:lnTo>
                  <a:pt x="7773924" y="1524"/>
                </a:lnTo>
                <a:lnTo>
                  <a:pt x="7786116" y="3048"/>
                </a:lnTo>
                <a:lnTo>
                  <a:pt x="7799832" y="6096"/>
                </a:lnTo>
                <a:lnTo>
                  <a:pt x="7812024" y="10668"/>
                </a:lnTo>
                <a:lnTo>
                  <a:pt x="7817358" y="13716"/>
                </a:lnTo>
                <a:lnTo>
                  <a:pt x="24383" y="13716"/>
                </a:lnTo>
                <a:lnTo>
                  <a:pt x="12192" y="25908"/>
                </a:lnTo>
                <a:lnTo>
                  <a:pt x="24383" y="25908"/>
                </a:lnTo>
                <a:lnTo>
                  <a:pt x="24383" y="720852"/>
                </a:lnTo>
                <a:lnTo>
                  <a:pt x="12192" y="720852"/>
                </a:lnTo>
                <a:lnTo>
                  <a:pt x="24383" y="733044"/>
                </a:lnTo>
                <a:lnTo>
                  <a:pt x="7818120" y="733044"/>
                </a:lnTo>
                <a:lnTo>
                  <a:pt x="7812024" y="736092"/>
                </a:lnTo>
                <a:lnTo>
                  <a:pt x="7799832" y="740664"/>
                </a:lnTo>
                <a:lnTo>
                  <a:pt x="7787640" y="743712"/>
                </a:lnTo>
                <a:lnTo>
                  <a:pt x="7773924" y="745236"/>
                </a:lnTo>
                <a:lnTo>
                  <a:pt x="7761732" y="746760"/>
                </a:lnTo>
                <a:close/>
              </a:path>
              <a:path w="7893050" h="746760">
                <a:moveTo>
                  <a:pt x="24383" y="25908"/>
                </a:moveTo>
                <a:lnTo>
                  <a:pt x="12192" y="25908"/>
                </a:lnTo>
                <a:lnTo>
                  <a:pt x="24383" y="13716"/>
                </a:lnTo>
                <a:lnTo>
                  <a:pt x="24383" y="25908"/>
                </a:lnTo>
                <a:close/>
              </a:path>
              <a:path w="7893050" h="746760">
                <a:moveTo>
                  <a:pt x="7818120" y="733044"/>
                </a:moveTo>
                <a:lnTo>
                  <a:pt x="24383" y="733044"/>
                </a:lnTo>
                <a:lnTo>
                  <a:pt x="24383" y="720852"/>
                </a:lnTo>
                <a:lnTo>
                  <a:pt x="7770876" y="720852"/>
                </a:lnTo>
                <a:lnTo>
                  <a:pt x="7781544" y="719328"/>
                </a:lnTo>
                <a:lnTo>
                  <a:pt x="7828788" y="696468"/>
                </a:lnTo>
                <a:lnTo>
                  <a:pt x="7854696" y="664464"/>
                </a:lnTo>
                <a:lnTo>
                  <a:pt x="7868412" y="614172"/>
                </a:lnTo>
                <a:lnTo>
                  <a:pt x="7868412" y="134112"/>
                </a:lnTo>
                <a:lnTo>
                  <a:pt x="7859268" y="91440"/>
                </a:lnTo>
                <a:lnTo>
                  <a:pt x="7828788" y="50292"/>
                </a:lnTo>
                <a:lnTo>
                  <a:pt x="7792212" y="30480"/>
                </a:lnTo>
                <a:lnTo>
                  <a:pt x="7772400" y="25908"/>
                </a:lnTo>
                <a:lnTo>
                  <a:pt x="24383" y="25908"/>
                </a:lnTo>
                <a:lnTo>
                  <a:pt x="24383" y="13716"/>
                </a:lnTo>
                <a:lnTo>
                  <a:pt x="7817358" y="13716"/>
                </a:lnTo>
                <a:lnTo>
                  <a:pt x="7833360" y="22860"/>
                </a:lnTo>
                <a:lnTo>
                  <a:pt x="7862316" y="48768"/>
                </a:lnTo>
                <a:lnTo>
                  <a:pt x="7886700" y="92964"/>
                </a:lnTo>
                <a:lnTo>
                  <a:pt x="7892796" y="118872"/>
                </a:lnTo>
                <a:lnTo>
                  <a:pt x="7892796" y="626364"/>
                </a:lnTo>
                <a:lnTo>
                  <a:pt x="7891272" y="640080"/>
                </a:lnTo>
                <a:lnTo>
                  <a:pt x="7886700" y="652272"/>
                </a:lnTo>
                <a:lnTo>
                  <a:pt x="7883652" y="664464"/>
                </a:lnTo>
                <a:lnTo>
                  <a:pt x="7863840" y="697992"/>
                </a:lnTo>
                <a:lnTo>
                  <a:pt x="7834884" y="723900"/>
                </a:lnTo>
                <a:lnTo>
                  <a:pt x="7824216" y="729996"/>
                </a:lnTo>
                <a:lnTo>
                  <a:pt x="7818120" y="733044"/>
                </a:lnTo>
                <a:close/>
              </a:path>
              <a:path w="7893050" h="746760">
                <a:moveTo>
                  <a:pt x="24383" y="733044"/>
                </a:moveTo>
                <a:lnTo>
                  <a:pt x="12192" y="720852"/>
                </a:lnTo>
                <a:lnTo>
                  <a:pt x="24383" y="720852"/>
                </a:lnTo>
                <a:lnTo>
                  <a:pt x="24383" y="733044"/>
                </a:lnTo>
                <a:close/>
              </a:path>
            </a:pathLst>
          </a:custGeom>
          <a:solidFill>
            <a:srgbClr val="5085BC"/>
          </a:solidFill>
        </p:spPr>
        <p:txBody>
          <a:bodyPr wrap="square" lIns="0" tIns="0" rIns="0" bIns="0" rtlCol="0"/>
          <a:lstStyle/>
          <a:p>
            <a:endParaRPr/>
          </a:p>
        </p:txBody>
      </p:sp>
      <p:sp>
        <p:nvSpPr>
          <p:cNvPr id="38" name="object 38"/>
          <p:cNvSpPr/>
          <p:nvPr/>
        </p:nvSpPr>
        <p:spPr>
          <a:xfrm>
            <a:off x="743714" y="5841492"/>
            <a:ext cx="775970" cy="1109980"/>
          </a:xfrm>
          <a:custGeom>
            <a:avLst/>
            <a:gdLst/>
            <a:ahLst/>
            <a:cxnLst/>
            <a:rect l="l" t="t" r="r" b="b"/>
            <a:pathLst>
              <a:path w="775969" h="1109979">
                <a:moveTo>
                  <a:pt x="387096" y="1109471"/>
                </a:moveTo>
                <a:lnTo>
                  <a:pt x="0" y="720851"/>
                </a:lnTo>
                <a:lnTo>
                  <a:pt x="0" y="0"/>
                </a:lnTo>
                <a:lnTo>
                  <a:pt x="387096" y="388619"/>
                </a:lnTo>
                <a:lnTo>
                  <a:pt x="775716" y="388619"/>
                </a:lnTo>
                <a:lnTo>
                  <a:pt x="775716" y="720851"/>
                </a:lnTo>
                <a:lnTo>
                  <a:pt x="387096" y="1109471"/>
                </a:lnTo>
                <a:close/>
              </a:path>
              <a:path w="775969" h="1109979">
                <a:moveTo>
                  <a:pt x="775716" y="388619"/>
                </a:moveTo>
                <a:lnTo>
                  <a:pt x="387096" y="388619"/>
                </a:lnTo>
                <a:lnTo>
                  <a:pt x="775716" y="0"/>
                </a:lnTo>
                <a:lnTo>
                  <a:pt x="775716" y="388619"/>
                </a:lnTo>
                <a:close/>
              </a:path>
            </a:pathLst>
          </a:custGeom>
          <a:solidFill>
            <a:srgbClr val="4BACC6"/>
          </a:solidFill>
        </p:spPr>
        <p:txBody>
          <a:bodyPr wrap="square" lIns="0" tIns="0" rIns="0" bIns="0" rtlCol="0"/>
          <a:lstStyle/>
          <a:p>
            <a:endParaRPr/>
          </a:p>
        </p:txBody>
      </p:sp>
      <p:sp>
        <p:nvSpPr>
          <p:cNvPr id="39" name="object 39"/>
          <p:cNvSpPr/>
          <p:nvPr/>
        </p:nvSpPr>
        <p:spPr>
          <a:xfrm>
            <a:off x="731519" y="5811011"/>
            <a:ext cx="800100" cy="1156970"/>
          </a:xfrm>
          <a:custGeom>
            <a:avLst/>
            <a:gdLst/>
            <a:ahLst/>
            <a:cxnLst/>
            <a:rect l="l" t="t" r="r" b="b"/>
            <a:pathLst>
              <a:path w="800100" h="1156970">
                <a:moveTo>
                  <a:pt x="399287" y="1156716"/>
                </a:moveTo>
                <a:lnTo>
                  <a:pt x="0" y="755904"/>
                </a:lnTo>
                <a:lnTo>
                  <a:pt x="0" y="0"/>
                </a:lnTo>
                <a:lnTo>
                  <a:pt x="30366" y="30480"/>
                </a:lnTo>
                <a:lnTo>
                  <a:pt x="24383" y="30480"/>
                </a:lnTo>
                <a:lnTo>
                  <a:pt x="3048" y="39624"/>
                </a:lnTo>
                <a:lnTo>
                  <a:pt x="24302" y="60959"/>
                </a:lnTo>
                <a:lnTo>
                  <a:pt x="24383" y="742188"/>
                </a:lnTo>
                <a:lnTo>
                  <a:pt x="21335" y="742188"/>
                </a:lnTo>
                <a:lnTo>
                  <a:pt x="24383" y="751331"/>
                </a:lnTo>
                <a:lnTo>
                  <a:pt x="30444" y="751331"/>
                </a:lnTo>
                <a:lnTo>
                  <a:pt x="400050" y="1122393"/>
                </a:lnTo>
                <a:lnTo>
                  <a:pt x="391668" y="1130808"/>
                </a:lnTo>
                <a:lnTo>
                  <a:pt x="425196" y="1130808"/>
                </a:lnTo>
                <a:lnTo>
                  <a:pt x="399287" y="1156716"/>
                </a:lnTo>
                <a:close/>
              </a:path>
              <a:path w="800100" h="1156970">
                <a:moveTo>
                  <a:pt x="426719" y="409956"/>
                </a:moveTo>
                <a:lnTo>
                  <a:pt x="408432" y="409956"/>
                </a:lnTo>
                <a:lnTo>
                  <a:pt x="400050" y="401542"/>
                </a:lnTo>
                <a:lnTo>
                  <a:pt x="800100" y="0"/>
                </a:lnTo>
                <a:lnTo>
                  <a:pt x="800100" y="30480"/>
                </a:lnTo>
                <a:lnTo>
                  <a:pt x="775716" y="30480"/>
                </a:lnTo>
                <a:lnTo>
                  <a:pt x="775633" y="61042"/>
                </a:lnTo>
                <a:lnTo>
                  <a:pt x="426719" y="409956"/>
                </a:lnTo>
                <a:close/>
              </a:path>
              <a:path w="800100" h="1156970">
                <a:moveTo>
                  <a:pt x="24383" y="61042"/>
                </a:moveTo>
                <a:lnTo>
                  <a:pt x="3048" y="39624"/>
                </a:lnTo>
                <a:lnTo>
                  <a:pt x="24383" y="30480"/>
                </a:lnTo>
                <a:lnTo>
                  <a:pt x="24383" y="61042"/>
                </a:lnTo>
                <a:close/>
              </a:path>
              <a:path w="800100" h="1156970">
                <a:moveTo>
                  <a:pt x="399287" y="437387"/>
                </a:moveTo>
                <a:lnTo>
                  <a:pt x="24383" y="61042"/>
                </a:lnTo>
                <a:lnTo>
                  <a:pt x="24383" y="30480"/>
                </a:lnTo>
                <a:lnTo>
                  <a:pt x="30366" y="30480"/>
                </a:lnTo>
                <a:lnTo>
                  <a:pt x="400050" y="401542"/>
                </a:lnTo>
                <a:lnTo>
                  <a:pt x="391668" y="409956"/>
                </a:lnTo>
                <a:lnTo>
                  <a:pt x="426719" y="409956"/>
                </a:lnTo>
                <a:lnTo>
                  <a:pt x="399287" y="437387"/>
                </a:lnTo>
                <a:close/>
              </a:path>
              <a:path w="800100" h="1156970">
                <a:moveTo>
                  <a:pt x="775716" y="60959"/>
                </a:moveTo>
                <a:lnTo>
                  <a:pt x="775716" y="30480"/>
                </a:lnTo>
                <a:lnTo>
                  <a:pt x="797052" y="39624"/>
                </a:lnTo>
                <a:lnTo>
                  <a:pt x="775716" y="60959"/>
                </a:lnTo>
                <a:close/>
              </a:path>
              <a:path w="800100" h="1156970">
                <a:moveTo>
                  <a:pt x="775716" y="745248"/>
                </a:moveTo>
                <a:lnTo>
                  <a:pt x="775716" y="60959"/>
                </a:lnTo>
                <a:lnTo>
                  <a:pt x="797052" y="39624"/>
                </a:lnTo>
                <a:lnTo>
                  <a:pt x="775716" y="30480"/>
                </a:lnTo>
                <a:lnTo>
                  <a:pt x="800100" y="30480"/>
                </a:lnTo>
                <a:lnTo>
                  <a:pt x="800100" y="742188"/>
                </a:lnTo>
                <a:lnTo>
                  <a:pt x="778764" y="742188"/>
                </a:lnTo>
                <a:lnTo>
                  <a:pt x="775716" y="745248"/>
                </a:lnTo>
                <a:close/>
              </a:path>
              <a:path w="800100" h="1156970">
                <a:moveTo>
                  <a:pt x="408432" y="409956"/>
                </a:moveTo>
                <a:lnTo>
                  <a:pt x="391668" y="409956"/>
                </a:lnTo>
                <a:lnTo>
                  <a:pt x="400050" y="401542"/>
                </a:lnTo>
                <a:lnTo>
                  <a:pt x="408432" y="409956"/>
                </a:lnTo>
                <a:close/>
              </a:path>
              <a:path w="800100" h="1156970">
                <a:moveTo>
                  <a:pt x="24383" y="751331"/>
                </a:moveTo>
                <a:lnTo>
                  <a:pt x="21335" y="742188"/>
                </a:lnTo>
                <a:lnTo>
                  <a:pt x="24383" y="745248"/>
                </a:lnTo>
                <a:lnTo>
                  <a:pt x="24383" y="751331"/>
                </a:lnTo>
                <a:close/>
              </a:path>
              <a:path w="800100" h="1156970">
                <a:moveTo>
                  <a:pt x="24383" y="745248"/>
                </a:moveTo>
                <a:lnTo>
                  <a:pt x="21335" y="742188"/>
                </a:lnTo>
                <a:lnTo>
                  <a:pt x="24383" y="742188"/>
                </a:lnTo>
                <a:lnTo>
                  <a:pt x="24383" y="745248"/>
                </a:lnTo>
                <a:close/>
              </a:path>
              <a:path w="800100" h="1156970">
                <a:moveTo>
                  <a:pt x="775716" y="751331"/>
                </a:moveTo>
                <a:lnTo>
                  <a:pt x="775716" y="745248"/>
                </a:lnTo>
                <a:lnTo>
                  <a:pt x="778764" y="742188"/>
                </a:lnTo>
                <a:lnTo>
                  <a:pt x="775716" y="751331"/>
                </a:lnTo>
                <a:close/>
              </a:path>
              <a:path w="800100" h="1156970">
                <a:moveTo>
                  <a:pt x="800100" y="751331"/>
                </a:moveTo>
                <a:lnTo>
                  <a:pt x="775716" y="751331"/>
                </a:lnTo>
                <a:lnTo>
                  <a:pt x="778764" y="742188"/>
                </a:lnTo>
                <a:lnTo>
                  <a:pt x="800100" y="742188"/>
                </a:lnTo>
                <a:lnTo>
                  <a:pt x="800100" y="751331"/>
                </a:lnTo>
                <a:close/>
              </a:path>
              <a:path w="800100" h="1156970">
                <a:moveTo>
                  <a:pt x="30444" y="751331"/>
                </a:moveTo>
                <a:lnTo>
                  <a:pt x="24383" y="751331"/>
                </a:lnTo>
                <a:lnTo>
                  <a:pt x="24383" y="745248"/>
                </a:lnTo>
                <a:lnTo>
                  <a:pt x="30444" y="751331"/>
                </a:lnTo>
                <a:close/>
              </a:path>
              <a:path w="800100" h="1156970">
                <a:moveTo>
                  <a:pt x="425196" y="1130808"/>
                </a:moveTo>
                <a:lnTo>
                  <a:pt x="408432" y="1130808"/>
                </a:lnTo>
                <a:lnTo>
                  <a:pt x="400050" y="1122393"/>
                </a:lnTo>
                <a:lnTo>
                  <a:pt x="775716" y="745248"/>
                </a:lnTo>
                <a:lnTo>
                  <a:pt x="775716" y="751331"/>
                </a:lnTo>
                <a:lnTo>
                  <a:pt x="800100" y="751331"/>
                </a:lnTo>
                <a:lnTo>
                  <a:pt x="800100" y="755904"/>
                </a:lnTo>
                <a:lnTo>
                  <a:pt x="425196" y="1130808"/>
                </a:lnTo>
                <a:close/>
              </a:path>
              <a:path w="800100" h="1156970">
                <a:moveTo>
                  <a:pt x="408432" y="1130808"/>
                </a:moveTo>
                <a:lnTo>
                  <a:pt x="391668" y="1130808"/>
                </a:lnTo>
                <a:lnTo>
                  <a:pt x="400050" y="1122393"/>
                </a:lnTo>
                <a:lnTo>
                  <a:pt x="408432" y="1130808"/>
                </a:lnTo>
                <a:close/>
              </a:path>
            </a:pathLst>
          </a:custGeom>
          <a:solidFill>
            <a:srgbClr val="4BACC6"/>
          </a:solidFill>
        </p:spPr>
        <p:txBody>
          <a:bodyPr wrap="square" lIns="0" tIns="0" rIns="0" bIns="0" rtlCol="0"/>
          <a:lstStyle/>
          <a:p>
            <a:endParaRPr/>
          </a:p>
        </p:txBody>
      </p:sp>
      <p:sp>
        <p:nvSpPr>
          <p:cNvPr id="40" name="object 40"/>
          <p:cNvSpPr txBox="1"/>
          <p:nvPr/>
        </p:nvSpPr>
        <p:spPr>
          <a:xfrm>
            <a:off x="892490" y="6190014"/>
            <a:ext cx="475615" cy="344414"/>
          </a:xfrm>
          <a:prstGeom prst="rect">
            <a:avLst/>
          </a:prstGeom>
        </p:spPr>
        <p:txBody>
          <a:bodyPr vert="horz" wrap="square" lIns="0" tIns="12697" rIns="0" bIns="0" rtlCol="0">
            <a:spAutoFit/>
          </a:bodyPr>
          <a:lstStyle/>
          <a:p>
            <a:pPr marL="12697">
              <a:spcBef>
                <a:spcPts val="100"/>
              </a:spcBef>
            </a:pPr>
            <a:r>
              <a:rPr sz="2100" spc="-30" dirty="0">
                <a:solidFill>
                  <a:srgbClr val="FFFFFF"/>
                </a:solidFill>
                <a:latin typeface="Calibri"/>
                <a:cs typeface="Calibri"/>
              </a:rPr>
              <a:t>C</a:t>
            </a:r>
            <a:r>
              <a:rPr sz="2100" spc="-4" dirty="0">
                <a:solidFill>
                  <a:srgbClr val="FFFFFF"/>
                </a:solidFill>
                <a:latin typeface="Calibri"/>
                <a:cs typeface="Calibri"/>
              </a:rPr>
              <a:t>O</a:t>
            </a:r>
            <a:r>
              <a:rPr sz="2100" dirty="0">
                <a:solidFill>
                  <a:srgbClr val="FFFFFF"/>
                </a:solidFill>
                <a:latin typeface="Calibri"/>
                <a:cs typeface="Calibri"/>
              </a:rPr>
              <a:t>5</a:t>
            </a:r>
            <a:endParaRPr sz="2100">
              <a:latin typeface="Calibri"/>
              <a:cs typeface="Calibri"/>
            </a:endParaRPr>
          </a:p>
        </p:txBody>
      </p:sp>
      <p:sp>
        <p:nvSpPr>
          <p:cNvPr id="41" name="object 41"/>
          <p:cNvSpPr/>
          <p:nvPr/>
        </p:nvSpPr>
        <p:spPr>
          <a:xfrm>
            <a:off x="1519427" y="5786628"/>
            <a:ext cx="7868920" cy="830580"/>
          </a:xfrm>
          <a:custGeom>
            <a:avLst/>
            <a:gdLst/>
            <a:ahLst/>
            <a:cxnLst/>
            <a:rect l="l" t="t" r="r" b="b"/>
            <a:pathLst>
              <a:path w="7868920" h="830579">
                <a:moveTo>
                  <a:pt x="7729728" y="830580"/>
                </a:moveTo>
                <a:lnTo>
                  <a:pt x="0" y="830580"/>
                </a:lnTo>
                <a:lnTo>
                  <a:pt x="0" y="0"/>
                </a:lnTo>
                <a:lnTo>
                  <a:pt x="7729728" y="0"/>
                </a:lnTo>
                <a:lnTo>
                  <a:pt x="7773412" y="7107"/>
                </a:lnTo>
                <a:lnTo>
                  <a:pt x="7811463" y="26871"/>
                </a:lnTo>
                <a:lnTo>
                  <a:pt x="7841541" y="56948"/>
                </a:lnTo>
                <a:lnTo>
                  <a:pt x="7861304" y="95000"/>
                </a:lnTo>
                <a:lnTo>
                  <a:pt x="7868412" y="138684"/>
                </a:lnTo>
                <a:lnTo>
                  <a:pt x="7868412" y="691896"/>
                </a:lnTo>
                <a:lnTo>
                  <a:pt x="7861304" y="736165"/>
                </a:lnTo>
                <a:lnTo>
                  <a:pt x="7841541" y="774289"/>
                </a:lnTo>
                <a:lnTo>
                  <a:pt x="7811463" y="804147"/>
                </a:lnTo>
                <a:lnTo>
                  <a:pt x="7773412" y="823618"/>
                </a:lnTo>
                <a:lnTo>
                  <a:pt x="7729728" y="830580"/>
                </a:lnTo>
                <a:close/>
              </a:path>
            </a:pathLst>
          </a:custGeom>
          <a:solidFill>
            <a:srgbClr val="FFFFFF">
              <a:alpha val="89843"/>
            </a:srgbClr>
          </a:solidFill>
        </p:spPr>
        <p:txBody>
          <a:bodyPr wrap="square" lIns="0" tIns="0" rIns="0" bIns="0" rtlCol="0"/>
          <a:lstStyle/>
          <a:p>
            <a:endParaRPr/>
          </a:p>
        </p:txBody>
      </p:sp>
      <p:sp>
        <p:nvSpPr>
          <p:cNvPr id="42" name="object 42"/>
          <p:cNvSpPr/>
          <p:nvPr/>
        </p:nvSpPr>
        <p:spPr>
          <a:xfrm>
            <a:off x="1507235" y="5774438"/>
            <a:ext cx="7893050" cy="856615"/>
          </a:xfrm>
          <a:custGeom>
            <a:avLst/>
            <a:gdLst/>
            <a:ahLst/>
            <a:cxnLst/>
            <a:rect l="l" t="t" r="r" b="b"/>
            <a:pathLst>
              <a:path w="7893050" h="856615">
                <a:moveTo>
                  <a:pt x="7741920" y="856488"/>
                </a:moveTo>
                <a:lnTo>
                  <a:pt x="4572" y="856488"/>
                </a:lnTo>
                <a:lnTo>
                  <a:pt x="0" y="850392"/>
                </a:lnTo>
                <a:lnTo>
                  <a:pt x="0" y="6096"/>
                </a:lnTo>
                <a:lnTo>
                  <a:pt x="4572" y="0"/>
                </a:lnTo>
                <a:lnTo>
                  <a:pt x="7757160" y="0"/>
                </a:lnTo>
                <a:lnTo>
                  <a:pt x="7772400" y="3048"/>
                </a:lnTo>
                <a:lnTo>
                  <a:pt x="7786116" y="6096"/>
                </a:lnTo>
                <a:lnTo>
                  <a:pt x="7799832" y="10668"/>
                </a:lnTo>
                <a:lnTo>
                  <a:pt x="7802575" y="12192"/>
                </a:lnTo>
                <a:lnTo>
                  <a:pt x="24383" y="12192"/>
                </a:lnTo>
                <a:lnTo>
                  <a:pt x="12192" y="24384"/>
                </a:lnTo>
                <a:lnTo>
                  <a:pt x="24383" y="24384"/>
                </a:lnTo>
                <a:lnTo>
                  <a:pt x="24383" y="830580"/>
                </a:lnTo>
                <a:lnTo>
                  <a:pt x="12192" y="830580"/>
                </a:lnTo>
                <a:lnTo>
                  <a:pt x="24383" y="842772"/>
                </a:lnTo>
                <a:lnTo>
                  <a:pt x="7804099" y="842772"/>
                </a:lnTo>
                <a:lnTo>
                  <a:pt x="7801356" y="844296"/>
                </a:lnTo>
                <a:lnTo>
                  <a:pt x="7787640" y="848868"/>
                </a:lnTo>
                <a:lnTo>
                  <a:pt x="7772400" y="851916"/>
                </a:lnTo>
                <a:lnTo>
                  <a:pt x="7758684" y="854964"/>
                </a:lnTo>
                <a:lnTo>
                  <a:pt x="7741920" y="856488"/>
                </a:lnTo>
                <a:close/>
              </a:path>
              <a:path w="7893050" h="856615">
                <a:moveTo>
                  <a:pt x="24383" y="24384"/>
                </a:moveTo>
                <a:lnTo>
                  <a:pt x="12192" y="24384"/>
                </a:lnTo>
                <a:lnTo>
                  <a:pt x="24383" y="12192"/>
                </a:lnTo>
                <a:lnTo>
                  <a:pt x="24383" y="24384"/>
                </a:lnTo>
                <a:close/>
              </a:path>
              <a:path w="7893050" h="856615">
                <a:moveTo>
                  <a:pt x="7804099" y="842772"/>
                </a:moveTo>
                <a:lnTo>
                  <a:pt x="24383" y="842772"/>
                </a:lnTo>
                <a:lnTo>
                  <a:pt x="24383" y="830580"/>
                </a:lnTo>
                <a:lnTo>
                  <a:pt x="7741920" y="830580"/>
                </a:lnTo>
                <a:lnTo>
                  <a:pt x="7766304" y="827532"/>
                </a:lnTo>
                <a:lnTo>
                  <a:pt x="7812024" y="809244"/>
                </a:lnTo>
                <a:lnTo>
                  <a:pt x="7845552" y="775716"/>
                </a:lnTo>
                <a:lnTo>
                  <a:pt x="7865364" y="729996"/>
                </a:lnTo>
                <a:lnTo>
                  <a:pt x="7868412" y="704088"/>
                </a:lnTo>
                <a:lnTo>
                  <a:pt x="7868412" y="150876"/>
                </a:lnTo>
                <a:lnTo>
                  <a:pt x="7857744" y="102108"/>
                </a:lnTo>
                <a:lnTo>
                  <a:pt x="7831836" y="62484"/>
                </a:lnTo>
                <a:lnTo>
                  <a:pt x="7792212" y="35052"/>
                </a:lnTo>
                <a:lnTo>
                  <a:pt x="7741920" y="24384"/>
                </a:lnTo>
                <a:lnTo>
                  <a:pt x="24383" y="24384"/>
                </a:lnTo>
                <a:lnTo>
                  <a:pt x="24383" y="12192"/>
                </a:lnTo>
                <a:lnTo>
                  <a:pt x="7802575" y="12192"/>
                </a:lnTo>
                <a:lnTo>
                  <a:pt x="7813548" y="18288"/>
                </a:lnTo>
                <a:lnTo>
                  <a:pt x="7848600" y="44196"/>
                </a:lnTo>
                <a:lnTo>
                  <a:pt x="7874508" y="77724"/>
                </a:lnTo>
                <a:lnTo>
                  <a:pt x="7889748" y="120396"/>
                </a:lnTo>
                <a:lnTo>
                  <a:pt x="7892796" y="134112"/>
                </a:lnTo>
                <a:lnTo>
                  <a:pt x="7892796" y="719328"/>
                </a:lnTo>
                <a:lnTo>
                  <a:pt x="7889748" y="734568"/>
                </a:lnTo>
                <a:lnTo>
                  <a:pt x="7886700" y="748284"/>
                </a:lnTo>
                <a:lnTo>
                  <a:pt x="7882128" y="763524"/>
                </a:lnTo>
                <a:lnTo>
                  <a:pt x="7874508" y="775716"/>
                </a:lnTo>
                <a:lnTo>
                  <a:pt x="7868412" y="787907"/>
                </a:lnTo>
                <a:lnTo>
                  <a:pt x="7859268" y="800100"/>
                </a:lnTo>
                <a:lnTo>
                  <a:pt x="7837932" y="821436"/>
                </a:lnTo>
                <a:lnTo>
                  <a:pt x="7827264" y="829055"/>
                </a:lnTo>
                <a:lnTo>
                  <a:pt x="7815072" y="836676"/>
                </a:lnTo>
                <a:lnTo>
                  <a:pt x="7804099" y="842772"/>
                </a:lnTo>
                <a:close/>
              </a:path>
              <a:path w="7893050" h="856615">
                <a:moveTo>
                  <a:pt x="24383" y="842772"/>
                </a:moveTo>
                <a:lnTo>
                  <a:pt x="12192" y="830580"/>
                </a:lnTo>
                <a:lnTo>
                  <a:pt x="24383" y="830580"/>
                </a:lnTo>
                <a:lnTo>
                  <a:pt x="24383" y="842772"/>
                </a:lnTo>
                <a:close/>
              </a:path>
            </a:pathLst>
          </a:custGeom>
          <a:solidFill>
            <a:srgbClr val="4BACC6"/>
          </a:solidFill>
        </p:spPr>
        <p:txBody>
          <a:bodyPr wrap="square" lIns="0" tIns="0" rIns="0" bIns="0" rtlCol="0"/>
          <a:lstStyle/>
          <a:p>
            <a:endParaRPr/>
          </a:p>
        </p:txBody>
      </p:sp>
      <p:sp>
        <p:nvSpPr>
          <p:cNvPr id="43" name="object 43"/>
          <p:cNvSpPr txBox="1"/>
          <p:nvPr/>
        </p:nvSpPr>
        <p:spPr>
          <a:xfrm>
            <a:off x="1662144" y="5696114"/>
            <a:ext cx="7501255" cy="826495"/>
          </a:xfrm>
          <a:prstGeom prst="rect">
            <a:avLst/>
          </a:prstGeom>
        </p:spPr>
        <p:txBody>
          <a:bodyPr vert="horz" wrap="square" lIns="0" tIns="56502" rIns="0" bIns="0" rtlCol="0">
            <a:spAutoFit/>
          </a:bodyPr>
          <a:lstStyle/>
          <a:p>
            <a:pPr marL="285683" indent="-285683">
              <a:buFont typeface="Arial" pitchFamily="34" charset="0"/>
              <a:buChar char="•"/>
            </a:pPr>
            <a:r>
              <a:rPr lang="en-US" sz="2500" dirty="0">
                <a:latin typeface="Times New Roman" pitchFamily="18" charset="0"/>
                <a:cs typeface="Times New Roman" pitchFamily="18" charset="0"/>
              </a:rPr>
              <a:t>Understand  the advantage and disadvantage of  Wind energy.</a:t>
            </a:r>
          </a:p>
        </p:txBody>
      </p:sp>
      <p:pic>
        <p:nvPicPr>
          <p:cNvPr id="44" name="Picture 2" descr="C:\Users\Sumit\Desktop\download.png"/>
          <p:cNvPicPr>
            <a:picLocks noChangeAspect="1" noChangeArrowheads="1"/>
          </p:cNvPicPr>
          <p:nvPr/>
        </p:nvPicPr>
        <p:blipFill>
          <a:blip r:embed="rId3"/>
          <a:srcRect/>
          <a:stretch>
            <a:fillRect/>
          </a:stretch>
        </p:blipFill>
        <p:spPr bwMode="auto">
          <a:xfrm>
            <a:off x="304800" y="228600"/>
            <a:ext cx="1447800" cy="914400"/>
          </a:xfrm>
          <a:prstGeom prst="rect">
            <a:avLst/>
          </a:prstGeom>
          <a:noFill/>
        </p:spPr>
      </p:pic>
      <p:sp>
        <p:nvSpPr>
          <p:cNvPr id="10" name="Date Placeholder 9">
            <a:extLst>
              <a:ext uri="{FF2B5EF4-FFF2-40B4-BE49-F238E27FC236}">
                <a16:creationId xmlns:a16="http://schemas.microsoft.com/office/drawing/2014/main" id="{3CE2C150-A7B6-D210-8D8F-073BDB148D35}"/>
              </a:ext>
            </a:extLst>
          </p:cNvPr>
          <p:cNvSpPr>
            <a:spLocks noGrp="1"/>
          </p:cNvSpPr>
          <p:nvPr>
            <p:ph type="dt" sz="half" idx="6"/>
          </p:nvPr>
        </p:nvSpPr>
        <p:spPr/>
        <p:txBody>
          <a:bodyPr/>
          <a:lstStyle/>
          <a:p>
            <a:fld id="{FDDE7FBA-854D-490B-A67F-D23AFEE7E1F1}" type="datetime1">
              <a:rPr lang="en-US" spc="-4" smtClean="0"/>
              <a:t>8/22/2022</a:t>
            </a:fld>
            <a:endParaRPr lang="en-US" spc="-4" dirty="0"/>
          </a:p>
        </p:txBody>
      </p:sp>
      <p:sp>
        <p:nvSpPr>
          <p:cNvPr id="21" name="Footer Placeholder 20">
            <a:extLst>
              <a:ext uri="{FF2B5EF4-FFF2-40B4-BE49-F238E27FC236}">
                <a16:creationId xmlns:a16="http://schemas.microsoft.com/office/drawing/2014/main" id="{37C5A8D4-AEF0-4B67-292D-87E70E3C26EA}"/>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4038741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8280" y="537405"/>
            <a:ext cx="7128509" cy="482601"/>
          </a:xfrm>
          <a:prstGeom prst="rect">
            <a:avLst/>
          </a:prstGeom>
        </p:spPr>
        <p:txBody>
          <a:bodyPr vert="horz" wrap="square" lIns="0" tIns="12697" rIns="0" bIns="0" rtlCol="0">
            <a:spAutoFit/>
          </a:bodyPr>
          <a:lstStyle/>
          <a:p>
            <a:pPr marL="12697" algn="ctr">
              <a:spcBef>
                <a:spcPts val="100"/>
              </a:spcBef>
            </a:pPr>
            <a:r>
              <a:rPr lang="en-US" dirty="0"/>
              <a:t>Objective </a:t>
            </a:r>
            <a:r>
              <a:rPr lang="en-US" spc="-14" dirty="0"/>
              <a:t>of</a:t>
            </a:r>
            <a:r>
              <a:rPr lang="en-US" spc="-414" dirty="0"/>
              <a:t>  </a:t>
            </a:r>
            <a:r>
              <a:rPr lang="en-US" spc="-20" dirty="0"/>
              <a:t>Topic</a:t>
            </a: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360061" y="3872095"/>
            <a:ext cx="7938874" cy="152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220190" y="3011034"/>
            <a:ext cx="8228076" cy="87020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220188" y="3011035"/>
            <a:ext cx="8228330" cy="870585"/>
          </a:xfrm>
          <a:custGeom>
            <a:avLst/>
            <a:gdLst/>
            <a:ahLst/>
            <a:cxnLst/>
            <a:rect l="l" t="t" r="r" b="b"/>
            <a:pathLst>
              <a:path w="8228330" h="870585">
                <a:moveTo>
                  <a:pt x="8078723" y="870204"/>
                </a:moveTo>
                <a:lnTo>
                  <a:pt x="149352" y="870204"/>
                </a:lnTo>
                <a:lnTo>
                  <a:pt x="134112" y="868679"/>
                </a:lnTo>
                <a:lnTo>
                  <a:pt x="91440" y="858012"/>
                </a:lnTo>
                <a:lnTo>
                  <a:pt x="54864" y="835152"/>
                </a:lnTo>
                <a:lnTo>
                  <a:pt x="25908" y="804672"/>
                </a:lnTo>
                <a:lnTo>
                  <a:pt x="3048" y="751332"/>
                </a:lnTo>
                <a:lnTo>
                  <a:pt x="0" y="720852"/>
                </a:lnTo>
                <a:lnTo>
                  <a:pt x="0" y="149352"/>
                </a:lnTo>
                <a:lnTo>
                  <a:pt x="6096" y="105156"/>
                </a:lnTo>
                <a:lnTo>
                  <a:pt x="25908" y="65532"/>
                </a:lnTo>
                <a:lnTo>
                  <a:pt x="54864" y="33528"/>
                </a:lnTo>
                <a:lnTo>
                  <a:pt x="105156" y="6096"/>
                </a:lnTo>
                <a:lnTo>
                  <a:pt x="134112" y="0"/>
                </a:lnTo>
                <a:lnTo>
                  <a:pt x="8093964" y="0"/>
                </a:lnTo>
                <a:lnTo>
                  <a:pt x="8109204" y="3048"/>
                </a:lnTo>
                <a:lnTo>
                  <a:pt x="8122920" y="6096"/>
                </a:lnTo>
                <a:lnTo>
                  <a:pt x="8136636" y="10668"/>
                </a:lnTo>
                <a:lnTo>
                  <a:pt x="8139379" y="12192"/>
                </a:lnTo>
                <a:lnTo>
                  <a:pt x="149352" y="12192"/>
                </a:lnTo>
                <a:lnTo>
                  <a:pt x="121920" y="15240"/>
                </a:lnTo>
                <a:lnTo>
                  <a:pt x="109728" y="18288"/>
                </a:lnTo>
                <a:lnTo>
                  <a:pt x="96012" y="22860"/>
                </a:lnTo>
                <a:lnTo>
                  <a:pt x="85344" y="28956"/>
                </a:lnTo>
                <a:lnTo>
                  <a:pt x="73152" y="35052"/>
                </a:lnTo>
                <a:lnTo>
                  <a:pt x="44196" y="62484"/>
                </a:lnTo>
                <a:lnTo>
                  <a:pt x="15240" y="120396"/>
                </a:lnTo>
                <a:lnTo>
                  <a:pt x="13716" y="134112"/>
                </a:lnTo>
                <a:lnTo>
                  <a:pt x="13716" y="734568"/>
                </a:lnTo>
                <a:lnTo>
                  <a:pt x="22860" y="772668"/>
                </a:lnTo>
                <a:lnTo>
                  <a:pt x="44196" y="807720"/>
                </a:lnTo>
                <a:lnTo>
                  <a:pt x="73152" y="833627"/>
                </a:lnTo>
                <a:lnTo>
                  <a:pt x="108204" y="850392"/>
                </a:lnTo>
                <a:lnTo>
                  <a:pt x="135636" y="856488"/>
                </a:lnTo>
                <a:lnTo>
                  <a:pt x="8141208" y="856488"/>
                </a:lnTo>
                <a:lnTo>
                  <a:pt x="8138160" y="858012"/>
                </a:lnTo>
                <a:lnTo>
                  <a:pt x="8124444" y="862583"/>
                </a:lnTo>
                <a:lnTo>
                  <a:pt x="8109204" y="867156"/>
                </a:lnTo>
                <a:lnTo>
                  <a:pt x="8078723" y="870204"/>
                </a:lnTo>
                <a:close/>
              </a:path>
              <a:path w="8228330" h="870585">
                <a:moveTo>
                  <a:pt x="8141208" y="856488"/>
                </a:moveTo>
                <a:lnTo>
                  <a:pt x="8092440" y="856488"/>
                </a:lnTo>
                <a:lnTo>
                  <a:pt x="8106156" y="854964"/>
                </a:lnTo>
                <a:lnTo>
                  <a:pt x="8119872" y="850392"/>
                </a:lnTo>
                <a:lnTo>
                  <a:pt x="8165592" y="826008"/>
                </a:lnTo>
                <a:lnTo>
                  <a:pt x="8199120" y="786383"/>
                </a:lnTo>
                <a:lnTo>
                  <a:pt x="8212836" y="748284"/>
                </a:lnTo>
                <a:lnTo>
                  <a:pt x="8215884" y="720852"/>
                </a:lnTo>
                <a:lnTo>
                  <a:pt x="8215884" y="149352"/>
                </a:lnTo>
                <a:lnTo>
                  <a:pt x="8209788" y="108204"/>
                </a:lnTo>
                <a:lnTo>
                  <a:pt x="8193023" y="73152"/>
                </a:lnTo>
                <a:lnTo>
                  <a:pt x="8165592" y="44196"/>
                </a:lnTo>
                <a:lnTo>
                  <a:pt x="8132064" y="22860"/>
                </a:lnTo>
                <a:lnTo>
                  <a:pt x="8093964" y="13716"/>
                </a:lnTo>
                <a:lnTo>
                  <a:pt x="8078723" y="12192"/>
                </a:lnTo>
                <a:lnTo>
                  <a:pt x="8139379" y="12192"/>
                </a:lnTo>
                <a:lnTo>
                  <a:pt x="8150352" y="18288"/>
                </a:lnTo>
                <a:lnTo>
                  <a:pt x="8162544" y="24384"/>
                </a:lnTo>
                <a:lnTo>
                  <a:pt x="8183880" y="42672"/>
                </a:lnTo>
                <a:lnTo>
                  <a:pt x="8209788" y="77724"/>
                </a:lnTo>
                <a:lnTo>
                  <a:pt x="8228076" y="134112"/>
                </a:lnTo>
                <a:lnTo>
                  <a:pt x="8228076" y="734568"/>
                </a:lnTo>
                <a:lnTo>
                  <a:pt x="8221980" y="765048"/>
                </a:lnTo>
                <a:lnTo>
                  <a:pt x="8217407" y="778764"/>
                </a:lnTo>
                <a:lnTo>
                  <a:pt x="8209788" y="790956"/>
                </a:lnTo>
                <a:lnTo>
                  <a:pt x="8203692" y="803148"/>
                </a:lnTo>
                <a:lnTo>
                  <a:pt x="8174736" y="835152"/>
                </a:lnTo>
                <a:lnTo>
                  <a:pt x="8150352" y="851916"/>
                </a:lnTo>
                <a:lnTo>
                  <a:pt x="8141208" y="856488"/>
                </a:lnTo>
                <a:close/>
              </a:path>
            </a:pathLst>
          </a:custGeom>
          <a:solidFill>
            <a:srgbClr val="BD4B48"/>
          </a:solidFill>
        </p:spPr>
        <p:txBody>
          <a:bodyPr wrap="square" lIns="0" tIns="0" rIns="0" bIns="0" rtlCol="0"/>
          <a:lstStyle/>
          <a:p>
            <a:endParaRPr/>
          </a:p>
        </p:txBody>
      </p:sp>
      <p:sp>
        <p:nvSpPr>
          <p:cNvPr id="9" name="object 9"/>
          <p:cNvSpPr/>
          <p:nvPr/>
        </p:nvSpPr>
        <p:spPr>
          <a:xfrm>
            <a:off x="1394642" y="2957693"/>
            <a:ext cx="7869252" cy="1522"/>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220190" y="1881748"/>
            <a:ext cx="8228076" cy="1084580"/>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1220188" y="1881750"/>
            <a:ext cx="8228330" cy="1085215"/>
          </a:xfrm>
          <a:custGeom>
            <a:avLst/>
            <a:gdLst/>
            <a:ahLst/>
            <a:cxnLst/>
            <a:rect l="l" t="t" r="r" b="b"/>
            <a:pathLst>
              <a:path w="8228330" h="1085214">
                <a:moveTo>
                  <a:pt x="8043672" y="1085088"/>
                </a:moveTo>
                <a:lnTo>
                  <a:pt x="185928" y="1085088"/>
                </a:lnTo>
                <a:lnTo>
                  <a:pt x="166116" y="1083564"/>
                </a:lnTo>
                <a:lnTo>
                  <a:pt x="112776" y="1069848"/>
                </a:lnTo>
                <a:lnTo>
                  <a:pt x="68580" y="1042416"/>
                </a:lnTo>
                <a:lnTo>
                  <a:pt x="32004" y="1002792"/>
                </a:lnTo>
                <a:lnTo>
                  <a:pt x="9144" y="954024"/>
                </a:lnTo>
                <a:lnTo>
                  <a:pt x="0" y="899160"/>
                </a:lnTo>
                <a:lnTo>
                  <a:pt x="0" y="184404"/>
                </a:lnTo>
                <a:lnTo>
                  <a:pt x="9144" y="129540"/>
                </a:lnTo>
                <a:lnTo>
                  <a:pt x="32004" y="82296"/>
                </a:lnTo>
                <a:lnTo>
                  <a:pt x="67056" y="42672"/>
                </a:lnTo>
                <a:lnTo>
                  <a:pt x="112776" y="15240"/>
                </a:lnTo>
                <a:lnTo>
                  <a:pt x="166116" y="1524"/>
                </a:lnTo>
                <a:lnTo>
                  <a:pt x="184404" y="0"/>
                </a:lnTo>
                <a:lnTo>
                  <a:pt x="8043672" y="0"/>
                </a:lnTo>
                <a:lnTo>
                  <a:pt x="8080248" y="3048"/>
                </a:lnTo>
                <a:lnTo>
                  <a:pt x="8098536" y="7620"/>
                </a:lnTo>
                <a:lnTo>
                  <a:pt x="8111109" y="12192"/>
                </a:lnTo>
                <a:lnTo>
                  <a:pt x="185928" y="12192"/>
                </a:lnTo>
                <a:lnTo>
                  <a:pt x="167640" y="13716"/>
                </a:lnTo>
                <a:lnTo>
                  <a:pt x="118872" y="25908"/>
                </a:lnTo>
                <a:lnTo>
                  <a:pt x="76200" y="51816"/>
                </a:lnTo>
                <a:lnTo>
                  <a:pt x="33528" y="102108"/>
                </a:lnTo>
                <a:lnTo>
                  <a:pt x="21336" y="134112"/>
                </a:lnTo>
                <a:lnTo>
                  <a:pt x="16764" y="149352"/>
                </a:lnTo>
                <a:lnTo>
                  <a:pt x="13716" y="167640"/>
                </a:lnTo>
                <a:lnTo>
                  <a:pt x="13716" y="917448"/>
                </a:lnTo>
                <a:lnTo>
                  <a:pt x="25908" y="966216"/>
                </a:lnTo>
                <a:lnTo>
                  <a:pt x="51816" y="1008888"/>
                </a:lnTo>
                <a:lnTo>
                  <a:pt x="76200" y="1031748"/>
                </a:lnTo>
                <a:lnTo>
                  <a:pt x="88392" y="1042416"/>
                </a:lnTo>
                <a:lnTo>
                  <a:pt x="134112" y="1063752"/>
                </a:lnTo>
                <a:lnTo>
                  <a:pt x="167640" y="1071372"/>
                </a:lnTo>
                <a:lnTo>
                  <a:pt x="8111109" y="1071372"/>
                </a:lnTo>
                <a:lnTo>
                  <a:pt x="8098536" y="1075944"/>
                </a:lnTo>
                <a:lnTo>
                  <a:pt x="8081772" y="1080516"/>
                </a:lnTo>
                <a:lnTo>
                  <a:pt x="8061960" y="1083564"/>
                </a:lnTo>
                <a:lnTo>
                  <a:pt x="8043672" y="1085088"/>
                </a:lnTo>
                <a:close/>
              </a:path>
              <a:path w="8228330" h="1085214">
                <a:moveTo>
                  <a:pt x="8111109" y="1071372"/>
                </a:moveTo>
                <a:lnTo>
                  <a:pt x="8060436" y="1071372"/>
                </a:lnTo>
                <a:lnTo>
                  <a:pt x="8077200" y="1068324"/>
                </a:lnTo>
                <a:lnTo>
                  <a:pt x="8093964" y="1063752"/>
                </a:lnTo>
                <a:lnTo>
                  <a:pt x="8139684" y="1042416"/>
                </a:lnTo>
                <a:lnTo>
                  <a:pt x="8176260" y="1008888"/>
                </a:lnTo>
                <a:lnTo>
                  <a:pt x="8202168" y="966216"/>
                </a:lnTo>
                <a:lnTo>
                  <a:pt x="8214360" y="917448"/>
                </a:lnTo>
                <a:lnTo>
                  <a:pt x="8215884" y="899160"/>
                </a:lnTo>
                <a:lnTo>
                  <a:pt x="8215757" y="184404"/>
                </a:lnTo>
                <a:lnTo>
                  <a:pt x="8208264" y="134112"/>
                </a:lnTo>
                <a:lnTo>
                  <a:pt x="8186928" y="88392"/>
                </a:lnTo>
                <a:lnTo>
                  <a:pt x="8153400" y="51816"/>
                </a:lnTo>
                <a:lnTo>
                  <a:pt x="8110728" y="25908"/>
                </a:lnTo>
                <a:lnTo>
                  <a:pt x="8061960" y="13716"/>
                </a:lnTo>
                <a:lnTo>
                  <a:pt x="8043672" y="12192"/>
                </a:lnTo>
                <a:lnTo>
                  <a:pt x="8111109" y="12192"/>
                </a:lnTo>
                <a:lnTo>
                  <a:pt x="8147304" y="32004"/>
                </a:lnTo>
                <a:lnTo>
                  <a:pt x="8196072" y="80772"/>
                </a:lnTo>
                <a:lnTo>
                  <a:pt x="8220456" y="129540"/>
                </a:lnTo>
                <a:lnTo>
                  <a:pt x="8228076" y="166116"/>
                </a:lnTo>
                <a:lnTo>
                  <a:pt x="8228076" y="917448"/>
                </a:lnTo>
                <a:lnTo>
                  <a:pt x="8214360" y="970788"/>
                </a:lnTo>
                <a:lnTo>
                  <a:pt x="8186928" y="1016508"/>
                </a:lnTo>
                <a:lnTo>
                  <a:pt x="8147304" y="1053084"/>
                </a:lnTo>
                <a:lnTo>
                  <a:pt x="8115300" y="1069848"/>
                </a:lnTo>
                <a:lnTo>
                  <a:pt x="8111109" y="1071372"/>
                </a:lnTo>
                <a:close/>
              </a:path>
            </a:pathLst>
          </a:custGeom>
          <a:solidFill>
            <a:srgbClr val="97B854"/>
          </a:solidFill>
        </p:spPr>
        <p:txBody>
          <a:bodyPr wrap="square" lIns="0" tIns="0" rIns="0" bIns="0" rtlCol="0"/>
          <a:lstStyle/>
          <a:p>
            <a:endParaRPr/>
          </a:p>
        </p:txBody>
      </p:sp>
      <p:sp>
        <p:nvSpPr>
          <p:cNvPr id="15" name="object 15"/>
          <p:cNvSpPr txBox="1"/>
          <p:nvPr/>
        </p:nvSpPr>
        <p:spPr>
          <a:xfrm>
            <a:off x="1360061" y="2057401"/>
            <a:ext cx="7961630" cy="2323710"/>
          </a:xfrm>
          <a:prstGeom prst="rect">
            <a:avLst/>
          </a:prstGeom>
        </p:spPr>
        <p:txBody>
          <a:bodyPr vert="horz" wrap="square" lIns="0" tIns="12697" rIns="0" bIns="0" rtlCol="0">
            <a:spAutoFit/>
          </a:bodyPr>
          <a:lstStyle/>
          <a:p>
            <a:pPr marL="22856">
              <a:spcBef>
                <a:spcPts val="100"/>
              </a:spcBef>
            </a:pPr>
            <a:r>
              <a:rPr sz="2500" b="1" spc="-40" dirty="0">
                <a:latin typeface="Times New Roman"/>
                <a:cs typeface="Times New Roman"/>
              </a:rPr>
              <a:t>Topic: </a:t>
            </a:r>
            <a:r>
              <a:rPr lang="en-US" sz="2200" spc="-4" dirty="0">
                <a:latin typeface="Times New Roman"/>
                <a:cs typeface="Times New Roman"/>
              </a:rPr>
              <a:t>Introduction of renewable energy system</a:t>
            </a:r>
            <a:endParaRPr sz="2200" dirty="0">
              <a:latin typeface="Times New Roman"/>
              <a:cs typeface="Times New Roman"/>
            </a:endParaRPr>
          </a:p>
          <a:p>
            <a:pPr>
              <a:lnSpc>
                <a:spcPct val="100000"/>
              </a:lnSpc>
            </a:pPr>
            <a:endParaRPr sz="2600" dirty="0">
              <a:latin typeface="Times New Roman"/>
              <a:cs typeface="Times New Roman"/>
            </a:endParaRPr>
          </a:p>
          <a:p>
            <a:pPr marL="12697">
              <a:spcBef>
                <a:spcPts val="2300"/>
              </a:spcBef>
              <a:tabLst>
                <a:tab pos="1740127" algn="l"/>
              </a:tabLst>
            </a:pPr>
            <a:r>
              <a:rPr sz="2500" b="1" dirty="0">
                <a:latin typeface="Times New Roman"/>
                <a:cs typeface="Times New Roman"/>
              </a:rPr>
              <a:t>Objective</a:t>
            </a:r>
            <a:r>
              <a:rPr sz="2500" b="1" spc="-55" dirty="0">
                <a:latin typeface="Times New Roman"/>
                <a:cs typeface="Times New Roman"/>
              </a:rPr>
              <a:t> </a:t>
            </a:r>
            <a:r>
              <a:rPr sz="2500" b="1" dirty="0">
                <a:latin typeface="Times New Roman"/>
                <a:cs typeface="Times New Roman"/>
              </a:rPr>
              <a:t>of	</a:t>
            </a:r>
            <a:r>
              <a:rPr sz="2500" b="1" spc="-40" dirty="0">
                <a:latin typeface="Times New Roman"/>
                <a:cs typeface="Times New Roman"/>
              </a:rPr>
              <a:t>Topic: </a:t>
            </a:r>
            <a:r>
              <a:rPr sz="2200" spc="-85" dirty="0">
                <a:latin typeface="Times New Roman"/>
                <a:cs typeface="Times New Roman"/>
              </a:rPr>
              <a:t>To </a:t>
            </a:r>
            <a:r>
              <a:rPr lang="en-US" sz="2200" dirty="0">
                <a:latin typeface="Times New Roman"/>
                <a:cs typeface="Times New Roman"/>
              </a:rPr>
              <a:t>explain different types of energy resources and explain renewable energy system</a:t>
            </a:r>
            <a:endParaRPr sz="2200" dirty="0">
              <a:latin typeface="Times New Roman"/>
              <a:cs typeface="Times New Roman"/>
            </a:endParaRPr>
          </a:p>
          <a:p>
            <a:pPr>
              <a:spcBef>
                <a:spcPts val="35"/>
              </a:spcBef>
            </a:pPr>
            <a:endParaRPr sz="3300" dirty="0">
              <a:latin typeface="Times New Roman"/>
              <a:cs typeface="Times New Roman"/>
            </a:endParaRPr>
          </a:p>
        </p:txBody>
      </p:sp>
      <p:pic>
        <p:nvPicPr>
          <p:cNvPr id="12" name="Picture 2" descr="C:\Users\Sumit\Desktop\download.png"/>
          <p:cNvPicPr>
            <a:picLocks noChangeAspect="1" noChangeArrowheads="1"/>
          </p:cNvPicPr>
          <p:nvPr/>
        </p:nvPicPr>
        <p:blipFill>
          <a:blip r:embed="rId7"/>
          <a:srcRect/>
          <a:stretch>
            <a:fillRect/>
          </a:stretch>
        </p:blipFill>
        <p:spPr bwMode="auto">
          <a:xfrm>
            <a:off x="228600" y="304800"/>
            <a:ext cx="1447800" cy="914400"/>
          </a:xfrm>
          <a:prstGeom prst="rect">
            <a:avLst/>
          </a:prstGeom>
          <a:noFill/>
        </p:spPr>
      </p:pic>
      <p:sp>
        <p:nvSpPr>
          <p:cNvPr id="7" name="Date Placeholder 6">
            <a:extLst>
              <a:ext uri="{FF2B5EF4-FFF2-40B4-BE49-F238E27FC236}">
                <a16:creationId xmlns:a16="http://schemas.microsoft.com/office/drawing/2014/main" id="{7E8BE70E-DEFC-BDEF-25D5-AA18F06724F8}"/>
              </a:ext>
            </a:extLst>
          </p:cNvPr>
          <p:cNvSpPr>
            <a:spLocks noGrp="1"/>
          </p:cNvSpPr>
          <p:nvPr>
            <p:ph type="dt" sz="half" idx="6"/>
          </p:nvPr>
        </p:nvSpPr>
        <p:spPr/>
        <p:txBody>
          <a:bodyPr/>
          <a:lstStyle/>
          <a:p>
            <a:fld id="{CF805FE8-D413-407D-B548-A6527A38FF86}" type="datetime1">
              <a:rPr lang="en-US" spc="-4" smtClean="0"/>
              <a:t>8/22/2022</a:t>
            </a:fld>
            <a:endParaRPr lang="en-US" spc="-4" dirty="0"/>
          </a:p>
        </p:txBody>
      </p:sp>
      <p:sp>
        <p:nvSpPr>
          <p:cNvPr id="8" name="Footer Placeholder 7">
            <a:extLst>
              <a:ext uri="{FF2B5EF4-FFF2-40B4-BE49-F238E27FC236}">
                <a16:creationId xmlns:a16="http://schemas.microsoft.com/office/drawing/2014/main" id="{0E571646-C152-3959-2792-FC973C60A9BB}"/>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392405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9894" y="545031"/>
            <a:ext cx="5207635" cy="482601"/>
          </a:xfrm>
          <a:prstGeom prst="rect">
            <a:avLst/>
          </a:prstGeom>
        </p:spPr>
        <p:txBody>
          <a:bodyPr vert="horz" wrap="square" lIns="0" tIns="12697" rIns="0" bIns="0" rtlCol="0">
            <a:spAutoFit/>
          </a:bodyPr>
          <a:lstStyle/>
          <a:p>
            <a:pPr marL="12697">
              <a:spcBef>
                <a:spcPts val="100"/>
              </a:spcBef>
            </a:pPr>
            <a:r>
              <a:rPr spc="-4" dirty="0">
                <a:latin typeface="Times New Roman" pitchFamily="18" charset="0"/>
                <a:cs typeface="Times New Roman" pitchFamily="18" charset="0"/>
              </a:rPr>
              <a:t>PREREQUISITE </a:t>
            </a:r>
            <a:r>
              <a:rPr dirty="0">
                <a:latin typeface="Times New Roman" pitchFamily="18" charset="0"/>
                <a:cs typeface="Times New Roman" pitchFamily="18" charset="0"/>
              </a:rPr>
              <a:t>AND</a:t>
            </a:r>
            <a:r>
              <a:rPr spc="-300" dirty="0">
                <a:latin typeface="Times New Roman" pitchFamily="18" charset="0"/>
                <a:cs typeface="Times New Roman" pitchFamily="18" charset="0"/>
              </a:rPr>
              <a:t> </a:t>
            </a:r>
            <a:r>
              <a:rPr dirty="0">
                <a:latin typeface="Times New Roman" pitchFamily="18" charset="0"/>
                <a:cs typeface="Times New Roman" pitchFamily="18" charset="0"/>
              </a:rPr>
              <a:t>RECAP</a:t>
            </a: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1234104" y="3313177"/>
            <a:ext cx="7938874" cy="1522"/>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1094232" y="2452118"/>
            <a:ext cx="8228076" cy="870204"/>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1094231" y="2452118"/>
            <a:ext cx="8228330" cy="870585"/>
          </a:xfrm>
          <a:custGeom>
            <a:avLst/>
            <a:gdLst/>
            <a:ahLst/>
            <a:cxnLst/>
            <a:rect l="l" t="t" r="r" b="b"/>
            <a:pathLst>
              <a:path w="8228330" h="870585">
                <a:moveTo>
                  <a:pt x="8078723" y="870204"/>
                </a:moveTo>
                <a:lnTo>
                  <a:pt x="149352" y="870204"/>
                </a:lnTo>
                <a:lnTo>
                  <a:pt x="134112" y="868679"/>
                </a:lnTo>
                <a:lnTo>
                  <a:pt x="91440" y="858012"/>
                </a:lnTo>
                <a:lnTo>
                  <a:pt x="54864" y="835152"/>
                </a:lnTo>
                <a:lnTo>
                  <a:pt x="25908" y="804672"/>
                </a:lnTo>
                <a:lnTo>
                  <a:pt x="3048" y="751332"/>
                </a:lnTo>
                <a:lnTo>
                  <a:pt x="0" y="720852"/>
                </a:lnTo>
                <a:lnTo>
                  <a:pt x="0" y="149352"/>
                </a:lnTo>
                <a:lnTo>
                  <a:pt x="6096" y="105156"/>
                </a:lnTo>
                <a:lnTo>
                  <a:pt x="25908" y="65532"/>
                </a:lnTo>
                <a:lnTo>
                  <a:pt x="54864" y="33528"/>
                </a:lnTo>
                <a:lnTo>
                  <a:pt x="105156" y="6096"/>
                </a:lnTo>
                <a:lnTo>
                  <a:pt x="134112" y="0"/>
                </a:lnTo>
                <a:lnTo>
                  <a:pt x="8093964" y="0"/>
                </a:lnTo>
                <a:lnTo>
                  <a:pt x="8109204" y="3048"/>
                </a:lnTo>
                <a:lnTo>
                  <a:pt x="8122920" y="6096"/>
                </a:lnTo>
                <a:lnTo>
                  <a:pt x="8136636" y="10668"/>
                </a:lnTo>
                <a:lnTo>
                  <a:pt x="8139379" y="12192"/>
                </a:lnTo>
                <a:lnTo>
                  <a:pt x="149352" y="12192"/>
                </a:lnTo>
                <a:lnTo>
                  <a:pt x="121920" y="15240"/>
                </a:lnTo>
                <a:lnTo>
                  <a:pt x="109728" y="18288"/>
                </a:lnTo>
                <a:lnTo>
                  <a:pt x="96012" y="22860"/>
                </a:lnTo>
                <a:lnTo>
                  <a:pt x="85344" y="28956"/>
                </a:lnTo>
                <a:lnTo>
                  <a:pt x="73152" y="35052"/>
                </a:lnTo>
                <a:lnTo>
                  <a:pt x="44196" y="62484"/>
                </a:lnTo>
                <a:lnTo>
                  <a:pt x="15240" y="120396"/>
                </a:lnTo>
                <a:lnTo>
                  <a:pt x="13716" y="134112"/>
                </a:lnTo>
                <a:lnTo>
                  <a:pt x="13716" y="734568"/>
                </a:lnTo>
                <a:lnTo>
                  <a:pt x="22860" y="772668"/>
                </a:lnTo>
                <a:lnTo>
                  <a:pt x="44196" y="807720"/>
                </a:lnTo>
                <a:lnTo>
                  <a:pt x="73152" y="833627"/>
                </a:lnTo>
                <a:lnTo>
                  <a:pt x="108204" y="850392"/>
                </a:lnTo>
                <a:lnTo>
                  <a:pt x="135636" y="856488"/>
                </a:lnTo>
                <a:lnTo>
                  <a:pt x="8141208" y="856488"/>
                </a:lnTo>
                <a:lnTo>
                  <a:pt x="8138160" y="858012"/>
                </a:lnTo>
                <a:lnTo>
                  <a:pt x="8124444" y="862583"/>
                </a:lnTo>
                <a:lnTo>
                  <a:pt x="8109204" y="867156"/>
                </a:lnTo>
                <a:lnTo>
                  <a:pt x="8078723" y="870204"/>
                </a:lnTo>
                <a:close/>
              </a:path>
              <a:path w="8228330" h="870585">
                <a:moveTo>
                  <a:pt x="8141208" y="856488"/>
                </a:moveTo>
                <a:lnTo>
                  <a:pt x="8092440" y="856488"/>
                </a:lnTo>
                <a:lnTo>
                  <a:pt x="8106156" y="854964"/>
                </a:lnTo>
                <a:lnTo>
                  <a:pt x="8119872" y="850392"/>
                </a:lnTo>
                <a:lnTo>
                  <a:pt x="8165592" y="826008"/>
                </a:lnTo>
                <a:lnTo>
                  <a:pt x="8199120" y="786383"/>
                </a:lnTo>
                <a:lnTo>
                  <a:pt x="8212836" y="748284"/>
                </a:lnTo>
                <a:lnTo>
                  <a:pt x="8215884" y="720852"/>
                </a:lnTo>
                <a:lnTo>
                  <a:pt x="8215884" y="149352"/>
                </a:lnTo>
                <a:lnTo>
                  <a:pt x="8209788" y="108204"/>
                </a:lnTo>
                <a:lnTo>
                  <a:pt x="8193023" y="73152"/>
                </a:lnTo>
                <a:lnTo>
                  <a:pt x="8165592" y="44196"/>
                </a:lnTo>
                <a:lnTo>
                  <a:pt x="8132064" y="22860"/>
                </a:lnTo>
                <a:lnTo>
                  <a:pt x="8093964" y="13716"/>
                </a:lnTo>
                <a:lnTo>
                  <a:pt x="8078723" y="12192"/>
                </a:lnTo>
                <a:lnTo>
                  <a:pt x="8139379" y="12192"/>
                </a:lnTo>
                <a:lnTo>
                  <a:pt x="8150352" y="18288"/>
                </a:lnTo>
                <a:lnTo>
                  <a:pt x="8162544" y="24384"/>
                </a:lnTo>
                <a:lnTo>
                  <a:pt x="8183880" y="42672"/>
                </a:lnTo>
                <a:lnTo>
                  <a:pt x="8209788" y="77724"/>
                </a:lnTo>
                <a:lnTo>
                  <a:pt x="8228076" y="134112"/>
                </a:lnTo>
                <a:lnTo>
                  <a:pt x="8228076" y="734568"/>
                </a:lnTo>
                <a:lnTo>
                  <a:pt x="8221980" y="765048"/>
                </a:lnTo>
                <a:lnTo>
                  <a:pt x="8217407" y="778764"/>
                </a:lnTo>
                <a:lnTo>
                  <a:pt x="8209788" y="790956"/>
                </a:lnTo>
                <a:lnTo>
                  <a:pt x="8203692" y="803148"/>
                </a:lnTo>
                <a:lnTo>
                  <a:pt x="8174736" y="835152"/>
                </a:lnTo>
                <a:lnTo>
                  <a:pt x="8150352" y="851916"/>
                </a:lnTo>
                <a:lnTo>
                  <a:pt x="8141208" y="856488"/>
                </a:lnTo>
                <a:close/>
              </a:path>
            </a:pathLst>
          </a:custGeom>
          <a:solidFill>
            <a:srgbClr val="BD4B48"/>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1268683" y="2398779"/>
            <a:ext cx="7869252" cy="1522"/>
          </a:xfrm>
          <a:prstGeom prst="rect">
            <a:avLst/>
          </a:prstGeom>
          <a:blipFill>
            <a:blip r:embed="rId5"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94232" y="1322832"/>
            <a:ext cx="8228076" cy="1084580"/>
          </a:xfrm>
          <a:prstGeom prst="rect">
            <a:avLst/>
          </a:prstGeom>
          <a:blipFill>
            <a:blip r:embed="rId6"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4231" y="1322834"/>
            <a:ext cx="8228330" cy="1085215"/>
          </a:xfrm>
          <a:custGeom>
            <a:avLst/>
            <a:gdLst/>
            <a:ahLst/>
            <a:cxnLst/>
            <a:rect l="l" t="t" r="r" b="b"/>
            <a:pathLst>
              <a:path w="8228330" h="1085214">
                <a:moveTo>
                  <a:pt x="8043672" y="1085088"/>
                </a:moveTo>
                <a:lnTo>
                  <a:pt x="185928" y="1085088"/>
                </a:lnTo>
                <a:lnTo>
                  <a:pt x="166116" y="1083564"/>
                </a:lnTo>
                <a:lnTo>
                  <a:pt x="112776" y="1069848"/>
                </a:lnTo>
                <a:lnTo>
                  <a:pt x="68580" y="1042416"/>
                </a:lnTo>
                <a:lnTo>
                  <a:pt x="32004" y="1002792"/>
                </a:lnTo>
                <a:lnTo>
                  <a:pt x="9144" y="954024"/>
                </a:lnTo>
                <a:lnTo>
                  <a:pt x="0" y="899160"/>
                </a:lnTo>
                <a:lnTo>
                  <a:pt x="0" y="184404"/>
                </a:lnTo>
                <a:lnTo>
                  <a:pt x="9144" y="129540"/>
                </a:lnTo>
                <a:lnTo>
                  <a:pt x="32004" y="82296"/>
                </a:lnTo>
                <a:lnTo>
                  <a:pt x="67056" y="42672"/>
                </a:lnTo>
                <a:lnTo>
                  <a:pt x="112776" y="15240"/>
                </a:lnTo>
                <a:lnTo>
                  <a:pt x="166116" y="1524"/>
                </a:lnTo>
                <a:lnTo>
                  <a:pt x="184404" y="0"/>
                </a:lnTo>
                <a:lnTo>
                  <a:pt x="8043672" y="0"/>
                </a:lnTo>
                <a:lnTo>
                  <a:pt x="8080248" y="3048"/>
                </a:lnTo>
                <a:lnTo>
                  <a:pt x="8098536" y="7620"/>
                </a:lnTo>
                <a:lnTo>
                  <a:pt x="8111109" y="12192"/>
                </a:lnTo>
                <a:lnTo>
                  <a:pt x="185928" y="12192"/>
                </a:lnTo>
                <a:lnTo>
                  <a:pt x="167640" y="13716"/>
                </a:lnTo>
                <a:lnTo>
                  <a:pt x="118872" y="25908"/>
                </a:lnTo>
                <a:lnTo>
                  <a:pt x="76200" y="51816"/>
                </a:lnTo>
                <a:lnTo>
                  <a:pt x="33528" y="102108"/>
                </a:lnTo>
                <a:lnTo>
                  <a:pt x="21336" y="134112"/>
                </a:lnTo>
                <a:lnTo>
                  <a:pt x="16764" y="149352"/>
                </a:lnTo>
                <a:lnTo>
                  <a:pt x="13716" y="167640"/>
                </a:lnTo>
                <a:lnTo>
                  <a:pt x="13716" y="917448"/>
                </a:lnTo>
                <a:lnTo>
                  <a:pt x="25908" y="966216"/>
                </a:lnTo>
                <a:lnTo>
                  <a:pt x="51816" y="1008888"/>
                </a:lnTo>
                <a:lnTo>
                  <a:pt x="76200" y="1031748"/>
                </a:lnTo>
                <a:lnTo>
                  <a:pt x="88392" y="1042416"/>
                </a:lnTo>
                <a:lnTo>
                  <a:pt x="134112" y="1063752"/>
                </a:lnTo>
                <a:lnTo>
                  <a:pt x="167640" y="1071372"/>
                </a:lnTo>
                <a:lnTo>
                  <a:pt x="8111109" y="1071372"/>
                </a:lnTo>
                <a:lnTo>
                  <a:pt x="8098536" y="1075944"/>
                </a:lnTo>
                <a:lnTo>
                  <a:pt x="8081772" y="1080516"/>
                </a:lnTo>
                <a:lnTo>
                  <a:pt x="8061960" y="1083564"/>
                </a:lnTo>
                <a:lnTo>
                  <a:pt x="8043672" y="1085088"/>
                </a:lnTo>
                <a:close/>
              </a:path>
              <a:path w="8228330" h="1085214">
                <a:moveTo>
                  <a:pt x="8111109" y="1071372"/>
                </a:moveTo>
                <a:lnTo>
                  <a:pt x="8060436" y="1071372"/>
                </a:lnTo>
                <a:lnTo>
                  <a:pt x="8077200" y="1068324"/>
                </a:lnTo>
                <a:lnTo>
                  <a:pt x="8093964" y="1063752"/>
                </a:lnTo>
                <a:lnTo>
                  <a:pt x="8139684" y="1042416"/>
                </a:lnTo>
                <a:lnTo>
                  <a:pt x="8176260" y="1008888"/>
                </a:lnTo>
                <a:lnTo>
                  <a:pt x="8202168" y="966216"/>
                </a:lnTo>
                <a:lnTo>
                  <a:pt x="8214360" y="917448"/>
                </a:lnTo>
                <a:lnTo>
                  <a:pt x="8215884" y="899160"/>
                </a:lnTo>
                <a:lnTo>
                  <a:pt x="8215757" y="184404"/>
                </a:lnTo>
                <a:lnTo>
                  <a:pt x="8208264" y="134112"/>
                </a:lnTo>
                <a:lnTo>
                  <a:pt x="8186928" y="88392"/>
                </a:lnTo>
                <a:lnTo>
                  <a:pt x="8153400" y="51816"/>
                </a:lnTo>
                <a:lnTo>
                  <a:pt x="8110728" y="25908"/>
                </a:lnTo>
                <a:lnTo>
                  <a:pt x="8061960" y="13716"/>
                </a:lnTo>
                <a:lnTo>
                  <a:pt x="8043672" y="12192"/>
                </a:lnTo>
                <a:lnTo>
                  <a:pt x="8111109" y="12192"/>
                </a:lnTo>
                <a:lnTo>
                  <a:pt x="8147304" y="32004"/>
                </a:lnTo>
                <a:lnTo>
                  <a:pt x="8196072" y="80772"/>
                </a:lnTo>
                <a:lnTo>
                  <a:pt x="8220456" y="129540"/>
                </a:lnTo>
                <a:lnTo>
                  <a:pt x="8228076" y="166116"/>
                </a:lnTo>
                <a:lnTo>
                  <a:pt x="8228076" y="917448"/>
                </a:lnTo>
                <a:lnTo>
                  <a:pt x="8214360" y="970788"/>
                </a:lnTo>
                <a:lnTo>
                  <a:pt x="8186928" y="1016508"/>
                </a:lnTo>
                <a:lnTo>
                  <a:pt x="8147304" y="1053084"/>
                </a:lnTo>
                <a:lnTo>
                  <a:pt x="8115300" y="1069848"/>
                </a:lnTo>
                <a:lnTo>
                  <a:pt x="8111109" y="1071372"/>
                </a:lnTo>
                <a:close/>
              </a:path>
            </a:pathLst>
          </a:custGeom>
          <a:solidFill>
            <a:srgbClr val="97B854"/>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txBox="1"/>
          <p:nvPr/>
        </p:nvSpPr>
        <p:spPr>
          <a:xfrm>
            <a:off x="1220188" y="1657593"/>
            <a:ext cx="5052060" cy="1864610"/>
          </a:xfrm>
          <a:prstGeom prst="rect">
            <a:avLst/>
          </a:prstGeom>
        </p:spPr>
        <p:txBody>
          <a:bodyPr vert="horz" wrap="square" lIns="0" tIns="12697" rIns="0" bIns="0" rtlCol="0">
            <a:spAutoFit/>
          </a:bodyPr>
          <a:lstStyle/>
          <a:p>
            <a:pPr marL="22856">
              <a:spcBef>
                <a:spcPts val="100"/>
              </a:spcBef>
            </a:pPr>
            <a:r>
              <a:rPr sz="2500" b="1" spc="-40" dirty="0">
                <a:latin typeface="Times New Roman" pitchFamily="18" charset="0"/>
                <a:cs typeface="Times New Roman" pitchFamily="18" charset="0"/>
              </a:rPr>
              <a:t>Topic: </a:t>
            </a:r>
            <a:r>
              <a:rPr sz="2200" spc="-4" dirty="0">
                <a:latin typeface="Times New Roman" pitchFamily="18" charset="0"/>
                <a:cs typeface="Times New Roman" pitchFamily="18" charset="0"/>
              </a:rPr>
              <a:t>Introduction</a:t>
            </a:r>
            <a:endParaRPr sz="2200" dirty="0">
              <a:latin typeface="Times New Roman" pitchFamily="18" charset="0"/>
              <a:cs typeface="Times New Roman" pitchFamily="18" charset="0"/>
            </a:endParaRPr>
          </a:p>
          <a:p>
            <a:pPr>
              <a:lnSpc>
                <a:spcPct val="100000"/>
              </a:lnSpc>
            </a:pPr>
            <a:endParaRPr sz="2600" dirty="0">
              <a:latin typeface="Times New Roman" pitchFamily="18" charset="0"/>
              <a:cs typeface="Times New Roman" pitchFamily="18" charset="0"/>
            </a:endParaRPr>
          </a:p>
          <a:p>
            <a:pPr marL="12697">
              <a:spcBef>
                <a:spcPts val="2178"/>
              </a:spcBef>
            </a:pPr>
            <a:r>
              <a:rPr sz="2500" b="1" spc="-10" dirty="0">
                <a:latin typeface="Times New Roman" pitchFamily="18" charset="0"/>
                <a:cs typeface="Times New Roman" pitchFamily="18" charset="0"/>
              </a:rPr>
              <a:t>Prerequisite </a:t>
            </a:r>
            <a:r>
              <a:rPr sz="2500" b="1" dirty="0">
                <a:latin typeface="Times New Roman" pitchFamily="18" charset="0"/>
                <a:cs typeface="Times New Roman" pitchFamily="18" charset="0"/>
              </a:rPr>
              <a:t>: </a:t>
            </a:r>
            <a:r>
              <a:rPr lang="en-US" sz="2500" dirty="0">
                <a:latin typeface="Times New Roman" pitchFamily="18" charset="0"/>
                <a:cs typeface="Times New Roman" pitchFamily="18" charset="0"/>
              </a:rPr>
              <a:t>Basic of energy</a:t>
            </a:r>
            <a:endParaRPr sz="2200" dirty="0">
              <a:latin typeface="Times New Roman" pitchFamily="18" charset="0"/>
              <a:cs typeface="Times New Roman" pitchFamily="18" charset="0"/>
            </a:endParaRPr>
          </a:p>
          <a:p>
            <a:pPr>
              <a:lnSpc>
                <a:spcPct val="100000"/>
              </a:lnSpc>
            </a:pPr>
            <a:endParaRPr sz="2600" dirty="0">
              <a:latin typeface="Times New Roman" pitchFamily="18" charset="0"/>
              <a:cs typeface="Times New Roman" pitchFamily="18" charset="0"/>
            </a:endParaRPr>
          </a:p>
        </p:txBody>
      </p:sp>
      <p:pic>
        <p:nvPicPr>
          <p:cNvPr id="12" name="Picture 2" descr="C:\Users\Sumit\Desktop\download.png"/>
          <p:cNvPicPr>
            <a:picLocks noChangeAspect="1" noChangeArrowheads="1"/>
          </p:cNvPicPr>
          <p:nvPr/>
        </p:nvPicPr>
        <p:blipFill>
          <a:blip r:embed="rId7"/>
          <a:srcRect/>
          <a:stretch>
            <a:fillRect/>
          </a:stretch>
        </p:blipFill>
        <p:spPr bwMode="auto">
          <a:xfrm>
            <a:off x="304800" y="381000"/>
            <a:ext cx="1447800" cy="914400"/>
          </a:xfrm>
          <a:prstGeom prst="rect">
            <a:avLst/>
          </a:prstGeom>
          <a:noFill/>
        </p:spPr>
      </p:pic>
      <p:sp>
        <p:nvSpPr>
          <p:cNvPr id="7" name="Date Placeholder 6">
            <a:extLst>
              <a:ext uri="{FF2B5EF4-FFF2-40B4-BE49-F238E27FC236}">
                <a16:creationId xmlns:a16="http://schemas.microsoft.com/office/drawing/2014/main" id="{35E37038-2C57-5887-B2AE-8876D07E1D5E}"/>
              </a:ext>
            </a:extLst>
          </p:cNvPr>
          <p:cNvSpPr>
            <a:spLocks noGrp="1"/>
          </p:cNvSpPr>
          <p:nvPr>
            <p:ph type="dt" sz="half" idx="6"/>
          </p:nvPr>
        </p:nvSpPr>
        <p:spPr/>
        <p:txBody>
          <a:bodyPr/>
          <a:lstStyle/>
          <a:p>
            <a:fld id="{742C933C-B175-4E61-8379-02D76D234D0C}" type="datetime1">
              <a:rPr lang="en-US" spc="-4" smtClean="0"/>
              <a:t>8/22/2022</a:t>
            </a:fld>
            <a:endParaRPr lang="en-US" spc="-4" dirty="0"/>
          </a:p>
        </p:txBody>
      </p:sp>
      <p:sp>
        <p:nvSpPr>
          <p:cNvPr id="8" name="Footer Placeholder 7">
            <a:extLst>
              <a:ext uri="{FF2B5EF4-FFF2-40B4-BE49-F238E27FC236}">
                <a16:creationId xmlns:a16="http://schemas.microsoft.com/office/drawing/2014/main" id="{07EB2611-E24F-D2E0-DB73-2171A98C4D8D}"/>
              </a:ext>
            </a:extLst>
          </p:cNvPr>
          <p:cNvSpPr>
            <a:spLocks noGrp="1"/>
          </p:cNvSpPr>
          <p:nvPr>
            <p:ph type="ftr" sz="quarter" idx="5"/>
          </p:nvPr>
        </p:nvSpPr>
        <p:spPr/>
        <p:txBody>
          <a:bodyPr/>
          <a:lstStyle/>
          <a:p>
            <a:r>
              <a:rPr lang="sv-SE"/>
              <a:t>Mr. Vikas Kumar                  RER (KOE-074)                   Unit- 1</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537404"/>
            <a:ext cx="5410200" cy="518821"/>
          </a:xfrm>
          <a:prstGeom prst="rect">
            <a:avLst/>
          </a:prstGeom>
        </p:spPr>
        <p:txBody>
          <a:bodyPr vert="horz" wrap="square" lIns="0" tIns="12697" rIns="0" bIns="0" rtlCol="0">
            <a:spAutoFit/>
          </a:bodyPr>
          <a:lstStyle/>
          <a:p>
            <a:pPr marL="12697" algn="ctr">
              <a:spcBef>
                <a:spcPts val="100"/>
              </a:spcBef>
            </a:pPr>
            <a:r>
              <a:rPr lang="en-US" sz="3200" dirty="0">
                <a:latin typeface="Times New Roman" pitchFamily="18" charset="0"/>
                <a:cs typeface="Times New Roman" pitchFamily="18" charset="0"/>
              </a:rPr>
              <a:t>What is Energy (CO1)</a:t>
            </a:r>
            <a:endParaRPr sz="3200"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5808637"/>
          </a:xfrm>
          <a:prstGeom prst="rect">
            <a:avLst/>
          </a:prstGeom>
        </p:spPr>
        <p:txBody>
          <a:bodyPr vert="horz" wrap="square" lIns="0" tIns="12061" rIns="0" bIns="0" rtlCol="0">
            <a:spAutoFit/>
          </a:bodyPr>
          <a:lstStyle/>
          <a:p>
            <a:pPr marL="342819" indent="-342819" algn="just">
              <a:buFont typeface="Arial" pitchFamily="34" charset="0"/>
              <a:buChar char="•"/>
            </a:pPr>
            <a:r>
              <a:rPr lang="en-US" sz="2200" dirty="0">
                <a:latin typeface="Times New Roman" pitchFamily="18" charset="0"/>
                <a:cs typeface="Times New Roman" pitchFamily="18" charset="0"/>
              </a:rPr>
              <a:t>Energy is the quantitative property  that must be transferred to an object in order to perform work on the object.</a:t>
            </a:r>
          </a:p>
          <a:p>
            <a:pPr marL="342819" indent="-342819" algn="just">
              <a:buFont typeface="Arial" pitchFamily="34" charset="0"/>
              <a:buChar char="•"/>
            </a:pPr>
            <a:endParaRPr lang="en-US" sz="2200" dirty="0">
              <a:latin typeface="Times New Roman" pitchFamily="18" charset="0"/>
              <a:cs typeface="Times New Roman" pitchFamily="18" charset="0"/>
            </a:endParaRPr>
          </a:p>
          <a:p>
            <a:pPr marL="342819" indent="-342819" algn="just">
              <a:buFont typeface="Arial" pitchFamily="34" charset="0"/>
              <a:buChar char="•"/>
            </a:pPr>
            <a:r>
              <a:rPr lang="en-US" sz="2200" spc="-4" dirty="0">
                <a:latin typeface="Times New Roman" pitchFamily="18" charset="0"/>
                <a:cs typeface="Times New Roman" pitchFamily="18" charset="0"/>
              </a:rPr>
              <a:t>Energy is the capacity of a physical system </a:t>
            </a:r>
            <a:r>
              <a:rPr lang="en-US" sz="2200" spc="-10" dirty="0">
                <a:latin typeface="Times New Roman" pitchFamily="18" charset="0"/>
                <a:cs typeface="Times New Roman" pitchFamily="18" charset="0"/>
              </a:rPr>
              <a:t>to </a:t>
            </a:r>
            <a:r>
              <a:rPr lang="en-US" sz="2200" spc="-4" dirty="0">
                <a:latin typeface="Times New Roman" pitchFamily="18" charset="0"/>
                <a:cs typeface="Times New Roman" pitchFamily="18" charset="0"/>
              </a:rPr>
              <a:t>perform  work. Energy exists in several forms such </a:t>
            </a:r>
            <a:r>
              <a:rPr lang="en-US" sz="2200" spc="-10" dirty="0">
                <a:latin typeface="Times New Roman" pitchFamily="18" charset="0"/>
                <a:cs typeface="Times New Roman" pitchFamily="18" charset="0"/>
              </a:rPr>
              <a:t>as </a:t>
            </a:r>
            <a:r>
              <a:rPr lang="en-US" sz="2200" spc="-4" dirty="0">
                <a:latin typeface="Times New Roman" pitchFamily="18" charset="0"/>
                <a:cs typeface="Times New Roman" pitchFamily="18" charset="0"/>
              </a:rPr>
              <a:t>heat, kinetic or mechanical energy, light, potential energy, electrical </a:t>
            </a:r>
            <a:r>
              <a:rPr lang="en-US" sz="2200" spc="-10" dirty="0">
                <a:latin typeface="Times New Roman" pitchFamily="18" charset="0"/>
                <a:cs typeface="Times New Roman" pitchFamily="18" charset="0"/>
              </a:rPr>
              <a:t>or </a:t>
            </a:r>
            <a:r>
              <a:rPr lang="en-US" sz="2200" spc="-4" dirty="0">
                <a:latin typeface="Times New Roman" pitchFamily="18" charset="0"/>
                <a:cs typeface="Times New Roman" pitchFamily="18" charset="0"/>
              </a:rPr>
              <a:t>other</a:t>
            </a:r>
            <a:r>
              <a:rPr lang="en-US" sz="2200" spc="-25" dirty="0">
                <a:latin typeface="Times New Roman" pitchFamily="18" charset="0"/>
                <a:cs typeface="Times New Roman" pitchFamily="18" charset="0"/>
              </a:rPr>
              <a:t> </a:t>
            </a:r>
            <a:r>
              <a:rPr lang="en-US" sz="2200" dirty="0">
                <a:latin typeface="Times New Roman" pitchFamily="18" charset="0"/>
                <a:cs typeface="Times New Roman" pitchFamily="18" charset="0"/>
              </a:rPr>
              <a:t>forms.</a:t>
            </a:r>
          </a:p>
          <a:p>
            <a:pPr marL="342819" indent="-342819" algn="just">
              <a:buFont typeface="Arial" pitchFamily="34" charset="0"/>
              <a:buChar char="•"/>
            </a:pPr>
            <a:endParaRPr lang="en-US" sz="2200" dirty="0">
              <a:latin typeface="Times New Roman" pitchFamily="18" charset="0"/>
              <a:cs typeface="Times New Roman" pitchFamily="18" charset="0"/>
            </a:endParaRPr>
          </a:p>
          <a:p>
            <a:pPr marL="342819" indent="-342819" algn="just">
              <a:buFont typeface="Arial" pitchFamily="34" charset="0"/>
              <a:buChar char="•"/>
            </a:pPr>
            <a:r>
              <a:rPr lang="en-US" sz="2200" dirty="0">
                <a:latin typeface="Times New Roman" pitchFamily="18" charset="0"/>
                <a:cs typeface="Times New Roman" pitchFamily="18" charset="0"/>
              </a:rPr>
              <a:t>The Sun is the source of energy for most of life on Earth.</a:t>
            </a:r>
          </a:p>
          <a:p>
            <a:pPr marL="342819" indent="-342819" algn="just">
              <a:buFont typeface="Arial" pitchFamily="34" charset="0"/>
              <a:buChar char="•"/>
            </a:pPr>
            <a:endParaRPr lang="en-US" sz="2200" dirty="0">
              <a:latin typeface="Times New Roman" pitchFamily="18" charset="0"/>
              <a:cs typeface="Times New Roman" pitchFamily="18" charset="0"/>
            </a:endParaRPr>
          </a:p>
          <a:p>
            <a:pPr marL="342819" indent="-342819" algn="just">
              <a:buFont typeface="Arial" pitchFamily="34" charset="0"/>
              <a:buChar char="•"/>
            </a:pPr>
            <a:r>
              <a:rPr lang="en-US" sz="2200" dirty="0">
                <a:latin typeface="Times New Roman" pitchFamily="18" charset="0"/>
                <a:cs typeface="Times New Roman" pitchFamily="18" charset="0"/>
              </a:rPr>
              <a:t>The fact that energy can be neither created nor be destroyed is called the law of conservation of energy. </a:t>
            </a:r>
          </a:p>
          <a:p>
            <a:pPr marL="342819" indent="-342819" algn="just">
              <a:buFont typeface="Arial" pitchFamily="34" charset="0"/>
              <a:buChar char="•"/>
            </a:pPr>
            <a:endParaRPr lang="en-US" sz="2200" dirty="0">
              <a:latin typeface="Times New Roman" pitchFamily="18" charset="0"/>
              <a:cs typeface="Times New Roman" pitchFamily="18" charset="0"/>
            </a:endParaRPr>
          </a:p>
          <a:p>
            <a:pPr marL="342819" indent="-342819" algn="just">
              <a:buFont typeface="Arial" pitchFamily="34" charset="0"/>
              <a:buChar char="•"/>
            </a:pPr>
            <a:r>
              <a:rPr lang="en-US" sz="2200" dirty="0">
                <a:latin typeface="Times New Roman" pitchFamily="18" charset="0"/>
                <a:cs typeface="Times New Roman" pitchFamily="18" charset="0"/>
              </a:rPr>
              <a:t>In the form of the first law of thermodynamics, this states that a closed system's energy is constant unless energy is transferred in or out by work or heat, and that no energy is lost in transfer</a:t>
            </a:r>
            <a:r>
              <a:rPr lang="en-US" sz="2500" dirty="0">
                <a:latin typeface="Times New Roman" pitchFamily="18" charset="0"/>
                <a:cs typeface="Times New Roman" pitchFamily="18" charset="0"/>
              </a:rPr>
              <a:t>.</a:t>
            </a: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r>
              <a:rPr sz="2200" spc="-4"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pic>
        <p:nvPicPr>
          <p:cNvPr id="6"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4" name="Date Placeholder 3">
            <a:extLst>
              <a:ext uri="{FF2B5EF4-FFF2-40B4-BE49-F238E27FC236}">
                <a16:creationId xmlns:a16="http://schemas.microsoft.com/office/drawing/2014/main" id="{953BA095-3929-03C6-AAB0-DA2A5DE1C72C}"/>
              </a:ext>
            </a:extLst>
          </p:cNvPr>
          <p:cNvSpPr>
            <a:spLocks noGrp="1"/>
          </p:cNvSpPr>
          <p:nvPr>
            <p:ph type="dt" sz="half" idx="6"/>
          </p:nvPr>
        </p:nvSpPr>
        <p:spPr/>
        <p:txBody>
          <a:bodyPr/>
          <a:lstStyle/>
          <a:p>
            <a:fld id="{77A12CD6-BA29-4E7A-A348-9A348B6D255E}" type="datetime1">
              <a:rPr lang="en-US" spc="-4" smtClean="0"/>
              <a:t>8/22/2022</a:t>
            </a:fld>
            <a:endParaRPr lang="en-US" spc="-4" dirty="0"/>
          </a:p>
        </p:txBody>
      </p:sp>
      <p:sp>
        <p:nvSpPr>
          <p:cNvPr id="5" name="Footer Placeholder 4">
            <a:extLst>
              <a:ext uri="{FF2B5EF4-FFF2-40B4-BE49-F238E27FC236}">
                <a16:creationId xmlns:a16="http://schemas.microsoft.com/office/drawing/2014/main" id="{C1CAE9FC-B018-87F5-7C84-DF5D10494685}"/>
              </a:ext>
            </a:extLst>
          </p:cNvPr>
          <p:cNvSpPr>
            <a:spLocks noGrp="1"/>
          </p:cNvSpPr>
          <p:nvPr>
            <p:ph type="ftr" sz="quarter" idx="5"/>
          </p:nvPr>
        </p:nvSpPr>
        <p:spPr/>
        <p:txBody>
          <a:bodyPr/>
          <a:lstStyle/>
          <a:p>
            <a:r>
              <a:rPr lang="sv-SE"/>
              <a:t>Mr. Vikas Kumar                  RER (KOE-074)                   Unit- 1</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p>
        </p:txBody>
      </p:sp>
      <p:sp>
        <p:nvSpPr>
          <p:cNvPr id="17" name="object 17"/>
          <p:cNvSpPr txBox="1"/>
          <p:nvPr/>
        </p:nvSpPr>
        <p:spPr>
          <a:xfrm>
            <a:off x="838203" y="1622513"/>
            <a:ext cx="8415767" cy="4695512"/>
          </a:xfrm>
          <a:prstGeom prst="rect">
            <a:avLst/>
          </a:prstGeom>
        </p:spPr>
        <p:txBody>
          <a:bodyPr vert="horz" wrap="square" lIns="0" tIns="12061" rIns="0" bIns="0" rtlCol="0">
            <a:spAutoFit/>
          </a:bodyPr>
          <a:lstStyle/>
          <a:p>
            <a:pPr marL="393608" marR="38726" indent="-342819" algn="just">
              <a:spcBef>
                <a:spcPts val="95"/>
              </a:spcBef>
              <a:buFont typeface="Arial" pitchFamily="34" charset="0"/>
              <a:buChar char="•"/>
            </a:pPr>
            <a:r>
              <a:rPr lang="en-US" sz="2200" spc="-30" dirty="0">
                <a:latin typeface="Times New Roman" pitchFamily="18" charset="0"/>
                <a:cs typeface="Times New Roman" pitchFamily="18" charset="0"/>
              </a:rPr>
              <a:t>It</a:t>
            </a:r>
            <a:r>
              <a:rPr lang="en-US" sz="2200" spc="-90" dirty="0">
                <a:latin typeface="Times New Roman" pitchFamily="18" charset="0"/>
                <a:cs typeface="Times New Roman" pitchFamily="18" charset="0"/>
              </a:rPr>
              <a:t> </a:t>
            </a:r>
            <a:r>
              <a:rPr lang="en-US" sz="2200" spc="-4" dirty="0">
                <a:latin typeface="Times New Roman" pitchFamily="18" charset="0"/>
                <a:cs typeface="Times New Roman" pitchFamily="18" charset="0"/>
              </a:rPr>
              <a:t>is</a:t>
            </a:r>
            <a:r>
              <a:rPr lang="en-US" sz="2200" spc="-125" dirty="0">
                <a:latin typeface="Times New Roman" pitchFamily="18" charset="0"/>
                <a:cs typeface="Times New Roman" pitchFamily="18" charset="0"/>
              </a:rPr>
              <a:t> </a:t>
            </a:r>
            <a:r>
              <a:rPr lang="en-US" sz="2200" dirty="0">
                <a:latin typeface="Times New Roman" pitchFamily="18" charset="0"/>
                <a:cs typeface="Times New Roman" pitchFamily="18" charset="0"/>
              </a:rPr>
              <a:t>a</a:t>
            </a:r>
            <a:r>
              <a:rPr lang="en-US" sz="2200" spc="-70" dirty="0">
                <a:latin typeface="Times New Roman" pitchFamily="18" charset="0"/>
                <a:cs typeface="Times New Roman" pitchFamily="18" charset="0"/>
              </a:rPr>
              <a:t> </a:t>
            </a:r>
            <a:r>
              <a:rPr lang="en-US" sz="2200" spc="-14" dirty="0">
                <a:latin typeface="Times New Roman" pitchFamily="18" charset="0"/>
                <a:cs typeface="Times New Roman" pitchFamily="18" charset="0"/>
              </a:rPr>
              <a:t>‘capacity</a:t>
            </a:r>
            <a:r>
              <a:rPr lang="en-US" sz="2200" spc="-110" dirty="0">
                <a:latin typeface="Times New Roman" pitchFamily="18" charset="0"/>
                <a:cs typeface="Times New Roman" pitchFamily="18" charset="0"/>
              </a:rPr>
              <a:t> </a:t>
            </a:r>
            <a:r>
              <a:rPr lang="en-US" sz="2200" spc="-20" dirty="0">
                <a:latin typeface="Times New Roman" pitchFamily="18" charset="0"/>
                <a:cs typeface="Times New Roman" pitchFamily="18" charset="0"/>
              </a:rPr>
              <a:t>to</a:t>
            </a:r>
            <a:r>
              <a:rPr lang="en-US" sz="2200" spc="-150" dirty="0">
                <a:latin typeface="Times New Roman" pitchFamily="18" charset="0"/>
                <a:cs typeface="Times New Roman" pitchFamily="18" charset="0"/>
              </a:rPr>
              <a:t> </a:t>
            </a:r>
            <a:r>
              <a:rPr lang="en-US" sz="2200" spc="-4" dirty="0">
                <a:latin typeface="Times New Roman" pitchFamily="18" charset="0"/>
                <a:cs typeface="Times New Roman" pitchFamily="18" charset="0"/>
              </a:rPr>
              <a:t>do</a:t>
            </a:r>
            <a:r>
              <a:rPr lang="en-US" sz="2200" spc="-145" dirty="0">
                <a:latin typeface="Times New Roman" pitchFamily="18" charset="0"/>
                <a:cs typeface="Times New Roman" pitchFamily="18" charset="0"/>
              </a:rPr>
              <a:t> </a:t>
            </a:r>
            <a:r>
              <a:rPr lang="en-US" sz="2200" spc="-20" dirty="0">
                <a:latin typeface="Times New Roman" pitchFamily="18" charset="0"/>
                <a:cs typeface="Times New Roman" pitchFamily="18" charset="0"/>
              </a:rPr>
              <a:t>work’</a:t>
            </a:r>
          </a:p>
          <a:p>
            <a:pPr marL="393608" marR="38726" indent="-342819" algn="just">
              <a:spcBef>
                <a:spcPts val="95"/>
              </a:spcBef>
              <a:buFont typeface="Arial" pitchFamily="34" charset="0"/>
              <a:buChar char="•"/>
            </a:pPr>
            <a:endParaRPr lang="en-US" sz="2200" dirty="0">
              <a:latin typeface="Times New Roman" pitchFamily="18" charset="0"/>
              <a:cs typeface="Times New Roman" pitchFamily="18" charset="0"/>
            </a:endParaRPr>
          </a:p>
          <a:p>
            <a:pPr marL="393608" marR="38726" indent="-342819" algn="just">
              <a:spcBef>
                <a:spcPts val="95"/>
              </a:spcBef>
              <a:buFont typeface="Arial" pitchFamily="34" charset="0"/>
              <a:buChar char="•"/>
            </a:pPr>
            <a:r>
              <a:rPr lang="en-US" sz="2200" dirty="0">
                <a:latin typeface="Times New Roman" pitchFamily="18" charset="0"/>
                <a:cs typeface="Times New Roman" pitchFamily="18" charset="0"/>
              </a:rPr>
              <a:t>In</a:t>
            </a:r>
            <a:r>
              <a:rPr lang="en-US" sz="2200" spc="-60" dirty="0">
                <a:latin typeface="Times New Roman" pitchFamily="18" charset="0"/>
                <a:cs typeface="Times New Roman" pitchFamily="18" charset="0"/>
              </a:rPr>
              <a:t> </a:t>
            </a:r>
            <a:r>
              <a:rPr lang="en-US" sz="2200" spc="-4" dirty="0">
                <a:latin typeface="Times New Roman" pitchFamily="18" charset="0"/>
                <a:cs typeface="Times New Roman" pitchFamily="18" charset="0"/>
              </a:rPr>
              <a:t>modern</a:t>
            </a:r>
            <a:r>
              <a:rPr lang="en-US" sz="2200" spc="-120" dirty="0">
                <a:latin typeface="Times New Roman" pitchFamily="18" charset="0"/>
                <a:cs typeface="Times New Roman" pitchFamily="18" charset="0"/>
              </a:rPr>
              <a:t> </a:t>
            </a:r>
            <a:r>
              <a:rPr lang="en-US" sz="2200" spc="-14" dirty="0">
                <a:latin typeface="Times New Roman" pitchFamily="18" charset="0"/>
                <a:cs typeface="Times New Roman" pitchFamily="18" charset="0"/>
              </a:rPr>
              <a:t>era</a:t>
            </a:r>
            <a:r>
              <a:rPr lang="en-US" sz="2200" spc="-95" dirty="0">
                <a:latin typeface="Times New Roman" pitchFamily="18" charset="0"/>
                <a:cs typeface="Times New Roman" pitchFamily="18" charset="0"/>
              </a:rPr>
              <a:t> </a:t>
            </a:r>
            <a:r>
              <a:rPr lang="en-US" sz="2200" dirty="0">
                <a:latin typeface="Times New Roman" pitchFamily="18" charset="0"/>
                <a:cs typeface="Times New Roman" pitchFamily="18" charset="0"/>
              </a:rPr>
              <a:t>people</a:t>
            </a:r>
            <a:r>
              <a:rPr lang="en-US" sz="2200" spc="-145" dirty="0">
                <a:latin typeface="Times New Roman" pitchFamily="18" charset="0"/>
                <a:cs typeface="Times New Roman" pitchFamily="18" charset="0"/>
              </a:rPr>
              <a:t> </a:t>
            </a:r>
            <a:r>
              <a:rPr lang="en-US" sz="2200" spc="-4" dirty="0">
                <a:latin typeface="Times New Roman" pitchFamily="18" charset="0"/>
                <a:cs typeface="Times New Roman" pitchFamily="18" charset="0"/>
              </a:rPr>
              <a:t>depend</a:t>
            </a:r>
            <a:r>
              <a:rPr lang="en-US" sz="2200" spc="-45" dirty="0">
                <a:latin typeface="Times New Roman" pitchFamily="18" charset="0"/>
                <a:cs typeface="Times New Roman" pitchFamily="18" charset="0"/>
              </a:rPr>
              <a:t> </a:t>
            </a:r>
            <a:r>
              <a:rPr lang="en-US" sz="2200" spc="-4" dirty="0">
                <a:latin typeface="Times New Roman" pitchFamily="18" charset="0"/>
                <a:cs typeface="Times New Roman" pitchFamily="18" charset="0"/>
              </a:rPr>
              <a:t>upon</a:t>
            </a:r>
            <a:r>
              <a:rPr lang="en-US" sz="2200" spc="-130" dirty="0">
                <a:latin typeface="Times New Roman" pitchFamily="18" charset="0"/>
                <a:cs typeface="Times New Roman" pitchFamily="18" charset="0"/>
              </a:rPr>
              <a:t> </a:t>
            </a:r>
            <a:r>
              <a:rPr lang="en-US" sz="2200" dirty="0">
                <a:latin typeface="Times New Roman" pitchFamily="18" charset="0"/>
                <a:cs typeface="Times New Roman" pitchFamily="18" charset="0"/>
              </a:rPr>
              <a:t>energy and </a:t>
            </a:r>
            <a:r>
              <a:rPr lang="en-US" sz="2200" spc="-20" dirty="0">
                <a:latin typeface="Times New Roman" pitchFamily="18" charset="0"/>
                <a:cs typeface="Times New Roman" pitchFamily="18" charset="0"/>
              </a:rPr>
              <a:t>Fossil </a:t>
            </a:r>
            <a:r>
              <a:rPr lang="en-US" sz="2200" spc="-4" dirty="0">
                <a:latin typeface="Times New Roman" pitchFamily="18" charset="0"/>
                <a:cs typeface="Times New Roman" pitchFamily="18" charset="0"/>
              </a:rPr>
              <a:t>fuel </a:t>
            </a:r>
            <a:r>
              <a:rPr lang="en-US" sz="2200" spc="-14" dirty="0">
                <a:latin typeface="Times New Roman" pitchFamily="18" charset="0"/>
                <a:cs typeface="Times New Roman" pitchFamily="18" charset="0"/>
              </a:rPr>
              <a:t>like coal, </a:t>
            </a:r>
            <a:r>
              <a:rPr lang="en-US" sz="2200" spc="-4" dirty="0">
                <a:latin typeface="Times New Roman" pitchFamily="18" charset="0"/>
                <a:cs typeface="Times New Roman" pitchFamily="18" charset="0"/>
              </a:rPr>
              <a:t>oil </a:t>
            </a:r>
            <a:r>
              <a:rPr lang="en-US" sz="2200" dirty="0">
                <a:latin typeface="Times New Roman" pitchFamily="18" charset="0"/>
                <a:cs typeface="Times New Roman" pitchFamily="18" charset="0"/>
              </a:rPr>
              <a:t>&amp; </a:t>
            </a:r>
            <a:r>
              <a:rPr lang="en-US" sz="2200" spc="-10" dirty="0">
                <a:latin typeface="Times New Roman" pitchFamily="18" charset="0"/>
                <a:cs typeface="Times New Roman" pitchFamily="18" charset="0"/>
              </a:rPr>
              <a:t>natural </a:t>
            </a:r>
            <a:r>
              <a:rPr lang="en-US" sz="2200" spc="-4" dirty="0">
                <a:latin typeface="Times New Roman" pitchFamily="18" charset="0"/>
                <a:cs typeface="Times New Roman" pitchFamily="18" charset="0"/>
              </a:rPr>
              <a:t>gas </a:t>
            </a:r>
            <a:r>
              <a:rPr lang="en-US" sz="2200" spc="-14" dirty="0">
                <a:latin typeface="Times New Roman" pitchFamily="18" charset="0"/>
                <a:cs typeface="Times New Roman" pitchFamily="18" charset="0"/>
              </a:rPr>
              <a:t>are </a:t>
            </a:r>
            <a:r>
              <a:rPr lang="en-US" sz="2200" spc="-4" dirty="0">
                <a:latin typeface="Times New Roman" pitchFamily="18" charset="0"/>
                <a:cs typeface="Times New Roman" pitchFamily="18" charset="0"/>
              </a:rPr>
              <a:t>main </a:t>
            </a:r>
            <a:r>
              <a:rPr lang="en-US" sz="2200" spc="-20" dirty="0">
                <a:latin typeface="Times New Roman" pitchFamily="18" charset="0"/>
                <a:cs typeface="Times New Roman" pitchFamily="18" charset="0"/>
              </a:rPr>
              <a:t>source  </a:t>
            </a:r>
            <a:r>
              <a:rPr lang="en-US" sz="2200" spc="-4" dirty="0">
                <a:latin typeface="Times New Roman" pitchFamily="18" charset="0"/>
                <a:cs typeface="Times New Roman" pitchFamily="18" charset="0"/>
              </a:rPr>
              <a:t>of</a:t>
            </a:r>
            <a:r>
              <a:rPr lang="en-US" sz="2200" spc="-35" dirty="0">
                <a:latin typeface="Times New Roman" pitchFamily="18" charset="0"/>
                <a:cs typeface="Times New Roman" pitchFamily="18" charset="0"/>
              </a:rPr>
              <a:t> </a:t>
            </a:r>
            <a:r>
              <a:rPr lang="en-US" sz="2200" dirty="0">
                <a:latin typeface="Times New Roman" pitchFamily="18" charset="0"/>
                <a:cs typeface="Times New Roman" pitchFamily="18" charset="0"/>
              </a:rPr>
              <a:t>energy</a:t>
            </a:r>
          </a:p>
          <a:p>
            <a:pPr marL="393608" marR="38726" indent="-342819" algn="just">
              <a:spcBef>
                <a:spcPts val="95"/>
              </a:spcBef>
              <a:buFont typeface="Arial" pitchFamily="34" charset="0"/>
              <a:buChar char="•"/>
            </a:pPr>
            <a:endParaRPr lang="en-US" sz="2200" dirty="0">
              <a:latin typeface="Times New Roman" pitchFamily="18" charset="0"/>
              <a:cs typeface="Times New Roman" pitchFamily="18" charset="0"/>
            </a:endParaRPr>
          </a:p>
          <a:p>
            <a:pPr marL="393608" marR="38726" indent="-342819" algn="just">
              <a:spcBef>
                <a:spcPts val="95"/>
              </a:spcBef>
              <a:buFont typeface="Arial" pitchFamily="34" charset="0"/>
              <a:buChar char="•"/>
            </a:pPr>
            <a:r>
              <a:rPr lang="en-US" sz="2200" dirty="0">
                <a:latin typeface="Times New Roman" pitchFamily="18" charset="0"/>
                <a:cs typeface="Times New Roman" pitchFamily="18" charset="0"/>
              </a:rPr>
              <a:t>Ene</a:t>
            </a:r>
            <a:r>
              <a:rPr lang="en-US" sz="2200" spc="-45" dirty="0">
                <a:latin typeface="Times New Roman" pitchFamily="18" charset="0"/>
                <a:cs typeface="Times New Roman" pitchFamily="18" charset="0"/>
              </a:rPr>
              <a:t>r</a:t>
            </a:r>
            <a:r>
              <a:rPr lang="en-US" sz="2200" spc="40" dirty="0">
                <a:latin typeface="Times New Roman" pitchFamily="18" charset="0"/>
                <a:cs typeface="Times New Roman" pitchFamily="18" charset="0"/>
              </a:rPr>
              <a:t>g</a:t>
            </a:r>
            <a:r>
              <a:rPr lang="en-US" sz="2200" dirty="0">
                <a:latin typeface="Times New Roman" pitchFamily="18" charset="0"/>
                <a:cs typeface="Times New Roman" pitchFamily="18" charset="0"/>
              </a:rPr>
              <a:t>y	</a:t>
            </a:r>
            <a:r>
              <a:rPr lang="en-US" sz="2200" spc="-4" dirty="0">
                <a:latin typeface="Times New Roman" pitchFamily="18" charset="0"/>
                <a:cs typeface="Times New Roman" pitchFamily="18" charset="0"/>
              </a:rPr>
              <a:t>c</a:t>
            </a:r>
            <a:r>
              <a:rPr lang="en-US" sz="2200" spc="4" dirty="0">
                <a:latin typeface="Times New Roman" pitchFamily="18" charset="0"/>
                <a:cs typeface="Times New Roman" pitchFamily="18" charset="0"/>
              </a:rPr>
              <a:t>a</a:t>
            </a:r>
            <a:r>
              <a:rPr lang="en-US" sz="2200" dirty="0">
                <a:latin typeface="Times New Roman" pitchFamily="18" charset="0"/>
                <a:cs typeface="Times New Roman" pitchFamily="18" charset="0"/>
              </a:rPr>
              <a:t>n	be </a:t>
            </a:r>
            <a:r>
              <a:rPr lang="en-US" sz="2200" spc="-310" dirty="0">
                <a:latin typeface="Times New Roman" pitchFamily="18" charset="0"/>
                <a:cs typeface="Times New Roman" pitchFamily="18" charset="0"/>
              </a:rPr>
              <a:t> </a:t>
            </a:r>
            <a:r>
              <a:rPr lang="en-US" sz="2200" spc="-4" dirty="0">
                <a:latin typeface="Times New Roman" pitchFamily="18" charset="0"/>
                <a:cs typeface="Times New Roman" pitchFamily="18" charset="0"/>
              </a:rPr>
              <a:t>classi</a:t>
            </a:r>
            <a:r>
              <a:rPr lang="en-US" sz="2200" spc="45" dirty="0">
                <a:latin typeface="Times New Roman" pitchFamily="18" charset="0"/>
                <a:cs typeface="Times New Roman" pitchFamily="18" charset="0"/>
              </a:rPr>
              <a:t>f</a:t>
            </a:r>
            <a:r>
              <a:rPr lang="en-US" sz="2200" spc="-4" dirty="0">
                <a:latin typeface="Times New Roman" pitchFamily="18" charset="0"/>
                <a:cs typeface="Times New Roman" pitchFamily="18" charset="0"/>
              </a:rPr>
              <a:t>ie</a:t>
            </a:r>
            <a:r>
              <a:rPr lang="en-US" sz="2200" dirty="0">
                <a:latin typeface="Times New Roman" pitchFamily="18" charset="0"/>
                <a:cs typeface="Times New Roman" pitchFamily="18" charset="0"/>
              </a:rPr>
              <a:t>d	</a:t>
            </a:r>
            <a:r>
              <a:rPr lang="en-US" sz="2200" spc="-4" dirty="0">
                <a:latin typeface="Times New Roman" pitchFamily="18" charset="0"/>
                <a:cs typeface="Times New Roman" pitchFamily="18" charset="0"/>
              </a:rPr>
              <a:t>in</a:t>
            </a:r>
            <a:r>
              <a:rPr lang="en-US" sz="2200" spc="-30" dirty="0">
                <a:latin typeface="Times New Roman" pitchFamily="18" charset="0"/>
                <a:cs typeface="Times New Roman" pitchFamily="18" charset="0"/>
              </a:rPr>
              <a:t>t</a:t>
            </a:r>
            <a:r>
              <a:rPr lang="en-US" sz="2200" dirty="0">
                <a:latin typeface="Times New Roman" pitchFamily="18" charset="0"/>
                <a:cs typeface="Times New Roman" pitchFamily="18" charset="0"/>
              </a:rPr>
              <a:t>o </a:t>
            </a:r>
            <a:r>
              <a:rPr lang="en-US" sz="2200" spc="-310" dirty="0">
                <a:latin typeface="Times New Roman" pitchFamily="18" charset="0"/>
                <a:cs typeface="Times New Roman" pitchFamily="18" charset="0"/>
              </a:rPr>
              <a:t> </a:t>
            </a:r>
            <a:r>
              <a:rPr lang="en-US" sz="2200" spc="-10" dirty="0">
                <a:latin typeface="Times New Roman" pitchFamily="18" charset="0"/>
                <a:cs typeface="Times New Roman" pitchFamily="18" charset="0"/>
              </a:rPr>
              <a:t>s</a:t>
            </a:r>
            <a:r>
              <a:rPr lang="en-US" sz="2200" dirty="0">
                <a:latin typeface="Times New Roman" pitchFamily="18" charset="0"/>
                <a:cs typeface="Times New Roman" pitchFamily="18" charset="0"/>
              </a:rPr>
              <a:t>e</a:t>
            </a:r>
            <a:r>
              <a:rPr lang="en-US" sz="2200" spc="-60" dirty="0">
                <a:latin typeface="Times New Roman" pitchFamily="18" charset="0"/>
                <a:cs typeface="Times New Roman" pitchFamily="18" charset="0"/>
              </a:rPr>
              <a:t>v</a:t>
            </a:r>
            <a:r>
              <a:rPr lang="en-US" sz="2200" dirty="0">
                <a:latin typeface="Times New Roman" pitchFamily="18" charset="0"/>
                <a:cs typeface="Times New Roman" pitchFamily="18" charset="0"/>
              </a:rPr>
              <a:t>e</a:t>
            </a:r>
            <a:r>
              <a:rPr lang="en-US" sz="2200" spc="-50" dirty="0">
                <a:latin typeface="Times New Roman" pitchFamily="18" charset="0"/>
                <a:cs typeface="Times New Roman" pitchFamily="18" charset="0"/>
              </a:rPr>
              <a:t>r</a:t>
            </a:r>
            <a:r>
              <a:rPr lang="en-US" sz="2200" dirty="0">
                <a:latin typeface="Times New Roman" pitchFamily="18" charset="0"/>
                <a:cs typeface="Times New Roman" pitchFamily="18" charset="0"/>
              </a:rPr>
              <a:t>al	</a:t>
            </a:r>
            <a:r>
              <a:rPr lang="en-US" sz="2200" spc="-4" dirty="0">
                <a:latin typeface="Times New Roman" pitchFamily="18" charset="0"/>
                <a:cs typeface="Times New Roman" pitchFamily="18" charset="0"/>
              </a:rPr>
              <a:t>ty</a:t>
            </a:r>
            <a:r>
              <a:rPr lang="en-US" sz="2200" spc="-20" dirty="0">
                <a:latin typeface="Times New Roman" pitchFamily="18" charset="0"/>
                <a:cs typeface="Times New Roman" pitchFamily="18" charset="0"/>
              </a:rPr>
              <a:t>p</a:t>
            </a:r>
            <a:r>
              <a:rPr lang="en-US" sz="2200" dirty="0">
                <a:latin typeface="Times New Roman" pitchFamily="18" charset="0"/>
                <a:cs typeface="Times New Roman" pitchFamily="18" charset="0"/>
              </a:rPr>
              <a:t>es	</a:t>
            </a:r>
            <a:r>
              <a:rPr lang="en-US" sz="2200" spc="-4" dirty="0">
                <a:latin typeface="Times New Roman" pitchFamily="18" charset="0"/>
                <a:cs typeface="Times New Roman" pitchFamily="18" charset="0"/>
              </a:rPr>
              <a:t>base</a:t>
            </a:r>
            <a:r>
              <a:rPr lang="en-US" sz="2200" dirty="0">
                <a:latin typeface="Times New Roman" pitchFamily="18" charset="0"/>
                <a:cs typeface="Times New Roman" pitchFamily="18" charset="0"/>
              </a:rPr>
              <a:t>d </a:t>
            </a:r>
            <a:r>
              <a:rPr lang="en-US" sz="2200" spc="-4" dirty="0">
                <a:latin typeface="Times New Roman" pitchFamily="18" charset="0"/>
                <a:cs typeface="Times New Roman" pitchFamily="18" charset="0"/>
              </a:rPr>
              <a:t>on  the  </a:t>
            </a:r>
            <a:r>
              <a:rPr lang="en-US" sz="2200" spc="-10" dirty="0">
                <a:latin typeface="Times New Roman" pitchFamily="18" charset="0"/>
                <a:cs typeface="Times New Roman" pitchFamily="18" charset="0"/>
              </a:rPr>
              <a:t>following</a:t>
            </a:r>
            <a:r>
              <a:rPr lang="en-US" sz="2200" spc="-199" dirty="0">
                <a:latin typeface="Times New Roman" pitchFamily="18" charset="0"/>
                <a:cs typeface="Times New Roman" pitchFamily="18" charset="0"/>
              </a:rPr>
              <a:t>  </a:t>
            </a:r>
            <a:r>
              <a:rPr lang="en-US" sz="2200" spc="-10" dirty="0">
                <a:latin typeface="Times New Roman" pitchFamily="18" charset="0"/>
                <a:cs typeface="Times New Roman" pitchFamily="18" charset="0"/>
              </a:rPr>
              <a:t>criteria:</a:t>
            </a:r>
            <a:endParaRPr lang="en-US" sz="2200" dirty="0">
              <a:latin typeface="Times New Roman" pitchFamily="18" charset="0"/>
              <a:cs typeface="Times New Roman" pitchFamily="18" charset="0"/>
            </a:endParaRPr>
          </a:p>
          <a:p>
            <a:pPr marL="835464" lvl="1" indent="-458363">
              <a:spcBef>
                <a:spcPts val="589"/>
              </a:spcBef>
              <a:buClr>
                <a:srgbClr val="0E6EC5"/>
              </a:buClr>
              <a:buSzPct val="85416"/>
              <a:buAutoNum type="arabicPeriod"/>
              <a:tabLst>
                <a:tab pos="835464" algn="l"/>
                <a:tab pos="836098" algn="l"/>
              </a:tabLst>
            </a:pPr>
            <a:r>
              <a:rPr lang="en-US" sz="2200" spc="4" dirty="0">
                <a:latin typeface="Times New Roman" pitchFamily="18" charset="0"/>
                <a:cs typeface="Times New Roman" pitchFamily="18" charset="0"/>
              </a:rPr>
              <a:t>Primary </a:t>
            </a:r>
            <a:r>
              <a:rPr lang="en-US" sz="2200" dirty="0">
                <a:latin typeface="Times New Roman" pitchFamily="18" charset="0"/>
                <a:cs typeface="Times New Roman" pitchFamily="18" charset="0"/>
              </a:rPr>
              <a:t>and </a:t>
            </a:r>
            <a:r>
              <a:rPr lang="en-US" sz="2200" spc="-4" dirty="0">
                <a:latin typeface="Times New Roman" pitchFamily="18" charset="0"/>
                <a:cs typeface="Times New Roman" pitchFamily="18" charset="0"/>
              </a:rPr>
              <a:t>Secondary</a:t>
            </a:r>
            <a:r>
              <a:rPr lang="en-US" sz="2200" spc="-265" dirty="0">
                <a:latin typeface="Times New Roman" pitchFamily="18" charset="0"/>
                <a:cs typeface="Times New Roman" pitchFamily="18" charset="0"/>
              </a:rPr>
              <a:t> </a:t>
            </a:r>
            <a:r>
              <a:rPr lang="en-US" sz="2200" dirty="0">
                <a:latin typeface="Times New Roman" pitchFamily="18" charset="0"/>
                <a:cs typeface="Times New Roman" pitchFamily="18" charset="0"/>
              </a:rPr>
              <a:t>energy</a:t>
            </a:r>
          </a:p>
          <a:p>
            <a:pPr marL="835464" lvl="1" indent="-458363">
              <a:spcBef>
                <a:spcPts val="575"/>
              </a:spcBef>
              <a:buClr>
                <a:srgbClr val="0E6EC5"/>
              </a:buClr>
              <a:buSzPct val="85416"/>
              <a:buAutoNum type="arabicPeriod"/>
              <a:tabLst>
                <a:tab pos="835464" algn="l"/>
                <a:tab pos="836098" algn="l"/>
              </a:tabLst>
            </a:pPr>
            <a:r>
              <a:rPr lang="en-US" sz="2200" spc="-10" dirty="0">
                <a:latin typeface="Times New Roman" pitchFamily="18" charset="0"/>
                <a:cs typeface="Times New Roman" pitchFamily="18" charset="0"/>
              </a:rPr>
              <a:t>Commercial </a:t>
            </a:r>
            <a:r>
              <a:rPr lang="en-US" sz="2200" dirty="0">
                <a:latin typeface="Times New Roman" pitchFamily="18" charset="0"/>
                <a:cs typeface="Times New Roman" pitchFamily="18" charset="0"/>
              </a:rPr>
              <a:t>and </a:t>
            </a:r>
            <a:r>
              <a:rPr lang="en-US" sz="2200" spc="-14" dirty="0">
                <a:latin typeface="Times New Roman" pitchFamily="18" charset="0"/>
                <a:cs typeface="Times New Roman" pitchFamily="18" charset="0"/>
              </a:rPr>
              <a:t>Non commercial</a:t>
            </a:r>
            <a:r>
              <a:rPr lang="en-US" sz="2200" spc="-195" dirty="0">
                <a:latin typeface="Times New Roman" pitchFamily="18" charset="0"/>
                <a:cs typeface="Times New Roman" pitchFamily="18" charset="0"/>
              </a:rPr>
              <a:t> </a:t>
            </a:r>
            <a:r>
              <a:rPr lang="en-US" sz="2200" dirty="0">
                <a:latin typeface="Times New Roman" pitchFamily="18" charset="0"/>
                <a:cs typeface="Times New Roman" pitchFamily="18" charset="0"/>
              </a:rPr>
              <a:t>energy</a:t>
            </a:r>
          </a:p>
          <a:p>
            <a:pPr marL="835464" lvl="1" indent="-458363">
              <a:spcBef>
                <a:spcPts val="575"/>
              </a:spcBef>
              <a:buClr>
                <a:srgbClr val="0E6EC5"/>
              </a:buClr>
              <a:buSzPct val="85416"/>
              <a:buAutoNum type="arabicPeriod"/>
              <a:tabLst>
                <a:tab pos="835464" algn="l"/>
                <a:tab pos="836098" algn="l"/>
              </a:tabLst>
            </a:pPr>
            <a:r>
              <a:rPr lang="en-US" sz="2200" spc="-10" dirty="0">
                <a:latin typeface="Times New Roman" pitchFamily="18" charset="0"/>
                <a:cs typeface="Times New Roman" pitchFamily="18" charset="0"/>
              </a:rPr>
              <a:t>Renewable </a:t>
            </a:r>
            <a:r>
              <a:rPr lang="en-US" sz="2200" dirty="0">
                <a:latin typeface="Times New Roman" pitchFamily="18" charset="0"/>
                <a:cs typeface="Times New Roman" pitchFamily="18" charset="0"/>
              </a:rPr>
              <a:t>and </a:t>
            </a:r>
            <a:r>
              <a:rPr lang="en-US" sz="2200" spc="-10" dirty="0">
                <a:latin typeface="Times New Roman" pitchFamily="18" charset="0"/>
                <a:cs typeface="Times New Roman" pitchFamily="18" charset="0"/>
              </a:rPr>
              <a:t>Non-Renewable</a:t>
            </a:r>
            <a:r>
              <a:rPr lang="en-US" sz="2200" spc="-195" dirty="0">
                <a:latin typeface="Times New Roman" pitchFamily="18" charset="0"/>
                <a:cs typeface="Times New Roman" pitchFamily="18" charset="0"/>
              </a:rPr>
              <a:t> </a:t>
            </a:r>
            <a:r>
              <a:rPr lang="en-US" sz="2200" dirty="0">
                <a:latin typeface="Times New Roman" pitchFamily="18" charset="0"/>
                <a:cs typeface="Times New Roman" pitchFamily="18" charset="0"/>
              </a:rPr>
              <a:t>energy</a:t>
            </a: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a:cs typeface="Times New Roman"/>
            </a:endParaRPr>
          </a:p>
          <a:p>
            <a:pPr marL="50789" marR="38726" algn="just">
              <a:spcBef>
                <a:spcPts val="95"/>
              </a:spcBef>
            </a:pPr>
            <a:endParaRPr lang="en-US" sz="2200" spc="-4" dirty="0">
              <a:latin typeface="Times New Roman"/>
              <a:cs typeface="Times New Roman"/>
            </a:endParaRPr>
          </a:p>
          <a:p>
            <a:pPr marL="50789" marR="38726" algn="just">
              <a:spcBef>
                <a:spcPts val="95"/>
              </a:spcBef>
            </a:pPr>
            <a:r>
              <a:rPr sz="2200" spc="-4" dirty="0">
                <a:latin typeface="Times New Roman"/>
                <a:cs typeface="Times New Roman"/>
              </a:rPr>
              <a:t>.</a:t>
            </a:r>
            <a:endParaRPr sz="2200" dirty="0">
              <a:latin typeface="Times New Roman"/>
              <a:cs typeface="Times New Roman"/>
            </a:endParaRPr>
          </a:p>
        </p:txBody>
      </p:sp>
      <p:sp>
        <p:nvSpPr>
          <p:cNvPr id="9" name="object 2"/>
          <p:cNvSpPr txBox="1">
            <a:spLocks noGrp="1"/>
          </p:cNvSpPr>
          <p:nvPr>
            <p:ph type="title"/>
          </p:nvPr>
        </p:nvSpPr>
        <p:spPr>
          <a:xfrm>
            <a:off x="3124200" y="537404"/>
            <a:ext cx="5119598" cy="505263"/>
          </a:xfrm>
          <a:prstGeom prst="rect">
            <a:avLst/>
          </a:prstGeom>
        </p:spPr>
        <p:txBody>
          <a:bodyPr vert="horz" wrap="square" lIns="0" tIns="12697" rIns="0" bIns="0" rtlCol="0">
            <a:spAutoFit/>
          </a:bodyPr>
          <a:lstStyle/>
          <a:p>
            <a:pPr marL="12697" algn="ctr">
              <a:spcBef>
                <a:spcPts val="100"/>
              </a:spcBef>
            </a:pPr>
            <a:r>
              <a:rPr lang="en-US" sz="3200" dirty="0">
                <a:latin typeface="Times New Roman" pitchFamily="18" charset="0"/>
                <a:cs typeface="Times New Roman" pitchFamily="18" charset="0"/>
              </a:rPr>
              <a:t>What is Energy (cont…)</a:t>
            </a:r>
            <a:endParaRPr sz="3200" spc="-4" dirty="0">
              <a:latin typeface="Times New Roman" pitchFamily="18" charset="0"/>
              <a:cs typeface="Times New Roman" pitchFamily="18" charset="0"/>
            </a:endParaRPr>
          </a:p>
        </p:txBody>
      </p:sp>
      <p:pic>
        <p:nvPicPr>
          <p:cNvPr id="5" name="Picture 2" descr="C:\Users\Sumit\Desktop\download.png"/>
          <p:cNvPicPr>
            <a:picLocks noChangeAspect="1" noChangeArrowheads="1"/>
          </p:cNvPicPr>
          <p:nvPr/>
        </p:nvPicPr>
        <p:blipFill>
          <a:blip r:embed="rId3"/>
          <a:srcRect/>
          <a:stretch>
            <a:fillRect/>
          </a:stretch>
        </p:blipFill>
        <p:spPr bwMode="auto">
          <a:xfrm>
            <a:off x="304800" y="381000"/>
            <a:ext cx="1447800" cy="914400"/>
          </a:xfrm>
          <a:prstGeom prst="rect">
            <a:avLst/>
          </a:prstGeom>
          <a:noFill/>
        </p:spPr>
      </p:pic>
      <p:sp>
        <p:nvSpPr>
          <p:cNvPr id="2" name="Date Placeholder 1">
            <a:extLst>
              <a:ext uri="{FF2B5EF4-FFF2-40B4-BE49-F238E27FC236}">
                <a16:creationId xmlns:a16="http://schemas.microsoft.com/office/drawing/2014/main" id="{C6F5438A-EA77-957D-0B42-3B16928E87A1}"/>
              </a:ext>
            </a:extLst>
          </p:cNvPr>
          <p:cNvSpPr>
            <a:spLocks noGrp="1"/>
          </p:cNvSpPr>
          <p:nvPr>
            <p:ph type="dt" sz="half" idx="6"/>
          </p:nvPr>
        </p:nvSpPr>
        <p:spPr/>
        <p:txBody>
          <a:bodyPr/>
          <a:lstStyle/>
          <a:p>
            <a:fld id="{AB7B4FD2-B62D-4F76-AA42-F08F8E5A5F51}" type="datetime1">
              <a:rPr lang="en-US" spc="-4" smtClean="0"/>
              <a:t>8/22/2022</a:t>
            </a:fld>
            <a:endParaRPr lang="en-US" spc="-4" dirty="0"/>
          </a:p>
        </p:txBody>
      </p:sp>
      <p:sp>
        <p:nvSpPr>
          <p:cNvPr id="4" name="Footer Placeholder 3">
            <a:extLst>
              <a:ext uri="{FF2B5EF4-FFF2-40B4-BE49-F238E27FC236}">
                <a16:creationId xmlns:a16="http://schemas.microsoft.com/office/drawing/2014/main" id="{649B29E0-0C3F-4A0F-43C7-5F05932B9745}"/>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3147638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537404"/>
            <a:ext cx="7772400" cy="518821"/>
          </a:xfrm>
          <a:prstGeom prst="rect">
            <a:avLst/>
          </a:prstGeom>
        </p:spPr>
        <p:txBody>
          <a:bodyPr vert="horz" wrap="square" lIns="0" tIns="12697" rIns="0" bIns="0" rtlCol="0">
            <a:spAutoFit/>
          </a:bodyPr>
          <a:lstStyle/>
          <a:p>
            <a:pPr marL="12697">
              <a:spcBef>
                <a:spcPts val="100"/>
              </a:spcBef>
            </a:pPr>
            <a:r>
              <a:rPr lang="en-US" sz="3200" dirty="0">
                <a:latin typeface="Times New Roman" pitchFamily="18" charset="0"/>
                <a:cs typeface="Times New Roman" pitchFamily="18" charset="0"/>
              </a:rPr>
              <a:t>Primary Energy </a:t>
            </a:r>
            <a:r>
              <a:rPr lang="en-US" sz="3200" spc="-30" dirty="0">
                <a:latin typeface="Times New Roman" pitchFamily="18" charset="0"/>
                <a:cs typeface="Times New Roman" pitchFamily="18" charset="0"/>
              </a:rPr>
              <a:t>World </a:t>
            </a:r>
            <a:r>
              <a:rPr lang="en-US" sz="3200" spc="-4" dirty="0">
                <a:latin typeface="Times New Roman" pitchFamily="18" charset="0"/>
                <a:cs typeface="Times New Roman" pitchFamily="18" charset="0"/>
              </a:rPr>
              <a:t>Consumption (CO1)</a:t>
            </a:r>
            <a:endParaRPr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1" name="object 8"/>
          <p:cNvSpPr/>
          <p:nvPr/>
        </p:nvSpPr>
        <p:spPr>
          <a:xfrm>
            <a:off x="914400" y="1371600"/>
            <a:ext cx="8534400" cy="5125213"/>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pic>
        <p:nvPicPr>
          <p:cNvPr id="6" name="Picture 2" descr="C:\Users\Sumit\Desktop\download.png"/>
          <p:cNvPicPr>
            <a:picLocks noChangeAspect="1" noChangeArrowheads="1"/>
          </p:cNvPicPr>
          <p:nvPr/>
        </p:nvPicPr>
        <p:blipFill>
          <a:blip r:embed="rId4"/>
          <a:srcRect/>
          <a:stretch>
            <a:fillRect/>
          </a:stretch>
        </p:blipFill>
        <p:spPr bwMode="auto">
          <a:xfrm>
            <a:off x="304800" y="304800"/>
            <a:ext cx="1447800" cy="914400"/>
          </a:xfrm>
          <a:prstGeom prst="rect">
            <a:avLst/>
          </a:prstGeom>
          <a:noFill/>
        </p:spPr>
      </p:pic>
      <p:sp>
        <p:nvSpPr>
          <p:cNvPr id="4" name="Date Placeholder 3">
            <a:extLst>
              <a:ext uri="{FF2B5EF4-FFF2-40B4-BE49-F238E27FC236}">
                <a16:creationId xmlns:a16="http://schemas.microsoft.com/office/drawing/2014/main" id="{D47CB27D-5B1B-D3C7-83BC-DF18E22604FC}"/>
              </a:ext>
            </a:extLst>
          </p:cNvPr>
          <p:cNvSpPr>
            <a:spLocks noGrp="1"/>
          </p:cNvSpPr>
          <p:nvPr>
            <p:ph type="dt" sz="half" idx="6"/>
          </p:nvPr>
        </p:nvSpPr>
        <p:spPr/>
        <p:txBody>
          <a:bodyPr/>
          <a:lstStyle/>
          <a:p>
            <a:fld id="{0546AB77-1E96-47AB-A89E-CBC60330C757}" type="datetime1">
              <a:rPr lang="en-US" spc="-4" smtClean="0"/>
              <a:t>8/22/2022</a:t>
            </a:fld>
            <a:endParaRPr lang="en-US" spc="-4" dirty="0"/>
          </a:p>
        </p:txBody>
      </p:sp>
      <p:sp>
        <p:nvSpPr>
          <p:cNvPr id="5" name="Footer Placeholder 4">
            <a:extLst>
              <a:ext uri="{FF2B5EF4-FFF2-40B4-BE49-F238E27FC236}">
                <a16:creationId xmlns:a16="http://schemas.microsoft.com/office/drawing/2014/main" id="{8A1AAB0F-4F1A-EE84-8E77-C4043B06AE7E}"/>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1923258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1" y="537404"/>
            <a:ext cx="4495800" cy="518821"/>
          </a:xfrm>
          <a:prstGeom prst="rect">
            <a:avLst/>
          </a:prstGeom>
        </p:spPr>
        <p:txBody>
          <a:bodyPr vert="horz" wrap="square" lIns="0" tIns="12697" rIns="0" bIns="0" rtlCol="0">
            <a:spAutoFit/>
          </a:bodyPr>
          <a:lstStyle/>
          <a:p>
            <a:pPr marL="12697">
              <a:spcBef>
                <a:spcPts val="95"/>
              </a:spcBef>
              <a:tabLst>
                <a:tab pos="1662676" algn="l"/>
              </a:tabLst>
            </a:pPr>
            <a:r>
              <a:rPr lang="en-US" sz="3200" spc="-4" dirty="0">
                <a:latin typeface="Times New Roman" pitchFamily="18" charset="0"/>
                <a:cs typeface="Times New Roman" pitchFamily="18" charset="0"/>
              </a:rPr>
              <a:t>Role of </a:t>
            </a:r>
            <a:r>
              <a:rPr lang="en-US" sz="3200" spc="-10" dirty="0">
                <a:latin typeface="Times New Roman" pitchFamily="18" charset="0"/>
                <a:cs typeface="Times New Roman" pitchFamily="18" charset="0"/>
              </a:rPr>
              <a:t>Energy (CO1)</a:t>
            </a:r>
            <a:endParaRPr lang="en-US" sz="3200"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838203" y="1622513"/>
            <a:ext cx="8415767" cy="361204"/>
          </a:xfrm>
          <a:prstGeom prst="rect">
            <a:avLst/>
          </a:prstGeom>
        </p:spPr>
        <p:txBody>
          <a:bodyPr vert="horz" wrap="square" lIns="0" tIns="12061" rIns="0" bIns="0" rtlCol="0">
            <a:spAutoFit/>
          </a:bodyPr>
          <a:lstStyle/>
          <a:p>
            <a:pPr marL="50789" marR="38726" algn="just">
              <a:spcBef>
                <a:spcPts val="95"/>
              </a:spcBef>
            </a:pPr>
            <a:endParaRPr sz="2200" dirty="0">
              <a:latin typeface="Times New Roman" pitchFamily="18" charset="0"/>
              <a:cs typeface="Times New Roman" pitchFamily="18" charset="0"/>
            </a:endParaRPr>
          </a:p>
        </p:txBody>
      </p:sp>
      <p:sp>
        <p:nvSpPr>
          <p:cNvPr id="10" name="object 3"/>
          <p:cNvSpPr/>
          <p:nvPr/>
        </p:nvSpPr>
        <p:spPr>
          <a:xfrm>
            <a:off x="1440601" y="6512884"/>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7"/>
          <p:cNvSpPr/>
          <p:nvPr/>
        </p:nvSpPr>
        <p:spPr>
          <a:xfrm>
            <a:off x="1862748" y="6512884"/>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latin typeface="Times New Roman" pitchFamily="18" charset="0"/>
              <a:cs typeface="Times New Roman" pitchFamily="18" charset="0"/>
            </a:endParaRPr>
          </a:p>
        </p:txBody>
      </p:sp>
      <p:sp>
        <p:nvSpPr>
          <p:cNvPr id="12" name="object 9"/>
          <p:cNvSpPr/>
          <p:nvPr/>
        </p:nvSpPr>
        <p:spPr>
          <a:xfrm>
            <a:off x="948348" y="6512884"/>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latin typeface="Times New Roman" pitchFamily="18" charset="0"/>
              <a:cs typeface="Times New Roman" pitchFamily="18" charset="0"/>
            </a:endParaRPr>
          </a:p>
        </p:txBody>
      </p:sp>
      <p:sp>
        <p:nvSpPr>
          <p:cNvPr id="13" name="object 11"/>
          <p:cNvSpPr/>
          <p:nvPr/>
        </p:nvSpPr>
        <p:spPr>
          <a:xfrm>
            <a:off x="1176950" y="6512884"/>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3"/>
          <p:cNvSpPr/>
          <p:nvPr/>
        </p:nvSpPr>
        <p:spPr>
          <a:xfrm>
            <a:off x="7155599" y="6512884"/>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latin typeface="Times New Roman" pitchFamily="18" charset="0"/>
              <a:cs typeface="Times New Roman" pitchFamily="18" charset="0"/>
            </a:endParaRPr>
          </a:p>
        </p:txBody>
      </p:sp>
      <p:sp>
        <p:nvSpPr>
          <p:cNvPr id="15" name="object 17"/>
          <p:cNvSpPr/>
          <p:nvPr/>
        </p:nvSpPr>
        <p:spPr>
          <a:xfrm>
            <a:off x="4336201" y="6512884"/>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latin typeface="Times New Roman" pitchFamily="18" charset="0"/>
              <a:cs typeface="Times New Roman" pitchFamily="18" charset="0"/>
            </a:endParaRPr>
          </a:p>
        </p:txBody>
      </p:sp>
      <p:sp>
        <p:nvSpPr>
          <p:cNvPr id="16" name="object 26"/>
          <p:cNvSpPr txBox="1"/>
          <p:nvPr/>
        </p:nvSpPr>
        <p:spPr>
          <a:xfrm>
            <a:off x="839225" y="1398595"/>
            <a:ext cx="6477000" cy="963715"/>
          </a:xfrm>
          <a:prstGeom prst="rect">
            <a:avLst/>
          </a:prstGeom>
          <a:solidFill>
            <a:srgbClr val="FFFFFF"/>
          </a:solidFill>
          <a:ln w="9144">
            <a:solidFill>
              <a:srgbClr val="001F5F"/>
            </a:solidFill>
          </a:ln>
        </p:spPr>
        <p:txBody>
          <a:bodyPr vert="horz" wrap="square" lIns="0" tIns="39995" rIns="0" bIns="0" rtlCol="0">
            <a:spAutoFit/>
          </a:bodyPr>
          <a:lstStyle/>
          <a:p>
            <a:pPr marL="377737" indent="-286953">
              <a:spcBef>
                <a:spcPts val="315"/>
              </a:spcBef>
              <a:buFont typeface="Arial"/>
              <a:buChar char="•"/>
              <a:tabLst>
                <a:tab pos="377737" algn="l"/>
                <a:tab pos="378372" algn="l"/>
              </a:tabLst>
            </a:pPr>
            <a:r>
              <a:rPr sz="2000" spc="-4" dirty="0">
                <a:latin typeface="Times New Roman" pitchFamily="18" charset="0"/>
                <a:cs typeface="Times New Roman" pitchFamily="18" charset="0"/>
              </a:rPr>
              <a:t>Driver </a:t>
            </a:r>
            <a:r>
              <a:rPr sz="2000" dirty="0">
                <a:latin typeface="Times New Roman" pitchFamily="18" charset="0"/>
                <a:cs typeface="Times New Roman" pitchFamily="18" charset="0"/>
              </a:rPr>
              <a:t>of</a:t>
            </a:r>
            <a:r>
              <a:rPr sz="2000" spc="-35" dirty="0">
                <a:latin typeface="Times New Roman" pitchFamily="18" charset="0"/>
                <a:cs typeface="Times New Roman" pitchFamily="18" charset="0"/>
              </a:rPr>
              <a:t> </a:t>
            </a:r>
            <a:r>
              <a:rPr sz="2000" dirty="0">
                <a:latin typeface="Times New Roman" pitchFamily="18" charset="0"/>
                <a:cs typeface="Times New Roman" pitchFamily="18" charset="0"/>
              </a:rPr>
              <a:t>Growth</a:t>
            </a:r>
          </a:p>
          <a:p>
            <a:pPr marL="377737" indent="-286953">
              <a:buFont typeface="Arial"/>
              <a:buChar char="•"/>
              <a:tabLst>
                <a:tab pos="377737" algn="l"/>
                <a:tab pos="378372" algn="l"/>
              </a:tabLst>
            </a:pPr>
            <a:r>
              <a:rPr sz="2000" dirty="0">
                <a:latin typeface="Times New Roman" pitchFamily="18" charset="0"/>
                <a:cs typeface="Times New Roman" pitchFamily="18" charset="0"/>
              </a:rPr>
              <a:t>Critical infrastructure </a:t>
            </a:r>
            <a:r>
              <a:rPr sz="2000" spc="-4" dirty="0">
                <a:latin typeface="Times New Roman" pitchFamily="18" charset="0"/>
                <a:cs typeface="Times New Roman" pitchFamily="18" charset="0"/>
              </a:rPr>
              <a:t>for</a:t>
            </a:r>
            <a:r>
              <a:rPr sz="2000" spc="-95" dirty="0">
                <a:latin typeface="Times New Roman" pitchFamily="18" charset="0"/>
                <a:cs typeface="Times New Roman" pitchFamily="18" charset="0"/>
              </a:rPr>
              <a:t> </a:t>
            </a:r>
            <a:r>
              <a:rPr sz="2000" dirty="0">
                <a:latin typeface="Times New Roman" pitchFamily="18" charset="0"/>
                <a:cs typeface="Times New Roman" pitchFamily="18" charset="0"/>
              </a:rPr>
              <a:t>development</a:t>
            </a:r>
          </a:p>
          <a:p>
            <a:pPr marL="377737" indent="-286953">
              <a:buFont typeface="Arial"/>
              <a:buChar char="•"/>
              <a:tabLst>
                <a:tab pos="377737" algn="l"/>
                <a:tab pos="378372" algn="l"/>
              </a:tabLst>
            </a:pPr>
            <a:r>
              <a:rPr sz="2000" dirty="0">
                <a:latin typeface="Times New Roman" pitchFamily="18" charset="0"/>
                <a:cs typeface="Times New Roman" pitchFamily="18" charset="0"/>
              </a:rPr>
              <a:t>Prime</a:t>
            </a:r>
            <a:r>
              <a:rPr lang="en-US" sz="2000" dirty="0">
                <a:latin typeface="Times New Roman" pitchFamily="18" charset="0"/>
                <a:cs typeface="Times New Roman" pitchFamily="18" charset="0"/>
              </a:rPr>
              <a:t> </a:t>
            </a:r>
            <a:r>
              <a:rPr sz="2000" spc="4" dirty="0">
                <a:latin typeface="Times New Roman" pitchFamily="18" charset="0"/>
                <a:cs typeface="Times New Roman" pitchFamily="18" charset="0"/>
              </a:rPr>
              <a:t>mover</a:t>
            </a:r>
            <a:r>
              <a:rPr lang="en-US" sz="2000" spc="4" dirty="0">
                <a:latin typeface="Times New Roman" pitchFamily="18" charset="0"/>
                <a:cs typeface="Times New Roman" pitchFamily="18" charset="0"/>
              </a:rPr>
              <a:t> </a:t>
            </a:r>
            <a:r>
              <a:rPr sz="2000" dirty="0">
                <a:latin typeface="Times New Roman" pitchFamily="18" charset="0"/>
                <a:cs typeface="Times New Roman" pitchFamily="18" charset="0"/>
              </a:rPr>
              <a:t>of</a:t>
            </a:r>
            <a:r>
              <a:rPr sz="2000" spc="-65" dirty="0">
                <a:latin typeface="Times New Roman" pitchFamily="18" charset="0"/>
                <a:cs typeface="Times New Roman" pitchFamily="18" charset="0"/>
              </a:rPr>
              <a:t> </a:t>
            </a:r>
            <a:r>
              <a:rPr sz="2000" dirty="0">
                <a:latin typeface="Times New Roman" pitchFamily="18" charset="0"/>
                <a:cs typeface="Times New Roman" pitchFamily="18" charset="0"/>
              </a:rPr>
              <a:t>development</a:t>
            </a:r>
          </a:p>
        </p:txBody>
      </p:sp>
      <p:sp>
        <p:nvSpPr>
          <p:cNvPr id="23" name="object 27"/>
          <p:cNvSpPr/>
          <p:nvPr/>
        </p:nvSpPr>
        <p:spPr>
          <a:xfrm>
            <a:off x="3012528" y="2971800"/>
            <a:ext cx="7045872" cy="3733800"/>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4" name="object 28"/>
          <p:cNvSpPr txBox="1"/>
          <p:nvPr/>
        </p:nvSpPr>
        <p:spPr>
          <a:xfrm>
            <a:off x="1518122" y="4138871"/>
            <a:ext cx="612140" cy="170660"/>
          </a:xfrm>
          <a:prstGeom prst="rect">
            <a:avLst/>
          </a:prstGeom>
        </p:spPr>
        <p:txBody>
          <a:bodyPr vert="horz" wrap="square" lIns="0" tIns="13333" rIns="0" bIns="0" rtlCol="0">
            <a:spAutoFit/>
          </a:bodyPr>
          <a:lstStyle/>
          <a:p>
            <a:pPr marL="12697">
              <a:spcBef>
                <a:spcPts val="105"/>
              </a:spcBef>
            </a:pPr>
            <a:r>
              <a:rPr sz="1000" spc="-4" dirty="0">
                <a:latin typeface="Times New Roman" pitchFamily="18" charset="0"/>
                <a:cs typeface="Times New Roman" pitchFamily="18" charset="0"/>
              </a:rPr>
              <a:t>Transport</a:t>
            </a:r>
            <a:endParaRPr sz="1000">
              <a:latin typeface="Times New Roman" pitchFamily="18" charset="0"/>
              <a:cs typeface="Times New Roman" pitchFamily="18" charset="0"/>
            </a:endParaRPr>
          </a:p>
        </p:txBody>
      </p:sp>
      <p:sp>
        <p:nvSpPr>
          <p:cNvPr id="25" name="object 29"/>
          <p:cNvSpPr/>
          <p:nvPr/>
        </p:nvSpPr>
        <p:spPr>
          <a:xfrm>
            <a:off x="2319528" y="3290831"/>
            <a:ext cx="1447800" cy="0"/>
          </a:xfrm>
          <a:custGeom>
            <a:avLst/>
            <a:gdLst/>
            <a:ahLst/>
            <a:cxnLst/>
            <a:rect l="l" t="t" r="r" b="b"/>
            <a:pathLst>
              <a:path w="1447800">
                <a:moveTo>
                  <a:pt x="0" y="0"/>
                </a:moveTo>
                <a:lnTo>
                  <a:pt x="1447800" y="0"/>
                </a:lnTo>
              </a:path>
            </a:pathLst>
          </a:custGeom>
          <a:ln w="45720">
            <a:solidFill>
              <a:srgbClr val="93C500"/>
            </a:solidFill>
          </a:ln>
        </p:spPr>
        <p:txBody>
          <a:bodyPr wrap="square" lIns="0" tIns="0" rIns="0" bIns="0" rtlCol="0"/>
          <a:lstStyle/>
          <a:p>
            <a:endParaRPr>
              <a:latin typeface="Times New Roman" pitchFamily="18" charset="0"/>
              <a:cs typeface="Times New Roman" pitchFamily="18" charset="0"/>
            </a:endParaRPr>
          </a:p>
        </p:txBody>
      </p:sp>
      <p:sp>
        <p:nvSpPr>
          <p:cNvPr id="26" name="object 30"/>
          <p:cNvSpPr/>
          <p:nvPr/>
        </p:nvSpPr>
        <p:spPr>
          <a:xfrm>
            <a:off x="2316900" y="3269811"/>
            <a:ext cx="1447800" cy="45720"/>
          </a:xfrm>
          <a:custGeom>
            <a:avLst/>
            <a:gdLst/>
            <a:ahLst/>
            <a:cxnLst/>
            <a:rect l="l" t="t" r="r" b="b"/>
            <a:pathLst>
              <a:path w="1447800" h="45719">
                <a:moveTo>
                  <a:pt x="0" y="45720"/>
                </a:moveTo>
                <a:lnTo>
                  <a:pt x="1447800" y="45720"/>
                </a:lnTo>
                <a:lnTo>
                  <a:pt x="1447800" y="0"/>
                </a:lnTo>
                <a:lnTo>
                  <a:pt x="0" y="0"/>
                </a:lnTo>
                <a:lnTo>
                  <a:pt x="0" y="45720"/>
                </a:lnTo>
                <a:close/>
              </a:path>
            </a:pathLst>
          </a:custGeom>
          <a:ln w="15240">
            <a:solidFill>
              <a:srgbClr val="6B9100"/>
            </a:solidFill>
          </a:ln>
        </p:spPr>
        <p:txBody>
          <a:bodyPr wrap="square" lIns="0" tIns="0" rIns="0" bIns="0" rtlCol="0"/>
          <a:lstStyle/>
          <a:p>
            <a:endParaRPr>
              <a:latin typeface="Times New Roman" pitchFamily="18" charset="0"/>
              <a:cs typeface="Times New Roman" pitchFamily="18" charset="0"/>
            </a:endParaRPr>
          </a:p>
        </p:txBody>
      </p:sp>
      <p:sp>
        <p:nvSpPr>
          <p:cNvPr id="27" name="object 31"/>
          <p:cNvSpPr/>
          <p:nvPr/>
        </p:nvSpPr>
        <p:spPr>
          <a:xfrm>
            <a:off x="25757" y="3290833"/>
            <a:ext cx="3174644" cy="2597589"/>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pic>
        <p:nvPicPr>
          <p:cNvPr id="18" name="Picture 2" descr="C:\Users\Sumit\Desktop\download.png"/>
          <p:cNvPicPr>
            <a:picLocks noChangeAspect="1" noChangeArrowheads="1"/>
          </p:cNvPicPr>
          <p:nvPr/>
        </p:nvPicPr>
        <p:blipFill>
          <a:blip r:embed="rId5"/>
          <a:srcRect/>
          <a:stretch>
            <a:fillRect/>
          </a:stretch>
        </p:blipFill>
        <p:spPr bwMode="auto">
          <a:xfrm>
            <a:off x="228600" y="381000"/>
            <a:ext cx="1447800" cy="914400"/>
          </a:xfrm>
          <a:prstGeom prst="rect">
            <a:avLst/>
          </a:prstGeom>
          <a:noFill/>
        </p:spPr>
      </p:pic>
      <p:sp>
        <p:nvSpPr>
          <p:cNvPr id="4" name="Date Placeholder 3">
            <a:extLst>
              <a:ext uri="{FF2B5EF4-FFF2-40B4-BE49-F238E27FC236}">
                <a16:creationId xmlns:a16="http://schemas.microsoft.com/office/drawing/2014/main" id="{78134C3A-DF9C-FE25-37A5-EFF7A23C1D59}"/>
              </a:ext>
            </a:extLst>
          </p:cNvPr>
          <p:cNvSpPr>
            <a:spLocks noGrp="1"/>
          </p:cNvSpPr>
          <p:nvPr>
            <p:ph type="dt" sz="half" idx="6"/>
          </p:nvPr>
        </p:nvSpPr>
        <p:spPr/>
        <p:txBody>
          <a:bodyPr/>
          <a:lstStyle/>
          <a:p>
            <a:fld id="{9EB8F30D-76C8-473E-860E-88E98B1380F0}" type="datetime1">
              <a:rPr lang="en-US" spc="-4" smtClean="0"/>
              <a:t>8/22/2022</a:t>
            </a:fld>
            <a:endParaRPr lang="en-US" spc="-4" dirty="0"/>
          </a:p>
        </p:txBody>
      </p:sp>
      <p:sp>
        <p:nvSpPr>
          <p:cNvPr id="5" name="Footer Placeholder 4">
            <a:extLst>
              <a:ext uri="{FF2B5EF4-FFF2-40B4-BE49-F238E27FC236}">
                <a16:creationId xmlns:a16="http://schemas.microsoft.com/office/drawing/2014/main" id="{29AF645D-F898-DD2A-C6F4-78C03E01E4C0}"/>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1629853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22704" y="457199"/>
            <a:ext cx="7778496" cy="864108"/>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 name="object 3"/>
          <p:cNvSpPr/>
          <p:nvPr/>
        </p:nvSpPr>
        <p:spPr>
          <a:xfrm>
            <a:off x="1822706" y="457199"/>
            <a:ext cx="7778750" cy="864235"/>
          </a:xfrm>
          <a:custGeom>
            <a:avLst/>
            <a:gdLst/>
            <a:ahLst/>
            <a:cxnLst/>
            <a:rect l="l" t="t" r="r" b="b"/>
            <a:pathLst>
              <a:path w="7778750" h="864235">
                <a:moveTo>
                  <a:pt x="7778496" y="864108"/>
                </a:moveTo>
                <a:lnTo>
                  <a:pt x="3047" y="864108"/>
                </a:lnTo>
                <a:lnTo>
                  <a:pt x="0" y="861060"/>
                </a:lnTo>
                <a:lnTo>
                  <a:pt x="0" y="0"/>
                </a:lnTo>
                <a:lnTo>
                  <a:pt x="7778496" y="0"/>
                </a:lnTo>
                <a:lnTo>
                  <a:pt x="13715" y="0"/>
                </a:lnTo>
                <a:lnTo>
                  <a:pt x="6095" y="7620"/>
                </a:lnTo>
                <a:lnTo>
                  <a:pt x="13715" y="7620"/>
                </a:lnTo>
                <a:lnTo>
                  <a:pt x="13715" y="851916"/>
                </a:lnTo>
                <a:lnTo>
                  <a:pt x="6095" y="851916"/>
                </a:lnTo>
                <a:lnTo>
                  <a:pt x="13715" y="858012"/>
                </a:lnTo>
                <a:lnTo>
                  <a:pt x="7778496" y="858012"/>
                </a:lnTo>
                <a:lnTo>
                  <a:pt x="7778496" y="864108"/>
                </a:lnTo>
                <a:close/>
              </a:path>
              <a:path w="7778750" h="864235">
                <a:moveTo>
                  <a:pt x="13715" y="7620"/>
                </a:moveTo>
                <a:lnTo>
                  <a:pt x="6095" y="7620"/>
                </a:lnTo>
                <a:lnTo>
                  <a:pt x="13715" y="0"/>
                </a:lnTo>
                <a:lnTo>
                  <a:pt x="13715" y="7620"/>
                </a:lnTo>
                <a:close/>
              </a:path>
              <a:path w="7778750" h="864235">
                <a:moveTo>
                  <a:pt x="7772400" y="7620"/>
                </a:moveTo>
                <a:lnTo>
                  <a:pt x="13715" y="7620"/>
                </a:lnTo>
                <a:lnTo>
                  <a:pt x="13715" y="0"/>
                </a:lnTo>
                <a:lnTo>
                  <a:pt x="7772400" y="0"/>
                </a:lnTo>
                <a:lnTo>
                  <a:pt x="7772400" y="7620"/>
                </a:lnTo>
                <a:close/>
              </a:path>
              <a:path w="7778750" h="864235">
                <a:moveTo>
                  <a:pt x="7772400" y="858012"/>
                </a:moveTo>
                <a:lnTo>
                  <a:pt x="7772400" y="0"/>
                </a:lnTo>
                <a:lnTo>
                  <a:pt x="7778496" y="7620"/>
                </a:lnTo>
                <a:lnTo>
                  <a:pt x="7778496" y="851916"/>
                </a:lnTo>
                <a:lnTo>
                  <a:pt x="7772400" y="858012"/>
                </a:lnTo>
                <a:close/>
              </a:path>
              <a:path w="7778750" h="864235">
                <a:moveTo>
                  <a:pt x="7778496" y="7620"/>
                </a:moveTo>
                <a:lnTo>
                  <a:pt x="7772400" y="0"/>
                </a:lnTo>
                <a:lnTo>
                  <a:pt x="7778496" y="0"/>
                </a:lnTo>
                <a:lnTo>
                  <a:pt x="7778496" y="7620"/>
                </a:lnTo>
                <a:close/>
              </a:path>
              <a:path w="7778750" h="864235">
                <a:moveTo>
                  <a:pt x="13715" y="858012"/>
                </a:moveTo>
                <a:lnTo>
                  <a:pt x="6095" y="851916"/>
                </a:lnTo>
                <a:lnTo>
                  <a:pt x="13715" y="851916"/>
                </a:lnTo>
                <a:lnTo>
                  <a:pt x="13715" y="858012"/>
                </a:lnTo>
                <a:close/>
              </a:path>
              <a:path w="7778750" h="864235">
                <a:moveTo>
                  <a:pt x="7772400" y="858012"/>
                </a:moveTo>
                <a:lnTo>
                  <a:pt x="13715" y="858012"/>
                </a:lnTo>
                <a:lnTo>
                  <a:pt x="13715" y="851916"/>
                </a:lnTo>
                <a:lnTo>
                  <a:pt x="7772400" y="851916"/>
                </a:lnTo>
                <a:lnTo>
                  <a:pt x="7772400" y="858012"/>
                </a:lnTo>
                <a:close/>
              </a:path>
              <a:path w="7778750" h="864235">
                <a:moveTo>
                  <a:pt x="7778496" y="858012"/>
                </a:moveTo>
                <a:lnTo>
                  <a:pt x="7772400" y="858012"/>
                </a:lnTo>
                <a:lnTo>
                  <a:pt x="7778496" y="851916"/>
                </a:lnTo>
                <a:lnTo>
                  <a:pt x="7778496" y="858012"/>
                </a:lnTo>
                <a:close/>
              </a:path>
            </a:pathLst>
          </a:custGeom>
          <a:solidFill>
            <a:srgbClr val="46AAC4"/>
          </a:solidFill>
        </p:spPr>
        <p:txBody>
          <a:bodyPr wrap="square" lIns="0" tIns="0" rIns="0" bIns="0" rtlCol="0"/>
          <a:lstStyle/>
          <a:p>
            <a:endParaRPr>
              <a:latin typeface="Times New Roman" pitchFamily="18" charset="0"/>
              <a:cs typeface="Times New Roman" pitchFamily="18" charset="0"/>
            </a:endParaRPr>
          </a:p>
        </p:txBody>
      </p:sp>
      <p:sp>
        <p:nvSpPr>
          <p:cNvPr id="4" name="object 4"/>
          <p:cNvSpPr txBox="1">
            <a:spLocks noGrp="1"/>
          </p:cNvSpPr>
          <p:nvPr>
            <p:ph type="title"/>
          </p:nvPr>
        </p:nvSpPr>
        <p:spPr>
          <a:xfrm>
            <a:off x="1905000" y="609600"/>
            <a:ext cx="7650165" cy="505263"/>
          </a:xfrm>
          <a:prstGeom prst="rect">
            <a:avLst/>
          </a:prstGeom>
        </p:spPr>
        <p:txBody>
          <a:bodyPr vert="horz" wrap="square" lIns="0" tIns="12697" rIns="0" bIns="0" rtlCol="0">
            <a:spAutoFit/>
          </a:bodyPr>
          <a:lstStyle/>
          <a:p>
            <a:pPr marL="1382707" marR="5080" indent="92688">
              <a:spcBef>
                <a:spcPts val="100"/>
              </a:spcBef>
            </a:pPr>
            <a:r>
              <a:rPr lang="en-US" sz="3200" b="1" i="0" dirty="0">
                <a:solidFill>
                  <a:schemeClr val="tx1"/>
                </a:solidFill>
                <a:latin typeface="Times New Roman" pitchFamily="18" charset="0"/>
                <a:cs typeface="Times New Roman" pitchFamily="18" charset="0"/>
              </a:rPr>
              <a:t>FACULTY INTRODUCTION</a:t>
            </a:r>
            <a:endParaRPr sz="3200" spc="-4" dirty="0">
              <a:latin typeface="Times New Roman" pitchFamily="18" charset="0"/>
              <a:cs typeface="Times New Roman" pitchFamily="18" charset="0"/>
            </a:endParaRPr>
          </a:p>
        </p:txBody>
      </p:sp>
      <p:sp>
        <p:nvSpPr>
          <p:cNvPr id="10" name="object 10"/>
          <p:cNvSpPr/>
          <p:nvPr/>
        </p:nvSpPr>
        <p:spPr>
          <a:xfrm>
            <a:off x="1821179" y="2901695"/>
            <a:ext cx="0" cy="0"/>
          </a:xfrm>
          <a:custGeom>
            <a:avLst/>
            <a:gdLst/>
            <a:ahLst/>
            <a:cxnLst/>
            <a:rect l="l" t="t" r="r" b="b"/>
            <a:pathLst>
              <a:path>
                <a:moveTo>
                  <a:pt x="0" y="0"/>
                </a:move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9595106" y="2901695"/>
            <a:ext cx="6350" cy="0"/>
          </a:xfrm>
          <a:custGeom>
            <a:avLst/>
            <a:gdLst/>
            <a:ahLst/>
            <a:cxnLst/>
            <a:rect l="l" t="t" r="r" b="b"/>
            <a:pathLst>
              <a:path w="6350">
                <a:moveTo>
                  <a:pt x="6096" y="0"/>
                </a:moveTo>
                <a:lnTo>
                  <a:pt x="0" y="0"/>
                </a:lnTo>
                <a:lnTo>
                  <a:pt x="6096" y="0"/>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15" name="object 15"/>
          <p:cNvSpPr/>
          <p:nvPr/>
        </p:nvSpPr>
        <p:spPr>
          <a:xfrm>
            <a:off x="457200" y="457200"/>
            <a:ext cx="1447800" cy="818387"/>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pic>
        <p:nvPicPr>
          <p:cNvPr id="11" name="Picture 2" descr="C:\Users\Sumit\Desktop\download.png"/>
          <p:cNvPicPr>
            <a:picLocks noChangeAspect="1" noChangeArrowheads="1"/>
          </p:cNvPicPr>
          <p:nvPr/>
        </p:nvPicPr>
        <p:blipFill>
          <a:blip r:embed="rId4"/>
          <a:srcRect/>
          <a:stretch>
            <a:fillRect/>
          </a:stretch>
        </p:blipFill>
        <p:spPr bwMode="auto">
          <a:xfrm>
            <a:off x="304800" y="457201"/>
            <a:ext cx="1447800" cy="914400"/>
          </a:xfrm>
          <a:prstGeom prst="rect">
            <a:avLst/>
          </a:prstGeom>
          <a:noFill/>
        </p:spPr>
      </p:pic>
      <p:sp>
        <p:nvSpPr>
          <p:cNvPr id="14" name="object 23"/>
          <p:cNvSpPr txBox="1"/>
          <p:nvPr/>
        </p:nvSpPr>
        <p:spPr>
          <a:xfrm>
            <a:off x="8839200" y="7162800"/>
            <a:ext cx="488210" cy="203217"/>
          </a:xfrm>
          <a:prstGeom prst="rect">
            <a:avLst/>
          </a:prstGeom>
        </p:spPr>
        <p:txBody>
          <a:bodyPr vert="horz" wrap="square" lIns="0" tIns="12697" rIns="0" bIns="0" rtlCol="0">
            <a:spAutoFit/>
          </a:bodyPr>
          <a:lstStyle/>
          <a:p>
            <a:pPr marL="12697">
              <a:spcBef>
                <a:spcPts val="100"/>
              </a:spcBef>
            </a:pPr>
            <a:r>
              <a:rPr lang="en-US" sz="1200" dirty="0">
                <a:solidFill>
                  <a:srgbClr val="898989"/>
                </a:solidFill>
                <a:latin typeface="Times New Roman" pitchFamily="18" charset="0"/>
                <a:cs typeface="Times New Roman" pitchFamily="18" charset="0"/>
              </a:rPr>
              <a:t>2</a:t>
            </a:r>
            <a:endParaRPr sz="1200" dirty="0">
              <a:latin typeface="Times New Roman" pitchFamily="18" charset="0"/>
              <a:cs typeface="Times New Roman" pitchFamily="18" charset="0"/>
            </a:endParaRPr>
          </a:p>
        </p:txBody>
      </p:sp>
      <p:sp>
        <p:nvSpPr>
          <p:cNvPr id="17" name="Content Placeholder 1">
            <a:extLst>
              <a:ext uri="{FF2B5EF4-FFF2-40B4-BE49-F238E27FC236}">
                <a16:creationId xmlns:a16="http://schemas.microsoft.com/office/drawing/2014/main" id="{74CBB79E-4EED-57CD-8C31-CD1815CA7400}"/>
              </a:ext>
            </a:extLst>
          </p:cNvPr>
          <p:cNvSpPr txBox="1">
            <a:spLocks/>
          </p:cNvSpPr>
          <p:nvPr/>
        </p:nvSpPr>
        <p:spPr>
          <a:xfrm>
            <a:off x="228600" y="1524001"/>
            <a:ext cx="6639272" cy="4351338"/>
          </a:xfrm>
          <a:prstGeom prst="rect">
            <a:avLst/>
          </a:prstGeom>
        </p:spPr>
        <p:txBody>
          <a:bodyPr/>
          <a:lstStyle/>
          <a:p>
            <a:r>
              <a:rPr lang="en-US" b="1" kern="0" dirty="0">
                <a:solidFill>
                  <a:sysClr val="windowText" lastClr="000000"/>
                </a:solidFill>
              </a:rPr>
              <a:t>Faculty Details: </a:t>
            </a:r>
          </a:p>
          <a:p>
            <a:endParaRPr lang="en-US" b="1" kern="0" dirty="0">
              <a:solidFill>
                <a:sysClr val="windowText" lastClr="000000"/>
              </a:solidFill>
            </a:endParaRPr>
          </a:p>
          <a:p>
            <a:r>
              <a:rPr lang="en-US" b="1" kern="0" dirty="0">
                <a:solidFill>
                  <a:sysClr val="windowText" lastClr="000000"/>
                </a:solidFill>
              </a:rPr>
              <a:t>Name of Faculty: </a:t>
            </a:r>
            <a:r>
              <a:rPr lang="en-US" kern="0" dirty="0">
                <a:solidFill>
                  <a:sysClr val="windowText" lastClr="000000"/>
                </a:solidFill>
              </a:rPr>
              <a:t>		Mr. Vikas Kumar</a:t>
            </a:r>
          </a:p>
          <a:p>
            <a:endParaRPr lang="en-US" kern="0" dirty="0">
              <a:solidFill>
                <a:sysClr val="windowText" lastClr="000000"/>
              </a:solidFill>
            </a:endParaRPr>
          </a:p>
          <a:p>
            <a:r>
              <a:rPr lang="en-US" b="1" kern="0" dirty="0">
                <a:solidFill>
                  <a:sysClr val="windowText" lastClr="000000"/>
                </a:solidFill>
              </a:rPr>
              <a:t>Higher Education :</a:t>
            </a:r>
            <a:r>
              <a:rPr lang="en-US" kern="0" dirty="0">
                <a:solidFill>
                  <a:sysClr val="windowText" lastClr="000000"/>
                </a:solidFill>
              </a:rPr>
              <a:t>		</a:t>
            </a:r>
            <a:r>
              <a:rPr lang="en-US" kern="0" dirty="0" err="1">
                <a:solidFill>
                  <a:sysClr val="windowText" lastClr="000000"/>
                </a:solidFill>
              </a:rPr>
              <a:t>M.Tech</a:t>
            </a:r>
            <a:r>
              <a:rPr lang="en-US" kern="0" dirty="0">
                <a:solidFill>
                  <a:sysClr val="windowText" lastClr="000000"/>
                </a:solidFill>
              </a:rPr>
              <a:t> (Mechanical Engineering)</a:t>
            </a:r>
          </a:p>
          <a:p>
            <a:endParaRPr lang="en-US" kern="0" dirty="0">
              <a:solidFill>
                <a:sysClr val="windowText" lastClr="000000"/>
              </a:solidFill>
            </a:endParaRPr>
          </a:p>
          <a:p>
            <a:r>
              <a:rPr lang="en-US" b="1" kern="0" dirty="0">
                <a:solidFill>
                  <a:sysClr val="windowText" lastClr="000000"/>
                </a:solidFill>
              </a:rPr>
              <a:t>Department:</a:t>
            </a:r>
            <a:r>
              <a:rPr lang="en-US" kern="0" dirty="0">
                <a:solidFill>
                  <a:sysClr val="windowText" lastClr="000000"/>
                </a:solidFill>
              </a:rPr>
              <a:t>		Department of Mechanical Engineering</a:t>
            </a:r>
          </a:p>
          <a:p>
            <a:endParaRPr lang="en-US" kern="0" dirty="0">
              <a:solidFill>
                <a:sysClr val="windowText" lastClr="000000"/>
              </a:solidFill>
            </a:endParaRPr>
          </a:p>
          <a:p>
            <a:r>
              <a:rPr lang="en-US" b="1" kern="0" dirty="0">
                <a:solidFill>
                  <a:sysClr val="windowText" lastClr="000000"/>
                </a:solidFill>
              </a:rPr>
              <a:t>Faculty Id:</a:t>
            </a:r>
            <a:r>
              <a:rPr lang="en-US" kern="0" dirty="0">
                <a:solidFill>
                  <a:sysClr val="windowText" lastClr="000000"/>
                </a:solidFill>
              </a:rPr>
              <a:t>		Vikaskumar.me@niet.co.in</a:t>
            </a:r>
          </a:p>
          <a:p>
            <a:endParaRPr lang="en-US" kern="0" dirty="0">
              <a:solidFill>
                <a:sysClr val="windowText" lastClr="000000"/>
              </a:solidFill>
            </a:endParaRPr>
          </a:p>
          <a:p>
            <a:r>
              <a:rPr lang="en-US" b="1" kern="0" dirty="0">
                <a:solidFill>
                  <a:sysClr val="windowText" lastClr="000000"/>
                </a:solidFill>
              </a:rPr>
              <a:t>Subjects:</a:t>
            </a:r>
            <a:r>
              <a:rPr lang="en-US" kern="0" dirty="0">
                <a:solidFill>
                  <a:sysClr val="windowText" lastClr="000000"/>
                </a:solidFill>
              </a:rPr>
              <a:t>			Fluid Mechanics &amp; Machine</a:t>
            </a:r>
          </a:p>
          <a:p>
            <a:r>
              <a:rPr lang="en-US" kern="0" dirty="0">
                <a:solidFill>
                  <a:sysClr val="windowText" lastClr="000000"/>
                </a:solidFill>
              </a:rPr>
              <a:t>			Applied Thermodynamics</a:t>
            </a:r>
          </a:p>
          <a:p>
            <a:r>
              <a:rPr lang="en-US" kern="0" dirty="0">
                <a:solidFill>
                  <a:sysClr val="windowText" lastClr="000000"/>
                </a:solidFill>
              </a:rPr>
              <a:t>			Hybrid Vehicle Propulsion</a:t>
            </a:r>
          </a:p>
          <a:p>
            <a:r>
              <a:rPr lang="en-US" kern="0" dirty="0">
                <a:solidFill>
                  <a:sysClr val="windowText" lastClr="000000"/>
                </a:solidFill>
              </a:rPr>
              <a:t>			Simulation , Modeling &amp; Analysis</a:t>
            </a:r>
          </a:p>
          <a:p>
            <a:r>
              <a:rPr lang="en-US" kern="0" dirty="0">
                <a:solidFill>
                  <a:sysClr val="windowText" lastClr="000000"/>
                </a:solidFill>
              </a:rPr>
              <a:t>			Basics of DBMS</a:t>
            </a:r>
          </a:p>
          <a:p>
            <a:endParaRPr lang="en-US" kern="0" dirty="0">
              <a:solidFill>
                <a:sysClr val="windowText" lastClr="000000"/>
              </a:solidFill>
            </a:endParaRPr>
          </a:p>
        </p:txBody>
      </p:sp>
      <p:pic>
        <p:nvPicPr>
          <p:cNvPr id="18" name="Picture 17">
            <a:extLst>
              <a:ext uri="{FF2B5EF4-FFF2-40B4-BE49-F238E27FC236}">
                <a16:creationId xmlns:a16="http://schemas.microsoft.com/office/drawing/2014/main" id="{E9FBF626-8FE6-E2BC-1BFB-1ED8DA839E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75886" y="1752600"/>
            <a:ext cx="2240809" cy="2930290"/>
          </a:xfrm>
          <a:prstGeom prst="rect">
            <a:avLst/>
          </a:prstGeom>
        </p:spPr>
      </p:pic>
      <p:sp>
        <p:nvSpPr>
          <p:cNvPr id="5" name="Date Placeholder 4">
            <a:extLst>
              <a:ext uri="{FF2B5EF4-FFF2-40B4-BE49-F238E27FC236}">
                <a16:creationId xmlns:a16="http://schemas.microsoft.com/office/drawing/2014/main" id="{28B7BE97-50CF-FE52-A9E2-BF00E8922267}"/>
              </a:ext>
            </a:extLst>
          </p:cNvPr>
          <p:cNvSpPr>
            <a:spLocks noGrp="1"/>
          </p:cNvSpPr>
          <p:nvPr>
            <p:ph type="dt" sz="half" idx="10"/>
          </p:nvPr>
        </p:nvSpPr>
        <p:spPr/>
        <p:txBody>
          <a:bodyPr/>
          <a:lstStyle/>
          <a:p>
            <a:fld id="{BB04E405-6369-41DB-A047-AA7C78D7A375}" type="datetime1">
              <a:rPr lang="en-US" smtClean="0"/>
              <a:t>8/22/2022</a:t>
            </a:fld>
            <a:endParaRPr lang="en-US"/>
          </a:p>
        </p:txBody>
      </p:sp>
      <p:sp>
        <p:nvSpPr>
          <p:cNvPr id="6" name="Footer Placeholder 5">
            <a:extLst>
              <a:ext uri="{FF2B5EF4-FFF2-40B4-BE49-F238E27FC236}">
                <a16:creationId xmlns:a16="http://schemas.microsoft.com/office/drawing/2014/main" id="{933CF6AB-2876-5330-91CE-44474B689F26}"/>
              </a:ext>
            </a:extLst>
          </p:cNvPr>
          <p:cNvSpPr>
            <a:spLocks noGrp="1"/>
          </p:cNvSpPr>
          <p:nvPr>
            <p:ph type="ftr" sz="quarter" idx="11"/>
          </p:nvPr>
        </p:nvSpPr>
        <p:spPr/>
        <p:txBody>
          <a:bodyPr/>
          <a:lstStyle/>
          <a:p>
            <a:r>
              <a:rPr lang="sv-SE"/>
              <a:t>Mr. Vikas Kumar                  RER (KOE-074)                   Unit- 1</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1" y="537406"/>
            <a:ext cx="6534967" cy="483941"/>
          </a:xfrm>
          <a:prstGeom prst="rect">
            <a:avLst/>
          </a:prstGeom>
        </p:spPr>
        <p:txBody>
          <a:bodyPr vert="horz" wrap="square" lIns="0" tIns="12697" rIns="0" bIns="0" rtlCol="0">
            <a:spAutoFit/>
          </a:bodyPr>
          <a:lstStyle/>
          <a:p>
            <a:pPr marL="12697">
              <a:spcBef>
                <a:spcPts val="100"/>
              </a:spcBef>
            </a:pPr>
            <a:r>
              <a:rPr lang="en-US" dirty="0">
                <a:latin typeface="Times New Roman" pitchFamily="18" charset="0"/>
                <a:cs typeface="Times New Roman" pitchFamily="18" charset="0"/>
              </a:rPr>
              <a:t>World </a:t>
            </a:r>
            <a:r>
              <a:rPr lang="en-US" spc="-14" dirty="0">
                <a:latin typeface="Times New Roman" pitchFamily="18" charset="0"/>
                <a:cs typeface="Times New Roman" pitchFamily="18" charset="0"/>
              </a:rPr>
              <a:t>Energy</a:t>
            </a:r>
            <a:r>
              <a:rPr lang="en-US" spc="-120" dirty="0">
                <a:latin typeface="Times New Roman" pitchFamily="18" charset="0"/>
                <a:cs typeface="Times New Roman" pitchFamily="18" charset="0"/>
              </a:rPr>
              <a:t> </a:t>
            </a:r>
            <a:r>
              <a:rPr lang="en-US" spc="-4" dirty="0">
                <a:latin typeface="Times New Roman" pitchFamily="18" charset="0"/>
                <a:cs typeface="Times New Roman" pitchFamily="18" charset="0"/>
              </a:rPr>
              <a:t>Consumption (CO1)</a:t>
            </a:r>
            <a:endParaRPr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838203" y="1622516"/>
            <a:ext cx="8415767" cy="5436741"/>
          </a:xfrm>
          <a:prstGeom prst="rect">
            <a:avLst/>
          </a:prstGeom>
        </p:spPr>
        <p:txBody>
          <a:bodyPr vert="horz" wrap="square" lIns="0" tIns="12061" rIns="0" bIns="0" rtlCol="0">
            <a:spAutoFit/>
          </a:bodyPr>
          <a:lstStyle/>
          <a:p>
            <a:pPr marL="393608" marR="38726" indent="-342819" algn="just">
              <a:spcBef>
                <a:spcPts val="95"/>
              </a:spcBef>
              <a:buFont typeface="Arial" pitchFamily="34" charset="0"/>
              <a:buChar char="•"/>
            </a:pPr>
            <a:r>
              <a:rPr lang="en-US" sz="2500" spc="-10" dirty="0">
                <a:latin typeface="Times New Roman" pitchFamily="18" charset="0"/>
                <a:cs typeface="Times New Roman" pitchFamily="18" charset="0"/>
              </a:rPr>
              <a:t>There </a:t>
            </a:r>
            <a:r>
              <a:rPr lang="en-US" sz="2500" spc="-4" dirty="0">
                <a:latin typeface="Times New Roman" pitchFamily="18" charset="0"/>
                <a:cs typeface="Times New Roman" pitchFamily="18" charset="0"/>
              </a:rPr>
              <a:t>is </a:t>
            </a:r>
            <a:r>
              <a:rPr lang="en-US" sz="2500" spc="-14" dirty="0">
                <a:latin typeface="Times New Roman" pitchFamily="18" charset="0"/>
                <a:cs typeface="Times New Roman" pitchFamily="18" charset="0"/>
              </a:rPr>
              <a:t>uneven pattern </a:t>
            </a:r>
            <a:r>
              <a:rPr lang="en-US" sz="2500" spc="-4" dirty="0">
                <a:latin typeface="Times New Roman" pitchFamily="18" charset="0"/>
                <a:cs typeface="Times New Roman" pitchFamily="18" charset="0"/>
              </a:rPr>
              <a:t>of energy </a:t>
            </a:r>
            <a:r>
              <a:rPr lang="en-US" sz="2500" spc="-10" dirty="0">
                <a:latin typeface="Times New Roman" pitchFamily="18" charset="0"/>
                <a:cs typeface="Times New Roman" pitchFamily="18" charset="0"/>
              </a:rPr>
              <a:t>consumption in  different</a:t>
            </a:r>
            <a:r>
              <a:rPr lang="en-US" sz="2500" spc="-155" dirty="0">
                <a:latin typeface="Times New Roman" pitchFamily="18" charset="0"/>
                <a:cs typeface="Times New Roman" pitchFamily="18" charset="0"/>
              </a:rPr>
              <a:t> </a:t>
            </a:r>
            <a:r>
              <a:rPr lang="en-US" sz="2500" spc="-4" dirty="0">
                <a:latin typeface="Times New Roman" pitchFamily="18" charset="0"/>
                <a:cs typeface="Times New Roman" pitchFamily="18" charset="0"/>
              </a:rPr>
              <a:t>country</a:t>
            </a:r>
          </a:p>
          <a:p>
            <a:pPr marL="393608" marR="38726" indent="-342819" algn="just">
              <a:spcBef>
                <a:spcPts val="95"/>
              </a:spcBef>
              <a:buFont typeface="Arial" pitchFamily="34" charset="0"/>
              <a:buChar char="•"/>
            </a:pPr>
            <a:endParaRPr lang="en-US" sz="2500" dirty="0">
              <a:latin typeface="Times New Roman" pitchFamily="18" charset="0"/>
              <a:cs typeface="Times New Roman" pitchFamily="18" charset="0"/>
            </a:endParaRPr>
          </a:p>
          <a:p>
            <a:pPr marL="393608" marR="38726" indent="-342819" algn="just">
              <a:spcBef>
                <a:spcPts val="95"/>
              </a:spcBef>
              <a:buFont typeface="Arial" pitchFamily="34" charset="0"/>
              <a:buChar char="•"/>
            </a:pPr>
            <a:r>
              <a:rPr lang="en-US" sz="2500" spc="-10" dirty="0">
                <a:latin typeface="Times New Roman" pitchFamily="18" charset="0"/>
                <a:cs typeface="Times New Roman" pitchFamily="18" charset="0"/>
              </a:rPr>
              <a:t>Developed </a:t>
            </a:r>
            <a:r>
              <a:rPr lang="en-US" sz="2500" spc="-4" dirty="0">
                <a:latin typeface="Times New Roman" pitchFamily="18" charset="0"/>
                <a:cs typeface="Times New Roman" pitchFamily="18" charset="0"/>
              </a:rPr>
              <a:t>country </a:t>
            </a:r>
            <a:r>
              <a:rPr lang="en-US" sz="2500" spc="-30" dirty="0">
                <a:latin typeface="Times New Roman" pitchFamily="18" charset="0"/>
                <a:cs typeface="Times New Roman" pitchFamily="18" charset="0"/>
              </a:rPr>
              <a:t>have </a:t>
            </a:r>
            <a:r>
              <a:rPr lang="en-US" sz="2500" dirty="0">
                <a:latin typeface="Times New Roman" pitchFamily="18" charset="0"/>
                <a:cs typeface="Times New Roman" pitchFamily="18" charset="0"/>
              </a:rPr>
              <a:t>a </a:t>
            </a:r>
            <a:r>
              <a:rPr lang="en-US" sz="2500" spc="-10" dirty="0">
                <a:latin typeface="Times New Roman" pitchFamily="18" charset="0"/>
                <a:cs typeface="Times New Roman" pitchFamily="18" charset="0"/>
              </a:rPr>
              <a:t>population </a:t>
            </a:r>
            <a:r>
              <a:rPr lang="en-US" sz="2500" spc="-4" dirty="0">
                <a:latin typeface="Times New Roman" pitchFamily="18" charset="0"/>
                <a:cs typeface="Times New Roman" pitchFamily="18" charset="0"/>
              </a:rPr>
              <a:t>of </a:t>
            </a:r>
            <a:r>
              <a:rPr lang="en-US" sz="2500" dirty="0">
                <a:latin typeface="Times New Roman" pitchFamily="18" charset="0"/>
                <a:cs typeface="Times New Roman" pitchFamily="18" charset="0"/>
              </a:rPr>
              <a:t>10%, </a:t>
            </a:r>
            <a:r>
              <a:rPr lang="en-US" sz="2500" spc="-4" dirty="0">
                <a:latin typeface="Times New Roman" pitchFamily="18" charset="0"/>
                <a:cs typeface="Times New Roman" pitchFamily="18" charset="0"/>
              </a:rPr>
              <a:t>use  </a:t>
            </a:r>
            <a:r>
              <a:rPr lang="en-US" sz="2500" spc="-20" dirty="0">
                <a:latin typeface="Times New Roman" pitchFamily="18" charset="0"/>
                <a:cs typeface="Times New Roman" pitchFamily="18" charset="0"/>
              </a:rPr>
              <a:t>approx. </a:t>
            </a:r>
            <a:r>
              <a:rPr lang="en-US" sz="2500" dirty="0">
                <a:latin typeface="Times New Roman" pitchFamily="18" charset="0"/>
                <a:cs typeface="Times New Roman" pitchFamily="18" charset="0"/>
              </a:rPr>
              <a:t>90% </a:t>
            </a:r>
            <a:r>
              <a:rPr lang="en-US" sz="2500" spc="-4" dirty="0">
                <a:latin typeface="Times New Roman" pitchFamily="18" charset="0"/>
                <a:cs typeface="Times New Roman" pitchFamily="18" charset="0"/>
              </a:rPr>
              <a:t>of the </a:t>
            </a:r>
            <a:r>
              <a:rPr lang="en-US" sz="2500" spc="-14" dirty="0">
                <a:latin typeface="Times New Roman" pitchFamily="18" charset="0"/>
                <a:cs typeface="Times New Roman" pitchFamily="18" charset="0"/>
              </a:rPr>
              <a:t>available</a:t>
            </a:r>
            <a:r>
              <a:rPr lang="en-US" sz="2500" spc="-290" dirty="0">
                <a:latin typeface="Times New Roman" pitchFamily="18" charset="0"/>
                <a:cs typeface="Times New Roman" pitchFamily="18" charset="0"/>
              </a:rPr>
              <a:t> </a:t>
            </a:r>
            <a:r>
              <a:rPr lang="en-US" sz="2500" spc="-14" dirty="0">
                <a:latin typeface="Times New Roman" pitchFamily="18" charset="0"/>
                <a:cs typeface="Times New Roman" pitchFamily="18" charset="0"/>
              </a:rPr>
              <a:t>resources</a:t>
            </a:r>
          </a:p>
          <a:p>
            <a:pPr marL="393608" marR="38726" indent="-342819" algn="just">
              <a:spcBef>
                <a:spcPts val="95"/>
              </a:spcBef>
              <a:buFont typeface="Arial" pitchFamily="34" charset="0"/>
              <a:buChar char="•"/>
            </a:pPr>
            <a:endParaRPr lang="en-US" sz="2500" dirty="0">
              <a:latin typeface="Times New Roman" pitchFamily="18" charset="0"/>
              <a:cs typeface="Times New Roman" pitchFamily="18" charset="0"/>
            </a:endParaRPr>
          </a:p>
          <a:p>
            <a:pPr marL="393608" marR="38726" indent="-342819" algn="just">
              <a:spcBef>
                <a:spcPts val="95"/>
              </a:spcBef>
              <a:buFont typeface="Arial" pitchFamily="34" charset="0"/>
              <a:buChar char="•"/>
            </a:pPr>
            <a:r>
              <a:rPr lang="en-US" sz="2500" spc="-4" dirty="0">
                <a:latin typeface="Times New Roman" pitchFamily="18" charset="0"/>
                <a:cs typeface="Times New Roman" pitchFamily="18" charset="0"/>
              </a:rPr>
              <a:t>One the </a:t>
            </a:r>
            <a:r>
              <a:rPr lang="en-US" sz="2500" dirty="0">
                <a:latin typeface="Times New Roman" pitchFamily="18" charset="0"/>
                <a:cs typeface="Times New Roman" pitchFamily="18" charset="0"/>
              </a:rPr>
              <a:t>other side, </a:t>
            </a:r>
            <a:r>
              <a:rPr lang="en-US" sz="2500" spc="-10" dirty="0">
                <a:latin typeface="Times New Roman" pitchFamily="18" charset="0"/>
                <a:cs typeface="Times New Roman" pitchFamily="18" charset="0"/>
              </a:rPr>
              <a:t>there </a:t>
            </a:r>
            <a:r>
              <a:rPr lang="en-US" sz="2500" spc="-4" dirty="0">
                <a:latin typeface="Times New Roman" pitchFamily="18" charset="0"/>
                <a:cs typeface="Times New Roman" pitchFamily="18" charset="0"/>
              </a:rPr>
              <a:t>is </a:t>
            </a:r>
            <a:r>
              <a:rPr lang="en-US" sz="2500" spc="-10" dirty="0">
                <a:latin typeface="Times New Roman" pitchFamily="18" charset="0"/>
                <a:cs typeface="Times New Roman" pitchFamily="18" charset="0"/>
              </a:rPr>
              <a:t>country where </a:t>
            </a:r>
            <a:r>
              <a:rPr lang="en-US" sz="2500" spc="-4" dirty="0">
                <a:latin typeface="Times New Roman" pitchFamily="18" charset="0"/>
                <a:cs typeface="Times New Roman" pitchFamily="18" charset="0"/>
              </a:rPr>
              <a:t>people  depend</a:t>
            </a:r>
            <a:r>
              <a:rPr lang="en-US" sz="2500" spc="-80" dirty="0">
                <a:latin typeface="Times New Roman" pitchFamily="18" charset="0"/>
                <a:cs typeface="Times New Roman" pitchFamily="18" charset="0"/>
              </a:rPr>
              <a:t> </a:t>
            </a:r>
            <a:r>
              <a:rPr lang="en-US" sz="2500" spc="-4" dirty="0">
                <a:latin typeface="Times New Roman" pitchFamily="18" charset="0"/>
                <a:cs typeface="Times New Roman" pitchFamily="18" charset="0"/>
              </a:rPr>
              <a:t>on</a:t>
            </a:r>
            <a:r>
              <a:rPr lang="en-US" sz="2500" spc="-120" dirty="0">
                <a:latin typeface="Times New Roman" pitchFamily="18" charset="0"/>
                <a:cs typeface="Times New Roman" pitchFamily="18" charset="0"/>
              </a:rPr>
              <a:t> </a:t>
            </a:r>
            <a:r>
              <a:rPr lang="en-US" sz="2500" spc="-20" dirty="0">
                <a:latin typeface="Times New Roman" pitchFamily="18" charset="0"/>
                <a:cs typeface="Times New Roman" pitchFamily="18" charset="0"/>
              </a:rPr>
              <a:t>wood</a:t>
            </a:r>
            <a:r>
              <a:rPr lang="en-US" sz="2500" spc="-75" dirty="0">
                <a:latin typeface="Times New Roman" pitchFamily="18" charset="0"/>
                <a:cs typeface="Times New Roman" pitchFamily="18" charset="0"/>
              </a:rPr>
              <a:t> </a:t>
            </a:r>
            <a:r>
              <a:rPr lang="en-US" sz="2500" spc="-4" dirty="0">
                <a:latin typeface="Times New Roman" pitchFamily="18" charset="0"/>
                <a:cs typeface="Times New Roman" pitchFamily="18" charset="0"/>
              </a:rPr>
              <a:t>as</a:t>
            </a:r>
            <a:r>
              <a:rPr lang="en-US" sz="2500" spc="-125" dirty="0">
                <a:latin typeface="Times New Roman" pitchFamily="18" charset="0"/>
                <a:cs typeface="Times New Roman" pitchFamily="18" charset="0"/>
              </a:rPr>
              <a:t> </a:t>
            </a:r>
            <a:r>
              <a:rPr lang="en-US" sz="2500" dirty="0">
                <a:latin typeface="Times New Roman" pitchFamily="18" charset="0"/>
                <a:cs typeface="Times New Roman" pitchFamily="18" charset="0"/>
              </a:rPr>
              <a:t>a</a:t>
            </a:r>
            <a:r>
              <a:rPr lang="en-US" sz="2500" spc="-80" dirty="0">
                <a:latin typeface="Times New Roman" pitchFamily="18" charset="0"/>
                <a:cs typeface="Times New Roman" pitchFamily="18" charset="0"/>
              </a:rPr>
              <a:t> </a:t>
            </a:r>
            <a:r>
              <a:rPr lang="en-US" sz="2500" spc="-4" dirty="0">
                <a:latin typeface="Times New Roman" pitchFamily="18" charset="0"/>
                <a:cs typeface="Times New Roman" pitchFamily="18" charset="0"/>
              </a:rPr>
              <a:t>form</a:t>
            </a:r>
            <a:r>
              <a:rPr lang="en-US" sz="2500" spc="-125" dirty="0">
                <a:latin typeface="Times New Roman" pitchFamily="18" charset="0"/>
                <a:cs typeface="Times New Roman" pitchFamily="18" charset="0"/>
              </a:rPr>
              <a:t> </a:t>
            </a:r>
            <a:r>
              <a:rPr lang="en-US" sz="2500" spc="-4" dirty="0">
                <a:latin typeface="Times New Roman" pitchFamily="18" charset="0"/>
                <a:cs typeface="Times New Roman" pitchFamily="18" charset="0"/>
              </a:rPr>
              <a:t>of</a:t>
            </a:r>
            <a:r>
              <a:rPr lang="en-US" sz="2500" spc="-10" dirty="0">
                <a:latin typeface="Times New Roman" pitchFamily="18" charset="0"/>
                <a:cs typeface="Times New Roman" pitchFamily="18" charset="0"/>
              </a:rPr>
              <a:t> </a:t>
            </a:r>
            <a:r>
              <a:rPr lang="en-US" sz="2500" dirty="0">
                <a:latin typeface="Times New Roman" pitchFamily="18" charset="0"/>
                <a:cs typeface="Times New Roman" pitchFamily="18" charset="0"/>
              </a:rPr>
              <a:t>energy</a:t>
            </a:r>
          </a:p>
          <a:p>
            <a:pPr marL="393608" marR="38726" indent="-342819" algn="just">
              <a:spcBef>
                <a:spcPts val="95"/>
              </a:spcBef>
              <a:buFont typeface="Arial" pitchFamily="34" charset="0"/>
              <a:buChar char="•"/>
            </a:pPr>
            <a:endParaRPr lang="en-US" sz="2500" dirty="0">
              <a:latin typeface="Times New Roman" pitchFamily="18" charset="0"/>
              <a:cs typeface="Times New Roman" pitchFamily="18" charset="0"/>
            </a:endParaRPr>
          </a:p>
          <a:p>
            <a:pPr marL="393608" marR="38726" indent="-342819" algn="just">
              <a:spcBef>
                <a:spcPts val="95"/>
              </a:spcBef>
              <a:buFont typeface="Arial" pitchFamily="34" charset="0"/>
              <a:buChar char="•"/>
            </a:pPr>
            <a:r>
              <a:rPr lang="en-US" sz="2500" spc="-25" dirty="0">
                <a:latin typeface="Times New Roman" pitchFamily="18" charset="0"/>
                <a:cs typeface="Times New Roman" pitchFamily="18" charset="0"/>
              </a:rPr>
              <a:t>From </a:t>
            </a:r>
            <a:r>
              <a:rPr lang="en-US" sz="2500" spc="-4" dirty="0">
                <a:latin typeface="Times New Roman" pitchFamily="18" charset="0"/>
                <a:cs typeface="Times New Roman" pitchFamily="18" charset="0"/>
              </a:rPr>
              <a:t>last 20 </a:t>
            </a:r>
            <a:r>
              <a:rPr lang="en-US" sz="2500" spc="-20" dirty="0">
                <a:latin typeface="Times New Roman" pitchFamily="18" charset="0"/>
                <a:cs typeface="Times New Roman" pitchFamily="18" charset="0"/>
              </a:rPr>
              <a:t>year </a:t>
            </a:r>
            <a:r>
              <a:rPr lang="en-US" sz="2500" spc="-10" dirty="0">
                <a:latin typeface="Times New Roman" pitchFamily="18" charset="0"/>
                <a:cs typeface="Times New Roman" pitchFamily="18" charset="0"/>
              </a:rPr>
              <a:t>developing country focus on </a:t>
            </a:r>
            <a:r>
              <a:rPr lang="en-US" sz="2500" dirty="0">
                <a:latin typeface="Times New Roman" pitchFamily="18" charset="0"/>
                <a:cs typeface="Times New Roman" pitchFamily="18" charset="0"/>
              </a:rPr>
              <a:t>energy  </a:t>
            </a:r>
            <a:r>
              <a:rPr lang="en-US" sz="2500" spc="-4" dirty="0">
                <a:latin typeface="Times New Roman" pitchFamily="18" charset="0"/>
                <a:cs typeface="Times New Roman" pitchFamily="18" charset="0"/>
              </a:rPr>
              <a:t>sector</a:t>
            </a:r>
          </a:p>
          <a:p>
            <a:pPr marL="393608" marR="38726" indent="-342819" algn="just">
              <a:spcBef>
                <a:spcPts val="95"/>
              </a:spcBef>
              <a:buFont typeface="Arial" pitchFamily="34" charset="0"/>
              <a:buChar char="•"/>
            </a:pPr>
            <a:endParaRPr lang="en-US" sz="2500" dirty="0">
              <a:latin typeface="Times New Roman" pitchFamily="18" charset="0"/>
              <a:cs typeface="Times New Roman" pitchFamily="18" charset="0"/>
            </a:endParaRPr>
          </a:p>
          <a:p>
            <a:pPr marL="393608" marR="38726" indent="-342819" algn="just">
              <a:spcBef>
                <a:spcPts val="95"/>
              </a:spcBef>
              <a:buFont typeface="Arial" pitchFamily="34" charset="0"/>
              <a:buChar char="•"/>
            </a:pPr>
            <a:r>
              <a:rPr lang="en-US" sz="2500" spc="-14" dirty="0">
                <a:latin typeface="Times New Roman" pitchFamily="18" charset="0"/>
                <a:cs typeface="Times New Roman" pitchFamily="18" charset="0"/>
              </a:rPr>
              <a:t>Rate</a:t>
            </a:r>
            <a:r>
              <a:rPr lang="en-US" sz="2500" spc="-100" dirty="0">
                <a:latin typeface="Times New Roman" pitchFamily="18" charset="0"/>
                <a:cs typeface="Times New Roman" pitchFamily="18" charset="0"/>
              </a:rPr>
              <a:t> </a:t>
            </a:r>
            <a:r>
              <a:rPr lang="en-US" sz="2500" spc="-4" dirty="0">
                <a:latin typeface="Times New Roman" pitchFamily="18" charset="0"/>
                <a:cs typeface="Times New Roman" pitchFamily="18" charset="0"/>
              </a:rPr>
              <a:t>of</a:t>
            </a:r>
            <a:r>
              <a:rPr lang="en-US" sz="2500" spc="14" dirty="0">
                <a:latin typeface="Times New Roman" pitchFamily="18" charset="0"/>
                <a:cs typeface="Times New Roman" pitchFamily="18" charset="0"/>
              </a:rPr>
              <a:t> </a:t>
            </a:r>
            <a:r>
              <a:rPr lang="en-US" sz="2500" spc="-20" dirty="0">
                <a:latin typeface="Times New Roman" pitchFamily="18" charset="0"/>
                <a:cs typeface="Times New Roman" pitchFamily="18" charset="0"/>
              </a:rPr>
              <a:t>growth</a:t>
            </a:r>
            <a:r>
              <a:rPr lang="en-US" sz="2500" spc="-30" dirty="0">
                <a:latin typeface="Times New Roman" pitchFamily="18" charset="0"/>
                <a:cs typeface="Times New Roman" pitchFamily="18" charset="0"/>
              </a:rPr>
              <a:t> </a:t>
            </a:r>
            <a:r>
              <a:rPr lang="en-US" sz="2500" spc="-4" dirty="0">
                <a:latin typeface="Times New Roman" pitchFamily="18" charset="0"/>
                <a:cs typeface="Times New Roman" pitchFamily="18" charset="0"/>
              </a:rPr>
              <a:t>in</a:t>
            </a:r>
            <a:r>
              <a:rPr lang="en-US" sz="2500" spc="-80" dirty="0">
                <a:latin typeface="Times New Roman" pitchFamily="18" charset="0"/>
                <a:cs typeface="Times New Roman" pitchFamily="18" charset="0"/>
              </a:rPr>
              <a:t> </a:t>
            </a:r>
            <a:r>
              <a:rPr lang="en-US" sz="2500" dirty="0">
                <a:latin typeface="Times New Roman" pitchFamily="18" charset="0"/>
                <a:cs typeface="Times New Roman" pitchFamily="18" charset="0"/>
              </a:rPr>
              <a:t>energy</a:t>
            </a:r>
            <a:r>
              <a:rPr lang="en-US" sz="2500" spc="-105" dirty="0">
                <a:latin typeface="Times New Roman" pitchFamily="18" charset="0"/>
                <a:cs typeface="Times New Roman" pitchFamily="18" charset="0"/>
              </a:rPr>
              <a:t> </a:t>
            </a:r>
            <a:r>
              <a:rPr lang="en-US" sz="2500" spc="-4" dirty="0">
                <a:latin typeface="Times New Roman" pitchFamily="18" charset="0"/>
                <a:cs typeface="Times New Roman" pitchFamily="18" charset="0"/>
              </a:rPr>
              <a:t>sector</a:t>
            </a:r>
            <a:r>
              <a:rPr lang="en-US" sz="2500" spc="-95" dirty="0">
                <a:latin typeface="Times New Roman" pitchFamily="18" charset="0"/>
                <a:cs typeface="Times New Roman" pitchFamily="18" charset="0"/>
              </a:rPr>
              <a:t> </a:t>
            </a:r>
            <a:r>
              <a:rPr lang="en-US" sz="2500" spc="-4" dirty="0">
                <a:latin typeface="Times New Roman" pitchFamily="18" charset="0"/>
                <a:cs typeface="Times New Roman" pitchFamily="18" charset="0"/>
              </a:rPr>
              <a:t>in</a:t>
            </a:r>
            <a:r>
              <a:rPr lang="en-US" sz="2500" spc="-85" dirty="0">
                <a:latin typeface="Times New Roman" pitchFamily="18" charset="0"/>
                <a:cs typeface="Times New Roman" pitchFamily="18" charset="0"/>
              </a:rPr>
              <a:t> </a:t>
            </a:r>
            <a:r>
              <a:rPr lang="en-US" sz="2500" spc="-14" dirty="0">
                <a:latin typeface="Times New Roman" pitchFamily="18" charset="0"/>
                <a:cs typeface="Times New Roman" pitchFamily="18" charset="0"/>
              </a:rPr>
              <a:t>developed</a:t>
            </a:r>
            <a:r>
              <a:rPr lang="en-US" sz="2500" spc="-45" dirty="0">
                <a:latin typeface="Times New Roman" pitchFamily="18" charset="0"/>
                <a:cs typeface="Times New Roman" pitchFamily="18" charset="0"/>
              </a:rPr>
              <a:t> </a:t>
            </a:r>
            <a:r>
              <a:rPr lang="en-US" sz="2500" spc="-14" dirty="0">
                <a:latin typeface="Times New Roman" pitchFamily="18" charset="0"/>
                <a:cs typeface="Times New Roman" pitchFamily="18" charset="0"/>
              </a:rPr>
              <a:t>country</a:t>
            </a:r>
            <a:r>
              <a:rPr lang="en-US" sz="2500" spc="-90" dirty="0">
                <a:latin typeface="Times New Roman" pitchFamily="18" charset="0"/>
                <a:cs typeface="Times New Roman" pitchFamily="18" charset="0"/>
              </a:rPr>
              <a:t> </a:t>
            </a:r>
            <a:r>
              <a:rPr lang="en-US" sz="2500" spc="-20" dirty="0">
                <a:latin typeface="Times New Roman" pitchFamily="18" charset="0"/>
                <a:cs typeface="Times New Roman" pitchFamily="18" charset="0"/>
              </a:rPr>
              <a:t>is  </a:t>
            </a:r>
            <a:r>
              <a:rPr lang="en-US" sz="2500" dirty="0">
                <a:latin typeface="Times New Roman" pitchFamily="18" charset="0"/>
                <a:cs typeface="Times New Roman" pitchFamily="18" charset="0"/>
              </a:rPr>
              <a:t>1% </a:t>
            </a:r>
            <a:r>
              <a:rPr lang="en-US" sz="2500" spc="-20" dirty="0">
                <a:latin typeface="Times New Roman" pitchFamily="18" charset="0"/>
                <a:cs typeface="Times New Roman" pitchFamily="18" charset="0"/>
              </a:rPr>
              <a:t>to </a:t>
            </a:r>
            <a:r>
              <a:rPr lang="en-US" sz="2500" spc="-4" dirty="0">
                <a:latin typeface="Times New Roman" pitchFamily="18" charset="0"/>
                <a:cs typeface="Times New Roman" pitchFamily="18" charset="0"/>
              </a:rPr>
              <a:t>2%, but in </a:t>
            </a:r>
            <a:r>
              <a:rPr lang="en-US" sz="2500" spc="-10" dirty="0">
                <a:latin typeface="Times New Roman" pitchFamily="18" charset="0"/>
                <a:cs typeface="Times New Roman" pitchFamily="18" charset="0"/>
              </a:rPr>
              <a:t>developing </a:t>
            </a:r>
            <a:r>
              <a:rPr lang="en-US" sz="2500" spc="-4" dirty="0">
                <a:latin typeface="Times New Roman" pitchFamily="18" charset="0"/>
                <a:cs typeface="Times New Roman" pitchFamily="18" charset="0"/>
              </a:rPr>
              <a:t>country </a:t>
            </a:r>
            <a:r>
              <a:rPr lang="en-US" sz="2500" spc="-20" dirty="0">
                <a:latin typeface="Times New Roman" pitchFamily="18" charset="0"/>
                <a:cs typeface="Times New Roman" pitchFamily="18" charset="0"/>
              </a:rPr>
              <a:t>growth </a:t>
            </a:r>
            <a:r>
              <a:rPr lang="en-US" sz="2500" spc="-25" dirty="0">
                <a:latin typeface="Times New Roman" pitchFamily="18" charset="0"/>
                <a:cs typeface="Times New Roman" pitchFamily="18" charset="0"/>
              </a:rPr>
              <a:t>rate </a:t>
            </a:r>
            <a:r>
              <a:rPr lang="en-US" sz="2500" spc="-4" dirty="0">
                <a:latin typeface="Times New Roman" pitchFamily="18" charset="0"/>
                <a:cs typeface="Times New Roman" pitchFamily="18" charset="0"/>
              </a:rPr>
              <a:t>is </a:t>
            </a:r>
            <a:r>
              <a:rPr lang="en-US" sz="2500" dirty="0">
                <a:latin typeface="Times New Roman" pitchFamily="18" charset="0"/>
                <a:cs typeface="Times New Roman" pitchFamily="18" charset="0"/>
              </a:rPr>
              <a:t>7 </a:t>
            </a:r>
            <a:r>
              <a:rPr lang="en-US" sz="2500" spc="-35" dirty="0">
                <a:latin typeface="Times New Roman" pitchFamily="18" charset="0"/>
                <a:cs typeface="Times New Roman" pitchFamily="18" charset="0"/>
              </a:rPr>
              <a:t>to  </a:t>
            </a:r>
            <a:r>
              <a:rPr lang="en-US" sz="2500" spc="-4" dirty="0">
                <a:latin typeface="Times New Roman" pitchFamily="18" charset="0"/>
                <a:cs typeface="Times New Roman" pitchFamily="18" charset="0"/>
              </a:rPr>
              <a:t>8%.</a:t>
            </a:r>
            <a:endParaRPr lang="en-US" sz="2500" dirty="0">
              <a:latin typeface="Times New Roman" pitchFamily="18" charset="0"/>
              <a:cs typeface="Times New Roman" pitchFamily="18" charset="0"/>
            </a:endParaRPr>
          </a:p>
          <a:p>
            <a:pPr marL="393608" marR="38726" indent="-342819" algn="just">
              <a:spcBef>
                <a:spcPts val="95"/>
              </a:spcBef>
              <a:buFont typeface="Arial" pitchFamily="34" charset="0"/>
              <a:buChar char="•"/>
            </a:pPr>
            <a:endParaRPr sz="2200" dirty="0">
              <a:latin typeface="Times New Roman" pitchFamily="18" charset="0"/>
              <a:cs typeface="Times New Roman" pitchFamily="18" charset="0"/>
            </a:endParaRPr>
          </a:p>
        </p:txBody>
      </p:sp>
      <p:pic>
        <p:nvPicPr>
          <p:cNvPr id="5"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4" name="Date Placeholder 3">
            <a:extLst>
              <a:ext uri="{FF2B5EF4-FFF2-40B4-BE49-F238E27FC236}">
                <a16:creationId xmlns:a16="http://schemas.microsoft.com/office/drawing/2014/main" id="{503692A3-272A-0DC1-110F-70274476D0F4}"/>
              </a:ext>
            </a:extLst>
          </p:cNvPr>
          <p:cNvSpPr>
            <a:spLocks noGrp="1"/>
          </p:cNvSpPr>
          <p:nvPr>
            <p:ph type="dt" sz="half" idx="6"/>
          </p:nvPr>
        </p:nvSpPr>
        <p:spPr/>
        <p:txBody>
          <a:bodyPr/>
          <a:lstStyle/>
          <a:p>
            <a:fld id="{C25C80F4-041F-4515-AACB-90F8408B0826}" type="datetime1">
              <a:rPr lang="en-US" spc="-4" smtClean="0"/>
              <a:t>8/22/2022</a:t>
            </a:fld>
            <a:endParaRPr lang="en-US" spc="-4" dirty="0"/>
          </a:p>
        </p:txBody>
      </p:sp>
      <p:sp>
        <p:nvSpPr>
          <p:cNvPr id="7" name="Footer Placeholder 6">
            <a:extLst>
              <a:ext uri="{FF2B5EF4-FFF2-40B4-BE49-F238E27FC236}">
                <a16:creationId xmlns:a16="http://schemas.microsoft.com/office/drawing/2014/main" id="{931C51ED-7174-B7E4-D01B-B71132EFC0CB}"/>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1865549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537404"/>
            <a:ext cx="7162799" cy="505263"/>
          </a:xfrm>
          <a:prstGeom prst="rect">
            <a:avLst/>
          </a:prstGeom>
        </p:spPr>
        <p:txBody>
          <a:bodyPr vert="horz" wrap="square" lIns="0" tIns="12697" rIns="0" bIns="0" rtlCol="0">
            <a:spAutoFit/>
          </a:bodyPr>
          <a:lstStyle/>
          <a:p>
            <a:pPr marL="12697">
              <a:spcBef>
                <a:spcPts val="100"/>
              </a:spcBef>
            </a:pPr>
            <a:r>
              <a:rPr lang="en-US" sz="3200" dirty="0">
                <a:solidFill>
                  <a:srgbClr val="000000"/>
                </a:solidFill>
                <a:latin typeface="Times New Roman" pitchFamily="18" charset="0"/>
                <a:cs typeface="Times New Roman" pitchFamily="18" charset="0"/>
              </a:rPr>
              <a:t>World Energy Consumption (cont…)</a:t>
            </a:r>
            <a:endParaRPr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838203" y="1622513"/>
            <a:ext cx="8415767" cy="361204"/>
          </a:xfrm>
          <a:prstGeom prst="rect">
            <a:avLst/>
          </a:prstGeom>
        </p:spPr>
        <p:txBody>
          <a:bodyPr vert="horz" wrap="square" lIns="0" tIns="12061" rIns="0" bIns="0" rtlCol="0">
            <a:spAutoFit/>
          </a:bodyPr>
          <a:lstStyle/>
          <a:p>
            <a:pPr marL="50789" marR="38726" algn="just">
              <a:spcBef>
                <a:spcPts val="95"/>
              </a:spcBef>
            </a:pPr>
            <a:endParaRPr sz="2200" dirty="0">
              <a:latin typeface="Times New Roman" pitchFamily="18" charset="0"/>
              <a:cs typeface="Times New Roman" pitchFamily="18" charset="0"/>
            </a:endParaRPr>
          </a:p>
        </p:txBody>
      </p:sp>
      <p:sp>
        <p:nvSpPr>
          <p:cNvPr id="10" name="object 7"/>
          <p:cNvSpPr/>
          <p:nvPr/>
        </p:nvSpPr>
        <p:spPr>
          <a:xfrm>
            <a:off x="4521453" y="4424425"/>
            <a:ext cx="0" cy="1163320"/>
          </a:xfrm>
          <a:custGeom>
            <a:avLst/>
            <a:gdLst/>
            <a:ahLst/>
            <a:cxnLst/>
            <a:rect l="l" t="t" r="r" b="b"/>
            <a:pathLst>
              <a:path h="1163320">
                <a:moveTo>
                  <a:pt x="0" y="0"/>
                </a:moveTo>
                <a:lnTo>
                  <a:pt x="0" y="1162811"/>
                </a:lnTo>
              </a:path>
            </a:pathLst>
          </a:custGeom>
          <a:ln w="9144">
            <a:solidFill>
              <a:srgbClr val="626262"/>
            </a:solidFill>
          </a:ln>
        </p:spPr>
        <p:txBody>
          <a:bodyPr wrap="square" lIns="0" tIns="0" rIns="0" bIns="0" rtlCol="0"/>
          <a:lstStyle/>
          <a:p>
            <a:endParaRPr>
              <a:latin typeface="Times New Roman" pitchFamily="18" charset="0"/>
              <a:cs typeface="Times New Roman" pitchFamily="18" charset="0"/>
            </a:endParaRPr>
          </a:p>
        </p:txBody>
      </p:sp>
      <p:sp>
        <p:nvSpPr>
          <p:cNvPr id="11" name="object 8"/>
          <p:cNvSpPr/>
          <p:nvPr/>
        </p:nvSpPr>
        <p:spPr>
          <a:xfrm>
            <a:off x="4521453" y="4072382"/>
            <a:ext cx="0" cy="212090"/>
          </a:xfrm>
          <a:custGeom>
            <a:avLst/>
            <a:gdLst/>
            <a:ahLst/>
            <a:cxnLst/>
            <a:rect l="l" t="t" r="r" b="b"/>
            <a:pathLst>
              <a:path h="212089">
                <a:moveTo>
                  <a:pt x="0" y="0"/>
                </a:moveTo>
                <a:lnTo>
                  <a:pt x="0" y="211836"/>
                </a:lnTo>
              </a:path>
            </a:pathLst>
          </a:custGeom>
          <a:ln w="9144">
            <a:solidFill>
              <a:srgbClr val="626262"/>
            </a:solidFill>
          </a:ln>
        </p:spPr>
        <p:txBody>
          <a:bodyPr wrap="square" lIns="0" tIns="0" rIns="0" bIns="0" rtlCol="0"/>
          <a:lstStyle/>
          <a:p>
            <a:endParaRPr>
              <a:latin typeface="Times New Roman" pitchFamily="18" charset="0"/>
              <a:cs typeface="Times New Roman" pitchFamily="18" charset="0"/>
            </a:endParaRPr>
          </a:p>
        </p:txBody>
      </p:sp>
      <p:sp>
        <p:nvSpPr>
          <p:cNvPr id="12" name="object 9"/>
          <p:cNvSpPr/>
          <p:nvPr/>
        </p:nvSpPr>
        <p:spPr>
          <a:xfrm>
            <a:off x="4521453" y="3720337"/>
            <a:ext cx="0" cy="212090"/>
          </a:xfrm>
          <a:custGeom>
            <a:avLst/>
            <a:gdLst/>
            <a:ahLst/>
            <a:cxnLst/>
            <a:rect l="l" t="t" r="r" b="b"/>
            <a:pathLst>
              <a:path h="212089">
                <a:moveTo>
                  <a:pt x="0" y="0"/>
                </a:moveTo>
                <a:lnTo>
                  <a:pt x="0" y="211836"/>
                </a:lnTo>
              </a:path>
            </a:pathLst>
          </a:custGeom>
          <a:ln w="9144">
            <a:solidFill>
              <a:srgbClr val="626262"/>
            </a:solidFill>
          </a:ln>
        </p:spPr>
        <p:txBody>
          <a:bodyPr wrap="square" lIns="0" tIns="0" rIns="0" bIns="0" rtlCol="0"/>
          <a:lstStyle/>
          <a:p>
            <a:endParaRPr>
              <a:latin typeface="Times New Roman" pitchFamily="18" charset="0"/>
              <a:cs typeface="Times New Roman" pitchFamily="18" charset="0"/>
            </a:endParaRPr>
          </a:p>
        </p:txBody>
      </p:sp>
      <p:sp>
        <p:nvSpPr>
          <p:cNvPr id="13" name="object 10"/>
          <p:cNvSpPr/>
          <p:nvPr/>
        </p:nvSpPr>
        <p:spPr>
          <a:xfrm>
            <a:off x="4521453" y="3368293"/>
            <a:ext cx="0" cy="212090"/>
          </a:xfrm>
          <a:custGeom>
            <a:avLst/>
            <a:gdLst/>
            <a:ahLst/>
            <a:cxnLst/>
            <a:rect l="l" t="t" r="r" b="b"/>
            <a:pathLst>
              <a:path h="212089">
                <a:moveTo>
                  <a:pt x="0" y="0"/>
                </a:moveTo>
                <a:lnTo>
                  <a:pt x="0" y="211836"/>
                </a:lnTo>
              </a:path>
            </a:pathLst>
          </a:custGeom>
          <a:ln w="9144">
            <a:solidFill>
              <a:srgbClr val="626262"/>
            </a:solidFill>
          </a:ln>
        </p:spPr>
        <p:txBody>
          <a:bodyPr wrap="square" lIns="0" tIns="0" rIns="0" bIns="0" rtlCol="0"/>
          <a:lstStyle/>
          <a:p>
            <a:endParaRPr>
              <a:latin typeface="Times New Roman" pitchFamily="18" charset="0"/>
              <a:cs typeface="Times New Roman" pitchFamily="18" charset="0"/>
            </a:endParaRPr>
          </a:p>
        </p:txBody>
      </p:sp>
      <p:sp>
        <p:nvSpPr>
          <p:cNvPr id="14" name="object 11"/>
          <p:cNvSpPr/>
          <p:nvPr/>
        </p:nvSpPr>
        <p:spPr>
          <a:xfrm>
            <a:off x="4521453" y="3016249"/>
            <a:ext cx="0" cy="212090"/>
          </a:xfrm>
          <a:custGeom>
            <a:avLst/>
            <a:gdLst/>
            <a:ahLst/>
            <a:cxnLst/>
            <a:rect l="l" t="t" r="r" b="b"/>
            <a:pathLst>
              <a:path h="212089">
                <a:moveTo>
                  <a:pt x="0" y="0"/>
                </a:moveTo>
                <a:lnTo>
                  <a:pt x="0" y="211836"/>
                </a:lnTo>
              </a:path>
            </a:pathLst>
          </a:custGeom>
          <a:ln w="9144">
            <a:solidFill>
              <a:srgbClr val="626262"/>
            </a:solidFill>
          </a:ln>
        </p:spPr>
        <p:txBody>
          <a:bodyPr wrap="square" lIns="0" tIns="0" rIns="0" bIns="0" rtlCol="0"/>
          <a:lstStyle/>
          <a:p>
            <a:endParaRPr>
              <a:latin typeface="Times New Roman" pitchFamily="18" charset="0"/>
              <a:cs typeface="Times New Roman" pitchFamily="18" charset="0"/>
            </a:endParaRPr>
          </a:p>
        </p:txBody>
      </p:sp>
      <p:sp>
        <p:nvSpPr>
          <p:cNvPr id="15" name="object 12"/>
          <p:cNvSpPr/>
          <p:nvPr/>
        </p:nvSpPr>
        <p:spPr>
          <a:xfrm>
            <a:off x="4521453" y="2664205"/>
            <a:ext cx="0" cy="210820"/>
          </a:xfrm>
          <a:custGeom>
            <a:avLst/>
            <a:gdLst/>
            <a:ahLst/>
            <a:cxnLst/>
            <a:rect l="l" t="t" r="r" b="b"/>
            <a:pathLst>
              <a:path h="210819">
                <a:moveTo>
                  <a:pt x="0" y="0"/>
                </a:moveTo>
                <a:lnTo>
                  <a:pt x="0" y="210312"/>
                </a:lnTo>
              </a:path>
            </a:pathLst>
          </a:custGeom>
          <a:ln w="9144">
            <a:solidFill>
              <a:srgbClr val="626262"/>
            </a:solidFill>
          </a:ln>
        </p:spPr>
        <p:txBody>
          <a:bodyPr wrap="square" lIns="0" tIns="0" rIns="0" bIns="0" rtlCol="0"/>
          <a:lstStyle/>
          <a:p>
            <a:endParaRPr>
              <a:latin typeface="Times New Roman" pitchFamily="18" charset="0"/>
              <a:cs typeface="Times New Roman" pitchFamily="18" charset="0"/>
            </a:endParaRPr>
          </a:p>
        </p:txBody>
      </p:sp>
      <p:sp>
        <p:nvSpPr>
          <p:cNvPr id="16" name="object 13"/>
          <p:cNvSpPr/>
          <p:nvPr/>
        </p:nvSpPr>
        <p:spPr>
          <a:xfrm>
            <a:off x="4521453" y="2417319"/>
            <a:ext cx="0" cy="105410"/>
          </a:xfrm>
          <a:custGeom>
            <a:avLst/>
            <a:gdLst/>
            <a:ahLst/>
            <a:cxnLst/>
            <a:rect l="l" t="t" r="r" b="b"/>
            <a:pathLst>
              <a:path h="105410">
                <a:moveTo>
                  <a:pt x="0" y="0"/>
                </a:moveTo>
                <a:lnTo>
                  <a:pt x="0" y="105156"/>
                </a:lnTo>
              </a:path>
            </a:pathLst>
          </a:custGeom>
          <a:ln w="9144">
            <a:solidFill>
              <a:srgbClr val="626262"/>
            </a:solidFill>
          </a:ln>
        </p:spPr>
        <p:txBody>
          <a:bodyPr wrap="square" lIns="0" tIns="0" rIns="0" bIns="0" rtlCol="0"/>
          <a:lstStyle/>
          <a:p>
            <a:endParaRPr>
              <a:latin typeface="Times New Roman" pitchFamily="18" charset="0"/>
              <a:cs typeface="Times New Roman" pitchFamily="18" charset="0"/>
            </a:endParaRPr>
          </a:p>
        </p:txBody>
      </p:sp>
      <p:sp>
        <p:nvSpPr>
          <p:cNvPr id="23" name="object 14"/>
          <p:cNvSpPr/>
          <p:nvPr/>
        </p:nvSpPr>
        <p:spPr>
          <a:xfrm>
            <a:off x="5477000" y="3720337"/>
            <a:ext cx="0" cy="1866900"/>
          </a:xfrm>
          <a:custGeom>
            <a:avLst/>
            <a:gdLst/>
            <a:ahLst/>
            <a:cxnLst/>
            <a:rect l="l" t="t" r="r" b="b"/>
            <a:pathLst>
              <a:path h="1866900">
                <a:moveTo>
                  <a:pt x="0" y="0"/>
                </a:moveTo>
                <a:lnTo>
                  <a:pt x="0" y="1866899"/>
                </a:lnTo>
              </a:path>
            </a:pathLst>
          </a:custGeom>
          <a:ln w="9144">
            <a:solidFill>
              <a:srgbClr val="626262"/>
            </a:solidFill>
          </a:ln>
        </p:spPr>
        <p:txBody>
          <a:bodyPr wrap="square" lIns="0" tIns="0" rIns="0" bIns="0" rtlCol="0"/>
          <a:lstStyle/>
          <a:p>
            <a:endParaRPr>
              <a:latin typeface="Times New Roman" pitchFamily="18" charset="0"/>
              <a:cs typeface="Times New Roman" pitchFamily="18" charset="0"/>
            </a:endParaRPr>
          </a:p>
        </p:txBody>
      </p:sp>
      <p:sp>
        <p:nvSpPr>
          <p:cNvPr id="24" name="object 15"/>
          <p:cNvSpPr/>
          <p:nvPr/>
        </p:nvSpPr>
        <p:spPr>
          <a:xfrm>
            <a:off x="5477000" y="3368293"/>
            <a:ext cx="0" cy="212090"/>
          </a:xfrm>
          <a:custGeom>
            <a:avLst/>
            <a:gdLst/>
            <a:ahLst/>
            <a:cxnLst/>
            <a:rect l="l" t="t" r="r" b="b"/>
            <a:pathLst>
              <a:path h="212089">
                <a:moveTo>
                  <a:pt x="0" y="0"/>
                </a:moveTo>
                <a:lnTo>
                  <a:pt x="0" y="211836"/>
                </a:lnTo>
              </a:path>
            </a:pathLst>
          </a:custGeom>
          <a:ln w="9144">
            <a:solidFill>
              <a:srgbClr val="626262"/>
            </a:solidFill>
          </a:ln>
        </p:spPr>
        <p:txBody>
          <a:bodyPr wrap="square" lIns="0" tIns="0" rIns="0" bIns="0" rtlCol="0"/>
          <a:lstStyle/>
          <a:p>
            <a:endParaRPr>
              <a:latin typeface="Times New Roman" pitchFamily="18" charset="0"/>
              <a:cs typeface="Times New Roman" pitchFamily="18" charset="0"/>
            </a:endParaRPr>
          </a:p>
        </p:txBody>
      </p:sp>
      <p:sp>
        <p:nvSpPr>
          <p:cNvPr id="25" name="object 16"/>
          <p:cNvSpPr/>
          <p:nvPr/>
        </p:nvSpPr>
        <p:spPr>
          <a:xfrm>
            <a:off x="5477000" y="3016249"/>
            <a:ext cx="0" cy="212090"/>
          </a:xfrm>
          <a:custGeom>
            <a:avLst/>
            <a:gdLst/>
            <a:ahLst/>
            <a:cxnLst/>
            <a:rect l="l" t="t" r="r" b="b"/>
            <a:pathLst>
              <a:path h="212089">
                <a:moveTo>
                  <a:pt x="0" y="0"/>
                </a:moveTo>
                <a:lnTo>
                  <a:pt x="0" y="211836"/>
                </a:lnTo>
              </a:path>
            </a:pathLst>
          </a:custGeom>
          <a:ln w="9144">
            <a:solidFill>
              <a:srgbClr val="626262"/>
            </a:solidFill>
          </a:ln>
        </p:spPr>
        <p:txBody>
          <a:bodyPr wrap="square" lIns="0" tIns="0" rIns="0" bIns="0" rtlCol="0"/>
          <a:lstStyle/>
          <a:p>
            <a:endParaRPr>
              <a:latin typeface="Times New Roman" pitchFamily="18" charset="0"/>
              <a:cs typeface="Times New Roman" pitchFamily="18" charset="0"/>
            </a:endParaRPr>
          </a:p>
        </p:txBody>
      </p:sp>
      <p:sp>
        <p:nvSpPr>
          <p:cNvPr id="26" name="object 17"/>
          <p:cNvSpPr/>
          <p:nvPr/>
        </p:nvSpPr>
        <p:spPr>
          <a:xfrm>
            <a:off x="5477000" y="2417319"/>
            <a:ext cx="0" cy="457200"/>
          </a:xfrm>
          <a:custGeom>
            <a:avLst/>
            <a:gdLst/>
            <a:ahLst/>
            <a:cxnLst/>
            <a:rect l="l" t="t" r="r" b="b"/>
            <a:pathLst>
              <a:path h="457200">
                <a:moveTo>
                  <a:pt x="0" y="0"/>
                </a:moveTo>
                <a:lnTo>
                  <a:pt x="0" y="457200"/>
                </a:lnTo>
              </a:path>
            </a:pathLst>
          </a:custGeom>
          <a:ln w="9144">
            <a:solidFill>
              <a:srgbClr val="626262"/>
            </a:solidFill>
          </a:ln>
        </p:spPr>
        <p:txBody>
          <a:bodyPr wrap="square" lIns="0" tIns="0" rIns="0" bIns="0" rtlCol="0"/>
          <a:lstStyle/>
          <a:p>
            <a:endParaRPr>
              <a:latin typeface="Times New Roman" pitchFamily="18" charset="0"/>
              <a:cs typeface="Times New Roman" pitchFamily="18" charset="0"/>
            </a:endParaRPr>
          </a:p>
        </p:txBody>
      </p:sp>
      <p:sp>
        <p:nvSpPr>
          <p:cNvPr id="27" name="object 18"/>
          <p:cNvSpPr/>
          <p:nvPr/>
        </p:nvSpPr>
        <p:spPr>
          <a:xfrm>
            <a:off x="6432548" y="2417318"/>
            <a:ext cx="0" cy="3169920"/>
          </a:xfrm>
          <a:custGeom>
            <a:avLst/>
            <a:gdLst/>
            <a:ahLst/>
            <a:cxnLst/>
            <a:rect l="l" t="t" r="r" b="b"/>
            <a:pathLst>
              <a:path h="3169920">
                <a:moveTo>
                  <a:pt x="0" y="0"/>
                </a:moveTo>
                <a:lnTo>
                  <a:pt x="0" y="3169920"/>
                </a:lnTo>
              </a:path>
            </a:pathLst>
          </a:custGeom>
          <a:ln w="9144">
            <a:solidFill>
              <a:srgbClr val="626262"/>
            </a:solidFill>
          </a:ln>
        </p:spPr>
        <p:txBody>
          <a:bodyPr wrap="square" lIns="0" tIns="0" rIns="0" bIns="0" rtlCol="0"/>
          <a:lstStyle/>
          <a:p>
            <a:endParaRPr>
              <a:latin typeface="Times New Roman" pitchFamily="18" charset="0"/>
              <a:cs typeface="Times New Roman" pitchFamily="18" charset="0"/>
            </a:endParaRPr>
          </a:p>
        </p:txBody>
      </p:sp>
      <p:sp>
        <p:nvSpPr>
          <p:cNvPr id="28" name="object 19"/>
          <p:cNvSpPr/>
          <p:nvPr/>
        </p:nvSpPr>
        <p:spPr>
          <a:xfrm>
            <a:off x="3565908" y="5340349"/>
            <a:ext cx="131445" cy="142240"/>
          </a:xfrm>
          <a:custGeom>
            <a:avLst/>
            <a:gdLst/>
            <a:ahLst/>
            <a:cxnLst/>
            <a:rect l="l" t="t" r="r" b="b"/>
            <a:pathLst>
              <a:path w="131444" h="142239">
                <a:moveTo>
                  <a:pt x="131063" y="0"/>
                </a:moveTo>
                <a:lnTo>
                  <a:pt x="0" y="0"/>
                </a:lnTo>
                <a:lnTo>
                  <a:pt x="0" y="141731"/>
                </a:lnTo>
                <a:lnTo>
                  <a:pt x="131063" y="141731"/>
                </a:lnTo>
                <a:lnTo>
                  <a:pt x="131063" y="0"/>
                </a:lnTo>
                <a:close/>
              </a:path>
            </a:pathLst>
          </a:custGeom>
          <a:solidFill>
            <a:srgbClr val="0E6EC5"/>
          </a:solidFill>
        </p:spPr>
        <p:txBody>
          <a:bodyPr wrap="square" lIns="0" tIns="0" rIns="0" bIns="0" rtlCol="0"/>
          <a:lstStyle/>
          <a:p>
            <a:endParaRPr>
              <a:latin typeface="Times New Roman" pitchFamily="18" charset="0"/>
              <a:cs typeface="Times New Roman" pitchFamily="18" charset="0"/>
            </a:endParaRPr>
          </a:p>
        </p:txBody>
      </p:sp>
      <p:sp>
        <p:nvSpPr>
          <p:cNvPr id="29" name="object 20"/>
          <p:cNvSpPr/>
          <p:nvPr/>
        </p:nvSpPr>
        <p:spPr>
          <a:xfrm>
            <a:off x="3565907" y="4988306"/>
            <a:ext cx="129539" cy="142240"/>
          </a:xfrm>
          <a:custGeom>
            <a:avLst/>
            <a:gdLst/>
            <a:ahLst/>
            <a:cxnLst/>
            <a:rect l="l" t="t" r="r" b="b"/>
            <a:pathLst>
              <a:path w="129539" h="142239">
                <a:moveTo>
                  <a:pt x="129539" y="0"/>
                </a:moveTo>
                <a:lnTo>
                  <a:pt x="0" y="0"/>
                </a:lnTo>
                <a:lnTo>
                  <a:pt x="0" y="141731"/>
                </a:lnTo>
                <a:lnTo>
                  <a:pt x="129539" y="141731"/>
                </a:lnTo>
                <a:lnTo>
                  <a:pt x="129539" y="0"/>
                </a:lnTo>
                <a:close/>
              </a:path>
            </a:pathLst>
          </a:custGeom>
          <a:solidFill>
            <a:srgbClr val="0E6EC5"/>
          </a:solidFill>
        </p:spPr>
        <p:txBody>
          <a:bodyPr wrap="square" lIns="0" tIns="0" rIns="0" bIns="0" rtlCol="0"/>
          <a:lstStyle/>
          <a:p>
            <a:endParaRPr>
              <a:latin typeface="Times New Roman" pitchFamily="18" charset="0"/>
              <a:cs typeface="Times New Roman" pitchFamily="18" charset="0"/>
            </a:endParaRPr>
          </a:p>
        </p:txBody>
      </p:sp>
      <p:sp>
        <p:nvSpPr>
          <p:cNvPr id="30" name="object 21"/>
          <p:cNvSpPr/>
          <p:nvPr/>
        </p:nvSpPr>
        <p:spPr>
          <a:xfrm>
            <a:off x="3565907" y="4636264"/>
            <a:ext cx="631190" cy="140335"/>
          </a:xfrm>
          <a:custGeom>
            <a:avLst/>
            <a:gdLst/>
            <a:ahLst/>
            <a:cxnLst/>
            <a:rect l="l" t="t" r="r" b="b"/>
            <a:pathLst>
              <a:path w="631189" h="140335">
                <a:moveTo>
                  <a:pt x="630936" y="0"/>
                </a:moveTo>
                <a:lnTo>
                  <a:pt x="0" y="0"/>
                </a:lnTo>
                <a:lnTo>
                  <a:pt x="0" y="140208"/>
                </a:lnTo>
                <a:lnTo>
                  <a:pt x="630936" y="140208"/>
                </a:lnTo>
                <a:lnTo>
                  <a:pt x="630936" y="0"/>
                </a:lnTo>
                <a:close/>
              </a:path>
            </a:pathLst>
          </a:custGeom>
          <a:solidFill>
            <a:srgbClr val="0E6EC5"/>
          </a:solidFill>
        </p:spPr>
        <p:txBody>
          <a:bodyPr wrap="square" lIns="0" tIns="0" rIns="0" bIns="0" rtlCol="0"/>
          <a:lstStyle/>
          <a:p>
            <a:endParaRPr>
              <a:latin typeface="Times New Roman" pitchFamily="18" charset="0"/>
              <a:cs typeface="Times New Roman" pitchFamily="18" charset="0"/>
            </a:endParaRPr>
          </a:p>
        </p:txBody>
      </p:sp>
      <p:sp>
        <p:nvSpPr>
          <p:cNvPr id="31" name="object 22"/>
          <p:cNvSpPr/>
          <p:nvPr/>
        </p:nvSpPr>
        <p:spPr>
          <a:xfrm>
            <a:off x="3565907" y="4284220"/>
            <a:ext cx="1353820" cy="140335"/>
          </a:xfrm>
          <a:custGeom>
            <a:avLst/>
            <a:gdLst/>
            <a:ahLst/>
            <a:cxnLst/>
            <a:rect l="l" t="t" r="r" b="b"/>
            <a:pathLst>
              <a:path w="1353820" h="140335">
                <a:moveTo>
                  <a:pt x="1353312" y="0"/>
                </a:moveTo>
                <a:lnTo>
                  <a:pt x="0" y="0"/>
                </a:lnTo>
                <a:lnTo>
                  <a:pt x="0" y="140208"/>
                </a:lnTo>
                <a:lnTo>
                  <a:pt x="1353312" y="140208"/>
                </a:lnTo>
                <a:lnTo>
                  <a:pt x="1353312" y="0"/>
                </a:lnTo>
                <a:close/>
              </a:path>
            </a:pathLst>
          </a:custGeom>
          <a:solidFill>
            <a:srgbClr val="0E6EC5"/>
          </a:solidFill>
        </p:spPr>
        <p:txBody>
          <a:bodyPr wrap="square" lIns="0" tIns="0" rIns="0" bIns="0" rtlCol="0"/>
          <a:lstStyle/>
          <a:p>
            <a:endParaRPr>
              <a:latin typeface="Times New Roman" pitchFamily="18" charset="0"/>
              <a:cs typeface="Times New Roman" pitchFamily="18" charset="0"/>
            </a:endParaRPr>
          </a:p>
        </p:txBody>
      </p:sp>
      <p:sp>
        <p:nvSpPr>
          <p:cNvPr id="32" name="object 23"/>
          <p:cNvSpPr/>
          <p:nvPr/>
        </p:nvSpPr>
        <p:spPr>
          <a:xfrm>
            <a:off x="3565905" y="3932177"/>
            <a:ext cx="1499870" cy="140335"/>
          </a:xfrm>
          <a:custGeom>
            <a:avLst/>
            <a:gdLst/>
            <a:ahLst/>
            <a:cxnLst/>
            <a:rect l="l" t="t" r="r" b="b"/>
            <a:pathLst>
              <a:path w="1499870" h="140335">
                <a:moveTo>
                  <a:pt x="1499615" y="0"/>
                </a:moveTo>
                <a:lnTo>
                  <a:pt x="0" y="0"/>
                </a:lnTo>
                <a:lnTo>
                  <a:pt x="0" y="140207"/>
                </a:lnTo>
                <a:lnTo>
                  <a:pt x="1499615" y="140207"/>
                </a:lnTo>
                <a:lnTo>
                  <a:pt x="1499615" y="0"/>
                </a:lnTo>
                <a:close/>
              </a:path>
            </a:pathLst>
          </a:custGeom>
          <a:solidFill>
            <a:srgbClr val="0E6EC5"/>
          </a:solidFill>
        </p:spPr>
        <p:txBody>
          <a:bodyPr wrap="square" lIns="0" tIns="0" rIns="0" bIns="0" rtlCol="0"/>
          <a:lstStyle/>
          <a:p>
            <a:endParaRPr>
              <a:latin typeface="Times New Roman" pitchFamily="18" charset="0"/>
              <a:cs typeface="Times New Roman" pitchFamily="18" charset="0"/>
            </a:endParaRPr>
          </a:p>
        </p:txBody>
      </p:sp>
      <p:sp>
        <p:nvSpPr>
          <p:cNvPr id="33" name="object 24"/>
          <p:cNvSpPr/>
          <p:nvPr/>
        </p:nvSpPr>
        <p:spPr>
          <a:xfrm>
            <a:off x="3565905" y="3580133"/>
            <a:ext cx="2048510" cy="140335"/>
          </a:xfrm>
          <a:custGeom>
            <a:avLst/>
            <a:gdLst/>
            <a:ahLst/>
            <a:cxnLst/>
            <a:rect l="l" t="t" r="r" b="b"/>
            <a:pathLst>
              <a:path w="2048510" h="140335">
                <a:moveTo>
                  <a:pt x="2048255" y="0"/>
                </a:moveTo>
                <a:lnTo>
                  <a:pt x="0" y="0"/>
                </a:lnTo>
                <a:lnTo>
                  <a:pt x="0" y="140208"/>
                </a:lnTo>
                <a:lnTo>
                  <a:pt x="2048255" y="140208"/>
                </a:lnTo>
                <a:lnTo>
                  <a:pt x="2048255" y="0"/>
                </a:lnTo>
                <a:close/>
              </a:path>
            </a:pathLst>
          </a:custGeom>
          <a:solidFill>
            <a:srgbClr val="0E6EC5"/>
          </a:solidFill>
        </p:spPr>
        <p:txBody>
          <a:bodyPr wrap="square" lIns="0" tIns="0" rIns="0" bIns="0" rtlCol="0"/>
          <a:lstStyle/>
          <a:p>
            <a:endParaRPr>
              <a:latin typeface="Times New Roman" pitchFamily="18" charset="0"/>
              <a:cs typeface="Times New Roman" pitchFamily="18" charset="0"/>
            </a:endParaRPr>
          </a:p>
        </p:txBody>
      </p:sp>
      <p:sp>
        <p:nvSpPr>
          <p:cNvPr id="34" name="object 25"/>
          <p:cNvSpPr/>
          <p:nvPr/>
        </p:nvSpPr>
        <p:spPr>
          <a:xfrm>
            <a:off x="3565905" y="3228089"/>
            <a:ext cx="2531745" cy="140335"/>
          </a:xfrm>
          <a:custGeom>
            <a:avLst/>
            <a:gdLst/>
            <a:ahLst/>
            <a:cxnLst/>
            <a:rect l="l" t="t" r="r" b="b"/>
            <a:pathLst>
              <a:path w="2531745" h="140335">
                <a:moveTo>
                  <a:pt x="2531364" y="0"/>
                </a:moveTo>
                <a:lnTo>
                  <a:pt x="0" y="0"/>
                </a:lnTo>
                <a:lnTo>
                  <a:pt x="0" y="140207"/>
                </a:lnTo>
                <a:lnTo>
                  <a:pt x="2531364" y="140207"/>
                </a:lnTo>
                <a:lnTo>
                  <a:pt x="2531364" y="0"/>
                </a:lnTo>
                <a:close/>
              </a:path>
            </a:pathLst>
          </a:custGeom>
          <a:solidFill>
            <a:srgbClr val="0E6EC5"/>
          </a:solidFill>
        </p:spPr>
        <p:txBody>
          <a:bodyPr wrap="square" lIns="0" tIns="0" rIns="0" bIns="0" rtlCol="0"/>
          <a:lstStyle/>
          <a:p>
            <a:endParaRPr>
              <a:latin typeface="Times New Roman" pitchFamily="18" charset="0"/>
              <a:cs typeface="Times New Roman" pitchFamily="18" charset="0"/>
            </a:endParaRPr>
          </a:p>
        </p:txBody>
      </p:sp>
      <p:sp>
        <p:nvSpPr>
          <p:cNvPr id="35" name="object 26"/>
          <p:cNvSpPr/>
          <p:nvPr/>
        </p:nvSpPr>
        <p:spPr>
          <a:xfrm>
            <a:off x="3565907" y="2874518"/>
            <a:ext cx="2680970" cy="142240"/>
          </a:xfrm>
          <a:custGeom>
            <a:avLst/>
            <a:gdLst/>
            <a:ahLst/>
            <a:cxnLst/>
            <a:rect l="l" t="t" r="r" b="b"/>
            <a:pathLst>
              <a:path w="2680970" h="142239">
                <a:moveTo>
                  <a:pt x="2680716" y="0"/>
                </a:moveTo>
                <a:lnTo>
                  <a:pt x="0" y="0"/>
                </a:lnTo>
                <a:lnTo>
                  <a:pt x="0" y="141732"/>
                </a:lnTo>
                <a:lnTo>
                  <a:pt x="2680716" y="141732"/>
                </a:lnTo>
                <a:lnTo>
                  <a:pt x="2680716" y="0"/>
                </a:lnTo>
                <a:close/>
              </a:path>
            </a:pathLst>
          </a:custGeom>
          <a:solidFill>
            <a:srgbClr val="0E6EC5"/>
          </a:solidFill>
        </p:spPr>
        <p:txBody>
          <a:bodyPr wrap="square" lIns="0" tIns="0" rIns="0" bIns="0" rtlCol="0"/>
          <a:lstStyle/>
          <a:p>
            <a:endParaRPr>
              <a:latin typeface="Times New Roman" pitchFamily="18" charset="0"/>
              <a:cs typeface="Times New Roman" pitchFamily="18" charset="0"/>
            </a:endParaRPr>
          </a:p>
        </p:txBody>
      </p:sp>
      <p:sp>
        <p:nvSpPr>
          <p:cNvPr id="36" name="object 27"/>
          <p:cNvSpPr/>
          <p:nvPr/>
        </p:nvSpPr>
        <p:spPr>
          <a:xfrm>
            <a:off x="3565908" y="2522474"/>
            <a:ext cx="1793875" cy="142240"/>
          </a:xfrm>
          <a:custGeom>
            <a:avLst/>
            <a:gdLst/>
            <a:ahLst/>
            <a:cxnLst/>
            <a:rect l="l" t="t" r="r" b="b"/>
            <a:pathLst>
              <a:path w="1793875" h="142239">
                <a:moveTo>
                  <a:pt x="1793748" y="0"/>
                </a:moveTo>
                <a:lnTo>
                  <a:pt x="0" y="0"/>
                </a:lnTo>
                <a:lnTo>
                  <a:pt x="0" y="141731"/>
                </a:lnTo>
                <a:lnTo>
                  <a:pt x="1793748" y="141731"/>
                </a:lnTo>
                <a:lnTo>
                  <a:pt x="1793748" y="0"/>
                </a:lnTo>
                <a:close/>
              </a:path>
            </a:pathLst>
          </a:custGeom>
          <a:solidFill>
            <a:srgbClr val="0E6EC5"/>
          </a:solidFill>
        </p:spPr>
        <p:txBody>
          <a:bodyPr wrap="square" lIns="0" tIns="0" rIns="0" bIns="0" rtlCol="0"/>
          <a:lstStyle/>
          <a:p>
            <a:endParaRPr>
              <a:latin typeface="Times New Roman" pitchFamily="18" charset="0"/>
              <a:cs typeface="Times New Roman" pitchFamily="18" charset="0"/>
            </a:endParaRPr>
          </a:p>
        </p:txBody>
      </p:sp>
      <p:sp>
        <p:nvSpPr>
          <p:cNvPr id="37" name="object 28"/>
          <p:cNvSpPr/>
          <p:nvPr/>
        </p:nvSpPr>
        <p:spPr>
          <a:xfrm>
            <a:off x="3492755" y="2417318"/>
            <a:ext cx="2940050" cy="3243580"/>
          </a:xfrm>
          <a:custGeom>
            <a:avLst/>
            <a:gdLst/>
            <a:ahLst/>
            <a:cxnLst/>
            <a:rect l="l" t="t" r="r" b="b"/>
            <a:pathLst>
              <a:path w="2940050" h="3243579">
                <a:moveTo>
                  <a:pt x="73152" y="3169920"/>
                </a:moveTo>
                <a:lnTo>
                  <a:pt x="2939796" y="3169920"/>
                </a:lnTo>
              </a:path>
              <a:path w="2940050" h="3243579">
                <a:moveTo>
                  <a:pt x="73152" y="3169920"/>
                </a:moveTo>
                <a:lnTo>
                  <a:pt x="73152" y="3243072"/>
                </a:lnTo>
              </a:path>
              <a:path w="2940050" h="3243579">
                <a:moveTo>
                  <a:pt x="1028700" y="3169920"/>
                </a:moveTo>
                <a:lnTo>
                  <a:pt x="1028700" y="3243072"/>
                </a:lnTo>
              </a:path>
              <a:path w="2940050" h="3243579">
                <a:moveTo>
                  <a:pt x="1984247" y="3169920"/>
                </a:moveTo>
                <a:lnTo>
                  <a:pt x="1984247" y="3243072"/>
                </a:lnTo>
              </a:path>
              <a:path w="2940050" h="3243579">
                <a:moveTo>
                  <a:pt x="2939796" y="3169920"/>
                </a:moveTo>
                <a:lnTo>
                  <a:pt x="2939796" y="3243072"/>
                </a:lnTo>
              </a:path>
              <a:path w="2940050" h="3243579">
                <a:moveTo>
                  <a:pt x="73152" y="3169920"/>
                </a:moveTo>
                <a:lnTo>
                  <a:pt x="73152" y="0"/>
                </a:lnTo>
              </a:path>
              <a:path w="2940050" h="3243579">
                <a:moveTo>
                  <a:pt x="0" y="3169920"/>
                </a:moveTo>
                <a:lnTo>
                  <a:pt x="73152" y="3169920"/>
                </a:lnTo>
              </a:path>
              <a:path w="2940050" h="3243579">
                <a:moveTo>
                  <a:pt x="0" y="2817876"/>
                </a:moveTo>
                <a:lnTo>
                  <a:pt x="73152" y="2817876"/>
                </a:lnTo>
              </a:path>
              <a:path w="2940050" h="3243579">
                <a:moveTo>
                  <a:pt x="0" y="2465832"/>
                </a:moveTo>
                <a:lnTo>
                  <a:pt x="73152" y="2465832"/>
                </a:lnTo>
              </a:path>
              <a:path w="2940050" h="3243579">
                <a:moveTo>
                  <a:pt x="0" y="2113788"/>
                </a:moveTo>
                <a:lnTo>
                  <a:pt x="73152" y="2113788"/>
                </a:lnTo>
              </a:path>
              <a:path w="2940050" h="3243579">
                <a:moveTo>
                  <a:pt x="0" y="1761744"/>
                </a:moveTo>
                <a:lnTo>
                  <a:pt x="73152" y="1761744"/>
                </a:lnTo>
              </a:path>
              <a:path w="2940050" h="3243579">
                <a:moveTo>
                  <a:pt x="0" y="1408176"/>
                </a:moveTo>
                <a:lnTo>
                  <a:pt x="73152" y="1408176"/>
                </a:lnTo>
              </a:path>
              <a:path w="2940050" h="3243579">
                <a:moveTo>
                  <a:pt x="0" y="1056132"/>
                </a:moveTo>
                <a:lnTo>
                  <a:pt x="73152" y="1056132"/>
                </a:lnTo>
              </a:path>
              <a:path w="2940050" h="3243579">
                <a:moveTo>
                  <a:pt x="0" y="704088"/>
                </a:moveTo>
                <a:lnTo>
                  <a:pt x="73152" y="704088"/>
                </a:lnTo>
              </a:path>
              <a:path w="2940050" h="3243579">
                <a:moveTo>
                  <a:pt x="0" y="352044"/>
                </a:moveTo>
                <a:lnTo>
                  <a:pt x="73152" y="352044"/>
                </a:lnTo>
              </a:path>
              <a:path w="2940050" h="3243579">
                <a:moveTo>
                  <a:pt x="0" y="0"/>
                </a:moveTo>
                <a:lnTo>
                  <a:pt x="73152" y="0"/>
                </a:lnTo>
              </a:path>
            </a:pathLst>
          </a:custGeom>
          <a:ln w="9144">
            <a:solidFill>
              <a:srgbClr val="626262"/>
            </a:solidFill>
          </a:ln>
        </p:spPr>
        <p:txBody>
          <a:bodyPr wrap="square" lIns="0" tIns="0" rIns="0" bIns="0" rtlCol="0"/>
          <a:lstStyle/>
          <a:p>
            <a:endParaRPr>
              <a:latin typeface="Times New Roman" pitchFamily="18" charset="0"/>
              <a:cs typeface="Times New Roman" pitchFamily="18" charset="0"/>
            </a:endParaRPr>
          </a:p>
        </p:txBody>
      </p:sp>
      <p:sp>
        <p:nvSpPr>
          <p:cNvPr id="38" name="object 29"/>
          <p:cNvSpPr txBox="1"/>
          <p:nvPr/>
        </p:nvSpPr>
        <p:spPr>
          <a:xfrm>
            <a:off x="3758309" y="4819142"/>
            <a:ext cx="394970" cy="738559"/>
          </a:xfrm>
          <a:prstGeom prst="rect">
            <a:avLst/>
          </a:prstGeom>
        </p:spPr>
        <p:txBody>
          <a:bodyPr vert="horz" wrap="square" lIns="0" tIns="90784" rIns="0" bIns="0" rtlCol="0">
            <a:spAutoFit/>
          </a:bodyPr>
          <a:lstStyle/>
          <a:p>
            <a:pPr marL="12697">
              <a:spcBef>
                <a:spcPts val="715"/>
              </a:spcBef>
            </a:pPr>
            <a:r>
              <a:rPr dirty="0">
                <a:latin typeface="Times New Roman" pitchFamily="18" charset="0"/>
                <a:cs typeface="Times New Roman" pitchFamily="18" charset="0"/>
              </a:rPr>
              <a:t>680</a:t>
            </a:r>
            <a:endParaRPr>
              <a:latin typeface="Times New Roman" pitchFamily="18" charset="0"/>
              <a:cs typeface="Times New Roman" pitchFamily="18" charset="0"/>
            </a:endParaRPr>
          </a:p>
          <a:p>
            <a:pPr marL="13968">
              <a:spcBef>
                <a:spcPts val="615"/>
              </a:spcBef>
            </a:pPr>
            <a:r>
              <a:rPr dirty="0">
                <a:latin typeface="Times New Roman" pitchFamily="18" charset="0"/>
                <a:cs typeface="Times New Roman" pitchFamily="18" charset="0"/>
              </a:rPr>
              <a:t>684</a:t>
            </a:r>
            <a:endParaRPr>
              <a:latin typeface="Times New Roman" pitchFamily="18" charset="0"/>
              <a:cs typeface="Times New Roman" pitchFamily="18" charset="0"/>
            </a:endParaRPr>
          </a:p>
        </p:txBody>
      </p:sp>
      <p:sp>
        <p:nvSpPr>
          <p:cNvPr id="39" name="object 30"/>
          <p:cNvSpPr txBox="1"/>
          <p:nvPr/>
        </p:nvSpPr>
        <p:spPr>
          <a:xfrm>
            <a:off x="4259071" y="4544951"/>
            <a:ext cx="488950" cy="299720"/>
          </a:xfrm>
          <a:prstGeom prst="rect">
            <a:avLst/>
          </a:prstGeom>
        </p:spPr>
        <p:txBody>
          <a:bodyPr vert="horz" wrap="square" lIns="0" tIns="12697" rIns="0" bIns="0" rtlCol="0">
            <a:spAutoFit/>
          </a:bodyPr>
          <a:lstStyle/>
          <a:p>
            <a:pPr marL="12697">
              <a:spcBef>
                <a:spcPts val="100"/>
              </a:spcBef>
            </a:pPr>
            <a:r>
              <a:rPr dirty="0">
                <a:latin typeface="Times New Roman" pitchFamily="18" charset="0"/>
                <a:cs typeface="Times New Roman" pitchFamily="18" charset="0"/>
              </a:rPr>
              <a:t>3298</a:t>
            </a:r>
            <a:endParaRPr>
              <a:latin typeface="Times New Roman" pitchFamily="18" charset="0"/>
              <a:cs typeface="Times New Roman" pitchFamily="18" charset="0"/>
            </a:endParaRPr>
          </a:p>
        </p:txBody>
      </p:sp>
      <p:sp>
        <p:nvSpPr>
          <p:cNvPr id="40" name="object 31"/>
          <p:cNvSpPr txBox="1"/>
          <p:nvPr/>
        </p:nvSpPr>
        <p:spPr>
          <a:xfrm>
            <a:off x="4981193" y="4192600"/>
            <a:ext cx="633223" cy="292094"/>
          </a:xfrm>
          <a:prstGeom prst="rect">
            <a:avLst/>
          </a:prstGeom>
        </p:spPr>
        <p:txBody>
          <a:bodyPr vert="horz" wrap="square" lIns="0" tIns="12697" rIns="0" bIns="0" rtlCol="0">
            <a:spAutoFit/>
          </a:bodyPr>
          <a:lstStyle/>
          <a:p>
            <a:pPr marL="12697">
              <a:spcBef>
                <a:spcPts val="100"/>
              </a:spcBef>
            </a:pPr>
            <a:r>
              <a:rPr spc="-10" dirty="0">
                <a:latin typeface="Times New Roman" pitchFamily="18" charset="0"/>
                <a:cs typeface="Times New Roman" pitchFamily="18" charset="0"/>
              </a:rPr>
              <a:t>7</a:t>
            </a:r>
            <a:r>
              <a:rPr dirty="0">
                <a:latin typeface="Times New Roman" pitchFamily="18" charset="0"/>
                <a:cs typeface="Times New Roman" pitchFamily="18" charset="0"/>
              </a:rPr>
              <a:t>081</a:t>
            </a:r>
          </a:p>
        </p:txBody>
      </p:sp>
      <p:sp>
        <p:nvSpPr>
          <p:cNvPr id="41" name="object 32"/>
          <p:cNvSpPr txBox="1"/>
          <p:nvPr/>
        </p:nvSpPr>
        <p:spPr>
          <a:xfrm>
            <a:off x="5128131" y="3840482"/>
            <a:ext cx="502284" cy="299720"/>
          </a:xfrm>
          <a:prstGeom prst="rect">
            <a:avLst/>
          </a:prstGeom>
        </p:spPr>
        <p:txBody>
          <a:bodyPr vert="horz" wrap="square" lIns="0" tIns="12697" rIns="0" bIns="0" rtlCol="0">
            <a:spAutoFit/>
          </a:bodyPr>
          <a:lstStyle/>
          <a:p>
            <a:pPr marL="12697">
              <a:spcBef>
                <a:spcPts val="100"/>
              </a:spcBef>
            </a:pPr>
            <a:r>
              <a:rPr spc="-4" dirty="0">
                <a:latin typeface="Times New Roman" pitchFamily="18" charset="0"/>
                <a:cs typeface="Times New Roman" pitchFamily="18" charset="0"/>
              </a:rPr>
              <a:t>7848</a:t>
            </a:r>
            <a:endParaRPr>
              <a:latin typeface="Times New Roman" pitchFamily="18" charset="0"/>
              <a:cs typeface="Times New Roman" pitchFamily="18" charset="0"/>
            </a:endParaRPr>
          </a:p>
        </p:txBody>
      </p:sp>
      <p:sp>
        <p:nvSpPr>
          <p:cNvPr id="42" name="object 33"/>
          <p:cNvSpPr txBox="1"/>
          <p:nvPr/>
        </p:nvSpPr>
        <p:spPr>
          <a:xfrm>
            <a:off x="5677027" y="3488182"/>
            <a:ext cx="762255" cy="292094"/>
          </a:xfrm>
          <a:prstGeom prst="rect">
            <a:avLst/>
          </a:prstGeom>
        </p:spPr>
        <p:txBody>
          <a:bodyPr vert="horz" wrap="square" lIns="0" tIns="12697" rIns="0" bIns="0" rtlCol="0">
            <a:spAutoFit/>
          </a:bodyPr>
          <a:lstStyle/>
          <a:p>
            <a:pPr marL="12697">
              <a:spcBef>
                <a:spcPts val="100"/>
              </a:spcBef>
            </a:pPr>
            <a:r>
              <a:rPr dirty="0">
                <a:latin typeface="Times New Roman" pitchFamily="18" charset="0"/>
                <a:cs typeface="Times New Roman" pitchFamily="18" charset="0"/>
              </a:rPr>
              <a:t>10</a:t>
            </a:r>
            <a:r>
              <a:rPr spc="4" dirty="0">
                <a:latin typeface="Times New Roman" pitchFamily="18" charset="0"/>
                <a:cs typeface="Times New Roman" pitchFamily="18" charset="0"/>
              </a:rPr>
              <a:t>7</a:t>
            </a:r>
            <a:r>
              <a:rPr spc="-4" dirty="0">
                <a:latin typeface="Times New Roman" pitchFamily="18" charset="0"/>
                <a:cs typeface="Times New Roman" pitchFamily="18" charset="0"/>
              </a:rPr>
              <a:t>20</a:t>
            </a:r>
            <a:endParaRPr dirty="0">
              <a:latin typeface="Times New Roman" pitchFamily="18" charset="0"/>
              <a:cs typeface="Times New Roman" pitchFamily="18" charset="0"/>
            </a:endParaRPr>
          </a:p>
        </p:txBody>
      </p:sp>
      <p:sp>
        <p:nvSpPr>
          <p:cNvPr id="43" name="object 34"/>
          <p:cNvSpPr txBox="1"/>
          <p:nvPr/>
        </p:nvSpPr>
        <p:spPr>
          <a:xfrm>
            <a:off x="6160516" y="3135883"/>
            <a:ext cx="778003" cy="292094"/>
          </a:xfrm>
          <a:prstGeom prst="rect">
            <a:avLst/>
          </a:prstGeom>
        </p:spPr>
        <p:txBody>
          <a:bodyPr vert="horz" wrap="square" lIns="0" tIns="12697" rIns="0" bIns="0" rtlCol="0">
            <a:spAutoFit/>
          </a:bodyPr>
          <a:lstStyle/>
          <a:p>
            <a:pPr marL="12697">
              <a:spcBef>
                <a:spcPts val="100"/>
              </a:spcBef>
            </a:pPr>
            <a:r>
              <a:rPr spc="-14" dirty="0">
                <a:latin typeface="Times New Roman" pitchFamily="18" charset="0"/>
                <a:cs typeface="Times New Roman" pitchFamily="18" charset="0"/>
              </a:rPr>
              <a:t>1</a:t>
            </a:r>
            <a:r>
              <a:rPr dirty="0">
                <a:latin typeface="Times New Roman" pitchFamily="18" charset="0"/>
                <a:cs typeface="Times New Roman" pitchFamily="18" charset="0"/>
              </a:rPr>
              <a:t>3</a:t>
            </a:r>
            <a:r>
              <a:rPr spc="4" dirty="0">
                <a:latin typeface="Times New Roman" pitchFamily="18" charset="0"/>
                <a:cs typeface="Times New Roman" pitchFamily="18" charset="0"/>
              </a:rPr>
              <a:t>2</a:t>
            </a:r>
            <a:r>
              <a:rPr dirty="0">
                <a:latin typeface="Times New Roman" pitchFamily="18" charset="0"/>
                <a:cs typeface="Times New Roman" pitchFamily="18" charset="0"/>
              </a:rPr>
              <a:t>46</a:t>
            </a:r>
          </a:p>
        </p:txBody>
      </p:sp>
      <p:sp>
        <p:nvSpPr>
          <p:cNvPr id="44" name="object 35"/>
          <p:cNvSpPr txBox="1"/>
          <p:nvPr/>
        </p:nvSpPr>
        <p:spPr>
          <a:xfrm>
            <a:off x="6310375" y="2783840"/>
            <a:ext cx="753238" cy="292094"/>
          </a:xfrm>
          <a:prstGeom prst="rect">
            <a:avLst/>
          </a:prstGeom>
        </p:spPr>
        <p:txBody>
          <a:bodyPr vert="horz" wrap="square" lIns="0" tIns="12697" rIns="0" bIns="0" rtlCol="0">
            <a:spAutoFit/>
          </a:bodyPr>
          <a:lstStyle/>
          <a:p>
            <a:pPr marL="12697">
              <a:spcBef>
                <a:spcPts val="100"/>
              </a:spcBef>
            </a:pPr>
            <a:r>
              <a:rPr dirty="0">
                <a:latin typeface="Times New Roman" pitchFamily="18" charset="0"/>
                <a:cs typeface="Times New Roman" pitchFamily="18" charset="0"/>
              </a:rPr>
              <a:t>14</a:t>
            </a:r>
            <a:r>
              <a:rPr spc="4" dirty="0">
                <a:latin typeface="Times New Roman" pitchFamily="18" charset="0"/>
                <a:cs typeface="Times New Roman" pitchFamily="18" charset="0"/>
              </a:rPr>
              <a:t>0</a:t>
            </a:r>
            <a:r>
              <a:rPr spc="-10" dirty="0">
                <a:latin typeface="Times New Roman" pitchFamily="18" charset="0"/>
                <a:cs typeface="Times New Roman" pitchFamily="18" charset="0"/>
              </a:rPr>
              <a:t>3</a:t>
            </a:r>
            <a:r>
              <a:rPr dirty="0">
                <a:latin typeface="Times New Roman" pitchFamily="18" charset="0"/>
                <a:cs typeface="Times New Roman" pitchFamily="18" charset="0"/>
              </a:rPr>
              <a:t>0</a:t>
            </a:r>
          </a:p>
        </p:txBody>
      </p:sp>
      <p:sp>
        <p:nvSpPr>
          <p:cNvPr id="45" name="object 36"/>
          <p:cNvSpPr txBox="1"/>
          <p:nvPr/>
        </p:nvSpPr>
        <p:spPr>
          <a:xfrm>
            <a:off x="5424044" y="2431414"/>
            <a:ext cx="501015" cy="292094"/>
          </a:xfrm>
          <a:prstGeom prst="rect">
            <a:avLst/>
          </a:prstGeom>
        </p:spPr>
        <p:txBody>
          <a:bodyPr vert="horz" wrap="square" lIns="0" tIns="12697" rIns="0" bIns="0" rtlCol="0">
            <a:spAutoFit/>
          </a:bodyPr>
          <a:lstStyle/>
          <a:p>
            <a:pPr marL="12697">
              <a:spcBef>
                <a:spcPts val="100"/>
              </a:spcBef>
            </a:pPr>
            <a:r>
              <a:rPr spc="-14" dirty="0">
                <a:latin typeface="Times New Roman" pitchFamily="18" charset="0"/>
                <a:cs typeface="Times New Roman" pitchFamily="18" charset="0"/>
              </a:rPr>
              <a:t>9</a:t>
            </a:r>
            <a:r>
              <a:rPr spc="-10" dirty="0">
                <a:latin typeface="Times New Roman" pitchFamily="18" charset="0"/>
                <a:cs typeface="Times New Roman" pitchFamily="18" charset="0"/>
              </a:rPr>
              <a:t>3</a:t>
            </a:r>
            <a:r>
              <a:rPr dirty="0">
                <a:latin typeface="Times New Roman" pitchFamily="18" charset="0"/>
                <a:cs typeface="Times New Roman" pitchFamily="18" charset="0"/>
              </a:rPr>
              <a:t>89</a:t>
            </a:r>
            <a:endParaRPr>
              <a:latin typeface="Times New Roman" pitchFamily="18" charset="0"/>
              <a:cs typeface="Times New Roman" pitchFamily="18" charset="0"/>
            </a:endParaRPr>
          </a:p>
        </p:txBody>
      </p:sp>
      <p:sp>
        <p:nvSpPr>
          <p:cNvPr id="46" name="object 37"/>
          <p:cNvSpPr txBox="1"/>
          <p:nvPr/>
        </p:nvSpPr>
        <p:spPr>
          <a:xfrm>
            <a:off x="3490721" y="5777232"/>
            <a:ext cx="148590" cy="299720"/>
          </a:xfrm>
          <a:prstGeom prst="rect">
            <a:avLst/>
          </a:prstGeom>
        </p:spPr>
        <p:txBody>
          <a:bodyPr vert="horz" wrap="square" lIns="0" tIns="12697" rIns="0" bIns="0" rtlCol="0">
            <a:spAutoFit/>
          </a:bodyPr>
          <a:lstStyle/>
          <a:p>
            <a:pPr marL="12697">
              <a:spcBef>
                <a:spcPts val="100"/>
              </a:spcBef>
            </a:pPr>
            <a:r>
              <a:rPr dirty="0">
                <a:latin typeface="Times New Roman" pitchFamily="18" charset="0"/>
                <a:cs typeface="Times New Roman" pitchFamily="18" charset="0"/>
              </a:rPr>
              <a:t>0</a:t>
            </a:r>
            <a:endParaRPr>
              <a:latin typeface="Times New Roman" pitchFamily="18" charset="0"/>
              <a:cs typeface="Times New Roman" pitchFamily="18" charset="0"/>
            </a:endParaRPr>
          </a:p>
        </p:txBody>
      </p:sp>
      <p:sp>
        <p:nvSpPr>
          <p:cNvPr id="47" name="object 38"/>
          <p:cNvSpPr txBox="1"/>
          <p:nvPr/>
        </p:nvSpPr>
        <p:spPr>
          <a:xfrm>
            <a:off x="4269739" y="5777232"/>
            <a:ext cx="504191" cy="299720"/>
          </a:xfrm>
          <a:prstGeom prst="rect">
            <a:avLst/>
          </a:prstGeom>
        </p:spPr>
        <p:txBody>
          <a:bodyPr vert="horz" wrap="square" lIns="0" tIns="12697" rIns="0" bIns="0" rtlCol="0">
            <a:spAutoFit/>
          </a:bodyPr>
          <a:lstStyle/>
          <a:p>
            <a:pPr marL="12697">
              <a:spcBef>
                <a:spcPts val="100"/>
              </a:spcBef>
            </a:pPr>
            <a:r>
              <a:rPr dirty="0">
                <a:latin typeface="Times New Roman" pitchFamily="18" charset="0"/>
                <a:cs typeface="Times New Roman" pitchFamily="18" charset="0"/>
              </a:rPr>
              <a:t>5000</a:t>
            </a:r>
            <a:endParaRPr>
              <a:latin typeface="Times New Roman" pitchFamily="18" charset="0"/>
              <a:cs typeface="Times New Roman" pitchFamily="18" charset="0"/>
            </a:endParaRPr>
          </a:p>
        </p:txBody>
      </p:sp>
      <p:sp>
        <p:nvSpPr>
          <p:cNvPr id="48" name="object 39"/>
          <p:cNvSpPr txBox="1"/>
          <p:nvPr/>
        </p:nvSpPr>
        <p:spPr>
          <a:xfrm>
            <a:off x="5181473" y="5777230"/>
            <a:ext cx="1928749" cy="292094"/>
          </a:xfrm>
          <a:prstGeom prst="rect">
            <a:avLst/>
          </a:prstGeom>
        </p:spPr>
        <p:txBody>
          <a:bodyPr vert="horz" wrap="square" lIns="0" tIns="12697" rIns="0" bIns="0" rtlCol="0">
            <a:spAutoFit/>
          </a:bodyPr>
          <a:lstStyle/>
          <a:p>
            <a:pPr marL="12697">
              <a:spcBef>
                <a:spcPts val="100"/>
              </a:spcBef>
              <a:tabLst>
                <a:tab pos="977036" algn="l"/>
              </a:tabLst>
            </a:pPr>
            <a:r>
              <a:rPr dirty="0">
                <a:latin typeface="Times New Roman" pitchFamily="18" charset="0"/>
                <a:cs typeface="Times New Roman" pitchFamily="18" charset="0"/>
              </a:rPr>
              <a:t>10000	</a:t>
            </a:r>
            <a:r>
              <a:rPr spc="-25" dirty="0">
                <a:latin typeface="Times New Roman" pitchFamily="18" charset="0"/>
                <a:cs typeface="Times New Roman" pitchFamily="18" charset="0"/>
              </a:rPr>
              <a:t>1</a:t>
            </a:r>
            <a:r>
              <a:rPr dirty="0">
                <a:latin typeface="Times New Roman" pitchFamily="18" charset="0"/>
                <a:cs typeface="Times New Roman" pitchFamily="18" charset="0"/>
              </a:rPr>
              <a:t>5000</a:t>
            </a:r>
          </a:p>
        </p:txBody>
      </p:sp>
      <p:sp>
        <p:nvSpPr>
          <p:cNvPr id="49" name="object 40"/>
          <p:cNvSpPr txBox="1"/>
          <p:nvPr/>
        </p:nvSpPr>
        <p:spPr>
          <a:xfrm>
            <a:off x="1212343" y="2341246"/>
            <a:ext cx="2154555" cy="3209833"/>
          </a:xfrm>
          <a:prstGeom prst="rect">
            <a:avLst/>
          </a:prstGeom>
        </p:spPr>
        <p:txBody>
          <a:bodyPr vert="horz" wrap="square" lIns="0" tIns="90150" rIns="0" bIns="0" rtlCol="0">
            <a:spAutoFit/>
          </a:bodyPr>
          <a:lstStyle/>
          <a:p>
            <a:pPr marR="6349" algn="r">
              <a:spcBef>
                <a:spcPts val="710"/>
              </a:spcBef>
            </a:pPr>
            <a:r>
              <a:rPr spc="-14" dirty="0">
                <a:latin typeface="Times New Roman" pitchFamily="18" charset="0"/>
                <a:cs typeface="Times New Roman" pitchFamily="18" charset="0"/>
              </a:rPr>
              <a:t>United </a:t>
            </a:r>
            <a:r>
              <a:rPr spc="-10" dirty="0">
                <a:latin typeface="Times New Roman" pitchFamily="18" charset="0"/>
                <a:cs typeface="Times New Roman" pitchFamily="18" charset="0"/>
              </a:rPr>
              <a:t>Arab</a:t>
            </a:r>
            <a:r>
              <a:rPr spc="-135" dirty="0">
                <a:latin typeface="Times New Roman" pitchFamily="18" charset="0"/>
                <a:cs typeface="Times New Roman" pitchFamily="18" charset="0"/>
              </a:rPr>
              <a:t> </a:t>
            </a:r>
            <a:r>
              <a:rPr spc="-10" dirty="0">
                <a:latin typeface="Times New Roman" pitchFamily="18" charset="0"/>
                <a:cs typeface="Times New Roman" pitchFamily="18" charset="0"/>
              </a:rPr>
              <a:t>Emirates</a:t>
            </a:r>
            <a:endParaRPr>
              <a:latin typeface="Times New Roman" pitchFamily="18" charset="0"/>
              <a:cs typeface="Times New Roman" pitchFamily="18" charset="0"/>
            </a:endParaRPr>
          </a:p>
          <a:p>
            <a:pPr marR="5715" algn="r">
              <a:spcBef>
                <a:spcPts val="615"/>
              </a:spcBef>
            </a:pPr>
            <a:r>
              <a:rPr spc="-55" dirty="0">
                <a:latin typeface="Times New Roman" pitchFamily="18" charset="0"/>
                <a:cs typeface="Times New Roman" pitchFamily="18" charset="0"/>
              </a:rPr>
              <a:t>S</a:t>
            </a:r>
            <a:r>
              <a:rPr spc="-45" dirty="0">
                <a:latin typeface="Times New Roman" pitchFamily="18" charset="0"/>
                <a:cs typeface="Times New Roman" pitchFamily="18" charset="0"/>
              </a:rPr>
              <a:t>w</a:t>
            </a:r>
            <a:r>
              <a:rPr dirty="0">
                <a:latin typeface="Times New Roman" pitchFamily="18" charset="0"/>
                <a:cs typeface="Times New Roman" pitchFamily="18" charset="0"/>
              </a:rPr>
              <a:t>eden</a:t>
            </a:r>
            <a:endParaRPr>
              <a:latin typeface="Times New Roman" pitchFamily="18" charset="0"/>
              <a:cs typeface="Times New Roman" pitchFamily="18" charset="0"/>
            </a:endParaRPr>
          </a:p>
          <a:p>
            <a:pPr marR="5715" algn="r">
              <a:spcBef>
                <a:spcPts val="609"/>
              </a:spcBef>
            </a:pPr>
            <a:r>
              <a:rPr dirty="0">
                <a:latin typeface="Times New Roman" pitchFamily="18" charset="0"/>
                <a:cs typeface="Times New Roman" pitchFamily="18" charset="0"/>
              </a:rPr>
              <a:t>USA</a:t>
            </a:r>
            <a:endParaRPr>
              <a:latin typeface="Times New Roman" pitchFamily="18" charset="0"/>
              <a:cs typeface="Times New Roman" pitchFamily="18" charset="0"/>
            </a:endParaRPr>
          </a:p>
          <a:p>
            <a:pPr marR="5715" algn="r">
              <a:spcBef>
                <a:spcPts val="615"/>
              </a:spcBef>
            </a:pPr>
            <a:r>
              <a:rPr spc="-14" dirty="0">
                <a:latin typeface="Times New Roman" pitchFamily="18" charset="0"/>
                <a:cs typeface="Times New Roman" pitchFamily="18" charset="0"/>
              </a:rPr>
              <a:t>A</a:t>
            </a:r>
            <a:r>
              <a:rPr spc="-4" dirty="0">
                <a:latin typeface="Times New Roman" pitchFamily="18" charset="0"/>
                <a:cs typeface="Times New Roman" pitchFamily="18" charset="0"/>
              </a:rPr>
              <a:t>ust</a:t>
            </a:r>
            <a:r>
              <a:rPr spc="-35" dirty="0">
                <a:latin typeface="Times New Roman" pitchFamily="18" charset="0"/>
                <a:cs typeface="Times New Roman" pitchFamily="18" charset="0"/>
              </a:rPr>
              <a:t>r</a:t>
            </a:r>
            <a:r>
              <a:rPr dirty="0">
                <a:latin typeface="Times New Roman" pitchFamily="18" charset="0"/>
                <a:cs typeface="Times New Roman" pitchFamily="18" charset="0"/>
              </a:rPr>
              <a:t>al</a:t>
            </a:r>
            <a:r>
              <a:rPr spc="-10" dirty="0">
                <a:latin typeface="Times New Roman" pitchFamily="18" charset="0"/>
                <a:cs typeface="Times New Roman" pitchFamily="18" charset="0"/>
              </a:rPr>
              <a:t>i</a:t>
            </a:r>
            <a:r>
              <a:rPr dirty="0">
                <a:latin typeface="Times New Roman" pitchFamily="18" charset="0"/>
                <a:cs typeface="Times New Roman" pitchFamily="18" charset="0"/>
              </a:rPr>
              <a:t>a</a:t>
            </a:r>
            <a:endParaRPr>
              <a:latin typeface="Times New Roman" pitchFamily="18" charset="0"/>
              <a:cs typeface="Times New Roman" pitchFamily="18" charset="0"/>
            </a:endParaRPr>
          </a:p>
          <a:p>
            <a:pPr marL="1235421" marR="5080" indent="356152" algn="r">
              <a:lnSpc>
                <a:spcPts val="2770"/>
              </a:lnSpc>
              <a:spcBef>
                <a:spcPts val="195"/>
              </a:spcBef>
            </a:pPr>
            <a:r>
              <a:rPr spc="-25" dirty="0">
                <a:latin typeface="Times New Roman" pitchFamily="18" charset="0"/>
                <a:cs typeface="Times New Roman" pitchFamily="18" charset="0"/>
              </a:rPr>
              <a:t>J</a:t>
            </a:r>
            <a:r>
              <a:rPr dirty="0">
                <a:latin typeface="Times New Roman" pitchFamily="18" charset="0"/>
                <a:cs typeface="Times New Roman" pitchFamily="18" charset="0"/>
              </a:rPr>
              <a:t>apan  Ge</a:t>
            </a:r>
            <a:r>
              <a:rPr spc="4" dirty="0">
                <a:latin typeface="Times New Roman" pitchFamily="18" charset="0"/>
                <a:cs typeface="Times New Roman" pitchFamily="18" charset="0"/>
              </a:rPr>
              <a:t>r</a:t>
            </a:r>
            <a:r>
              <a:rPr spc="-4" dirty="0">
                <a:latin typeface="Times New Roman" pitchFamily="18" charset="0"/>
                <a:cs typeface="Times New Roman" pitchFamily="18" charset="0"/>
              </a:rPr>
              <a:t>ma</a:t>
            </a:r>
            <a:r>
              <a:rPr spc="-30" dirty="0">
                <a:latin typeface="Times New Roman" pitchFamily="18" charset="0"/>
                <a:cs typeface="Times New Roman" pitchFamily="18" charset="0"/>
              </a:rPr>
              <a:t>n</a:t>
            </a:r>
            <a:r>
              <a:rPr dirty="0">
                <a:latin typeface="Times New Roman" pitchFamily="18" charset="0"/>
                <a:cs typeface="Times New Roman" pitchFamily="18" charset="0"/>
              </a:rPr>
              <a:t>y</a:t>
            </a:r>
            <a:endParaRPr>
              <a:latin typeface="Times New Roman" pitchFamily="18" charset="0"/>
              <a:cs typeface="Times New Roman" pitchFamily="18" charset="0"/>
            </a:endParaRPr>
          </a:p>
          <a:p>
            <a:pPr marR="5715" algn="r">
              <a:spcBef>
                <a:spcPts val="425"/>
              </a:spcBef>
            </a:pPr>
            <a:r>
              <a:rPr spc="-4" dirty="0">
                <a:latin typeface="Times New Roman" pitchFamily="18" charset="0"/>
                <a:cs typeface="Times New Roman" pitchFamily="18" charset="0"/>
              </a:rPr>
              <a:t>China</a:t>
            </a:r>
            <a:endParaRPr>
              <a:latin typeface="Times New Roman" pitchFamily="18" charset="0"/>
              <a:cs typeface="Times New Roman" pitchFamily="18" charset="0"/>
            </a:endParaRPr>
          </a:p>
          <a:p>
            <a:pPr marR="5715" algn="r">
              <a:spcBef>
                <a:spcPts val="615"/>
              </a:spcBef>
            </a:pPr>
            <a:r>
              <a:rPr dirty="0">
                <a:latin typeface="Times New Roman" pitchFamily="18" charset="0"/>
                <a:cs typeface="Times New Roman" pitchFamily="18" charset="0"/>
              </a:rPr>
              <a:t>I</a:t>
            </a:r>
            <a:r>
              <a:rPr spc="-10" dirty="0">
                <a:latin typeface="Times New Roman" pitchFamily="18" charset="0"/>
                <a:cs typeface="Times New Roman" pitchFamily="18" charset="0"/>
              </a:rPr>
              <a:t>n</a:t>
            </a:r>
            <a:r>
              <a:rPr spc="-4" dirty="0">
                <a:latin typeface="Times New Roman" pitchFamily="18" charset="0"/>
                <a:cs typeface="Times New Roman" pitchFamily="18" charset="0"/>
              </a:rPr>
              <a:t>do</a:t>
            </a:r>
            <a:r>
              <a:rPr spc="-14" dirty="0">
                <a:latin typeface="Times New Roman" pitchFamily="18" charset="0"/>
                <a:cs typeface="Times New Roman" pitchFamily="18" charset="0"/>
              </a:rPr>
              <a:t>n</a:t>
            </a:r>
            <a:r>
              <a:rPr dirty="0">
                <a:latin typeface="Times New Roman" pitchFamily="18" charset="0"/>
                <a:cs typeface="Times New Roman" pitchFamily="18" charset="0"/>
              </a:rPr>
              <a:t>esia</a:t>
            </a:r>
            <a:endParaRPr>
              <a:latin typeface="Times New Roman" pitchFamily="18" charset="0"/>
              <a:cs typeface="Times New Roman" pitchFamily="18" charset="0"/>
            </a:endParaRPr>
          </a:p>
          <a:p>
            <a:pPr marR="6349" algn="r">
              <a:spcBef>
                <a:spcPts val="615"/>
              </a:spcBef>
            </a:pPr>
            <a:r>
              <a:rPr dirty="0">
                <a:latin typeface="Times New Roman" pitchFamily="18" charset="0"/>
                <a:cs typeface="Times New Roman" pitchFamily="18" charset="0"/>
              </a:rPr>
              <a:t>Ind</a:t>
            </a:r>
            <a:r>
              <a:rPr spc="-10" dirty="0">
                <a:latin typeface="Times New Roman" pitchFamily="18" charset="0"/>
                <a:cs typeface="Times New Roman" pitchFamily="18" charset="0"/>
              </a:rPr>
              <a:t>i</a:t>
            </a:r>
            <a:r>
              <a:rPr dirty="0">
                <a:latin typeface="Times New Roman" pitchFamily="18" charset="0"/>
                <a:cs typeface="Times New Roman" pitchFamily="18" charset="0"/>
              </a:rPr>
              <a:t>a</a:t>
            </a:r>
            <a:endParaRPr>
              <a:latin typeface="Times New Roman" pitchFamily="18" charset="0"/>
              <a:cs typeface="Times New Roman" pitchFamily="18" charset="0"/>
            </a:endParaRPr>
          </a:p>
        </p:txBody>
      </p:sp>
      <p:sp>
        <p:nvSpPr>
          <p:cNvPr id="50" name="object 41"/>
          <p:cNvSpPr txBox="1">
            <a:spLocks/>
          </p:cNvSpPr>
          <p:nvPr/>
        </p:nvSpPr>
        <p:spPr>
          <a:xfrm>
            <a:off x="2683638" y="1898017"/>
            <a:ext cx="5033645" cy="345719"/>
          </a:xfrm>
          <a:prstGeom prst="rect">
            <a:avLst/>
          </a:prstGeom>
        </p:spPr>
        <p:txBody>
          <a:bodyPr vert="horz" wrap="square" lIns="0" tIns="13968" rIns="0" bIns="0" rtlCol="0">
            <a:spAutoFit/>
          </a:bodyPr>
          <a:lstStyle>
            <a:lvl1pPr>
              <a:defRPr sz="3000" b="1" i="0">
                <a:solidFill>
                  <a:schemeClr val="tx1"/>
                </a:solidFill>
                <a:latin typeface="Times New Roman"/>
                <a:ea typeface="+mj-ea"/>
                <a:cs typeface="Times New Roman"/>
              </a:defRPr>
            </a:lvl1pPr>
          </a:lstStyle>
          <a:p>
            <a:pPr marL="12697">
              <a:spcBef>
                <a:spcPts val="110"/>
              </a:spcBef>
            </a:pPr>
            <a:r>
              <a:rPr lang="en-US" sz="2100" spc="-20" dirty="0">
                <a:solidFill>
                  <a:srgbClr val="000000"/>
                </a:solidFill>
                <a:latin typeface="Times New Roman" pitchFamily="18" charset="0"/>
                <a:cs typeface="Times New Roman" pitchFamily="18" charset="0"/>
              </a:rPr>
              <a:t>Per </a:t>
            </a:r>
            <a:r>
              <a:rPr lang="en-US" sz="2100" spc="4" dirty="0">
                <a:solidFill>
                  <a:srgbClr val="000000"/>
                </a:solidFill>
                <a:latin typeface="Times New Roman" pitchFamily="18" charset="0"/>
                <a:cs typeface="Times New Roman" pitchFamily="18" charset="0"/>
              </a:rPr>
              <a:t>Capita </a:t>
            </a:r>
            <a:r>
              <a:rPr lang="en-US" sz="2100" dirty="0">
                <a:solidFill>
                  <a:srgbClr val="000000"/>
                </a:solidFill>
                <a:latin typeface="Times New Roman" pitchFamily="18" charset="0"/>
                <a:cs typeface="Times New Roman" pitchFamily="18" charset="0"/>
              </a:rPr>
              <a:t>Energy Consumption</a:t>
            </a:r>
            <a:r>
              <a:rPr lang="en-US" sz="2100" spc="-250" dirty="0">
                <a:solidFill>
                  <a:srgbClr val="000000"/>
                </a:solidFill>
                <a:latin typeface="Times New Roman" pitchFamily="18" charset="0"/>
                <a:cs typeface="Times New Roman" pitchFamily="18" charset="0"/>
              </a:rPr>
              <a:t> </a:t>
            </a:r>
            <a:r>
              <a:rPr lang="en-US" sz="2100" spc="4" dirty="0">
                <a:solidFill>
                  <a:srgbClr val="000000"/>
                </a:solidFill>
                <a:latin typeface="Times New Roman" pitchFamily="18" charset="0"/>
                <a:cs typeface="Times New Roman" pitchFamily="18" charset="0"/>
              </a:rPr>
              <a:t>(kWh)</a:t>
            </a:r>
            <a:endParaRPr lang="en-US" sz="2100" dirty="0">
              <a:latin typeface="Times New Roman" pitchFamily="18" charset="0"/>
              <a:cs typeface="Times New Roman" pitchFamily="18" charset="0"/>
            </a:endParaRPr>
          </a:p>
        </p:txBody>
      </p:sp>
      <p:sp>
        <p:nvSpPr>
          <p:cNvPr id="51" name="object 42"/>
          <p:cNvSpPr/>
          <p:nvPr/>
        </p:nvSpPr>
        <p:spPr>
          <a:xfrm>
            <a:off x="6938519" y="4047998"/>
            <a:ext cx="125095" cy="125095"/>
          </a:xfrm>
          <a:custGeom>
            <a:avLst/>
            <a:gdLst/>
            <a:ahLst/>
            <a:cxnLst/>
            <a:rect l="l" t="t" r="r" b="b"/>
            <a:pathLst>
              <a:path w="125095" h="125095">
                <a:moveTo>
                  <a:pt x="124967" y="0"/>
                </a:moveTo>
                <a:lnTo>
                  <a:pt x="0" y="0"/>
                </a:lnTo>
                <a:lnTo>
                  <a:pt x="0" y="124967"/>
                </a:lnTo>
                <a:lnTo>
                  <a:pt x="124967" y="124967"/>
                </a:lnTo>
                <a:lnTo>
                  <a:pt x="124967" y="0"/>
                </a:lnTo>
                <a:close/>
              </a:path>
            </a:pathLst>
          </a:custGeom>
          <a:solidFill>
            <a:srgbClr val="0E6EC5"/>
          </a:solidFill>
        </p:spPr>
        <p:txBody>
          <a:bodyPr wrap="square" lIns="0" tIns="0" rIns="0" bIns="0" rtlCol="0"/>
          <a:lstStyle/>
          <a:p>
            <a:endParaRPr>
              <a:latin typeface="Times New Roman" pitchFamily="18" charset="0"/>
              <a:cs typeface="Times New Roman" pitchFamily="18" charset="0"/>
            </a:endParaRPr>
          </a:p>
        </p:txBody>
      </p:sp>
      <p:sp>
        <p:nvSpPr>
          <p:cNvPr id="52" name="object 43"/>
          <p:cNvSpPr txBox="1"/>
          <p:nvPr/>
        </p:nvSpPr>
        <p:spPr>
          <a:xfrm>
            <a:off x="7110221" y="3935349"/>
            <a:ext cx="2089150" cy="577118"/>
          </a:xfrm>
          <a:prstGeom prst="rect">
            <a:avLst/>
          </a:prstGeom>
        </p:spPr>
        <p:txBody>
          <a:bodyPr vert="horz" wrap="square" lIns="0" tIns="7618" rIns="0" bIns="0" rtlCol="0">
            <a:spAutoFit/>
          </a:bodyPr>
          <a:lstStyle/>
          <a:p>
            <a:pPr marL="12697" marR="5080">
              <a:lnSpc>
                <a:spcPct val="101699"/>
              </a:lnSpc>
              <a:spcBef>
                <a:spcPts val="60"/>
              </a:spcBef>
            </a:pPr>
            <a:r>
              <a:rPr spc="-20" dirty="0">
                <a:latin typeface="Times New Roman" pitchFamily="18" charset="0"/>
                <a:cs typeface="Times New Roman" pitchFamily="18" charset="0"/>
              </a:rPr>
              <a:t>Per </a:t>
            </a:r>
            <a:r>
              <a:rPr spc="-4" dirty="0">
                <a:latin typeface="Times New Roman" pitchFamily="18" charset="0"/>
                <a:cs typeface="Times New Roman" pitchFamily="18" charset="0"/>
              </a:rPr>
              <a:t>Capita </a:t>
            </a:r>
            <a:r>
              <a:rPr dirty="0">
                <a:latin typeface="Times New Roman" pitchFamily="18" charset="0"/>
                <a:cs typeface="Times New Roman" pitchFamily="18" charset="0"/>
              </a:rPr>
              <a:t>Energy  </a:t>
            </a:r>
            <a:r>
              <a:rPr spc="-4" dirty="0">
                <a:latin typeface="Times New Roman" pitchFamily="18" charset="0"/>
                <a:cs typeface="Times New Roman" pitchFamily="18" charset="0"/>
              </a:rPr>
              <a:t>Consumption</a:t>
            </a:r>
            <a:r>
              <a:rPr spc="-90" dirty="0">
                <a:latin typeface="Times New Roman" pitchFamily="18" charset="0"/>
                <a:cs typeface="Times New Roman" pitchFamily="18" charset="0"/>
              </a:rPr>
              <a:t> </a:t>
            </a:r>
            <a:r>
              <a:rPr spc="-4" dirty="0">
                <a:latin typeface="Times New Roman" pitchFamily="18" charset="0"/>
                <a:cs typeface="Times New Roman" pitchFamily="18" charset="0"/>
              </a:rPr>
              <a:t>(kWh)</a:t>
            </a:r>
            <a:endParaRPr>
              <a:latin typeface="Times New Roman" pitchFamily="18" charset="0"/>
              <a:cs typeface="Times New Roman" pitchFamily="18" charset="0"/>
            </a:endParaRPr>
          </a:p>
        </p:txBody>
      </p:sp>
      <p:pic>
        <p:nvPicPr>
          <p:cNvPr id="53"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4" name="Date Placeholder 3">
            <a:extLst>
              <a:ext uri="{FF2B5EF4-FFF2-40B4-BE49-F238E27FC236}">
                <a16:creationId xmlns:a16="http://schemas.microsoft.com/office/drawing/2014/main" id="{7B3472F3-58E7-83AB-69C9-B776F617B383}"/>
              </a:ext>
            </a:extLst>
          </p:cNvPr>
          <p:cNvSpPr>
            <a:spLocks noGrp="1"/>
          </p:cNvSpPr>
          <p:nvPr>
            <p:ph type="dt" sz="half" idx="6"/>
          </p:nvPr>
        </p:nvSpPr>
        <p:spPr/>
        <p:txBody>
          <a:bodyPr/>
          <a:lstStyle/>
          <a:p>
            <a:fld id="{33EF3B72-3B35-4562-BCA5-9FD120631EF6}" type="datetime1">
              <a:rPr lang="en-US" spc="-4" smtClean="0"/>
              <a:t>8/22/2022</a:t>
            </a:fld>
            <a:endParaRPr lang="en-US" spc="-4" dirty="0"/>
          </a:p>
        </p:txBody>
      </p:sp>
      <p:sp>
        <p:nvSpPr>
          <p:cNvPr id="5" name="Footer Placeholder 4">
            <a:extLst>
              <a:ext uri="{FF2B5EF4-FFF2-40B4-BE49-F238E27FC236}">
                <a16:creationId xmlns:a16="http://schemas.microsoft.com/office/drawing/2014/main" id="{918C8846-40B5-A123-34D6-3CD449B97FCB}"/>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2621294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838203" y="1622513"/>
            <a:ext cx="8415767" cy="361204"/>
          </a:xfrm>
          <a:prstGeom prst="rect">
            <a:avLst/>
          </a:prstGeom>
        </p:spPr>
        <p:txBody>
          <a:bodyPr vert="horz" wrap="square" lIns="0" tIns="12061" rIns="0" bIns="0" rtlCol="0">
            <a:spAutoFit/>
          </a:bodyPr>
          <a:lstStyle/>
          <a:p>
            <a:pPr marL="50789" marR="38726" algn="just">
              <a:spcBef>
                <a:spcPts val="95"/>
              </a:spcBef>
            </a:pPr>
            <a:endParaRPr sz="2200" dirty="0">
              <a:latin typeface="Times New Roman" pitchFamily="18" charset="0"/>
              <a:cs typeface="Times New Roman" pitchFamily="18" charset="0"/>
            </a:endParaRPr>
          </a:p>
        </p:txBody>
      </p:sp>
      <p:sp>
        <p:nvSpPr>
          <p:cNvPr id="71" name="object 4"/>
          <p:cNvSpPr/>
          <p:nvPr/>
        </p:nvSpPr>
        <p:spPr>
          <a:xfrm>
            <a:off x="212560" y="2778472"/>
            <a:ext cx="5359908" cy="3038857"/>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2" name="object 5"/>
          <p:cNvSpPr/>
          <p:nvPr/>
        </p:nvSpPr>
        <p:spPr>
          <a:xfrm>
            <a:off x="1445130" y="3114475"/>
            <a:ext cx="187960" cy="157480"/>
          </a:xfrm>
          <a:custGeom>
            <a:avLst/>
            <a:gdLst/>
            <a:ahLst/>
            <a:cxnLst/>
            <a:rect l="l" t="t" r="r" b="b"/>
            <a:pathLst>
              <a:path w="187959" h="157480">
                <a:moveTo>
                  <a:pt x="187629" y="157479"/>
                </a:moveTo>
                <a:lnTo>
                  <a:pt x="0" y="0"/>
                </a:lnTo>
              </a:path>
            </a:pathLst>
          </a:custGeom>
          <a:ln w="9525">
            <a:solidFill>
              <a:srgbClr val="000000"/>
            </a:solidFill>
          </a:ln>
        </p:spPr>
        <p:txBody>
          <a:bodyPr wrap="square" lIns="0" tIns="0" rIns="0" bIns="0" rtlCol="0"/>
          <a:lstStyle/>
          <a:p>
            <a:endParaRPr>
              <a:latin typeface="Times New Roman" pitchFamily="18" charset="0"/>
              <a:cs typeface="Times New Roman" pitchFamily="18" charset="0"/>
            </a:endParaRPr>
          </a:p>
        </p:txBody>
      </p:sp>
      <p:sp>
        <p:nvSpPr>
          <p:cNvPr id="73" name="object 6"/>
          <p:cNvSpPr/>
          <p:nvPr/>
        </p:nvSpPr>
        <p:spPr>
          <a:xfrm>
            <a:off x="1622248" y="4365210"/>
            <a:ext cx="58419" cy="0"/>
          </a:xfrm>
          <a:custGeom>
            <a:avLst/>
            <a:gdLst/>
            <a:ahLst/>
            <a:cxnLst/>
            <a:rect l="l" t="t" r="r" b="b"/>
            <a:pathLst>
              <a:path w="58419">
                <a:moveTo>
                  <a:pt x="57912" y="0"/>
                </a:moveTo>
                <a:lnTo>
                  <a:pt x="0" y="0"/>
                </a:lnTo>
              </a:path>
            </a:pathLst>
          </a:custGeom>
          <a:ln w="9525">
            <a:solidFill>
              <a:srgbClr val="000000"/>
            </a:solidFill>
          </a:ln>
        </p:spPr>
        <p:txBody>
          <a:bodyPr wrap="square" lIns="0" tIns="0" rIns="0" bIns="0" rtlCol="0"/>
          <a:lstStyle/>
          <a:p>
            <a:endParaRPr>
              <a:latin typeface="Times New Roman" pitchFamily="18" charset="0"/>
              <a:cs typeface="Times New Roman" pitchFamily="18" charset="0"/>
            </a:endParaRPr>
          </a:p>
        </p:txBody>
      </p:sp>
      <p:sp>
        <p:nvSpPr>
          <p:cNvPr id="74" name="object 7"/>
          <p:cNvSpPr/>
          <p:nvPr/>
        </p:nvSpPr>
        <p:spPr>
          <a:xfrm>
            <a:off x="3355219" y="2671225"/>
            <a:ext cx="953681" cy="248716"/>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5" name="object 8"/>
          <p:cNvSpPr/>
          <p:nvPr/>
        </p:nvSpPr>
        <p:spPr>
          <a:xfrm>
            <a:off x="3599394" y="2919941"/>
            <a:ext cx="465328" cy="248412"/>
          </a:xfrm>
          <a:prstGeom prst="rect">
            <a:avLst/>
          </a:prstGeom>
          <a:blipFill>
            <a:blip r:embed="rId5"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6" name="object 9"/>
          <p:cNvSpPr/>
          <p:nvPr/>
        </p:nvSpPr>
        <p:spPr>
          <a:xfrm>
            <a:off x="3741719" y="5414116"/>
            <a:ext cx="449580" cy="248716"/>
          </a:xfrm>
          <a:prstGeom prst="rect">
            <a:avLst/>
          </a:prstGeom>
          <a:blipFill>
            <a:blip r:embed="rId6"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7" name="object 10"/>
          <p:cNvSpPr/>
          <p:nvPr/>
        </p:nvSpPr>
        <p:spPr>
          <a:xfrm>
            <a:off x="3777233" y="5662833"/>
            <a:ext cx="465328" cy="248412"/>
          </a:xfrm>
          <a:prstGeom prst="rect">
            <a:avLst/>
          </a:prstGeom>
          <a:blipFill>
            <a:blip r:embed="rId7"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8" name="object 11"/>
          <p:cNvSpPr/>
          <p:nvPr/>
        </p:nvSpPr>
        <p:spPr>
          <a:xfrm>
            <a:off x="463742" y="5258020"/>
            <a:ext cx="1051064" cy="248412"/>
          </a:xfrm>
          <a:prstGeom prst="rect">
            <a:avLst/>
          </a:prstGeom>
          <a:blipFill>
            <a:blip r:embed="rId8"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9" name="object 12"/>
          <p:cNvSpPr/>
          <p:nvPr/>
        </p:nvSpPr>
        <p:spPr>
          <a:xfrm>
            <a:off x="936098" y="5548730"/>
            <a:ext cx="465328" cy="248716"/>
          </a:xfrm>
          <a:prstGeom prst="rect">
            <a:avLst/>
          </a:prstGeom>
          <a:blipFill>
            <a:blip r:embed="rId9"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80" name="object 13"/>
          <p:cNvSpPr/>
          <p:nvPr/>
        </p:nvSpPr>
        <p:spPr>
          <a:xfrm>
            <a:off x="766611" y="2942936"/>
            <a:ext cx="1007529" cy="248412"/>
          </a:xfrm>
          <a:prstGeom prst="rect">
            <a:avLst/>
          </a:prstGeom>
          <a:blipFill>
            <a:blip r:embed="rId10"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81" name="object 14"/>
          <p:cNvSpPr/>
          <p:nvPr/>
        </p:nvSpPr>
        <p:spPr>
          <a:xfrm>
            <a:off x="967080" y="3112827"/>
            <a:ext cx="465328" cy="248412"/>
          </a:xfrm>
          <a:prstGeom prst="rect">
            <a:avLst/>
          </a:prstGeom>
          <a:blipFill>
            <a:blip r:embed="rId11"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82" name="object 15"/>
          <p:cNvSpPr/>
          <p:nvPr/>
        </p:nvSpPr>
        <p:spPr>
          <a:xfrm>
            <a:off x="2062882" y="2272716"/>
            <a:ext cx="729780" cy="248412"/>
          </a:xfrm>
          <a:prstGeom prst="rect">
            <a:avLst/>
          </a:prstGeom>
          <a:blipFill>
            <a:blip r:embed="rId1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83" name="object 16"/>
          <p:cNvSpPr/>
          <p:nvPr/>
        </p:nvSpPr>
        <p:spPr>
          <a:xfrm>
            <a:off x="2337553" y="2547019"/>
            <a:ext cx="370332" cy="248412"/>
          </a:xfrm>
          <a:prstGeom prst="rect">
            <a:avLst/>
          </a:prstGeom>
          <a:blipFill>
            <a:blip r:embed="rId1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84" name="object 17"/>
          <p:cNvSpPr/>
          <p:nvPr/>
        </p:nvSpPr>
        <p:spPr>
          <a:xfrm>
            <a:off x="936101" y="1714627"/>
            <a:ext cx="1431543" cy="279196"/>
          </a:xfrm>
          <a:prstGeom prst="rect">
            <a:avLst/>
          </a:prstGeom>
          <a:blipFill>
            <a:blip r:embed="rId1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85" name="object 18"/>
          <p:cNvSpPr/>
          <p:nvPr/>
        </p:nvSpPr>
        <p:spPr>
          <a:xfrm>
            <a:off x="1306544" y="1993823"/>
            <a:ext cx="689825" cy="278891"/>
          </a:xfrm>
          <a:prstGeom prst="rect">
            <a:avLst/>
          </a:prstGeom>
          <a:blipFill>
            <a:blip r:embed="rId15"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86" name="object 19"/>
          <p:cNvSpPr/>
          <p:nvPr/>
        </p:nvSpPr>
        <p:spPr>
          <a:xfrm>
            <a:off x="4759706" y="4149312"/>
            <a:ext cx="4511040" cy="2465831"/>
          </a:xfrm>
          <a:prstGeom prst="rect">
            <a:avLst/>
          </a:prstGeom>
          <a:blipFill>
            <a:blip r:embed="rId16"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87" name="object 20"/>
          <p:cNvSpPr/>
          <p:nvPr/>
        </p:nvSpPr>
        <p:spPr>
          <a:xfrm>
            <a:off x="5913754" y="4041868"/>
            <a:ext cx="287020" cy="215900"/>
          </a:xfrm>
          <a:custGeom>
            <a:avLst/>
            <a:gdLst/>
            <a:ahLst/>
            <a:cxnLst/>
            <a:rect l="l" t="t" r="r" b="b"/>
            <a:pathLst>
              <a:path w="287020" h="215900">
                <a:moveTo>
                  <a:pt x="286512" y="215773"/>
                </a:moveTo>
                <a:lnTo>
                  <a:pt x="0" y="0"/>
                </a:lnTo>
              </a:path>
            </a:pathLst>
          </a:custGeom>
          <a:ln w="9525">
            <a:solidFill>
              <a:srgbClr val="000000"/>
            </a:solidFill>
          </a:ln>
        </p:spPr>
        <p:txBody>
          <a:bodyPr wrap="square" lIns="0" tIns="0" rIns="0" bIns="0" rtlCol="0"/>
          <a:lstStyle/>
          <a:p>
            <a:endParaRPr>
              <a:latin typeface="Times New Roman" pitchFamily="18" charset="0"/>
              <a:cs typeface="Times New Roman" pitchFamily="18" charset="0"/>
            </a:endParaRPr>
          </a:p>
        </p:txBody>
      </p:sp>
      <p:sp>
        <p:nvSpPr>
          <p:cNvPr id="88" name="object 21"/>
          <p:cNvSpPr/>
          <p:nvPr/>
        </p:nvSpPr>
        <p:spPr>
          <a:xfrm>
            <a:off x="5857368" y="4041868"/>
            <a:ext cx="56515" cy="0"/>
          </a:xfrm>
          <a:custGeom>
            <a:avLst/>
            <a:gdLst/>
            <a:ahLst/>
            <a:cxnLst/>
            <a:rect l="l" t="t" r="r" b="b"/>
            <a:pathLst>
              <a:path w="56514">
                <a:moveTo>
                  <a:pt x="56387" y="0"/>
                </a:moveTo>
                <a:lnTo>
                  <a:pt x="0" y="0"/>
                </a:lnTo>
              </a:path>
            </a:pathLst>
          </a:custGeom>
          <a:ln w="9525">
            <a:solidFill>
              <a:srgbClr val="000000"/>
            </a:solidFill>
          </a:ln>
        </p:spPr>
        <p:txBody>
          <a:bodyPr wrap="square" lIns="0" tIns="0" rIns="0" bIns="0" rtlCol="0"/>
          <a:lstStyle/>
          <a:p>
            <a:endParaRPr>
              <a:latin typeface="Times New Roman" pitchFamily="18" charset="0"/>
              <a:cs typeface="Times New Roman" pitchFamily="18" charset="0"/>
            </a:endParaRPr>
          </a:p>
        </p:txBody>
      </p:sp>
      <p:sp>
        <p:nvSpPr>
          <p:cNvPr id="89" name="object 22"/>
          <p:cNvSpPr/>
          <p:nvPr/>
        </p:nvSpPr>
        <p:spPr>
          <a:xfrm>
            <a:off x="5561711" y="3622770"/>
            <a:ext cx="864235" cy="597535"/>
          </a:xfrm>
          <a:custGeom>
            <a:avLst/>
            <a:gdLst/>
            <a:ahLst/>
            <a:cxnLst/>
            <a:rect l="l" t="t" r="r" b="b"/>
            <a:pathLst>
              <a:path w="864235" h="597535">
                <a:moveTo>
                  <a:pt x="864107" y="597408"/>
                </a:moveTo>
                <a:lnTo>
                  <a:pt x="0" y="0"/>
                </a:lnTo>
              </a:path>
            </a:pathLst>
          </a:custGeom>
          <a:ln w="9525">
            <a:solidFill>
              <a:srgbClr val="000000"/>
            </a:solidFill>
          </a:ln>
        </p:spPr>
        <p:txBody>
          <a:bodyPr wrap="square" lIns="0" tIns="0" rIns="0" bIns="0" rtlCol="0"/>
          <a:lstStyle/>
          <a:p>
            <a:endParaRPr>
              <a:latin typeface="Times New Roman" pitchFamily="18" charset="0"/>
              <a:cs typeface="Times New Roman" pitchFamily="18" charset="0"/>
            </a:endParaRPr>
          </a:p>
        </p:txBody>
      </p:sp>
      <p:sp>
        <p:nvSpPr>
          <p:cNvPr id="90" name="object 23"/>
          <p:cNvSpPr/>
          <p:nvPr/>
        </p:nvSpPr>
        <p:spPr>
          <a:xfrm>
            <a:off x="5505324" y="3622768"/>
            <a:ext cx="56515" cy="0"/>
          </a:xfrm>
          <a:custGeom>
            <a:avLst/>
            <a:gdLst/>
            <a:ahLst/>
            <a:cxnLst/>
            <a:rect l="l" t="t" r="r" b="b"/>
            <a:pathLst>
              <a:path w="56514">
                <a:moveTo>
                  <a:pt x="56387" y="0"/>
                </a:moveTo>
                <a:lnTo>
                  <a:pt x="0" y="0"/>
                </a:lnTo>
              </a:path>
            </a:pathLst>
          </a:custGeom>
          <a:ln w="9525">
            <a:solidFill>
              <a:srgbClr val="000000"/>
            </a:solidFill>
          </a:ln>
        </p:spPr>
        <p:txBody>
          <a:bodyPr wrap="square" lIns="0" tIns="0" rIns="0" bIns="0" rtlCol="0"/>
          <a:lstStyle/>
          <a:p>
            <a:endParaRPr>
              <a:latin typeface="Times New Roman" pitchFamily="18" charset="0"/>
              <a:cs typeface="Times New Roman" pitchFamily="18" charset="0"/>
            </a:endParaRPr>
          </a:p>
        </p:txBody>
      </p:sp>
      <p:sp>
        <p:nvSpPr>
          <p:cNvPr id="91" name="object 24"/>
          <p:cNvSpPr/>
          <p:nvPr/>
        </p:nvSpPr>
        <p:spPr>
          <a:xfrm>
            <a:off x="6203316" y="3799553"/>
            <a:ext cx="410209" cy="398145"/>
          </a:xfrm>
          <a:custGeom>
            <a:avLst/>
            <a:gdLst/>
            <a:ahLst/>
            <a:cxnLst/>
            <a:rect l="l" t="t" r="r" b="b"/>
            <a:pathLst>
              <a:path w="410210" h="398144">
                <a:moveTo>
                  <a:pt x="409956" y="397763"/>
                </a:moveTo>
                <a:lnTo>
                  <a:pt x="0" y="0"/>
                </a:lnTo>
              </a:path>
            </a:pathLst>
          </a:custGeom>
          <a:ln w="9524">
            <a:solidFill>
              <a:srgbClr val="000000"/>
            </a:solidFill>
          </a:ln>
        </p:spPr>
        <p:txBody>
          <a:bodyPr wrap="square" lIns="0" tIns="0" rIns="0" bIns="0" rtlCol="0"/>
          <a:lstStyle/>
          <a:p>
            <a:endParaRPr>
              <a:latin typeface="Times New Roman" pitchFamily="18" charset="0"/>
              <a:cs typeface="Times New Roman" pitchFamily="18" charset="0"/>
            </a:endParaRPr>
          </a:p>
        </p:txBody>
      </p:sp>
      <p:sp>
        <p:nvSpPr>
          <p:cNvPr id="92" name="object 25"/>
          <p:cNvSpPr/>
          <p:nvPr/>
        </p:nvSpPr>
        <p:spPr>
          <a:xfrm>
            <a:off x="6146928" y="3799552"/>
            <a:ext cx="56515" cy="0"/>
          </a:xfrm>
          <a:custGeom>
            <a:avLst/>
            <a:gdLst/>
            <a:ahLst/>
            <a:cxnLst/>
            <a:rect l="l" t="t" r="r" b="b"/>
            <a:pathLst>
              <a:path w="56514">
                <a:moveTo>
                  <a:pt x="56387" y="0"/>
                </a:moveTo>
                <a:lnTo>
                  <a:pt x="0" y="0"/>
                </a:lnTo>
              </a:path>
            </a:pathLst>
          </a:custGeom>
          <a:ln w="9525">
            <a:solidFill>
              <a:srgbClr val="000000"/>
            </a:solidFill>
          </a:ln>
        </p:spPr>
        <p:txBody>
          <a:bodyPr wrap="square" lIns="0" tIns="0" rIns="0" bIns="0" rtlCol="0"/>
          <a:lstStyle/>
          <a:p>
            <a:endParaRPr>
              <a:latin typeface="Times New Roman" pitchFamily="18" charset="0"/>
              <a:cs typeface="Times New Roman" pitchFamily="18" charset="0"/>
            </a:endParaRPr>
          </a:p>
        </p:txBody>
      </p:sp>
      <p:sp>
        <p:nvSpPr>
          <p:cNvPr id="93" name="object 26"/>
          <p:cNvSpPr/>
          <p:nvPr/>
        </p:nvSpPr>
        <p:spPr>
          <a:xfrm>
            <a:off x="6744334" y="4154645"/>
            <a:ext cx="0" cy="33655"/>
          </a:xfrm>
          <a:custGeom>
            <a:avLst/>
            <a:gdLst/>
            <a:ahLst/>
            <a:cxnLst/>
            <a:rect l="l" t="t" r="r" b="b"/>
            <a:pathLst>
              <a:path h="33655">
                <a:moveTo>
                  <a:pt x="0" y="33528"/>
                </a:moveTo>
                <a:lnTo>
                  <a:pt x="0" y="0"/>
                </a:lnTo>
              </a:path>
            </a:pathLst>
          </a:custGeom>
          <a:ln w="9525">
            <a:solidFill>
              <a:srgbClr val="000000"/>
            </a:solidFill>
          </a:ln>
        </p:spPr>
        <p:txBody>
          <a:bodyPr wrap="square" lIns="0" tIns="0" rIns="0" bIns="0" rtlCol="0"/>
          <a:lstStyle/>
          <a:p>
            <a:endParaRPr>
              <a:latin typeface="Times New Roman" pitchFamily="18" charset="0"/>
              <a:cs typeface="Times New Roman" pitchFamily="18" charset="0"/>
            </a:endParaRPr>
          </a:p>
        </p:txBody>
      </p:sp>
      <p:sp>
        <p:nvSpPr>
          <p:cNvPr id="94" name="object 27"/>
          <p:cNvSpPr/>
          <p:nvPr/>
        </p:nvSpPr>
        <p:spPr>
          <a:xfrm>
            <a:off x="6744334" y="4098257"/>
            <a:ext cx="0" cy="56515"/>
          </a:xfrm>
          <a:custGeom>
            <a:avLst/>
            <a:gdLst/>
            <a:ahLst/>
            <a:cxnLst/>
            <a:rect l="l" t="t" r="r" b="b"/>
            <a:pathLst>
              <a:path h="56515">
                <a:moveTo>
                  <a:pt x="0" y="56387"/>
                </a:moveTo>
                <a:lnTo>
                  <a:pt x="0" y="0"/>
                </a:lnTo>
              </a:path>
            </a:pathLst>
          </a:custGeom>
          <a:ln w="9525">
            <a:solidFill>
              <a:srgbClr val="000000"/>
            </a:solidFill>
          </a:ln>
        </p:spPr>
        <p:txBody>
          <a:bodyPr wrap="square" lIns="0" tIns="0" rIns="0" bIns="0" rtlCol="0"/>
          <a:lstStyle/>
          <a:p>
            <a:endParaRPr>
              <a:latin typeface="Times New Roman" pitchFamily="18" charset="0"/>
              <a:cs typeface="Times New Roman" pitchFamily="18" charset="0"/>
            </a:endParaRPr>
          </a:p>
        </p:txBody>
      </p:sp>
      <p:sp>
        <p:nvSpPr>
          <p:cNvPr id="95" name="object 28"/>
          <p:cNvSpPr/>
          <p:nvPr/>
        </p:nvSpPr>
        <p:spPr>
          <a:xfrm>
            <a:off x="6844917" y="3846798"/>
            <a:ext cx="220979" cy="335280"/>
          </a:xfrm>
          <a:custGeom>
            <a:avLst/>
            <a:gdLst/>
            <a:ahLst/>
            <a:cxnLst/>
            <a:rect l="l" t="t" r="r" b="b"/>
            <a:pathLst>
              <a:path w="220979" h="335280">
                <a:moveTo>
                  <a:pt x="0" y="335279"/>
                </a:moveTo>
                <a:lnTo>
                  <a:pt x="220980" y="0"/>
                </a:lnTo>
              </a:path>
            </a:pathLst>
          </a:custGeom>
          <a:ln w="9524">
            <a:solidFill>
              <a:srgbClr val="000000"/>
            </a:solidFill>
          </a:ln>
        </p:spPr>
        <p:txBody>
          <a:bodyPr wrap="square" lIns="0" tIns="0" rIns="0" bIns="0" rtlCol="0"/>
          <a:lstStyle/>
          <a:p>
            <a:endParaRPr>
              <a:latin typeface="Times New Roman" pitchFamily="18" charset="0"/>
              <a:cs typeface="Times New Roman" pitchFamily="18" charset="0"/>
            </a:endParaRPr>
          </a:p>
        </p:txBody>
      </p:sp>
      <p:sp>
        <p:nvSpPr>
          <p:cNvPr id="96" name="object 29"/>
          <p:cNvSpPr/>
          <p:nvPr/>
        </p:nvSpPr>
        <p:spPr>
          <a:xfrm>
            <a:off x="7065899" y="3846796"/>
            <a:ext cx="56515" cy="0"/>
          </a:xfrm>
          <a:custGeom>
            <a:avLst/>
            <a:gdLst/>
            <a:ahLst/>
            <a:cxnLst/>
            <a:rect l="l" t="t" r="r" b="b"/>
            <a:pathLst>
              <a:path w="56515">
                <a:moveTo>
                  <a:pt x="0" y="0"/>
                </a:moveTo>
                <a:lnTo>
                  <a:pt x="56387" y="0"/>
                </a:lnTo>
              </a:path>
            </a:pathLst>
          </a:custGeom>
          <a:ln w="9525">
            <a:solidFill>
              <a:srgbClr val="000000"/>
            </a:solidFill>
          </a:ln>
        </p:spPr>
        <p:txBody>
          <a:bodyPr wrap="square" lIns="0" tIns="0" rIns="0" bIns="0" rtlCol="0"/>
          <a:lstStyle/>
          <a:p>
            <a:endParaRPr>
              <a:latin typeface="Times New Roman" pitchFamily="18" charset="0"/>
              <a:cs typeface="Times New Roman" pitchFamily="18" charset="0"/>
            </a:endParaRPr>
          </a:p>
        </p:txBody>
      </p:sp>
      <p:sp>
        <p:nvSpPr>
          <p:cNvPr id="97" name="object 30"/>
          <p:cNvSpPr/>
          <p:nvPr/>
        </p:nvSpPr>
        <p:spPr>
          <a:xfrm>
            <a:off x="6928737" y="3766026"/>
            <a:ext cx="597535" cy="414655"/>
          </a:xfrm>
          <a:custGeom>
            <a:avLst/>
            <a:gdLst/>
            <a:ahLst/>
            <a:cxnLst/>
            <a:rect l="l" t="t" r="r" b="b"/>
            <a:pathLst>
              <a:path w="597534" h="414655">
                <a:moveTo>
                  <a:pt x="0" y="414527"/>
                </a:moveTo>
                <a:lnTo>
                  <a:pt x="597408" y="0"/>
                </a:lnTo>
              </a:path>
            </a:pathLst>
          </a:custGeom>
          <a:ln w="9525">
            <a:solidFill>
              <a:srgbClr val="000000"/>
            </a:solidFill>
          </a:ln>
        </p:spPr>
        <p:txBody>
          <a:bodyPr wrap="square" lIns="0" tIns="0" rIns="0" bIns="0" rtlCol="0"/>
          <a:lstStyle/>
          <a:p>
            <a:endParaRPr>
              <a:latin typeface="Times New Roman" pitchFamily="18" charset="0"/>
              <a:cs typeface="Times New Roman" pitchFamily="18" charset="0"/>
            </a:endParaRPr>
          </a:p>
        </p:txBody>
      </p:sp>
      <p:sp>
        <p:nvSpPr>
          <p:cNvPr id="98" name="object 31"/>
          <p:cNvSpPr/>
          <p:nvPr/>
        </p:nvSpPr>
        <p:spPr>
          <a:xfrm>
            <a:off x="7526146" y="3766024"/>
            <a:ext cx="58419" cy="0"/>
          </a:xfrm>
          <a:custGeom>
            <a:avLst/>
            <a:gdLst/>
            <a:ahLst/>
            <a:cxnLst/>
            <a:rect l="l" t="t" r="r" b="b"/>
            <a:pathLst>
              <a:path w="58420">
                <a:moveTo>
                  <a:pt x="0" y="0"/>
                </a:moveTo>
                <a:lnTo>
                  <a:pt x="57911" y="0"/>
                </a:lnTo>
              </a:path>
            </a:pathLst>
          </a:custGeom>
          <a:ln w="9525">
            <a:solidFill>
              <a:srgbClr val="000000"/>
            </a:solidFill>
          </a:ln>
        </p:spPr>
        <p:txBody>
          <a:bodyPr wrap="square" lIns="0" tIns="0" rIns="0" bIns="0" rtlCol="0"/>
          <a:lstStyle/>
          <a:p>
            <a:endParaRPr>
              <a:latin typeface="Times New Roman" pitchFamily="18" charset="0"/>
              <a:cs typeface="Times New Roman" pitchFamily="18" charset="0"/>
            </a:endParaRPr>
          </a:p>
        </p:txBody>
      </p:sp>
      <p:sp>
        <p:nvSpPr>
          <p:cNvPr id="99" name="object 32"/>
          <p:cNvSpPr/>
          <p:nvPr/>
        </p:nvSpPr>
        <p:spPr>
          <a:xfrm>
            <a:off x="6989700" y="3613624"/>
            <a:ext cx="1336675" cy="565785"/>
          </a:xfrm>
          <a:custGeom>
            <a:avLst/>
            <a:gdLst/>
            <a:ahLst/>
            <a:cxnLst/>
            <a:rect l="l" t="t" r="r" b="b"/>
            <a:pathLst>
              <a:path w="1336675" h="565785">
                <a:moveTo>
                  <a:pt x="0" y="565403"/>
                </a:moveTo>
                <a:lnTo>
                  <a:pt x="1336548" y="0"/>
                </a:lnTo>
              </a:path>
            </a:pathLst>
          </a:custGeom>
          <a:ln w="9525">
            <a:solidFill>
              <a:srgbClr val="000000"/>
            </a:solidFill>
          </a:ln>
        </p:spPr>
        <p:txBody>
          <a:bodyPr wrap="square" lIns="0" tIns="0" rIns="0" bIns="0" rtlCol="0"/>
          <a:lstStyle/>
          <a:p>
            <a:endParaRPr>
              <a:latin typeface="Times New Roman" pitchFamily="18" charset="0"/>
              <a:cs typeface="Times New Roman" pitchFamily="18" charset="0"/>
            </a:endParaRPr>
          </a:p>
        </p:txBody>
      </p:sp>
      <p:sp>
        <p:nvSpPr>
          <p:cNvPr id="100" name="object 33"/>
          <p:cNvSpPr/>
          <p:nvPr/>
        </p:nvSpPr>
        <p:spPr>
          <a:xfrm>
            <a:off x="8326245" y="3613624"/>
            <a:ext cx="58419" cy="0"/>
          </a:xfrm>
          <a:custGeom>
            <a:avLst/>
            <a:gdLst/>
            <a:ahLst/>
            <a:cxnLst/>
            <a:rect l="l" t="t" r="r" b="b"/>
            <a:pathLst>
              <a:path w="58420">
                <a:moveTo>
                  <a:pt x="0" y="0"/>
                </a:moveTo>
                <a:lnTo>
                  <a:pt x="57911" y="0"/>
                </a:lnTo>
              </a:path>
            </a:pathLst>
          </a:custGeom>
          <a:ln w="9525">
            <a:solidFill>
              <a:srgbClr val="000000"/>
            </a:solidFill>
          </a:ln>
        </p:spPr>
        <p:txBody>
          <a:bodyPr wrap="square" lIns="0" tIns="0" rIns="0" bIns="0" rtlCol="0"/>
          <a:lstStyle/>
          <a:p>
            <a:endParaRPr>
              <a:latin typeface="Times New Roman" pitchFamily="18" charset="0"/>
              <a:cs typeface="Times New Roman" pitchFamily="18" charset="0"/>
            </a:endParaRPr>
          </a:p>
        </p:txBody>
      </p:sp>
      <p:sp>
        <p:nvSpPr>
          <p:cNvPr id="101" name="object 34"/>
          <p:cNvSpPr/>
          <p:nvPr/>
        </p:nvSpPr>
        <p:spPr>
          <a:xfrm>
            <a:off x="7014082" y="3842224"/>
            <a:ext cx="2056130" cy="337185"/>
          </a:xfrm>
          <a:custGeom>
            <a:avLst/>
            <a:gdLst/>
            <a:ahLst/>
            <a:cxnLst/>
            <a:rect l="l" t="t" r="r" b="b"/>
            <a:pathLst>
              <a:path w="2056129" h="337184">
                <a:moveTo>
                  <a:pt x="0" y="336803"/>
                </a:moveTo>
                <a:lnTo>
                  <a:pt x="2055876" y="0"/>
                </a:lnTo>
              </a:path>
            </a:pathLst>
          </a:custGeom>
          <a:ln w="9525">
            <a:solidFill>
              <a:srgbClr val="000000"/>
            </a:solidFill>
          </a:ln>
        </p:spPr>
        <p:txBody>
          <a:bodyPr wrap="square" lIns="0" tIns="0" rIns="0" bIns="0" rtlCol="0"/>
          <a:lstStyle/>
          <a:p>
            <a:endParaRPr>
              <a:latin typeface="Times New Roman" pitchFamily="18" charset="0"/>
              <a:cs typeface="Times New Roman" pitchFamily="18" charset="0"/>
            </a:endParaRPr>
          </a:p>
        </p:txBody>
      </p:sp>
      <p:sp>
        <p:nvSpPr>
          <p:cNvPr id="102" name="object 35"/>
          <p:cNvSpPr/>
          <p:nvPr/>
        </p:nvSpPr>
        <p:spPr>
          <a:xfrm>
            <a:off x="9069958" y="3842224"/>
            <a:ext cx="57151" cy="0"/>
          </a:xfrm>
          <a:custGeom>
            <a:avLst/>
            <a:gdLst/>
            <a:ahLst/>
            <a:cxnLst/>
            <a:rect l="l" t="t" r="r" b="b"/>
            <a:pathLst>
              <a:path w="57150">
                <a:moveTo>
                  <a:pt x="0" y="0"/>
                </a:moveTo>
                <a:lnTo>
                  <a:pt x="56769" y="0"/>
                </a:lnTo>
              </a:path>
            </a:pathLst>
          </a:custGeom>
          <a:ln w="9525">
            <a:solidFill>
              <a:srgbClr val="000000"/>
            </a:solidFill>
          </a:ln>
        </p:spPr>
        <p:txBody>
          <a:bodyPr wrap="square" lIns="0" tIns="0" rIns="0" bIns="0" rtlCol="0"/>
          <a:lstStyle/>
          <a:p>
            <a:endParaRPr>
              <a:latin typeface="Times New Roman" pitchFamily="18" charset="0"/>
              <a:cs typeface="Times New Roman" pitchFamily="18" charset="0"/>
            </a:endParaRPr>
          </a:p>
        </p:txBody>
      </p:sp>
      <p:sp>
        <p:nvSpPr>
          <p:cNvPr id="103" name="object 36"/>
          <p:cNvSpPr/>
          <p:nvPr/>
        </p:nvSpPr>
        <p:spPr>
          <a:xfrm>
            <a:off x="8489569" y="4955761"/>
            <a:ext cx="585217" cy="185927"/>
          </a:xfrm>
          <a:prstGeom prst="rect">
            <a:avLst/>
          </a:prstGeom>
          <a:blipFill>
            <a:blip r:embed="rId17"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04" name="object 37"/>
          <p:cNvSpPr/>
          <p:nvPr/>
        </p:nvSpPr>
        <p:spPr>
          <a:xfrm>
            <a:off x="8614537" y="5141689"/>
            <a:ext cx="351535" cy="185927"/>
          </a:xfrm>
          <a:prstGeom prst="rect">
            <a:avLst/>
          </a:prstGeom>
          <a:blipFill>
            <a:blip r:embed="rId18"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05" name="object 38"/>
          <p:cNvSpPr/>
          <p:nvPr/>
        </p:nvSpPr>
        <p:spPr>
          <a:xfrm>
            <a:off x="5173343" y="5327364"/>
            <a:ext cx="848588" cy="185927"/>
          </a:xfrm>
          <a:prstGeom prst="rect">
            <a:avLst/>
          </a:prstGeom>
          <a:blipFill>
            <a:blip r:embed="rId19"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06" name="object 39"/>
          <p:cNvSpPr/>
          <p:nvPr/>
        </p:nvSpPr>
        <p:spPr>
          <a:xfrm>
            <a:off x="5428105" y="5513290"/>
            <a:ext cx="351536" cy="185928"/>
          </a:xfrm>
          <a:prstGeom prst="rect">
            <a:avLst/>
          </a:prstGeom>
          <a:blipFill>
            <a:blip r:embed="rId20"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07" name="object 40"/>
          <p:cNvSpPr/>
          <p:nvPr/>
        </p:nvSpPr>
        <p:spPr>
          <a:xfrm>
            <a:off x="5516498" y="4469987"/>
            <a:ext cx="264160" cy="185927"/>
          </a:xfrm>
          <a:prstGeom prst="rect">
            <a:avLst/>
          </a:prstGeom>
          <a:blipFill>
            <a:blip r:embed="rId21"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08" name="object 41"/>
          <p:cNvSpPr/>
          <p:nvPr/>
        </p:nvSpPr>
        <p:spPr>
          <a:xfrm>
            <a:off x="5714619" y="4469987"/>
            <a:ext cx="94487" cy="185927"/>
          </a:xfrm>
          <a:prstGeom prst="rect">
            <a:avLst/>
          </a:prstGeom>
          <a:blipFill>
            <a:blip r:embed="rId2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09" name="object 42"/>
          <p:cNvSpPr/>
          <p:nvPr/>
        </p:nvSpPr>
        <p:spPr>
          <a:xfrm>
            <a:off x="5762242" y="4469987"/>
            <a:ext cx="367664" cy="185927"/>
          </a:xfrm>
          <a:prstGeom prst="rect">
            <a:avLst/>
          </a:prstGeom>
          <a:blipFill>
            <a:blip r:embed="rId2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10" name="object 43"/>
          <p:cNvSpPr/>
          <p:nvPr/>
        </p:nvSpPr>
        <p:spPr>
          <a:xfrm>
            <a:off x="5655181" y="4655914"/>
            <a:ext cx="351536" cy="185927"/>
          </a:xfrm>
          <a:prstGeom prst="rect">
            <a:avLst/>
          </a:prstGeom>
          <a:blipFill>
            <a:blip r:embed="rId2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11" name="object 44"/>
          <p:cNvSpPr/>
          <p:nvPr/>
        </p:nvSpPr>
        <p:spPr>
          <a:xfrm>
            <a:off x="5507101" y="3898106"/>
            <a:ext cx="415671" cy="185927"/>
          </a:xfrm>
          <a:prstGeom prst="rect">
            <a:avLst/>
          </a:prstGeom>
          <a:blipFill>
            <a:blip r:embed="rId25"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12" name="object 45"/>
          <p:cNvSpPr/>
          <p:nvPr/>
        </p:nvSpPr>
        <p:spPr>
          <a:xfrm>
            <a:off x="5580254" y="4084034"/>
            <a:ext cx="278891" cy="185927"/>
          </a:xfrm>
          <a:prstGeom prst="rect">
            <a:avLst/>
          </a:prstGeom>
          <a:blipFill>
            <a:blip r:embed="rId26"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13" name="object 46"/>
          <p:cNvSpPr/>
          <p:nvPr/>
        </p:nvSpPr>
        <p:spPr>
          <a:xfrm>
            <a:off x="5010529" y="3479005"/>
            <a:ext cx="543420" cy="185927"/>
          </a:xfrm>
          <a:prstGeom prst="rect">
            <a:avLst/>
          </a:prstGeom>
          <a:blipFill>
            <a:blip r:embed="rId27"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14" name="object 47"/>
          <p:cNvSpPr/>
          <p:nvPr/>
        </p:nvSpPr>
        <p:spPr>
          <a:xfrm>
            <a:off x="5155312" y="3664934"/>
            <a:ext cx="278891" cy="185927"/>
          </a:xfrm>
          <a:prstGeom prst="rect">
            <a:avLst/>
          </a:prstGeom>
          <a:blipFill>
            <a:blip r:embed="rId26"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15" name="object 48"/>
          <p:cNvSpPr/>
          <p:nvPr/>
        </p:nvSpPr>
        <p:spPr>
          <a:xfrm>
            <a:off x="5736589" y="3469301"/>
            <a:ext cx="670712" cy="186232"/>
          </a:xfrm>
          <a:prstGeom prst="rect">
            <a:avLst/>
          </a:prstGeom>
          <a:blipFill>
            <a:blip r:embed="rId28"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16" name="object 49"/>
          <p:cNvSpPr/>
          <p:nvPr/>
        </p:nvSpPr>
        <p:spPr>
          <a:xfrm>
            <a:off x="5940804" y="3655535"/>
            <a:ext cx="279349" cy="185927"/>
          </a:xfrm>
          <a:prstGeom prst="rect">
            <a:avLst/>
          </a:prstGeom>
          <a:blipFill>
            <a:blip r:embed="rId26"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17" name="object 50"/>
          <p:cNvSpPr/>
          <p:nvPr/>
        </p:nvSpPr>
        <p:spPr>
          <a:xfrm>
            <a:off x="6515355" y="3536029"/>
            <a:ext cx="403961" cy="185927"/>
          </a:xfrm>
          <a:prstGeom prst="rect">
            <a:avLst/>
          </a:prstGeom>
          <a:blipFill>
            <a:blip r:embed="rId29"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18" name="object 51"/>
          <p:cNvSpPr/>
          <p:nvPr/>
        </p:nvSpPr>
        <p:spPr>
          <a:xfrm>
            <a:off x="6431535" y="3722031"/>
            <a:ext cx="550735" cy="186232"/>
          </a:xfrm>
          <a:prstGeom prst="rect">
            <a:avLst/>
          </a:prstGeom>
          <a:blipFill>
            <a:blip r:embed="rId30"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19" name="object 52"/>
          <p:cNvSpPr/>
          <p:nvPr/>
        </p:nvSpPr>
        <p:spPr>
          <a:xfrm>
            <a:off x="6579362" y="3908265"/>
            <a:ext cx="278891" cy="185927"/>
          </a:xfrm>
          <a:prstGeom prst="rect">
            <a:avLst/>
          </a:prstGeom>
          <a:blipFill>
            <a:blip r:embed="rId31"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20" name="object 53"/>
          <p:cNvSpPr/>
          <p:nvPr/>
        </p:nvSpPr>
        <p:spPr>
          <a:xfrm>
            <a:off x="6955154" y="3517106"/>
            <a:ext cx="623150" cy="185927"/>
          </a:xfrm>
          <a:prstGeom prst="rect">
            <a:avLst/>
          </a:prstGeom>
          <a:blipFill>
            <a:blip r:embed="rId3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21" name="object 54"/>
          <p:cNvSpPr/>
          <p:nvPr/>
        </p:nvSpPr>
        <p:spPr>
          <a:xfrm>
            <a:off x="7142606" y="3703035"/>
            <a:ext cx="278892" cy="185927"/>
          </a:xfrm>
          <a:prstGeom prst="rect">
            <a:avLst/>
          </a:prstGeom>
          <a:blipFill>
            <a:blip r:embed="rId31"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22" name="object 55"/>
          <p:cNvSpPr/>
          <p:nvPr/>
        </p:nvSpPr>
        <p:spPr>
          <a:xfrm>
            <a:off x="7602856" y="3622008"/>
            <a:ext cx="819759" cy="185927"/>
          </a:xfrm>
          <a:prstGeom prst="rect">
            <a:avLst/>
          </a:prstGeom>
          <a:blipFill>
            <a:blip r:embed="rId3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23" name="object 56"/>
          <p:cNvSpPr/>
          <p:nvPr/>
        </p:nvSpPr>
        <p:spPr>
          <a:xfrm>
            <a:off x="7881745" y="3807936"/>
            <a:ext cx="278892" cy="185927"/>
          </a:xfrm>
          <a:prstGeom prst="rect">
            <a:avLst/>
          </a:prstGeom>
          <a:blipFill>
            <a:blip r:embed="rId31"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24" name="object 57"/>
          <p:cNvSpPr/>
          <p:nvPr/>
        </p:nvSpPr>
        <p:spPr>
          <a:xfrm>
            <a:off x="8404480" y="3469301"/>
            <a:ext cx="574357" cy="186232"/>
          </a:xfrm>
          <a:prstGeom prst="rect">
            <a:avLst/>
          </a:prstGeom>
          <a:blipFill>
            <a:blip r:embed="rId3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25" name="object 58"/>
          <p:cNvSpPr/>
          <p:nvPr/>
        </p:nvSpPr>
        <p:spPr>
          <a:xfrm>
            <a:off x="8566021" y="3655535"/>
            <a:ext cx="278892" cy="185927"/>
          </a:xfrm>
          <a:prstGeom prst="rect">
            <a:avLst/>
          </a:prstGeom>
          <a:blipFill>
            <a:blip r:embed="rId35"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26" name="object 59"/>
          <p:cNvSpPr/>
          <p:nvPr/>
        </p:nvSpPr>
        <p:spPr>
          <a:xfrm>
            <a:off x="9146414" y="3507401"/>
            <a:ext cx="496189" cy="186232"/>
          </a:xfrm>
          <a:prstGeom prst="rect">
            <a:avLst/>
          </a:prstGeom>
          <a:blipFill>
            <a:blip r:embed="rId36"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27" name="object 60"/>
          <p:cNvSpPr/>
          <p:nvPr/>
        </p:nvSpPr>
        <p:spPr>
          <a:xfrm>
            <a:off x="9147935" y="3693636"/>
            <a:ext cx="471830" cy="185927"/>
          </a:xfrm>
          <a:prstGeom prst="rect">
            <a:avLst/>
          </a:prstGeom>
          <a:blipFill>
            <a:blip r:embed="rId37"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28" name="object 61"/>
          <p:cNvSpPr/>
          <p:nvPr/>
        </p:nvSpPr>
        <p:spPr>
          <a:xfrm>
            <a:off x="9251568" y="3879562"/>
            <a:ext cx="278892" cy="185927"/>
          </a:xfrm>
          <a:prstGeom prst="rect">
            <a:avLst/>
          </a:prstGeom>
          <a:blipFill>
            <a:blip r:embed="rId35"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29" name="object 62"/>
          <p:cNvSpPr/>
          <p:nvPr/>
        </p:nvSpPr>
        <p:spPr>
          <a:xfrm>
            <a:off x="7074917" y="6430994"/>
            <a:ext cx="1857628" cy="278892"/>
          </a:xfrm>
          <a:prstGeom prst="rect">
            <a:avLst/>
          </a:prstGeom>
          <a:blipFill>
            <a:blip r:embed="rId38"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68" name="object 2"/>
          <p:cNvSpPr txBox="1">
            <a:spLocks noGrp="1"/>
          </p:cNvSpPr>
          <p:nvPr>
            <p:ph type="title"/>
          </p:nvPr>
        </p:nvSpPr>
        <p:spPr>
          <a:xfrm>
            <a:off x="2979103" y="537405"/>
            <a:ext cx="5021897" cy="483940"/>
          </a:xfrm>
          <a:prstGeom prst="rect">
            <a:avLst/>
          </a:prstGeom>
        </p:spPr>
        <p:txBody>
          <a:bodyPr vert="horz" wrap="square" lIns="0" tIns="12697" rIns="0" bIns="0" rtlCol="0">
            <a:spAutoFit/>
          </a:bodyPr>
          <a:lstStyle/>
          <a:p>
            <a:pPr marL="12697">
              <a:spcBef>
                <a:spcPts val="100"/>
              </a:spcBef>
            </a:pPr>
            <a:r>
              <a:rPr lang="en-US" dirty="0">
                <a:latin typeface="Times New Roman" pitchFamily="18" charset="0"/>
                <a:cs typeface="Times New Roman" pitchFamily="18" charset="0"/>
              </a:rPr>
              <a:t>World energy usage (CO1)</a:t>
            </a:r>
            <a:endParaRPr spc="-4" dirty="0">
              <a:latin typeface="Times New Roman" pitchFamily="18" charset="0"/>
              <a:cs typeface="Times New Roman" pitchFamily="18" charset="0"/>
            </a:endParaRPr>
          </a:p>
        </p:txBody>
      </p:sp>
      <p:pic>
        <p:nvPicPr>
          <p:cNvPr id="64" name="Picture 2" descr="C:\Users\Sumit\Desktop\download.png"/>
          <p:cNvPicPr>
            <a:picLocks noChangeAspect="1" noChangeArrowheads="1"/>
          </p:cNvPicPr>
          <p:nvPr/>
        </p:nvPicPr>
        <p:blipFill>
          <a:blip r:embed="rId39"/>
          <a:srcRect/>
          <a:stretch>
            <a:fillRect/>
          </a:stretch>
        </p:blipFill>
        <p:spPr bwMode="auto">
          <a:xfrm>
            <a:off x="228600" y="304800"/>
            <a:ext cx="1447800" cy="914400"/>
          </a:xfrm>
          <a:prstGeom prst="rect">
            <a:avLst/>
          </a:prstGeom>
          <a:noFill/>
        </p:spPr>
      </p:pic>
      <p:sp>
        <p:nvSpPr>
          <p:cNvPr id="2" name="Date Placeholder 1">
            <a:extLst>
              <a:ext uri="{FF2B5EF4-FFF2-40B4-BE49-F238E27FC236}">
                <a16:creationId xmlns:a16="http://schemas.microsoft.com/office/drawing/2014/main" id="{1C71C327-ACB4-BBBD-1562-59ABDC7CA7BB}"/>
              </a:ext>
            </a:extLst>
          </p:cNvPr>
          <p:cNvSpPr>
            <a:spLocks noGrp="1"/>
          </p:cNvSpPr>
          <p:nvPr>
            <p:ph type="dt" sz="half" idx="6"/>
          </p:nvPr>
        </p:nvSpPr>
        <p:spPr/>
        <p:txBody>
          <a:bodyPr/>
          <a:lstStyle/>
          <a:p>
            <a:fld id="{82675CFB-4535-476A-949E-EE88BC1D8A55}" type="datetime1">
              <a:rPr lang="en-US" spc="-4" smtClean="0"/>
              <a:t>8/22/2022</a:t>
            </a:fld>
            <a:endParaRPr lang="en-US" spc="-4" dirty="0"/>
          </a:p>
        </p:txBody>
      </p:sp>
      <p:sp>
        <p:nvSpPr>
          <p:cNvPr id="4" name="Footer Placeholder 3">
            <a:extLst>
              <a:ext uri="{FF2B5EF4-FFF2-40B4-BE49-F238E27FC236}">
                <a16:creationId xmlns:a16="http://schemas.microsoft.com/office/drawing/2014/main" id="{7305AC7B-4DBA-136C-BD2C-113F5DE7B585}"/>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1629853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2" y="537406"/>
            <a:ext cx="5943600" cy="483941"/>
          </a:xfrm>
          <a:prstGeom prst="rect">
            <a:avLst/>
          </a:prstGeom>
        </p:spPr>
        <p:txBody>
          <a:bodyPr vert="horz" wrap="square" lIns="0" tIns="12697" rIns="0" bIns="0" rtlCol="0">
            <a:spAutoFit/>
          </a:bodyPr>
          <a:lstStyle/>
          <a:p>
            <a:pPr marL="12697">
              <a:spcBef>
                <a:spcPts val="100"/>
              </a:spcBef>
            </a:pPr>
            <a:r>
              <a:rPr lang="en-US" dirty="0">
                <a:latin typeface="Times New Roman" pitchFamily="18" charset="0"/>
                <a:cs typeface="Times New Roman" pitchFamily="18" charset="0"/>
              </a:rPr>
              <a:t>Energy and Development (CO1)</a:t>
            </a:r>
            <a:endParaRPr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09600" y="1648701"/>
            <a:ext cx="8839200" cy="4179986"/>
          </a:xfrm>
          <a:prstGeom prst="rect">
            <a:avLst/>
          </a:prstGeom>
        </p:spPr>
        <p:txBody>
          <a:bodyPr vert="horz" wrap="square" lIns="0" tIns="12061" rIns="0" bIns="0" rtlCol="0">
            <a:spAutoFit/>
          </a:bodyPr>
          <a:lstStyle/>
          <a:p>
            <a:pPr marL="342819" indent="-342819">
              <a:buFont typeface="Arial" pitchFamily="34" charset="0"/>
              <a:buChar char="•"/>
            </a:pPr>
            <a:r>
              <a:rPr lang="en-US" sz="2500" dirty="0">
                <a:latin typeface="Times New Roman" pitchFamily="18" charset="0"/>
                <a:cs typeface="Times New Roman" pitchFamily="18" charset="0"/>
              </a:rPr>
              <a:t>Energy consumption and Development seem to be closely linked</a:t>
            </a:r>
          </a:p>
          <a:p>
            <a:pPr marL="342819" indent="-342819">
              <a:buFont typeface="Arial" pitchFamily="34" charset="0"/>
              <a:buChar char="•"/>
            </a:pPr>
            <a:endParaRPr lang="en-US" sz="2500" dirty="0">
              <a:latin typeface="Times New Roman" pitchFamily="18" charset="0"/>
              <a:cs typeface="Times New Roman" pitchFamily="18" charset="0"/>
            </a:endParaRPr>
          </a:p>
          <a:p>
            <a:pPr marL="342819" indent="-342819">
              <a:buFont typeface="Arial" pitchFamily="34" charset="0"/>
              <a:buChar char="•"/>
            </a:pPr>
            <a:r>
              <a:rPr lang="en-US" sz="2500" dirty="0">
                <a:latin typeface="Times New Roman" pitchFamily="18" charset="0"/>
                <a:cs typeface="Times New Roman" pitchFamily="18" charset="0"/>
              </a:rPr>
              <a:t>Development is not possible without energy usage</a:t>
            </a:r>
          </a:p>
          <a:p>
            <a:pPr marL="342819" indent="-342819">
              <a:buFont typeface="Arial" pitchFamily="34" charset="0"/>
              <a:buChar char="•"/>
            </a:pPr>
            <a:endParaRPr lang="en-US" sz="2500" dirty="0">
              <a:latin typeface="Times New Roman" pitchFamily="18" charset="0"/>
              <a:cs typeface="Times New Roman" pitchFamily="18" charset="0"/>
            </a:endParaRPr>
          </a:p>
          <a:p>
            <a:pPr marL="342819" indent="-342819">
              <a:buFont typeface="Arial" pitchFamily="34" charset="0"/>
              <a:buChar char="•"/>
            </a:pPr>
            <a:r>
              <a:rPr lang="en-US" sz="2500" dirty="0">
                <a:latin typeface="Times New Roman" pitchFamily="18" charset="0"/>
                <a:cs typeface="Times New Roman" pitchFamily="18" charset="0"/>
              </a:rPr>
              <a:t>In agriculture sector; tube well, tractor machine etc. requires energy</a:t>
            </a:r>
          </a:p>
          <a:p>
            <a:pPr marL="342819" indent="-342819">
              <a:buFont typeface="Arial" pitchFamily="34" charset="0"/>
              <a:buChar char="•"/>
            </a:pPr>
            <a:endParaRPr lang="en-US" sz="2500" dirty="0">
              <a:latin typeface="Times New Roman" pitchFamily="18" charset="0"/>
              <a:cs typeface="Times New Roman" pitchFamily="18" charset="0"/>
            </a:endParaRPr>
          </a:p>
          <a:p>
            <a:pPr marL="342819" indent="-342819">
              <a:buFont typeface="Arial" pitchFamily="34" charset="0"/>
              <a:buChar char="•"/>
            </a:pPr>
            <a:r>
              <a:rPr lang="en-US" sz="2500" dirty="0">
                <a:latin typeface="Times New Roman" pitchFamily="18" charset="0"/>
                <a:cs typeface="Times New Roman" pitchFamily="18" charset="0"/>
              </a:rPr>
              <a:t>In manufacturing sector; energy is require for running machines</a:t>
            </a:r>
          </a:p>
          <a:p>
            <a:pPr marL="342819" indent="-342819">
              <a:buFont typeface="Arial" pitchFamily="34" charset="0"/>
              <a:buChar char="•"/>
            </a:pPr>
            <a:endParaRPr lang="en-US" sz="2500" dirty="0">
              <a:latin typeface="Times New Roman" pitchFamily="18" charset="0"/>
              <a:cs typeface="Times New Roman" pitchFamily="18" charset="0"/>
            </a:endParaRPr>
          </a:p>
          <a:p>
            <a:pPr marL="342819" indent="-342819">
              <a:buFont typeface="Arial" pitchFamily="34" charset="0"/>
              <a:buChar char="•"/>
            </a:pPr>
            <a:r>
              <a:rPr lang="en-US" sz="2500" dirty="0">
                <a:latin typeface="Times New Roman" pitchFamily="18" charset="0"/>
                <a:cs typeface="Times New Roman" pitchFamily="18" charset="0"/>
              </a:rPr>
              <a:t>Important to find cleaner source of energy to save ourselves</a:t>
            </a:r>
          </a:p>
          <a:p>
            <a:pPr marL="50789" marR="38726" algn="just">
              <a:spcBef>
                <a:spcPts val="95"/>
              </a:spcBef>
            </a:pPr>
            <a:endParaRPr sz="2200" dirty="0">
              <a:latin typeface="Times New Roman" pitchFamily="18" charset="0"/>
              <a:cs typeface="Times New Roman" pitchFamily="18" charset="0"/>
            </a:endParaRPr>
          </a:p>
        </p:txBody>
      </p:sp>
      <p:pic>
        <p:nvPicPr>
          <p:cNvPr id="5" name="Picture 2" descr="C:\Users\Sumit\Desktop\download.png"/>
          <p:cNvPicPr>
            <a:picLocks noChangeAspect="1" noChangeArrowheads="1"/>
          </p:cNvPicPr>
          <p:nvPr/>
        </p:nvPicPr>
        <p:blipFill>
          <a:blip r:embed="rId4"/>
          <a:srcRect/>
          <a:stretch>
            <a:fillRect/>
          </a:stretch>
        </p:blipFill>
        <p:spPr bwMode="auto">
          <a:xfrm>
            <a:off x="228600" y="304800"/>
            <a:ext cx="1447800" cy="914400"/>
          </a:xfrm>
          <a:prstGeom prst="rect">
            <a:avLst/>
          </a:prstGeom>
          <a:noFill/>
        </p:spPr>
      </p:pic>
      <p:sp>
        <p:nvSpPr>
          <p:cNvPr id="4" name="Date Placeholder 3">
            <a:extLst>
              <a:ext uri="{FF2B5EF4-FFF2-40B4-BE49-F238E27FC236}">
                <a16:creationId xmlns:a16="http://schemas.microsoft.com/office/drawing/2014/main" id="{BAC24F0D-251A-6540-6397-ED597637813B}"/>
              </a:ext>
            </a:extLst>
          </p:cNvPr>
          <p:cNvSpPr>
            <a:spLocks noGrp="1"/>
          </p:cNvSpPr>
          <p:nvPr>
            <p:ph type="dt" sz="half" idx="6"/>
          </p:nvPr>
        </p:nvSpPr>
        <p:spPr/>
        <p:txBody>
          <a:bodyPr/>
          <a:lstStyle/>
          <a:p>
            <a:fld id="{E9949A68-3766-4F8F-AEA0-C0DCABED485C}" type="datetime1">
              <a:rPr lang="en-US" spc="-4" smtClean="0"/>
              <a:t>8/22/2022</a:t>
            </a:fld>
            <a:endParaRPr lang="en-US" spc="-4" dirty="0"/>
          </a:p>
        </p:txBody>
      </p:sp>
      <p:sp>
        <p:nvSpPr>
          <p:cNvPr id="7" name="Footer Placeholder 6">
            <a:extLst>
              <a:ext uri="{FF2B5EF4-FFF2-40B4-BE49-F238E27FC236}">
                <a16:creationId xmlns:a16="http://schemas.microsoft.com/office/drawing/2014/main" id="{A23B690F-47FB-7DDD-D437-8065A31945B0}"/>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1629853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2" y="537406"/>
            <a:ext cx="6854055" cy="483941"/>
          </a:xfrm>
          <a:prstGeom prst="rect">
            <a:avLst/>
          </a:prstGeom>
        </p:spPr>
        <p:txBody>
          <a:bodyPr vert="horz" wrap="square" lIns="0" tIns="12697" rIns="0" bIns="0" rtlCol="0">
            <a:spAutoFit/>
          </a:bodyPr>
          <a:lstStyle/>
          <a:p>
            <a:pPr marL="12697">
              <a:spcBef>
                <a:spcPts val="100"/>
              </a:spcBef>
            </a:pPr>
            <a:r>
              <a:rPr lang="en-US" dirty="0">
                <a:latin typeface="Times New Roman" pitchFamily="18" charset="0"/>
                <a:cs typeface="Times New Roman" pitchFamily="18" charset="0"/>
              </a:rPr>
              <a:t>Growth, Development and Energy (CO1)</a:t>
            </a:r>
            <a:endParaRPr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838203" y="1622515"/>
            <a:ext cx="8415767" cy="4887872"/>
          </a:xfrm>
          <a:prstGeom prst="rect">
            <a:avLst/>
          </a:prstGeom>
        </p:spPr>
        <p:txBody>
          <a:bodyPr vert="horz" wrap="square" lIns="0" tIns="12061" rIns="0" bIns="0" rtlCol="0">
            <a:spAutoFit/>
          </a:bodyPr>
          <a:lstStyle/>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r>
              <a:rPr sz="2200" spc="-4"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10" name="object 26"/>
          <p:cNvSpPr/>
          <p:nvPr/>
        </p:nvSpPr>
        <p:spPr>
          <a:xfrm>
            <a:off x="5196268" y="2213230"/>
            <a:ext cx="3675888" cy="3675888"/>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1" name="object 27"/>
          <p:cNvSpPr/>
          <p:nvPr/>
        </p:nvSpPr>
        <p:spPr>
          <a:xfrm>
            <a:off x="1157668" y="1298830"/>
            <a:ext cx="3733800" cy="1569720"/>
          </a:xfrm>
          <a:custGeom>
            <a:avLst/>
            <a:gdLst/>
            <a:ahLst/>
            <a:cxnLst/>
            <a:rect l="l" t="t" r="r" b="b"/>
            <a:pathLst>
              <a:path w="3733800" h="1569720">
                <a:moveTo>
                  <a:pt x="0" y="1569720"/>
                </a:moveTo>
                <a:lnTo>
                  <a:pt x="3733800" y="1569720"/>
                </a:lnTo>
                <a:lnTo>
                  <a:pt x="3733800" y="0"/>
                </a:lnTo>
                <a:lnTo>
                  <a:pt x="0" y="0"/>
                </a:lnTo>
                <a:lnTo>
                  <a:pt x="0" y="1569720"/>
                </a:lnTo>
                <a:close/>
              </a:path>
            </a:pathLst>
          </a:custGeom>
          <a:ln w="9144">
            <a:solidFill>
              <a:srgbClr val="C00000"/>
            </a:solidFill>
          </a:ln>
        </p:spPr>
        <p:txBody>
          <a:bodyPr wrap="square" lIns="0" tIns="0" rIns="0" bIns="0" rtlCol="0"/>
          <a:lstStyle/>
          <a:p>
            <a:endParaRPr>
              <a:latin typeface="Times New Roman" pitchFamily="18" charset="0"/>
              <a:cs typeface="Times New Roman" pitchFamily="18" charset="0"/>
            </a:endParaRPr>
          </a:p>
        </p:txBody>
      </p:sp>
      <p:sp>
        <p:nvSpPr>
          <p:cNvPr id="12" name="object 28"/>
          <p:cNvSpPr txBox="1"/>
          <p:nvPr/>
        </p:nvSpPr>
        <p:spPr>
          <a:xfrm>
            <a:off x="1236409" y="1327530"/>
            <a:ext cx="3578225" cy="1489506"/>
          </a:xfrm>
          <a:prstGeom prst="rect">
            <a:avLst/>
          </a:prstGeom>
        </p:spPr>
        <p:txBody>
          <a:bodyPr vert="horz" wrap="square" lIns="0" tIns="12061" rIns="0" bIns="0" rtlCol="0">
            <a:spAutoFit/>
          </a:bodyPr>
          <a:lstStyle/>
          <a:p>
            <a:pPr marL="12697" marR="5080" algn="just">
              <a:spcBef>
                <a:spcPts val="95"/>
              </a:spcBef>
            </a:pPr>
            <a:r>
              <a:rPr sz="1600" b="1" spc="-4" dirty="0">
                <a:latin typeface="Times New Roman" pitchFamily="18" charset="0"/>
                <a:cs typeface="Times New Roman" pitchFamily="18" charset="0"/>
              </a:rPr>
              <a:t>Economic </a:t>
            </a:r>
            <a:r>
              <a:rPr sz="1600" b="1" dirty="0">
                <a:latin typeface="Times New Roman" pitchFamily="18" charset="0"/>
                <a:cs typeface="Times New Roman" pitchFamily="18" charset="0"/>
              </a:rPr>
              <a:t>growth </a:t>
            </a:r>
            <a:r>
              <a:rPr sz="1600" dirty="0">
                <a:latin typeface="Times New Roman" pitchFamily="18" charset="0"/>
                <a:cs typeface="Times New Roman" pitchFamily="18" charset="0"/>
              </a:rPr>
              <a:t>is </a:t>
            </a:r>
            <a:r>
              <a:rPr sz="1600" spc="-4" dirty="0">
                <a:latin typeface="Times New Roman" pitchFamily="18" charset="0"/>
                <a:cs typeface="Times New Roman" pitchFamily="18" charset="0"/>
              </a:rPr>
              <a:t>the increase </a:t>
            </a:r>
            <a:r>
              <a:rPr sz="1600" dirty="0">
                <a:latin typeface="Times New Roman" pitchFamily="18" charset="0"/>
                <a:cs typeface="Times New Roman" pitchFamily="18" charset="0"/>
              </a:rPr>
              <a:t>in  </a:t>
            </a:r>
            <a:r>
              <a:rPr sz="1600" spc="-4" dirty="0">
                <a:latin typeface="Times New Roman" pitchFamily="18" charset="0"/>
                <a:cs typeface="Times New Roman" pitchFamily="18" charset="0"/>
              </a:rPr>
              <a:t>the market </a:t>
            </a:r>
            <a:r>
              <a:rPr sz="1600" spc="-10" dirty="0">
                <a:latin typeface="Times New Roman" pitchFamily="18" charset="0"/>
                <a:cs typeface="Times New Roman" pitchFamily="18" charset="0"/>
              </a:rPr>
              <a:t>value </a:t>
            </a:r>
            <a:r>
              <a:rPr sz="1600" spc="-4" dirty="0">
                <a:latin typeface="Times New Roman" pitchFamily="18" charset="0"/>
                <a:cs typeface="Times New Roman" pitchFamily="18" charset="0"/>
              </a:rPr>
              <a:t>of the goods and  services produced </a:t>
            </a:r>
            <a:r>
              <a:rPr sz="1600" dirty="0">
                <a:latin typeface="Times New Roman" pitchFamily="18" charset="0"/>
                <a:cs typeface="Times New Roman" pitchFamily="18" charset="0"/>
              </a:rPr>
              <a:t>by </a:t>
            </a:r>
            <a:r>
              <a:rPr sz="1600" spc="-4" dirty="0">
                <a:latin typeface="Times New Roman" pitchFamily="18" charset="0"/>
                <a:cs typeface="Times New Roman" pitchFamily="18" charset="0"/>
              </a:rPr>
              <a:t>an economy over  time. It </a:t>
            </a:r>
            <a:r>
              <a:rPr sz="1600" dirty="0">
                <a:latin typeface="Times New Roman" pitchFamily="18" charset="0"/>
                <a:cs typeface="Times New Roman" pitchFamily="18" charset="0"/>
              </a:rPr>
              <a:t>is </a:t>
            </a:r>
            <a:r>
              <a:rPr sz="1600" spc="-4" dirty="0">
                <a:latin typeface="Times New Roman" pitchFamily="18" charset="0"/>
                <a:cs typeface="Times New Roman" pitchFamily="18" charset="0"/>
              </a:rPr>
              <a:t>conventionally </a:t>
            </a:r>
            <a:r>
              <a:rPr sz="1600" dirty="0">
                <a:latin typeface="Times New Roman" pitchFamily="18" charset="0"/>
                <a:cs typeface="Times New Roman" pitchFamily="18" charset="0"/>
              </a:rPr>
              <a:t>measured </a:t>
            </a:r>
            <a:r>
              <a:rPr sz="1600" spc="-4" dirty="0">
                <a:latin typeface="Times New Roman" pitchFamily="18" charset="0"/>
                <a:cs typeface="Times New Roman" pitchFamily="18" charset="0"/>
              </a:rPr>
              <a:t>as  the percent </a:t>
            </a:r>
            <a:r>
              <a:rPr sz="1600" dirty="0">
                <a:latin typeface="Times New Roman" pitchFamily="18" charset="0"/>
                <a:cs typeface="Times New Roman" pitchFamily="18" charset="0"/>
              </a:rPr>
              <a:t>rate </a:t>
            </a:r>
            <a:r>
              <a:rPr sz="1600" spc="-4" dirty="0">
                <a:latin typeface="Times New Roman" pitchFamily="18" charset="0"/>
                <a:cs typeface="Times New Roman" pitchFamily="18" charset="0"/>
              </a:rPr>
              <a:t>of increase </a:t>
            </a:r>
            <a:r>
              <a:rPr sz="1600" spc="-10" dirty="0">
                <a:latin typeface="Times New Roman" pitchFamily="18" charset="0"/>
                <a:cs typeface="Times New Roman" pitchFamily="18" charset="0"/>
              </a:rPr>
              <a:t>in </a:t>
            </a:r>
            <a:r>
              <a:rPr sz="1600" spc="-4" dirty="0">
                <a:latin typeface="Times New Roman" pitchFamily="18" charset="0"/>
                <a:cs typeface="Times New Roman" pitchFamily="18" charset="0"/>
              </a:rPr>
              <a:t>real  gross domestic product, </a:t>
            </a:r>
            <a:r>
              <a:rPr sz="1600" spc="-55" dirty="0">
                <a:latin typeface="Times New Roman" pitchFamily="18" charset="0"/>
                <a:cs typeface="Times New Roman" pitchFamily="18" charset="0"/>
              </a:rPr>
              <a:t>GDP.</a:t>
            </a:r>
            <a:endParaRPr sz="1600" dirty="0">
              <a:latin typeface="Times New Roman" pitchFamily="18" charset="0"/>
              <a:cs typeface="Times New Roman" pitchFamily="18" charset="0"/>
            </a:endParaRPr>
          </a:p>
        </p:txBody>
      </p:sp>
      <p:sp>
        <p:nvSpPr>
          <p:cNvPr id="13" name="object 29"/>
          <p:cNvSpPr/>
          <p:nvPr/>
        </p:nvSpPr>
        <p:spPr>
          <a:xfrm>
            <a:off x="1157668" y="5185030"/>
            <a:ext cx="3733800" cy="1569720"/>
          </a:xfrm>
          <a:custGeom>
            <a:avLst/>
            <a:gdLst/>
            <a:ahLst/>
            <a:cxnLst/>
            <a:rect l="l" t="t" r="r" b="b"/>
            <a:pathLst>
              <a:path w="3733800" h="1569720">
                <a:moveTo>
                  <a:pt x="0" y="1569720"/>
                </a:moveTo>
                <a:lnTo>
                  <a:pt x="3733800" y="1569720"/>
                </a:lnTo>
                <a:lnTo>
                  <a:pt x="3733800" y="0"/>
                </a:lnTo>
                <a:lnTo>
                  <a:pt x="0" y="0"/>
                </a:lnTo>
                <a:lnTo>
                  <a:pt x="0" y="1569720"/>
                </a:lnTo>
                <a:close/>
              </a:path>
            </a:pathLst>
          </a:custGeom>
          <a:ln w="9144">
            <a:solidFill>
              <a:srgbClr val="C00000"/>
            </a:solidFill>
          </a:ln>
        </p:spPr>
        <p:txBody>
          <a:bodyPr wrap="square" lIns="0" tIns="0" rIns="0" bIns="0" rtlCol="0"/>
          <a:lstStyle/>
          <a:p>
            <a:endParaRPr>
              <a:latin typeface="Times New Roman" pitchFamily="18" charset="0"/>
              <a:cs typeface="Times New Roman" pitchFamily="18" charset="0"/>
            </a:endParaRPr>
          </a:p>
        </p:txBody>
      </p:sp>
      <p:sp>
        <p:nvSpPr>
          <p:cNvPr id="14" name="object 30"/>
          <p:cNvSpPr txBox="1"/>
          <p:nvPr/>
        </p:nvSpPr>
        <p:spPr>
          <a:xfrm>
            <a:off x="1236407" y="5214365"/>
            <a:ext cx="994410" cy="256557"/>
          </a:xfrm>
          <a:prstGeom prst="rect">
            <a:avLst/>
          </a:prstGeom>
        </p:spPr>
        <p:txBody>
          <a:bodyPr vert="horz" wrap="square" lIns="0" tIns="12061" rIns="0" bIns="0" rtlCol="0">
            <a:spAutoFit/>
          </a:bodyPr>
          <a:lstStyle/>
          <a:p>
            <a:pPr marL="12697">
              <a:spcBef>
                <a:spcPts val="95"/>
              </a:spcBef>
            </a:pPr>
            <a:r>
              <a:rPr sz="1600" b="1" spc="-4" dirty="0">
                <a:latin typeface="Times New Roman" pitchFamily="18" charset="0"/>
                <a:cs typeface="Times New Roman" pitchFamily="18" charset="0"/>
              </a:rPr>
              <a:t>Eco</a:t>
            </a:r>
            <a:r>
              <a:rPr sz="1600" b="1" spc="-14" dirty="0">
                <a:latin typeface="Times New Roman" pitchFamily="18" charset="0"/>
                <a:cs typeface="Times New Roman" pitchFamily="18" charset="0"/>
              </a:rPr>
              <a:t>n</a:t>
            </a:r>
            <a:r>
              <a:rPr sz="1600" b="1" spc="-4" dirty="0">
                <a:latin typeface="Times New Roman" pitchFamily="18" charset="0"/>
                <a:cs typeface="Times New Roman" pitchFamily="18" charset="0"/>
              </a:rPr>
              <a:t>omic</a:t>
            </a:r>
            <a:endParaRPr sz="1600" dirty="0">
              <a:latin typeface="Times New Roman" pitchFamily="18" charset="0"/>
              <a:cs typeface="Times New Roman" pitchFamily="18" charset="0"/>
            </a:endParaRPr>
          </a:p>
        </p:txBody>
      </p:sp>
      <p:sp>
        <p:nvSpPr>
          <p:cNvPr id="15" name="object 31"/>
          <p:cNvSpPr txBox="1"/>
          <p:nvPr/>
        </p:nvSpPr>
        <p:spPr>
          <a:xfrm>
            <a:off x="2553399" y="5214363"/>
            <a:ext cx="1277620" cy="258405"/>
          </a:xfrm>
          <a:prstGeom prst="rect">
            <a:avLst/>
          </a:prstGeom>
        </p:spPr>
        <p:txBody>
          <a:bodyPr vert="horz" wrap="square" lIns="0" tIns="12061" rIns="0" bIns="0" rtlCol="0">
            <a:spAutoFit/>
          </a:bodyPr>
          <a:lstStyle/>
          <a:p>
            <a:pPr marL="12697">
              <a:spcBef>
                <a:spcPts val="95"/>
              </a:spcBef>
            </a:pPr>
            <a:r>
              <a:rPr sz="1600" b="1" spc="-4" dirty="0">
                <a:latin typeface="Times New Roman" pitchFamily="18" charset="0"/>
                <a:cs typeface="Times New Roman" pitchFamily="18" charset="0"/>
              </a:rPr>
              <a:t>development</a:t>
            </a:r>
            <a:endParaRPr sz="1600" dirty="0">
              <a:latin typeface="Times New Roman" pitchFamily="18" charset="0"/>
              <a:cs typeface="Times New Roman" pitchFamily="18" charset="0"/>
            </a:endParaRPr>
          </a:p>
        </p:txBody>
      </p:sp>
      <p:sp>
        <p:nvSpPr>
          <p:cNvPr id="16" name="object 32"/>
          <p:cNvSpPr txBox="1"/>
          <p:nvPr/>
        </p:nvSpPr>
        <p:spPr>
          <a:xfrm>
            <a:off x="4153980" y="5214365"/>
            <a:ext cx="657225" cy="256557"/>
          </a:xfrm>
          <a:prstGeom prst="rect">
            <a:avLst/>
          </a:prstGeom>
        </p:spPr>
        <p:txBody>
          <a:bodyPr vert="horz" wrap="square" lIns="0" tIns="12061" rIns="0" bIns="0" rtlCol="0">
            <a:spAutoFit/>
          </a:bodyPr>
          <a:lstStyle/>
          <a:p>
            <a:pPr marL="12697">
              <a:spcBef>
                <a:spcPts val="95"/>
              </a:spcBef>
            </a:pPr>
            <a:r>
              <a:rPr sz="1600" spc="-4" dirty="0">
                <a:latin typeface="Times New Roman" pitchFamily="18" charset="0"/>
                <a:cs typeface="Times New Roman" pitchFamily="18" charset="0"/>
              </a:rPr>
              <a:t>imp</a:t>
            </a:r>
            <a:r>
              <a:rPr sz="1600" dirty="0">
                <a:latin typeface="Times New Roman" pitchFamily="18" charset="0"/>
                <a:cs typeface="Times New Roman" pitchFamily="18" charset="0"/>
              </a:rPr>
              <a:t>l</a:t>
            </a:r>
            <a:r>
              <a:rPr sz="1600" spc="-4" dirty="0">
                <a:latin typeface="Times New Roman" pitchFamily="18" charset="0"/>
                <a:cs typeface="Times New Roman" pitchFamily="18" charset="0"/>
              </a:rPr>
              <a:t>i</a:t>
            </a:r>
            <a:r>
              <a:rPr sz="1600" spc="-20" dirty="0">
                <a:latin typeface="Times New Roman" pitchFamily="18" charset="0"/>
                <a:cs typeface="Times New Roman" pitchFamily="18" charset="0"/>
              </a:rPr>
              <a:t>e</a:t>
            </a:r>
            <a:r>
              <a:rPr sz="1600" spc="-4" dirty="0">
                <a:latin typeface="Times New Roman" pitchFamily="18" charset="0"/>
                <a:cs typeface="Times New Roman" pitchFamily="18" charset="0"/>
              </a:rPr>
              <a:t>s</a:t>
            </a:r>
            <a:endParaRPr sz="1600">
              <a:latin typeface="Times New Roman" pitchFamily="18" charset="0"/>
              <a:cs typeface="Times New Roman" pitchFamily="18" charset="0"/>
            </a:endParaRPr>
          </a:p>
        </p:txBody>
      </p:sp>
      <p:sp>
        <p:nvSpPr>
          <p:cNvPr id="23" name="object 33"/>
          <p:cNvSpPr txBox="1"/>
          <p:nvPr/>
        </p:nvSpPr>
        <p:spPr>
          <a:xfrm>
            <a:off x="1236409" y="5458205"/>
            <a:ext cx="1174115" cy="256557"/>
          </a:xfrm>
          <a:prstGeom prst="rect">
            <a:avLst/>
          </a:prstGeom>
        </p:spPr>
        <p:txBody>
          <a:bodyPr vert="horz" wrap="square" lIns="0" tIns="12061" rIns="0" bIns="0" rtlCol="0">
            <a:spAutoFit/>
          </a:bodyPr>
          <a:lstStyle/>
          <a:p>
            <a:pPr marL="12697">
              <a:spcBef>
                <a:spcPts val="95"/>
              </a:spcBef>
              <a:tabLst>
                <a:tab pos="1001160" algn="l"/>
              </a:tabLst>
            </a:pPr>
            <a:r>
              <a:rPr sz="1600" spc="-4" dirty="0">
                <a:latin typeface="Times New Roman" pitchFamily="18" charset="0"/>
                <a:cs typeface="Times New Roman" pitchFamily="18" charset="0"/>
              </a:rPr>
              <a:t>changes	</a:t>
            </a:r>
            <a:r>
              <a:rPr sz="1600" dirty="0">
                <a:latin typeface="Times New Roman" pitchFamily="18" charset="0"/>
                <a:cs typeface="Times New Roman" pitchFamily="18" charset="0"/>
              </a:rPr>
              <a:t>in</a:t>
            </a:r>
            <a:endParaRPr sz="1600">
              <a:latin typeface="Times New Roman" pitchFamily="18" charset="0"/>
              <a:cs typeface="Times New Roman" pitchFamily="18" charset="0"/>
            </a:endParaRPr>
          </a:p>
        </p:txBody>
      </p:sp>
      <p:sp>
        <p:nvSpPr>
          <p:cNvPr id="24" name="object 34"/>
          <p:cNvSpPr txBox="1"/>
          <p:nvPr/>
        </p:nvSpPr>
        <p:spPr>
          <a:xfrm>
            <a:off x="2605215" y="5458205"/>
            <a:ext cx="2205355" cy="256557"/>
          </a:xfrm>
          <a:prstGeom prst="rect">
            <a:avLst/>
          </a:prstGeom>
        </p:spPr>
        <p:txBody>
          <a:bodyPr vert="horz" wrap="square" lIns="0" tIns="12061" rIns="0" bIns="0" rtlCol="0">
            <a:spAutoFit/>
          </a:bodyPr>
          <a:lstStyle/>
          <a:p>
            <a:pPr marL="12697">
              <a:spcBef>
                <a:spcPts val="95"/>
              </a:spcBef>
              <a:tabLst>
                <a:tab pos="943390" algn="l"/>
                <a:tab pos="1853131" algn="l"/>
              </a:tabLst>
            </a:pPr>
            <a:r>
              <a:rPr sz="1600" spc="-4" dirty="0">
                <a:latin typeface="Times New Roman" pitchFamily="18" charset="0"/>
                <a:cs typeface="Times New Roman" pitchFamily="18" charset="0"/>
              </a:rPr>
              <a:t>i</a:t>
            </a:r>
            <a:r>
              <a:rPr sz="1600" spc="-20" dirty="0">
                <a:latin typeface="Times New Roman" pitchFamily="18" charset="0"/>
                <a:cs typeface="Times New Roman" pitchFamily="18" charset="0"/>
              </a:rPr>
              <a:t>n</a:t>
            </a:r>
            <a:r>
              <a:rPr sz="1600" spc="-4" dirty="0">
                <a:latin typeface="Times New Roman" pitchFamily="18" charset="0"/>
                <a:cs typeface="Times New Roman" pitchFamily="18" charset="0"/>
              </a:rPr>
              <a:t>come,</a:t>
            </a:r>
            <a:r>
              <a:rPr sz="1600" dirty="0">
                <a:latin typeface="Times New Roman" pitchFamily="18" charset="0"/>
                <a:cs typeface="Times New Roman" pitchFamily="18" charset="0"/>
              </a:rPr>
              <a:t>	</a:t>
            </a:r>
            <a:r>
              <a:rPr sz="1600" spc="-4" dirty="0">
                <a:latin typeface="Times New Roman" pitchFamily="18" charset="0"/>
                <a:cs typeface="Times New Roman" pitchFamily="18" charset="0"/>
              </a:rPr>
              <a:t>savings</a:t>
            </a:r>
            <a:r>
              <a:rPr sz="1600" dirty="0">
                <a:latin typeface="Times New Roman" pitchFamily="18" charset="0"/>
                <a:cs typeface="Times New Roman" pitchFamily="18" charset="0"/>
              </a:rPr>
              <a:t>	</a:t>
            </a:r>
            <a:r>
              <a:rPr sz="1600" spc="-4" dirty="0">
                <a:latin typeface="Times New Roman" pitchFamily="18" charset="0"/>
                <a:cs typeface="Times New Roman" pitchFamily="18" charset="0"/>
              </a:rPr>
              <a:t>and</a:t>
            </a:r>
            <a:endParaRPr sz="1600">
              <a:latin typeface="Times New Roman" pitchFamily="18" charset="0"/>
              <a:cs typeface="Times New Roman" pitchFamily="18" charset="0"/>
            </a:endParaRPr>
          </a:p>
        </p:txBody>
      </p:sp>
      <p:sp>
        <p:nvSpPr>
          <p:cNvPr id="25" name="object 35"/>
          <p:cNvSpPr txBox="1"/>
          <p:nvPr/>
        </p:nvSpPr>
        <p:spPr>
          <a:xfrm>
            <a:off x="1236407" y="5701740"/>
            <a:ext cx="3576320" cy="997064"/>
          </a:xfrm>
          <a:prstGeom prst="rect">
            <a:avLst/>
          </a:prstGeom>
        </p:spPr>
        <p:txBody>
          <a:bodyPr vert="horz" wrap="square" lIns="0" tIns="12061" rIns="0" bIns="0" rtlCol="0">
            <a:spAutoFit/>
          </a:bodyPr>
          <a:lstStyle/>
          <a:p>
            <a:pPr marL="12697" marR="5080" algn="just">
              <a:spcBef>
                <a:spcPts val="95"/>
              </a:spcBef>
            </a:pPr>
            <a:r>
              <a:rPr sz="1600" spc="-4" dirty="0">
                <a:latin typeface="Times New Roman" pitchFamily="18" charset="0"/>
                <a:cs typeface="Times New Roman" pitchFamily="18" charset="0"/>
              </a:rPr>
              <a:t>investment along with</a:t>
            </a:r>
            <a:r>
              <a:rPr sz="1600" spc="365" dirty="0">
                <a:latin typeface="Times New Roman" pitchFamily="18" charset="0"/>
                <a:cs typeface="Times New Roman" pitchFamily="18" charset="0"/>
              </a:rPr>
              <a:t> </a:t>
            </a:r>
            <a:r>
              <a:rPr sz="1600" spc="-4" dirty="0">
                <a:latin typeface="Times New Roman" pitchFamily="18" charset="0"/>
                <a:cs typeface="Times New Roman" pitchFamily="18" charset="0"/>
              </a:rPr>
              <a:t>progressive  changes </a:t>
            </a:r>
            <a:r>
              <a:rPr sz="1600" dirty="0">
                <a:latin typeface="Times New Roman" pitchFamily="18" charset="0"/>
                <a:cs typeface="Times New Roman" pitchFamily="18" charset="0"/>
              </a:rPr>
              <a:t>in </a:t>
            </a:r>
            <a:r>
              <a:rPr sz="1600" spc="-4" dirty="0">
                <a:latin typeface="Times New Roman" pitchFamily="18" charset="0"/>
                <a:cs typeface="Times New Roman" pitchFamily="18" charset="0"/>
              </a:rPr>
              <a:t>socio-economic structure </a:t>
            </a:r>
            <a:r>
              <a:rPr sz="1600" spc="4" dirty="0">
                <a:latin typeface="Times New Roman" pitchFamily="18" charset="0"/>
                <a:cs typeface="Times New Roman" pitchFamily="18" charset="0"/>
              </a:rPr>
              <a:t>of  </a:t>
            </a:r>
            <a:r>
              <a:rPr sz="1600" spc="-4" dirty="0">
                <a:latin typeface="Times New Roman" pitchFamily="18" charset="0"/>
                <a:cs typeface="Times New Roman" pitchFamily="18" charset="0"/>
              </a:rPr>
              <a:t>country (institutional and technological  changes).</a:t>
            </a:r>
            <a:endParaRPr sz="1600" dirty="0">
              <a:latin typeface="Times New Roman" pitchFamily="18" charset="0"/>
              <a:cs typeface="Times New Roman" pitchFamily="18" charset="0"/>
            </a:endParaRPr>
          </a:p>
        </p:txBody>
      </p:sp>
      <p:sp>
        <p:nvSpPr>
          <p:cNvPr id="26" name="object 36"/>
          <p:cNvSpPr/>
          <p:nvPr/>
        </p:nvSpPr>
        <p:spPr>
          <a:xfrm>
            <a:off x="1310070" y="3356228"/>
            <a:ext cx="4114800" cy="1295400"/>
          </a:xfrm>
          <a:custGeom>
            <a:avLst/>
            <a:gdLst/>
            <a:ahLst/>
            <a:cxnLst/>
            <a:rect l="l" t="t" r="r" b="b"/>
            <a:pathLst>
              <a:path w="4114800" h="1295400">
                <a:moveTo>
                  <a:pt x="3324860" y="0"/>
                </a:moveTo>
                <a:lnTo>
                  <a:pt x="0" y="0"/>
                </a:lnTo>
                <a:lnTo>
                  <a:pt x="0" y="1295400"/>
                </a:lnTo>
                <a:lnTo>
                  <a:pt x="3324860" y="1295400"/>
                </a:lnTo>
                <a:lnTo>
                  <a:pt x="3324860" y="809625"/>
                </a:lnTo>
                <a:lnTo>
                  <a:pt x="3952875" y="809625"/>
                </a:lnTo>
                <a:lnTo>
                  <a:pt x="4114800" y="647700"/>
                </a:lnTo>
                <a:lnTo>
                  <a:pt x="3952875" y="485775"/>
                </a:lnTo>
                <a:lnTo>
                  <a:pt x="3324860" y="485775"/>
                </a:lnTo>
                <a:lnTo>
                  <a:pt x="3324860" y="0"/>
                </a:lnTo>
                <a:close/>
              </a:path>
              <a:path w="4114800" h="1295400">
                <a:moveTo>
                  <a:pt x="3952875" y="809625"/>
                </a:moveTo>
                <a:lnTo>
                  <a:pt x="3790950" y="809625"/>
                </a:lnTo>
                <a:lnTo>
                  <a:pt x="3790950" y="971550"/>
                </a:lnTo>
                <a:lnTo>
                  <a:pt x="3952875" y="809625"/>
                </a:lnTo>
                <a:close/>
              </a:path>
              <a:path w="4114800" h="1295400">
                <a:moveTo>
                  <a:pt x="3790950" y="323850"/>
                </a:moveTo>
                <a:lnTo>
                  <a:pt x="3790950" y="485775"/>
                </a:lnTo>
                <a:lnTo>
                  <a:pt x="3952875" y="485775"/>
                </a:lnTo>
                <a:lnTo>
                  <a:pt x="3790950" y="323850"/>
                </a:lnTo>
                <a:close/>
              </a:path>
            </a:pathLst>
          </a:custGeom>
          <a:solidFill>
            <a:srgbClr val="93C500"/>
          </a:solidFill>
        </p:spPr>
        <p:txBody>
          <a:bodyPr wrap="square" lIns="0" tIns="0" rIns="0" bIns="0" rtlCol="0"/>
          <a:lstStyle/>
          <a:p>
            <a:endParaRPr>
              <a:latin typeface="Times New Roman" pitchFamily="18" charset="0"/>
              <a:cs typeface="Times New Roman" pitchFamily="18" charset="0"/>
            </a:endParaRPr>
          </a:p>
        </p:txBody>
      </p:sp>
      <p:sp>
        <p:nvSpPr>
          <p:cNvPr id="27" name="object 37"/>
          <p:cNvSpPr/>
          <p:nvPr/>
        </p:nvSpPr>
        <p:spPr>
          <a:xfrm>
            <a:off x="1310070" y="3356228"/>
            <a:ext cx="4114800" cy="1295400"/>
          </a:xfrm>
          <a:custGeom>
            <a:avLst/>
            <a:gdLst/>
            <a:ahLst/>
            <a:cxnLst/>
            <a:rect l="l" t="t" r="r" b="b"/>
            <a:pathLst>
              <a:path w="4114800" h="1295400">
                <a:moveTo>
                  <a:pt x="0" y="0"/>
                </a:moveTo>
                <a:lnTo>
                  <a:pt x="3324860" y="0"/>
                </a:lnTo>
                <a:lnTo>
                  <a:pt x="3324860" y="485775"/>
                </a:lnTo>
                <a:lnTo>
                  <a:pt x="3790950" y="485775"/>
                </a:lnTo>
                <a:lnTo>
                  <a:pt x="3790950" y="323850"/>
                </a:lnTo>
                <a:lnTo>
                  <a:pt x="4114800" y="647700"/>
                </a:lnTo>
                <a:lnTo>
                  <a:pt x="3790950" y="971550"/>
                </a:lnTo>
                <a:lnTo>
                  <a:pt x="3790950" y="809625"/>
                </a:lnTo>
                <a:lnTo>
                  <a:pt x="3324860" y="809625"/>
                </a:lnTo>
                <a:lnTo>
                  <a:pt x="3324860" y="1295400"/>
                </a:lnTo>
                <a:lnTo>
                  <a:pt x="0" y="1295400"/>
                </a:lnTo>
                <a:lnTo>
                  <a:pt x="0" y="0"/>
                </a:lnTo>
                <a:close/>
              </a:path>
            </a:pathLst>
          </a:custGeom>
          <a:ln w="15240">
            <a:solidFill>
              <a:srgbClr val="6B9100"/>
            </a:solidFill>
          </a:ln>
        </p:spPr>
        <p:txBody>
          <a:bodyPr wrap="square" lIns="0" tIns="0" rIns="0" bIns="0" rtlCol="0"/>
          <a:lstStyle/>
          <a:p>
            <a:endParaRPr>
              <a:latin typeface="Times New Roman" pitchFamily="18" charset="0"/>
              <a:cs typeface="Times New Roman" pitchFamily="18" charset="0"/>
            </a:endParaRPr>
          </a:p>
        </p:txBody>
      </p:sp>
      <p:sp>
        <p:nvSpPr>
          <p:cNvPr id="28" name="object 38"/>
          <p:cNvSpPr/>
          <p:nvPr/>
        </p:nvSpPr>
        <p:spPr>
          <a:xfrm>
            <a:off x="1951674" y="3665602"/>
            <a:ext cx="2098547" cy="664463"/>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9" name="object 39"/>
          <p:cNvSpPr/>
          <p:nvPr/>
        </p:nvSpPr>
        <p:spPr>
          <a:xfrm>
            <a:off x="2001329" y="3715383"/>
            <a:ext cx="1998981" cy="565150"/>
          </a:xfrm>
          <a:custGeom>
            <a:avLst/>
            <a:gdLst/>
            <a:ahLst/>
            <a:cxnLst/>
            <a:rect l="l" t="t" r="r" b="b"/>
            <a:pathLst>
              <a:path w="1998979" h="565150">
                <a:moveTo>
                  <a:pt x="1358391" y="461645"/>
                </a:moveTo>
                <a:lnTo>
                  <a:pt x="1268857" y="461645"/>
                </a:lnTo>
                <a:lnTo>
                  <a:pt x="1274927" y="477577"/>
                </a:lnTo>
                <a:lnTo>
                  <a:pt x="1301877" y="517779"/>
                </a:lnTo>
                <a:lnTo>
                  <a:pt x="1341042" y="546139"/>
                </a:lnTo>
                <a:lnTo>
                  <a:pt x="1392808" y="561689"/>
                </a:lnTo>
                <a:lnTo>
                  <a:pt x="1436624" y="564642"/>
                </a:lnTo>
                <a:lnTo>
                  <a:pt x="1478486" y="561377"/>
                </a:lnTo>
                <a:lnTo>
                  <a:pt x="1545351" y="535227"/>
                </a:lnTo>
                <a:lnTo>
                  <a:pt x="1584783" y="490265"/>
                </a:lnTo>
                <a:lnTo>
                  <a:pt x="1585134" y="489331"/>
                </a:lnTo>
                <a:lnTo>
                  <a:pt x="1433449" y="489331"/>
                </a:lnTo>
                <a:lnTo>
                  <a:pt x="1421038" y="488900"/>
                </a:lnTo>
                <a:lnTo>
                  <a:pt x="1380091" y="478468"/>
                </a:lnTo>
                <a:lnTo>
                  <a:pt x="1364799" y="468094"/>
                </a:lnTo>
                <a:lnTo>
                  <a:pt x="1358391" y="461645"/>
                </a:lnTo>
                <a:close/>
              </a:path>
              <a:path w="1998979" h="565150">
                <a:moveTo>
                  <a:pt x="1603032" y="397764"/>
                </a:moveTo>
                <a:lnTo>
                  <a:pt x="1522349" y="397764"/>
                </a:lnTo>
                <a:lnTo>
                  <a:pt x="1521846" y="415934"/>
                </a:lnTo>
                <a:lnTo>
                  <a:pt x="1520332" y="431212"/>
                </a:lnTo>
                <a:lnTo>
                  <a:pt x="1503092" y="467693"/>
                </a:lnTo>
                <a:lnTo>
                  <a:pt x="1462992" y="486838"/>
                </a:lnTo>
                <a:lnTo>
                  <a:pt x="1433449" y="489331"/>
                </a:lnTo>
                <a:lnTo>
                  <a:pt x="1585134" y="489331"/>
                </a:lnTo>
                <a:lnTo>
                  <a:pt x="1595104" y="462772"/>
                </a:lnTo>
                <a:lnTo>
                  <a:pt x="1601305" y="429825"/>
                </a:lnTo>
                <a:lnTo>
                  <a:pt x="1603032" y="397764"/>
                </a:lnTo>
                <a:close/>
              </a:path>
              <a:path w="1998979" h="565150">
                <a:moveTo>
                  <a:pt x="1419733" y="105664"/>
                </a:moveTo>
                <a:lnTo>
                  <a:pt x="1364043" y="116236"/>
                </a:lnTo>
                <a:lnTo>
                  <a:pt x="1316736" y="147955"/>
                </a:lnTo>
                <a:lnTo>
                  <a:pt x="1281017" y="202247"/>
                </a:lnTo>
                <a:lnTo>
                  <a:pt x="1269111" y="271780"/>
                </a:lnTo>
                <a:lnTo>
                  <a:pt x="1271920" y="306234"/>
                </a:lnTo>
                <a:lnTo>
                  <a:pt x="1294399" y="365809"/>
                </a:lnTo>
                <a:lnTo>
                  <a:pt x="1337810" y="411481"/>
                </a:lnTo>
                <a:lnTo>
                  <a:pt x="1392864" y="434965"/>
                </a:lnTo>
                <a:lnTo>
                  <a:pt x="1424177" y="437896"/>
                </a:lnTo>
                <a:lnTo>
                  <a:pt x="1438655" y="437302"/>
                </a:lnTo>
                <a:lnTo>
                  <a:pt x="1477518" y="428498"/>
                </a:lnTo>
                <a:lnTo>
                  <a:pt x="1511540" y="407691"/>
                </a:lnTo>
                <a:lnTo>
                  <a:pt x="1522349" y="397764"/>
                </a:lnTo>
                <a:lnTo>
                  <a:pt x="1603032" y="397764"/>
                </a:lnTo>
                <a:lnTo>
                  <a:pt x="1603375" y="391414"/>
                </a:lnTo>
                <a:lnTo>
                  <a:pt x="1603375" y="364363"/>
                </a:lnTo>
                <a:lnTo>
                  <a:pt x="1439671" y="364363"/>
                </a:lnTo>
                <a:lnTo>
                  <a:pt x="1421147" y="362743"/>
                </a:lnTo>
                <a:lnTo>
                  <a:pt x="1375409" y="338455"/>
                </a:lnTo>
                <a:lnTo>
                  <a:pt x="1351353" y="291449"/>
                </a:lnTo>
                <a:lnTo>
                  <a:pt x="1349787" y="271780"/>
                </a:lnTo>
                <a:lnTo>
                  <a:pt x="1351342" y="253406"/>
                </a:lnTo>
                <a:lnTo>
                  <a:pt x="1374775" y="207391"/>
                </a:lnTo>
                <a:lnTo>
                  <a:pt x="1419816" y="183227"/>
                </a:lnTo>
                <a:lnTo>
                  <a:pt x="1438147" y="181610"/>
                </a:lnTo>
                <a:lnTo>
                  <a:pt x="1603375" y="181610"/>
                </a:lnTo>
                <a:lnTo>
                  <a:pt x="1603375" y="149733"/>
                </a:lnTo>
                <a:lnTo>
                  <a:pt x="1522349" y="149733"/>
                </a:lnTo>
                <a:lnTo>
                  <a:pt x="1509873" y="138828"/>
                </a:lnTo>
                <a:lnTo>
                  <a:pt x="1497409" y="129555"/>
                </a:lnTo>
                <a:lnTo>
                  <a:pt x="1459916" y="111450"/>
                </a:lnTo>
                <a:lnTo>
                  <a:pt x="1433524" y="106306"/>
                </a:lnTo>
                <a:lnTo>
                  <a:pt x="1419733" y="105664"/>
                </a:lnTo>
                <a:close/>
              </a:path>
              <a:path w="1998979" h="565150">
                <a:moveTo>
                  <a:pt x="1603375" y="181610"/>
                </a:moveTo>
                <a:lnTo>
                  <a:pt x="1438147" y="181610"/>
                </a:lnTo>
                <a:lnTo>
                  <a:pt x="1456771" y="183183"/>
                </a:lnTo>
                <a:lnTo>
                  <a:pt x="1473596" y="187912"/>
                </a:lnTo>
                <a:lnTo>
                  <a:pt x="1512663" y="220501"/>
                </a:lnTo>
                <a:lnTo>
                  <a:pt x="1526539" y="272669"/>
                </a:lnTo>
                <a:lnTo>
                  <a:pt x="1525014" y="292244"/>
                </a:lnTo>
                <a:lnTo>
                  <a:pt x="1502028" y="339090"/>
                </a:lnTo>
                <a:lnTo>
                  <a:pt x="1457719" y="362789"/>
                </a:lnTo>
                <a:lnTo>
                  <a:pt x="1439671" y="364363"/>
                </a:lnTo>
                <a:lnTo>
                  <a:pt x="1603375" y="364363"/>
                </a:lnTo>
                <a:lnTo>
                  <a:pt x="1603375" y="181610"/>
                </a:lnTo>
                <a:close/>
              </a:path>
              <a:path w="1998979" h="565150">
                <a:moveTo>
                  <a:pt x="1603375" y="114046"/>
                </a:moveTo>
                <a:lnTo>
                  <a:pt x="1522349" y="114046"/>
                </a:lnTo>
                <a:lnTo>
                  <a:pt x="1522349" y="149733"/>
                </a:lnTo>
                <a:lnTo>
                  <a:pt x="1603375" y="149733"/>
                </a:lnTo>
                <a:lnTo>
                  <a:pt x="1603375" y="114046"/>
                </a:lnTo>
                <a:close/>
              </a:path>
              <a:path w="1998979" h="565150">
                <a:moveTo>
                  <a:pt x="838072" y="105664"/>
                </a:moveTo>
                <a:lnTo>
                  <a:pt x="772144" y="117935"/>
                </a:lnTo>
                <a:lnTo>
                  <a:pt x="718312" y="154686"/>
                </a:lnTo>
                <a:lnTo>
                  <a:pt x="682482" y="209931"/>
                </a:lnTo>
                <a:lnTo>
                  <a:pt x="670559" y="277749"/>
                </a:lnTo>
                <a:lnTo>
                  <a:pt x="673540" y="312420"/>
                </a:lnTo>
                <a:lnTo>
                  <a:pt x="697456" y="372618"/>
                </a:lnTo>
                <a:lnTo>
                  <a:pt x="744130" y="419167"/>
                </a:lnTo>
                <a:lnTo>
                  <a:pt x="806182" y="443257"/>
                </a:lnTo>
                <a:lnTo>
                  <a:pt x="842518" y="446278"/>
                </a:lnTo>
                <a:lnTo>
                  <a:pt x="866257" y="445184"/>
                </a:lnTo>
                <a:lnTo>
                  <a:pt x="908686" y="436473"/>
                </a:lnTo>
                <a:lnTo>
                  <a:pt x="944618" y="418947"/>
                </a:lnTo>
                <a:lnTo>
                  <a:pt x="975288" y="392035"/>
                </a:lnTo>
                <a:lnTo>
                  <a:pt x="988694" y="375031"/>
                </a:lnTo>
                <a:lnTo>
                  <a:pt x="988153" y="374777"/>
                </a:lnTo>
                <a:lnTo>
                  <a:pt x="842009" y="374777"/>
                </a:lnTo>
                <a:lnTo>
                  <a:pt x="823795" y="373512"/>
                </a:lnTo>
                <a:lnTo>
                  <a:pt x="779271" y="354457"/>
                </a:lnTo>
                <a:lnTo>
                  <a:pt x="753072" y="315845"/>
                </a:lnTo>
                <a:lnTo>
                  <a:pt x="749045" y="299466"/>
                </a:lnTo>
                <a:lnTo>
                  <a:pt x="1010157" y="299466"/>
                </a:lnTo>
                <a:lnTo>
                  <a:pt x="1010412" y="283972"/>
                </a:lnTo>
                <a:lnTo>
                  <a:pt x="1007413" y="245750"/>
                </a:lnTo>
                <a:lnTo>
                  <a:pt x="1004715" y="235458"/>
                </a:lnTo>
                <a:lnTo>
                  <a:pt x="752601" y="235458"/>
                </a:lnTo>
                <a:lnTo>
                  <a:pt x="759622" y="221551"/>
                </a:lnTo>
                <a:lnTo>
                  <a:pt x="795809" y="185213"/>
                </a:lnTo>
                <a:lnTo>
                  <a:pt x="842137" y="174498"/>
                </a:lnTo>
                <a:lnTo>
                  <a:pt x="978219" y="174498"/>
                </a:lnTo>
                <a:lnTo>
                  <a:pt x="962532" y="154686"/>
                </a:lnTo>
                <a:lnTo>
                  <a:pt x="936763" y="133256"/>
                </a:lnTo>
                <a:lnTo>
                  <a:pt x="907446" y="117935"/>
                </a:lnTo>
                <a:lnTo>
                  <a:pt x="874557" y="108733"/>
                </a:lnTo>
                <a:lnTo>
                  <a:pt x="838072" y="105664"/>
                </a:lnTo>
                <a:close/>
              </a:path>
              <a:path w="1998979" h="565150">
                <a:moveTo>
                  <a:pt x="920241" y="342900"/>
                </a:moveTo>
                <a:lnTo>
                  <a:pt x="903071" y="356881"/>
                </a:lnTo>
                <a:lnTo>
                  <a:pt x="884316" y="366839"/>
                </a:lnTo>
                <a:lnTo>
                  <a:pt x="863967" y="372796"/>
                </a:lnTo>
                <a:lnTo>
                  <a:pt x="842009" y="374777"/>
                </a:lnTo>
                <a:lnTo>
                  <a:pt x="988153" y="374777"/>
                </a:lnTo>
                <a:lnTo>
                  <a:pt x="920241" y="342900"/>
                </a:lnTo>
                <a:close/>
              </a:path>
              <a:path w="1998979" h="565150">
                <a:moveTo>
                  <a:pt x="978219" y="174498"/>
                </a:moveTo>
                <a:lnTo>
                  <a:pt x="842137" y="174498"/>
                </a:lnTo>
                <a:lnTo>
                  <a:pt x="857283" y="175547"/>
                </a:lnTo>
                <a:lnTo>
                  <a:pt x="871489" y="178704"/>
                </a:lnTo>
                <a:lnTo>
                  <a:pt x="907982" y="200507"/>
                </a:lnTo>
                <a:lnTo>
                  <a:pt x="928877" y="235458"/>
                </a:lnTo>
                <a:lnTo>
                  <a:pt x="1004715" y="235458"/>
                </a:lnTo>
                <a:lnTo>
                  <a:pt x="998426" y="211470"/>
                </a:lnTo>
                <a:lnTo>
                  <a:pt x="983462" y="181119"/>
                </a:lnTo>
                <a:lnTo>
                  <a:pt x="978219" y="174498"/>
                </a:lnTo>
                <a:close/>
              </a:path>
              <a:path w="1998979" h="565150">
                <a:moveTo>
                  <a:pt x="1738629" y="114046"/>
                </a:moveTo>
                <a:lnTo>
                  <a:pt x="1655572" y="114046"/>
                </a:lnTo>
                <a:lnTo>
                  <a:pt x="1778635" y="413766"/>
                </a:lnTo>
                <a:lnTo>
                  <a:pt x="1712087" y="556387"/>
                </a:lnTo>
                <a:lnTo>
                  <a:pt x="1796034" y="556387"/>
                </a:lnTo>
                <a:lnTo>
                  <a:pt x="1905683" y="317246"/>
                </a:lnTo>
                <a:lnTo>
                  <a:pt x="1822703" y="317246"/>
                </a:lnTo>
                <a:lnTo>
                  <a:pt x="1738629" y="114046"/>
                </a:lnTo>
                <a:close/>
              </a:path>
              <a:path w="1998979" h="565150">
                <a:moveTo>
                  <a:pt x="1998852" y="114046"/>
                </a:moveTo>
                <a:lnTo>
                  <a:pt x="1915540" y="114046"/>
                </a:lnTo>
                <a:lnTo>
                  <a:pt x="1822703" y="317246"/>
                </a:lnTo>
                <a:lnTo>
                  <a:pt x="1905683" y="317246"/>
                </a:lnTo>
                <a:lnTo>
                  <a:pt x="1998852" y="114046"/>
                </a:lnTo>
                <a:close/>
              </a:path>
              <a:path w="1998979" h="565150">
                <a:moveTo>
                  <a:pt x="1132586" y="114046"/>
                </a:moveTo>
                <a:lnTo>
                  <a:pt x="1062863" y="114046"/>
                </a:lnTo>
                <a:lnTo>
                  <a:pt x="1062863" y="437896"/>
                </a:lnTo>
                <a:lnTo>
                  <a:pt x="1143508" y="437896"/>
                </a:lnTo>
                <a:lnTo>
                  <a:pt x="1143508" y="306959"/>
                </a:lnTo>
                <a:lnTo>
                  <a:pt x="1143253" y="291211"/>
                </a:lnTo>
                <a:lnTo>
                  <a:pt x="1144063" y="260014"/>
                </a:lnTo>
                <a:lnTo>
                  <a:pt x="1150540" y="214433"/>
                </a:lnTo>
                <a:lnTo>
                  <a:pt x="1178853" y="178343"/>
                </a:lnTo>
                <a:lnTo>
                  <a:pt x="1187831" y="176911"/>
                </a:lnTo>
                <a:lnTo>
                  <a:pt x="1214021" y="176911"/>
                </a:lnTo>
                <a:lnTo>
                  <a:pt x="1222002" y="154813"/>
                </a:lnTo>
                <a:lnTo>
                  <a:pt x="1132586" y="154813"/>
                </a:lnTo>
                <a:lnTo>
                  <a:pt x="1132586" y="114046"/>
                </a:lnTo>
                <a:close/>
              </a:path>
              <a:path w="1998979" h="565150">
                <a:moveTo>
                  <a:pt x="1214021" y="176911"/>
                </a:moveTo>
                <a:lnTo>
                  <a:pt x="1194053" y="176911"/>
                </a:lnTo>
                <a:lnTo>
                  <a:pt x="1201927" y="179197"/>
                </a:lnTo>
                <a:lnTo>
                  <a:pt x="1211452" y="184023"/>
                </a:lnTo>
                <a:lnTo>
                  <a:pt x="1214021" y="176911"/>
                </a:lnTo>
                <a:close/>
              </a:path>
              <a:path w="1998979" h="565150">
                <a:moveTo>
                  <a:pt x="1203706" y="105664"/>
                </a:moveTo>
                <a:lnTo>
                  <a:pt x="1162558" y="118237"/>
                </a:lnTo>
                <a:lnTo>
                  <a:pt x="1132586" y="154813"/>
                </a:lnTo>
                <a:lnTo>
                  <a:pt x="1222002" y="154813"/>
                </a:lnTo>
                <a:lnTo>
                  <a:pt x="1236726" y="114046"/>
                </a:lnTo>
                <a:lnTo>
                  <a:pt x="1228155" y="110378"/>
                </a:lnTo>
                <a:lnTo>
                  <a:pt x="1219787" y="107759"/>
                </a:lnTo>
                <a:lnTo>
                  <a:pt x="1211633" y="106187"/>
                </a:lnTo>
                <a:lnTo>
                  <a:pt x="1203706" y="105664"/>
                </a:lnTo>
                <a:close/>
              </a:path>
              <a:path w="1998979" h="565150">
                <a:moveTo>
                  <a:pt x="395096" y="114046"/>
                </a:moveTo>
                <a:lnTo>
                  <a:pt x="313816" y="114046"/>
                </a:lnTo>
                <a:lnTo>
                  <a:pt x="313816" y="437896"/>
                </a:lnTo>
                <a:lnTo>
                  <a:pt x="395096" y="437896"/>
                </a:lnTo>
                <a:lnTo>
                  <a:pt x="395209" y="296037"/>
                </a:lnTo>
                <a:lnTo>
                  <a:pt x="395313" y="284928"/>
                </a:lnTo>
                <a:lnTo>
                  <a:pt x="398652" y="242316"/>
                </a:lnTo>
                <a:lnTo>
                  <a:pt x="414994" y="205668"/>
                </a:lnTo>
                <a:lnTo>
                  <a:pt x="453596" y="181129"/>
                </a:lnTo>
                <a:lnTo>
                  <a:pt x="465455" y="180086"/>
                </a:lnTo>
                <a:lnTo>
                  <a:pt x="595263" y="180086"/>
                </a:lnTo>
                <a:lnTo>
                  <a:pt x="594026" y="174752"/>
                </a:lnTo>
                <a:lnTo>
                  <a:pt x="585178" y="155321"/>
                </a:lnTo>
                <a:lnTo>
                  <a:pt x="578875" y="147193"/>
                </a:lnTo>
                <a:lnTo>
                  <a:pt x="395096" y="147193"/>
                </a:lnTo>
                <a:lnTo>
                  <a:pt x="395096" y="114046"/>
                </a:lnTo>
                <a:close/>
              </a:path>
              <a:path w="1998979" h="565150">
                <a:moveTo>
                  <a:pt x="595263" y="180086"/>
                </a:moveTo>
                <a:lnTo>
                  <a:pt x="465455" y="180086"/>
                </a:lnTo>
                <a:lnTo>
                  <a:pt x="474597" y="180707"/>
                </a:lnTo>
                <a:lnTo>
                  <a:pt x="482965" y="182578"/>
                </a:lnTo>
                <a:lnTo>
                  <a:pt x="512423" y="210121"/>
                </a:lnTo>
                <a:lnTo>
                  <a:pt x="519382" y="247840"/>
                </a:lnTo>
                <a:lnTo>
                  <a:pt x="520700" y="296037"/>
                </a:lnTo>
                <a:lnTo>
                  <a:pt x="520700" y="437896"/>
                </a:lnTo>
                <a:lnTo>
                  <a:pt x="601090" y="437896"/>
                </a:lnTo>
                <a:lnTo>
                  <a:pt x="601090" y="223901"/>
                </a:lnTo>
                <a:lnTo>
                  <a:pt x="599326" y="197612"/>
                </a:lnTo>
                <a:lnTo>
                  <a:pt x="595263" y="180086"/>
                </a:lnTo>
                <a:close/>
              </a:path>
              <a:path w="1998979" h="565150">
                <a:moveTo>
                  <a:pt x="491108" y="105664"/>
                </a:moveTo>
                <a:lnTo>
                  <a:pt x="445134" y="114808"/>
                </a:lnTo>
                <a:lnTo>
                  <a:pt x="408576" y="136453"/>
                </a:lnTo>
                <a:lnTo>
                  <a:pt x="395096" y="147193"/>
                </a:lnTo>
                <a:lnTo>
                  <a:pt x="578875" y="147193"/>
                </a:lnTo>
                <a:lnTo>
                  <a:pt x="535606" y="114109"/>
                </a:lnTo>
                <a:lnTo>
                  <a:pt x="491108" y="105664"/>
                </a:lnTo>
                <a:close/>
              </a:path>
              <a:path w="1998979" h="565150">
                <a:moveTo>
                  <a:pt x="239013" y="0"/>
                </a:moveTo>
                <a:lnTo>
                  <a:pt x="0" y="0"/>
                </a:lnTo>
                <a:lnTo>
                  <a:pt x="0" y="437896"/>
                </a:lnTo>
                <a:lnTo>
                  <a:pt x="239013" y="437896"/>
                </a:lnTo>
                <a:lnTo>
                  <a:pt x="239013" y="355981"/>
                </a:lnTo>
                <a:lnTo>
                  <a:pt x="82676" y="355981"/>
                </a:lnTo>
                <a:lnTo>
                  <a:pt x="82676" y="240792"/>
                </a:lnTo>
                <a:lnTo>
                  <a:pt x="239013" y="240792"/>
                </a:lnTo>
                <a:lnTo>
                  <a:pt x="239013" y="160782"/>
                </a:lnTo>
                <a:lnTo>
                  <a:pt x="82676" y="160782"/>
                </a:lnTo>
                <a:lnTo>
                  <a:pt x="82676" y="81661"/>
                </a:lnTo>
                <a:lnTo>
                  <a:pt x="239013" y="81661"/>
                </a:lnTo>
                <a:lnTo>
                  <a:pt x="239013" y="0"/>
                </a:lnTo>
                <a:close/>
              </a:path>
            </a:pathLst>
          </a:custGeom>
          <a:solidFill>
            <a:srgbClr val="FFFDFD"/>
          </a:solidFill>
        </p:spPr>
        <p:txBody>
          <a:bodyPr wrap="square" lIns="0" tIns="0" rIns="0" bIns="0" rtlCol="0"/>
          <a:lstStyle/>
          <a:p>
            <a:endParaRPr>
              <a:latin typeface="Times New Roman" pitchFamily="18" charset="0"/>
              <a:cs typeface="Times New Roman" pitchFamily="18" charset="0"/>
            </a:endParaRPr>
          </a:p>
        </p:txBody>
      </p:sp>
      <p:sp>
        <p:nvSpPr>
          <p:cNvPr id="30" name="object 40"/>
          <p:cNvSpPr/>
          <p:nvPr/>
        </p:nvSpPr>
        <p:spPr>
          <a:xfrm>
            <a:off x="3344990" y="3890900"/>
            <a:ext cx="188975" cy="194945"/>
          </a:xfrm>
          <a:prstGeom prst="rect">
            <a:avLst/>
          </a:prstGeom>
          <a:blipFill>
            <a:blip r:embed="rId5"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1" name="object 41"/>
          <p:cNvSpPr/>
          <p:nvPr/>
        </p:nvSpPr>
        <p:spPr>
          <a:xfrm>
            <a:off x="2747835" y="3883786"/>
            <a:ext cx="188467" cy="73152"/>
          </a:xfrm>
          <a:prstGeom prst="rect">
            <a:avLst/>
          </a:prstGeom>
          <a:blipFill>
            <a:blip r:embed="rId6"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2" name="object 42"/>
          <p:cNvSpPr/>
          <p:nvPr/>
        </p:nvSpPr>
        <p:spPr>
          <a:xfrm>
            <a:off x="3656903" y="3829432"/>
            <a:ext cx="343536" cy="442595"/>
          </a:xfrm>
          <a:custGeom>
            <a:avLst/>
            <a:gdLst/>
            <a:ahLst/>
            <a:cxnLst/>
            <a:rect l="l" t="t" r="r" b="b"/>
            <a:pathLst>
              <a:path w="343535" h="442595">
                <a:moveTo>
                  <a:pt x="0" y="0"/>
                </a:moveTo>
                <a:lnTo>
                  <a:pt x="83057" y="0"/>
                </a:lnTo>
                <a:lnTo>
                  <a:pt x="167131" y="203200"/>
                </a:lnTo>
                <a:lnTo>
                  <a:pt x="259968" y="0"/>
                </a:lnTo>
                <a:lnTo>
                  <a:pt x="343280" y="0"/>
                </a:lnTo>
                <a:lnTo>
                  <a:pt x="140462" y="442341"/>
                </a:lnTo>
                <a:lnTo>
                  <a:pt x="56514" y="442341"/>
                </a:lnTo>
                <a:lnTo>
                  <a:pt x="123062" y="299720"/>
                </a:lnTo>
                <a:lnTo>
                  <a:pt x="0" y="0"/>
                </a:lnTo>
                <a:close/>
              </a:path>
            </a:pathLst>
          </a:custGeom>
          <a:ln w="12192">
            <a:solidFill>
              <a:srgbClr val="E79209"/>
            </a:solidFill>
          </a:ln>
        </p:spPr>
        <p:txBody>
          <a:bodyPr wrap="square" lIns="0" tIns="0" rIns="0" bIns="0" rtlCol="0"/>
          <a:lstStyle/>
          <a:p>
            <a:endParaRPr>
              <a:latin typeface="Times New Roman" pitchFamily="18" charset="0"/>
              <a:cs typeface="Times New Roman" pitchFamily="18" charset="0"/>
            </a:endParaRPr>
          </a:p>
        </p:txBody>
      </p:sp>
      <p:sp>
        <p:nvSpPr>
          <p:cNvPr id="33" name="object 43"/>
          <p:cNvSpPr/>
          <p:nvPr/>
        </p:nvSpPr>
        <p:spPr>
          <a:xfrm>
            <a:off x="3270187" y="3821050"/>
            <a:ext cx="334645" cy="459105"/>
          </a:xfrm>
          <a:custGeom>
            <a:avLst/>
            <a:gdLst/>
            <a:ahLst/>
            <a:cxnLst/>
            <a:rect l="l" t="t" r="r" b="b"/>
            <a:pathLst>
              <a:path w="334645" h="459104">
                <a:moveTo>
                  <a:pt x="150875" y="0"/>
                </a:moveTo>
                <a:lnTo>
                  <a:pt x="191059" y="5786"/>
                </a:lnTo>
                <a:lnTo>
                  <a:pt x="228552" y="23891"/>
                </a:lnTo>
                <a:lnTo>
                  <a:pt x="253492" y="44068"/>
                </a:lnTo>
                <a:lnTo>
                  <a:pt x="253492" y="8381"/>
                </a:lnTo>
                <a:lnTo>
                  <a:pt x="334518" y="8381"/>
                </a:lnTo>
                <a:lnTo>
                  <a:pt x="334518" y="285750"/>
                </a:lnTo>
                <a:lnTo>
                  <a:pt x="332448" y="324161"/>
                </a:lnTo>
                <a:lnTo>
                  <a:pt x="315926" y="384601"/>
                </a:lnTo>
                <a:lnTo>
                  <a:pt x="276494" y="429563"/>
                </a:lnTo>
                <a:lnTo>
                  <a:pt x="209629" y="455713"/>
                </a:lnTo>
                <a:lnTo>
                  <a:pt x="167767" y="458977"/>
                </a:lnTo>
                <a:lnTo>
                  <a:pt x="144906" y="458239"/>
                </a:lnTo>
                <a:lnTo>
                  <a:pt x="104901" y="452334"/>
                </a:lnTo>
                <a:lnTo>
                  <a:pt x="57864" y="432403"/>
                </a:lnTo>
                <a:lnTo>
                  <a:pt x="22592" y="399968"/>
                </a:lnTo>
                <a:lnTo>
                  <a:pt x="0" y="355980"/>
                </a:lnTo>
                <a:lnTo>
                  <a:pt x="89534" y="355980"/>
                </a:lnTo>
                <a:lnTo>
                  <a:pt x="95942" y="362430"/>
                </a:lnTo>
                <a:lnTo>
                  <a:pt x="103171" y="368045"/>
                </a:lnTo>
                <a:lnTo>
                  <a:pt x="140652" y="381936"/>
                </a:lnTo>
                <a:lnTo>
                  <a:pt x="164592" y="383666"/>
                </a:lnTo>
                <a:lnTo>
                  <a:pt x="180167" y="383045"/>
                </a:lnTo>
                <a:lnTo>
                  <a:pt x="217296" y="373633"/>
                </a:lnTo>
                <a:lnTo>
                  <a:pt x="245363" y="347471"/>
                </a:lnTo>
                <a:lnTo>
                  <a:pt x="253492" y="292100"/>
                </a:lnTo>
                <a:lnTo>
                  <a:pt x="242683" y="302027"/>
                </a:lnTo>
                <a:lnTo>
                  <a:pt x="231600" y="310467"/>
                </a:lnTo>
                <a:lnTo>
                  <a:pt x="196469" y="326927"/>
                </a:lnTo>
                <a:lnTo>
                  <a:pt x="155320" y="332231"/>
                </a:lnTo>
                <a:lnTo>
                  <a:pt x="124007" y="329301"/>
                </a:lnTo>
                <a:lnTo>
                  <a:pt x="68953" y="305817"/>
                </a:lnTo>
                <a:lnTo>
                  <a:pt x="25542" y="260145"/>
                </a:lnTo>
                <a:lnTo>
                  <a:pt x="3063" y="200570"/>
                </a:lnTo>
                <a:lnTo>
                  <a:pt x="254" y="166115"/>
                </a:lnTo>
                <a:lnTo>
                  <a:pt x="3230" y="129444"/>
                </a:lnTo>
                <a:lnTo>
                  <a:pt x="27043" y="67532"/>
                </a:lnTo>
                <a:lnTo>
                  <a:pt x="70473" y="23788"/>
                </a:lnTo>
                <a:lnTo>
                  <a:pt x="121995" y="2643"/>
                </a:lnTo>
                <a:lnTo>
                  <a:pt x="150875" y="0"/>
                </a:lnTo>
                <a:close/>
              </a:path>
            </a:pathLst>
          </a:custGeom>
          <a:ln w="12192">
            <a:solidFill>
              <a:srgbClr val="E79209"/>
            </a:solidFill>
          </a:ln>
        </p:spPr>
        <p:txBody>
          <a:bodyPr wrap="square" lIns="0" tIns="0" rIns="0" bIns="0" rtlCol="0"/>
          <a:lstStyle/>
          <a:p>
            <a:endParaRPr>
              <a:latin typeface="Times New Roman" pitchFamily="18" charset="0"/>
              <a:cs typeface="Times New Roman" pitchFamily="18" charset="0"/>
            </a:endParaRPr>
          </a:p>
        </p:txBody>
      </p:sp>
      <p:sp>
        <p:nvSpPr>
          <p:cNvPr id="34" name="object 44"/>
          <p:cNvSpPr/>
          <p:nvPr/>
        </p:nvSpPr>
        <p:spPr>
          <a:xfrm>
            <a:off x="3064193" y="3821048"/>
            <a:ext cx="173990" cy="332740"/>
          </a:xfrm>
          <a:custGeom>
            <a:avLst/>
            <a:gdLst/>
            <a:ahLst/>
            <a:cxnLst/>
            <a:rect l="l" t="t" r="r" b="b"/>
            <a:pathLst>
              <a:path w="173989" h="332739">
                <a:moveTo>
                  <a:pt x="140843" y="0"/>
                </a:moveTo>
                <a:lnTo>
                  <a:pt x="148770" y="523"/>
                </a:lnTo>
                <a:lnTo>
                  <a:pt x="156924" y="2095"/>
                </a:lnTo>
                <a:lnTo>
                  <a:pt x="165292" y="4714"/>
                </a:lnTo>
                <a:lnTo>
                  <a:pt x="173862" y="8381"/>
                </a:lnTo>
                <a:lnTo>
                  <a:pt x="148589" y="78358"/>
                </a:lnTo>
                <a:lnTo>
                  <a:pt x="139064" y="73532"/>
                </a:lnTo>
                <a:lnTo>
                  <a:pt x="131190" y="71246"/>
                </a:lnTo>
                <a:lnTo>
                  <a:pt x="124968" y="71246"/>
                </a:lnTo>
                <a:lnTo>
                  <a:pt x="115990" y="72679"/>
                </a:lnTo>
                <a:lnTo>
                  <a:pt x="87677" y="108769"/>
                </a:lnTo>
                <a:lnTo>
                  <a:pt x="81200" y="154350"/>
                </a:lnTo>
                <a:lnTo>
                  <a:pt x="80390" y="185546"/>
                </a:lnTo>
                <a:lnTo>
                  <a:pt x="80644" y="201294"/>
                </a:lnTo>
                <a:lnTo>
                  <a:pt x="80644" y="332231"/>
                </a:lnTo>
                <a:lnTo>
                  <a:pt x="0" y="332231"/>
                </a:lnTo>
                <a:lnTo>
                  <a:pt x="0" y="8381"/>
                </a:lnTo>
                <a:lnTo>
                  <a:pt x="69723" y="8381"/>
                </a:lnTo>
                <a:lnTo>
                  <a:pt x="69723" y="49149"/>
                </a:lnTo>
                <a:lnTo>
                  <a:pt x="75817" y="37844"/>
                </a:lnTo>
                <a:lnTo>
                  <a:pt x="109321" y="7072"/>
                </a:lnTo>
                <a:lnTo>
                  <a:pt x="129859" y="785"/>
                </a:lnTo>
                <a:lnTo>
                  <a:pt x="140843" y="0"/>
                </a:lnTo>
                <a:close/>
              </a:path>
            </a:pathLst>
          </a:custGeom>
          <a:ln w="12192">
            <a:solidFill>
              <a:srgbClr val="E79209"/>
            </a:solidFill>
          </a:ln>
        </p:spPr>
        <p:txBody>
          <a:bodyPr wrap="square" lIns="0" tIns="0" rIns="0" bIns="0" rtlCol="0"/>
          <a:lstStyle/>
          <a:p>
            <a:endParaRPr>
              <a:latin typeface="Times New Roman" pitchFamily="18" charset="0"/>
              <a:cs typeface="Times New Roman" pitchFamily="18" charset="0"/>
            </a:endParaRPr>
          </a:p>
        </p:txBody>
      </p:sp>
      <p:sp>
        <p:nvSpPr>
          <p:cNvPr id="35" name="object 45"/>
          <p:cNvSpPr/>
          <p:nvPr/>
        </p:nvSpPr>
        <p:spPr>
          <a:xfrm>
            <a:off x="2671888" y="3821048"/>
            <a:ext cx="340360" cy="340995"/>
          </a:xfrm>
          <a:custGeom>
            <a:avLst/>
            <a:gdLst/>
            <a:ahLst/>
            <a:cxnLst/>
            <a:rect l="l" t="t" r="r" b="b"/>
            <a:pathLst>
              <a:path w="340360" h="340995">
                <a:moveTo>
                  <a:pt x="167512" y="0"/>
                </a:moveTo>
                <a:lnTo>
                  <a:pt x="236886" y="12271"/>
                </a:lnTo>
                <a:lnTo>
                  <a:pt x="291973" y="49021"/>
                </a:lnTo>
                <a:lnTo>
                  <a:pt x="327866" y="105806"/>
                </a:lnTo>
                <a:lnTo>
                  <a:pt x="339852" y="178307"/>
                </a:lnTo>
                <a:lnTo>
                  <a:pt x="339598" y="193801"/>
                </a:lnTo>
                <a:lnTo>
                  <a:pt x="78486" y="193801"/>
                </a:lnTo>
                <a:lnTo>
                  <a:pt x="82512" y="210181"/>
                </a:lnTo>
                <a:lnTo>
                  <a:pt x="108712" y="248792"/>
                </a:lnTo>
                <a:lnTo>
                  <a:pt x="153235" y="267848"/>
                </a:lnTo>
                <a:lnTo>
                  <a:pt x="171450" y="269113"/>
                </a:lnTo>
                <a:lnTo>
                  <a:pt x="193407" y="267132"/>
                </a:lnTo>
                <a:lnTo>
                  <a:pt x="213756" y="261175"/>
                </a:lnTo>
                <a:lnTo>
                  <a:pt x="232511" y="251217"/>
                </a:lnTo>
                <a:lnTo>
                  <a:pt x="249681" y="237235"/>
                </a:lnTo>
                <a:lnTo>
                  <a:pt x="318135" y="269366"/>
                </a:lnTo>
                <a:lnTo>
                  <a:pt x="290036" y="301005"/>
                </a:lnTo>
                <a:lnTo>
                  <a:pt x="256794" y="323214"/>
                </a:lnTo>
                <a:lnTo>
                  <a:pt x="217757" y="336248"/>
                </a:lnTo>
                <a:lnTo>
                  <a:pt x="171958" y="340613"/>
                </a:lnTo>
                <a:lnTo>
                  <a:pt x="135622" y="337593"/>
                </a:lnTo>
                <a:lnTo>
                  <a:pt x="73570" y="313503"/>
                </a:lnTo>
                <a:lnTo>
                  <a:pt x="26896" y="266953"/>
                </a:lnTo>
                <a:lnTo>
                  <a:pt x="2980" y="206755"/>
                </a:lnTo>
                <a:lnTo>
                  <a:pt x="0" y="172084"/>
                </a:lnTo>
                <a:lnTo>
                  <a:pt x="2978" y="136604"/>
                </a:lnTo>
                <a:lnTo>
                  <a:pt x="26842" y="75072"/>
                </a:lnTo>
                <a:lnTo>
                  <a:pt x="73161" y="27592"/>
                </a:lnTo>
                <a:lnTo>
                  <a:pt x="133030" y="3069"/>
                </a:lnTo>
                <a:lnTo>
                  <a:pt x="167512" y="0"/>
                </a:lnTo>
                <a:close/>
              </a:path>
            </a:pathLst>
          </a:custGeom>
          <a:ln w="12192">
            <a:solidFill>
              <a:srgbClr val="E79209"/>
            </a:solidFill>
          </a:ln>
        </p:spPr>
        <p:txBody>
          <a:bodyPr wrap="square" lIns="0" tIns="0" rIns="0" bIns="0" rtlCol="0"/>
          <a:lstStyle/>
          <a:p>
            <a:endParaRPr>
              <a:latin typeface="Times New Roman" pitchFamily="18" charset="0"/>
              <a:cs typeface="Times New Roman" pitchFamily="18" charset="0"/>
            </a:endParaRPr>
          </a:p>
        </p:txBody>
      </p:sp>
      <p:sp>
        <p:nvSpPr>
          <p:cNvPr id="36" name="object 46"/>
          <p:cNvSpPr/>
          <p:nvPr/>
        </p:nvSpPr>
        <p:spPr>
          <a:xfrm>
            <a:off x="2315146" y="3821048"/>
            <a:ext cx="287656" cy="332740"/>
          </a:xfrm>
          <a:custGeom>
            <a:avLst/>
            <a:gdLst/>
            <a:ahLst/>
            <a:cxnLst/>
            <a:rect l="l" t="t" r="r" b="b"/>
            <a:pathLst>
              <a:path w="287655" h="332739">
                <a:moveTo>
                  <a:pt x="177292" y="0"/>
                </a:moveTo>
                <a:lnTo>
                  <a:pt x="221789" y="8445"/>
                </a:lnTo>
                <a:lnTo>
                  <a:pt x="258953" y="33654"/>
                </a:lnTo>
                <a:lnTo>
                  <a:pt x="280209" y="69087"/>
                </a:lnTo>
                <a:lnTo>
                  <a:pt x="287274" y="118237"/>
                </a:lnTo>
                <a:lnTo>
                  <a:pt x="287274" y="332231"/>
                </a:lnTo>
                <a:lnTo>
                  <a:pt x="206883" y="332231"/>
                </a:lnTo>
                <a:lnTo>
                  <a:pt x="206883" y="190372"/>
                </a:lnTo>
                <a:lnTo>
                  <a:pt x="206551" y="163845"/>
                </a:lnTo>
                <a:lnTo>
                  <a:pt x="203936" y="125364"/>
                </a:lnTo>
                <a:lnTo>
                  <a:pt x="189513" y="89979"/>
                </a:lnTo>
                <a:lnTo>
                  <a:pt x="151638" y="74421"/>
                </a:lnTo>
                <a:lnTo>
                  <a:pt x="139779" y="75465"/>
                </a:lnTo>
                <a:lnTo>
                  <a:pt x="101177" y="100004"/>
                </a:lnTo>
                <a:lnTo>
                  <a:pt x="84836" y="136651"/>
                </a:lnTo>
                <a:lnTo>
                  <a:pt x="81496" y="179264"/>
                </a:lnTo>
                <a:lnTo>
                  <a:pt x="81280" y="202310"/>
                </a:lnTo>
                <a:lnTo>
                  <a:pt x="81280" y="332231"/>
                </a:lnTo>
                <a:lnTo>
                  <a:pt x="0" y="332231"/>
                </a:lnTo>
                <a:lnTo>
                  <a:pt x="0" y="8381"/>
                </a:lnTo>
                <a:lnTo>
                  <a:pt x="81280" y="8381"/>
                </a:lnTo>
                <a:lnTo>
                  <a:pt x="81280" y="41528"/>
                </a:lnTo>
                <a:lnTo>
                  <a:pt x="94759" y="30789"/>
                </a:lnTo>
                <a:lnTo>
                  <a:pt x="131318" y="9143"/>
                </a:lnTo>
                <a:lnTo>
                  <a:pt x="165625" y="571"/>
                </a:lnTo>
                <a:lnTo>
                  <a:pt x="177292" y="0"/>
                </a:lnTo>
                <a:close/>
              </a:path>
            </a:pathLst>
          </a:custGeom>
          <a:ln w="12192">
            <a:solidFill>
              <a:srgbClr val="E79209"/>
            </a:solidFill>
          </a:ln>
        </p:spPr>
        <p:txBody>
          <a:bodyPr wrap="square" lIns="0" tIns="0" rIns="0" bIns="0" rtlCol="0"/>
          <a:lstStyle/>
          <a:p>
            <a:endParaRPr>
              <a:latin typeface="Times New Roman" pitchFamily="18" charset="0"/>
              <a:cs typeface="Times New Roman" pitchFamily="18" charset="0"/>
            </a:endParaRPr>
          </a:p>
        </p:txBody>
      </p:sp>
      <p:sp>
        <p:nvSpPr>
          <p:cNvPr id="37" name="object 47"/>
          <p:cNvSpPr/>
          <p:nvPr/>
        </p:nvSpPr>
        <p:spPr>
          <a:xfrm>
            <a:off x="2001328" y="3715383"/>
            <a:ext cx="239395" cy="438150"/>
          </a:xfrm>
          <a:custGeom>
            <a:avLst/>
            <a:gdLst/>
            <a:ahLst/>
            <a:cxnLst/>
            <a:rect l="l" t="t" r="r" b="b"/>
            <a:pathLst>
              <a:path w="239394" h="438150">
                <a:moveTo>
                  <a:pt x="0" y="0"/>
                </a:moveTo>
                <a:lnTo>
                  <a:pt x="239013" y="0"/>
                </a:lnTo>
                <a:lnTo>
                  <a:pt x="239013" y="81661"/>
                </a:lnTo>
                <a:lnTo>
                  <a:pt x="82676" y="81661"/>
                </a:lnTo>
                <a:lnTo>
                  <a:pt x="82676" y="160782"/>
                </a:lnTo>
                <a:lnTo>
                  <a:pt x="239013" y="160782"/>
                </a:lnTo>
                <a:lnTo>
                  <a:pt x="239013" y="240792"/>
                </a:lnTo>
                <a:lnTo>
                  <a:pt x="82676" y="240792"/>
                </a:lnTo>
                <a:lnTo>
                  <a:pt x="82676" y="355981"/>
                </a:lnTo>
                <a:lnTo>
                  <a:pt x="239013" y="355981"/>
                </a:lnTo>
                <a:lnTo>
                  <a:pt x="239013" y="437896"/>
                </a:lnTo>
                <a:lnTo>
                  <a:pt x="0" y="437896"/>
                </a:lnTo>
                <a:lnTo>
                  <a:pt x="0" y="0"/>
                </a:lnTo>
                <a:close/>
              </a:path>
            </a:pathLst>
          </a:custGeom>
          <a:ln w="12192">
            <a:solidFill>
              <a:srgbClr val="E79209"/>
            </a:solidFill>
          </a:ln>
        </p:spPr>
        <p:txBody>
          <a:bodyPr wrap="square" lIns="0" tIns="0" rIns="0" bIns="0" rtlCol="0"/>
          <a:lstStyle/>
          <a:p>
            <a:endParaRPr>
              <a:latin typeface="Times New Roman" pitchFamily="18" charset="0"/>
              <a:cs typeface="Times New Roman" pitchFamily="18" charset="0"/>
            </a:endParaRPr>
          </a:p>
        </p:txBody>
      </p:sp>
      <p:sp>
        <p:nvSpPr>
          <p:cNvPr id="38" name="object 48"/>
          <p:cNvSpPr/>
          <p:nvPr/>
        </p:nvSpPr>
        <p:spPr>
          <a:xfrm>
            <a:off x="5120069" y="5878450"/>
            <a:ext cx="3700780" cy="830580"/>
          </a:xfrm>
          <a:custGeom>
            <a:avLst/>
            <a:gdLst/>
            <a:ahLst/>
            <a:cxnLst/>
            <a:rect l="l" t="t" r="r" b="b"/>
            <a:pathLst>
              <a:path w="3700779" h="830579">
                <a:moveTo>
                  <a:pt x="0" y="830579"/>
                </a:moveTo>
                <a:lnTo>
                  <a:pt x="3700272" y="830579"/>
                </a:lnTo>
                <a:lnTo>
                  <a:pt x="3700272" y="0"/>
                </a:lnTo>
                <a:lnTo>
                  <a:pt x="0" y="0"/>
                </a:lnTo>
                <a:lnTo>
                  <a:pt x="0" y="830579"/>
                </a:lnTo>
                <a:close/>
              </a:path>
            </a:pathLst>
          </a:custGeom>
          <a:solidFill>
            <a:srgbClr val="93C500"/>
          </a:solidFill>
        </p:spPr>
        <p:txBody>
          <a:bodyPr wrap="square" lIns="0" tIns="0" rIns="0" bIns="0" rtlCol="0"/>
          <a:lstStyle/>
          <a:p>
            <a:endParaRPr>
              <a:latin typeface="Times New Roman" pitchFamily="18" charset="0"/>
              <a:cs typeface="Times New Roman" pitchFamily="18" charset="0"/>
            </a:endParaRPr>
          </a:p>
        </p:txBody>
      </p:sp>
      <p:sp>
        <p:nvSpPr>
          <p:cNvPr id="39" name="object 49"/>
          <p:cNvSpPr/>
          <p:nvPr/>
        </p:nvSpPr>
        <p:spPr>
          <a:xfrm>
            <a:off x="5120069" y="5878450"/>
            <a:ext cx="3700780" cy="830580"/>
          </a:xfrm>
          <a:custGeom>
            <a:avLst/>
            <a:gdLst/>
            <a:ahLst/>
            <a:cxnLst/>
            <a:rect l="l" t="t" r="r" b="b"/>
            <a:pathLst>
              <a:path w="3700779" h="830579">
                <a:moveTo>
                  <a:pt x="0" y="830579"/>
                </a:moveTo>
                <a:lnTo>
                  <a:pt x="3700272" y="830579"/>
                </a:lnTo>
                <a:lnTo>
                  <a:pt x="3700272" y="0"/>
                </a:lnTo>
                <a:lnTo>
                  <a:pt x="0" y="0"/>
                </a:lnTo>
                <a:lnTo>
                  <a:pt x="0" y="830579"/>
                </a:lnTo>
                <a:close/>
              </a:path>
            </a:pathLst>
          </a:custGeom>
          <a:ln w="15240">
            <a:solidFill>
              <a:srgbClr val="6B9100"/>
            </a:solidFill>
          </a:ln>
        </p:spPr>
        <p:txBody>
          <a:bodyPr wrap="square" lIns="0" tIns="0" rIns="0" bIns="0" rtlCol="0"/>
          <a:lstStyle/>
          <a:p>
            <a:endParaRPr>
              <a:latin typeface="Times New Roman" pitchFamily="18" charset="0"/>
              <a:cs typeface="Times New Roman" pitchFamily="18" charset="0"/>
            </a:endParaRPr>
          </a:p>
        </p:txBody>
      </p:sp>
      <p:sp>
        <p:nvSpPr>
          <p:cNvPr id="40" name="object 50"/>
          <p:cNvSpPr/>
          <p:nvPr/>
        </p:nvSpPr>
        <p:spPr>
          <a:xfrm>
            <a:off x="6058852" y="5959221"/>
            <a:ext cx="1807464" cy="303275"/>
          </a:xfrm>
          <a:prstGeom prst="rect">
            <a:avLst/>
          </a:prstGeom>
          <a:blipFill>
            <a:blip r:embed="rId7"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1" name="object 51"/>
          <p:cNvSpPr/>
          <p:nvPr/>
        </p:nvSpPr>
        <p:spPr>
          <a:xfrm>
            <a:off x="6088315" y="5987796"/>
            <a:ext cx="1749552" cy="246265"/>
          </a:xfrm>
          <a:prstGeom prst="rect">
            <a:avLst/>
          </a:prstGeom>
          <a:blipFill>
            <a:blip r:embed="rId8"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2" name="object 52"/>
          <p:cNvSpPr/>
          <p:nvPr/>
        </p:nvSpPr>
        <p:spPr>
          <a:xfrm>
            <a:off x="5926266" y="6328028"/>
            <a:ext cx="2104644" cy="355091"/>
          </a:xfrm>
          <a:prstGeom prst="rect">
            <a:avLst/>
          </a:prstGeom>
          <a:blipFill>
            <a:blip r:embed="rId9"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3" name="object 53"/>
          <p:cNvSpPr/>
          <p:nvPr/>
        </p:nvSpPr>
        <p:spPr>
          <a:xfrm>
            <a:off x="5954965" y="6357684"/>
            <a:ext cx="2046224" cy="295859"/>
          </a:xfrm>
          <a:prstGeom prst="rect">
            <a:avLst/>
          </a:prstGeom>
          <a:blipFill>
            <a:blip r:embed="rId10"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4" name="object 54"/>
          <p:cNvSpPr/>
          <p:nvPr/>
        </p:nvSpPr>
        <p:spPr>
          <a:xfrm>
            <a:off x="2834070" y="4651630"/>
            <a:ext cx="231776" cy="533400"/>
          </a:xfrm>
          <a:custGeom>
            <a:avLst/>
            <a:gdLst/>
            <a:ahLst/>
            <a:cxnLst/>
            <a:rect l="l" t="t" r="r" b="b"/>
            <a:pathLst>
              <a:path w="231775" h="533400">
                <a:moveTo>
                  <a:pt x="231648" y="417575"/>
                </a:moveTo>
                <a:lnTo>
                  <a:pt x="0" y="417575"/>
                </a:lnTo>
                <a:lnTo>
                  <a:pt x="115824" y="533400"/>
                </a:lnTo>
                <a:lnTo>
                  <a:pt x="231648" y="417575"/>
                </a:lnTo>
                <a:close/>
              </a:path>
              <a:path w="231775" h="533400">
                <a:moveTo>
                  <a:pt x="173736" y="0"/>
                </a:moveTo>
                <a:lnTo>
                  <a:pt x="57912" y="0"/>
                </a:lnTo>
                <a:lnTo>
                  <a:pt x="57912" y="417575"/>
                </a:lnTo>
                <a:lnTo>
                  <a:pt x="173736" y="417575"/>
                </a:lnTo>
                <a:lnTo>
                  <a:pt x="173736" y="0"/>
                </a:lnTo>
                <a:close/>
              </a:path>
            </a:pathLst>
          </a:custGeom>
          <a:solidFill>
            <a:srgbClr val="93C500"/>
          </a:solidFill>
        </p:spPr>
        <p:txBody>
          <a:bodyPr wrap="square" lIns="0" tIns="0" rIns="0" bIns="0" rtlCol="0"/>
          <a:lstStyle/>
          <a:p>
            <a:endParaRPr>
              <a:latin typeface="Times New Roman" pitchFamily="18" charset="0"/>
              <a:cs typeface="Times New Roman" pitchFamily="18" charset="0"/>
            </a:endParaRPr>
          </a:p>
        </p:txBody>
      </p:sp>
      <p:sp>
        <p:nvSpPr>
          <p:cNvPr id="45" name="object 55"/>
          <p:cNvSpPr/>
          <p:nvPr/>
        </p:nvSpPr>
        <p:spPr>
          <a:xfrm>
            <a:off x="2834070" y="4651630"/>
            <a:ext cx="231776" cy="533400"/>
          </a:xfrm>
          <a:custGeom>
            <a:avLst/>
            <a:gdLst/>
            <a:ahLst/>
            <a:cxnLst/>
            <a:rect l="l" t="t" r="r" b="b"/>
            <a:pathLst>
              <a:path w="231775" h="533400">
                <a:moveTo>
                  <a:pt x="0" y="417575"/>
                </a:moveTo>
                <a:lnTo>
                  <a:pt x="57912" y="417575"/>
                </a:lnTo>
                <a:lnTo>
                  <a:pt x="57912" y="0"/>
                </a:lnTo>
                <a:lnTo>
                  <a:pt x="173736" y="0"/>
                </a:lnTo>
                <a:lnTo>
                  <a:pt x="173736" y="417575"/>
                </a:lnTo>
                <a:lnTo>
                  <a:pt x="231648" y="417575"/>
                </a:lnTo>
                <a:lnTo>
                  <a:pt x="115824" y="533400"/>
                </a:lnTo>
                <a:lnTo>
                  <a:pt x="0" y="417575"/>
                </a:lnTo>
                <a:close/>
              </a:path>
            </a:pathLst>
          </a:custGeom>
          <a:ln w="15240">
            <a:solidFill>
              <a:srgbClr val="6B9100"/>
            </a:solidFill>
          </a:ln>
        </p:spPr>
        <p:txBody>
          <a:bodyPr wrap="square" lIns="0" tIns="0" rIns="0" bIns="0" rtlCol="0"/>
          <a:lstStyle/>
          <a:p>
            <a:endParaRPr>
              <a:latin typeface="Times New Roman" pitchFamily="18" charset="0"/>
              <a:cs typeface="Times New Roman" pitchFamily="18" charset="0"/>
            </a:endParaRPr>
          </a:p>
        </p:txBody>
      </p:sp>
      <p:sp>
        <p:nvSpPr>
          <p:cNvPr id="46" name="object 56"/>
          <p:cNvSpPr/>
          <p:nvPr/>
        </p:nvSpPr>
        <p:spPr>
          <a:xfrm>
            <a:off x="2834070" y="2868548"/>
            <a:ext cx="231776" cy="487680"/>
          </a:xfrm>
          <a:custGeom>
            <a:avLst/>
            <a:gdLst/>
            <a:ahLst/>
            <a:cxnLst/>
            <a:rect l="l" t="t" r="r" b="b"/>
            <a:pathLst>
              <a:path w="231775" h="487680">
                <a:moveTo>
                  <a:pt x="173736" y="115824"/>
                </a:moveTo>
                <a:lnTo>
                  <a:pt x="57912" y="115824"/>
                </a:lnTo>
                <a:lnTo>
                  <a:pt x="57912" y="487679"/>
                </a:lnTo>
                <a:lnTo>
                  <a:pt x="173736" y="487679"/>
                </a:lnTo>
                <a:lnTo>
                  <a:pt x="173736" y="115824"/>
                </a:lnTo>
                <a:close/>
              </a:path>
              <a:path w="231775" h="487680">
                <a:moveTo>
                  <a:pt x="115824" y="0"/>
                </a:moveTo>
                <a:lnTo>
                  <a:pt x="0" y="115824"/>
                </a:lnTo>
                <a:lnTo>
                  <a:pt x="231648" y="115824"/>
                </a:lnTo>
                <a:lnTo>
                  <a:pt x="115824" y="0"/>
                </a:lnTo>
                <a:close/>
              </a:path>
            </a:pathLst>
          </a:custGeom>
          <a:solidFill>
            <a:srgbClr val="93C500"/>
          </a:solidFill>
        </p:spPr>
        <p:txBody>
          <a:bodyPr wrap="square" lIns="0" tIns="0" rIns="0" bIns="0" rtlCol="0"/>
          <a:lstStyle/>
          <a:p>
            <a:endParaRPr>
              <a:latin typeface="Times New Roman" pitchFamily="18" charset="0"/>
              <a:cs typeface="Times New Roman" pitchFamily="18" charset="0"/>
            </a:endParaRPr>
          </a:p>
        </p:txBody>
      </p:sp>
      <p:sp>
        <p:nvSpPr>
          <p:cNvPr id="47" name="object 57"/>
          <p:cNvSpPr/>
          <p:nvPr/>
        </p:nvSpPr>
        <p:spPr>
          <a:xfrm>
            <a:off x="2834070" y="2868548"/>
            <a:ext cx="231776" cy="487680"/>
          </a:xfrm>
          <a:custGeom>
            <a:avLst/>
            <a:gdLst/>
            <a:ahLst/>
            <a:cxnLst/>
            <a:rect l="l" t="t" r="r" b="b"/>
            <a:pathLst>
              <a:path w="231775" h="487680">
                <a:moveTo>
                  <a:pt x="0" y="115824"/>
                </a:moveTo>
                <a:lnTo>
                  <a:pt x="57912" y="115824"/>
                </a:lnTo>
                <a:lnTo>
                  <a:pt x="57912" y="487679"/>
                </a:lnTo>
                <a:lnTo>
                  <a:pt x="173736" y="487679"/>
                </a:lnTo>
                <a:lnTo>
                  <a:pt x="173736" y="115824"/>
                </a:lnTo>
                <a:lnTo>
                  <a:pt x="231648" y="115824"/>
                </a:lnTo>
                <a:lnTo>
                  <a:pt x="115824" y="0"/>
                </a:lnTo>
                <a:lnTo>
                  <a:pt x="0" y="115824"/>
                </a:lnTo>
                <a:close/>
              </a:path>
            </a:pathLst>
          </a:custGeom>
          <a:ln w="15240">
            <a:solidFill>
              <a:srgbClr val="6B9100"/>
            </a:solidFill>
          </a:ln>
        </p:spPr>
        <p:txBody>
          <a:bodyPr wrap="square" lIns="0" tIns="0" rIns="0" bIns="0" rtlCol="0"/>
          <a:lstStyle/>
          <a:p>
            <a:endParaRPr>
              <a:latin typeface="Times New Roman" pitchFamily="18" charset="0"/>
              <a:cs typeface="Times New Roman" pitchFamily="18" charset="0"/>
            </a:endParaRPr>
          </a:p>
        </p:txBody>
      </p:sp>
      <p:sp>
        <p:nvSpPr>
          <p:cNvPr id="48" name="object 58"/>
          <p:cNvSpPr/>
          <p:nvPr/>
        </p:nvSpPr>
        <p:spPr>
          <a:xfrm>
            <a:off x="5120069" y="1382648"/>
            <a:ext cx="3700780" cy="830580"/>
          </a:xfrm>
          <a:custGeom>
            <a:avLst/>
            <a:gdLst/>
            <a:ahLst/>
            <a:cxnLst/>
            <a:rect l="l" t="t" r="r" b="b"/>
            <a:pathLst>
              <a:path w="3700779" h="830580">
                <a:moveTo>
                  <a:pt x="0" y="830579"/>
                </a:moveTo>
                <a:lnTo>
                  <a:pt x="3700272" y="830579"/>
                </a:lnTo>
                <a:lnTo>
                  <a:pt x="3700272" y="0"/>
                </a:lnTo>
                <a:lnTo>
                  <a:pt x="0" y="0"/>
                </a:lnTo>
                <a:lnTo>
                  <a:pt x="0" y="830579"/>
                </a:lnTo>
                <a:close/>
              </a:path>
            </a:pathLst>
          </a:custGeom>
          <a:solidFill>
            <a:srgbClr val="93C500"/>
          </a:solidFill>
        </p:spPr>
        <p:txBody>
          <a:bodyPr wrap="square" lIns="0" tIns="0" rIns="0" bIns="0" rtlCol="0"/>
          <a:lstStyle/>
          <a:p>
            <a:endParaRPr>
              <a:latin typeface="Times New Roman" pitchFamily="18" charset="0"/>
              <a:cs typeface="Times New Roman" pitchFamily="18" charset="0"/>
            </a:endParaRPr>
          </a:p>
        </p:txBody>
      </p:sp>
      <p:sp>
        <p:nvSpPr>
          <p:cNvPr id="49" name="object 59"/>
          <p:cNvSpPr/>
          <p:nvPr/>
        </p:nvSpPr>
        <p:spPr>
          <a:xfrm>
            <a:off x="5120069" y="1382648"/>
            <a:ext cx="3700780" cy="830580"/>
          </a:xfrm>
          <a:custGeom>
            <a:avLst/>
            <a:gdLst/>
            <a:ahLst/>
            <a:cxnLst/>
            <a:rect l="l" t="t" r="r" b="b"/>
            <a:pathLst>
              <a:path w="3700779" h="830580">
                <a:moveTo>
                  <a:pt x="0" y="830579"/>
                </a:moveTo>
                <a:lnTo>
                  <a:pt x="3700272" y="830579"/>
                </a:lnTo>
                <a:lnTo>
                  <a:pt x="3700272" y="0"/>
                </a:lnTo>
                <a:lnTo>
                  <a:pt x="0" y="0"/>
                </a:lnTo>
                <a:lnTo>
                  <a:pt x="0" y="830579"/>
                </a:lnTo>
                <a:close/>
              </a:path>
            </a:pathLst>
          </a:custGeom>
          <a:ln w="15239">
            <a:solidFill>
              <a:srgbClr val="6B9100"/>
            </a:solidFill>
          </a:ln>
        </p:spPr>
        <p:txBody>
          <a:bodyPr wrap="square" lIns="0" tIns="0" rIns="0" bIns="0" rtlCol="0"/>
          <a:lstStyle/>
          <a:p>
            <a:endParaRPr>
              <a:latin typeface="Times New Roman" pitchFamily="18" charset="0"/>
              <a:cs typeface="Times New Roman" pitchFamily="18" charset="0"/>
            </a:endParaRPr>
          </a:p>
        </p:txBody>
      </p:sp>
      <p:sp>
        <p:nvSpPr>
          <p:cNvPr id="50" name="object 60"/>
          <p:cNvSpPr/>
          <p:nvPr/>
        </p:nvSpPr>
        <p:spPr>
          <a:xfrm>
            <a:off x="6282879" y="1463421"/>
            <a:ext cx="1376172" cy="301751"/>
          </a:xfrm>
          <a:prstGeom prst="rect">
            <a:avLst/>
          </a:prstGeom>
          <a:blipFill>
            <a:blip r:embed="rId11"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51" name="object 61"/>
          <p:cNvSpPr/>
          <p:nvPr/>
        </p:nvSpPr>
        <p:spPr>
          <a:xfrm>
            <a:off x="6311454" y="1491997"/>
            <a:ext cx="1319149" cy="244982"/>
          </a:xfrm>
          <a:prstGeom prst="rect">
            <a:avLst/>
          </a:prstGeom>
          <a:blipFill>
            <a:blip r:embed="rId1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52" name="object 62"/>
          <p:cNvSpPr/>
          <p:nvPr/>
        </p:nvSpPr>
        <p:spPr>
          <a:xfrm>
            <a:off x="6397179" y="1832228"/>
            <a:ext cx="1133856" cy="300227"/>
          </a:xfrm>
          <a:prstGeom prst="rect">
            <a:avLst/>
          </a:prstGeom>
          <a:blipFill>
            <a:blip r:embed="rId1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53" name="object 63"/>
          <p:cNvSpPr/>
          <p:nvPr/>
        </p:nvSpPr>
        <p:spPr>
          <a:xfrm>
            <a:off x="6432645" y="1868043"/>
            <a:ext cx="1063625" cy="229869"/>
          </a:xfrm>
          <a:custGeom>
            <a:avLst/>
            <a:gdLst/>
            <a:ahLst/>
            <a:cxnLst/>
            <a:rect l="l" t="t" r="r" b="b"/>
            <a:pathLst>
              <a:path w="1063625" h="229869">
                <a:moveTo>
                  <a:pt x="447135" y="58293"/>
                </a:moveTo>
                <a:lnTo>
                  <a:pt x="403772" y="70669"/>
                </a:lnTo>
                <a:lnTo>
                  <a:pt x="370268" y="108743"/>
                </a:lnTo>
                <a:lnTo>
                  <a:pt x="363315" y="143510"/>
                </a:lnTo>
                <a:lnTo>
                  <a:pt x="364841" y="160559"/>
                </a:lnTo>
                <a:lnTo>
                  <a:pt x="387826" y="203708"/>
                </a:lnTo>
                <a:lnTo>
                  <a:pt x="430599" y="227032"/>
                </a:lnTo>
                <a:lnTo>
                  <a:pt x="447389" y="228600"/>
                </a:lnTo>
                <a:lnTo>
                  <a:pt x="458959" y="227887"/>
                </a:lnTo>
                <a:lnTo>
                  <a:pt x="499984" y="211131"/>
                </a:lnTo>
                <a:lnTo>
                  <a:pt x="518653" y="190753"/>
                </a:lnTo>
                <a:lnTo>
                  <a:pt x="447770" y="190753"/>
                </a:lnTo>
                <a:lnTo>
                  <a:pt x="438589" y="189922"/>
                </a:lnTo>
                <a:lnTo>
                  <a:pt x="406828" y="162528"/>
                </a:lnTo>
                <a:lnTo>
                  <a:pt x="403710" y="143510"/>
                </a:lnTo>
                <a:lnTo>
                  <a:pt x="403711" y="143256"/>
                </a:lnTo>
                <a:lnTo>
                  <a:pt x="423018" y="103967"/>
                </a:lnTo>
                <a:lnTo>
                  <a:pt x="447897" y="96520"/>
                </a:lnTo>
                <a:lnTo>
                  <a:pt x="518915" y="96520"/>
                </a:lnTo>
                <a:lnTo>
                  <a:pt x="515568" y="91529"/>
                </a:lnTo>
                <a:lnTo>
                  <a:pt x="480049" y="64722"/>
                </a:lnTo>
                <a:lnTo>
                  <a:pt x="458471" y="59007"/>
                </a:lnTo>
                <a:lnTo>
                  <a:pt x="447135" y="58293"/>
                </a:lnTo>
                <a:close/>
              </a:path>
              <a:path w="1063625" h="229869">
                <a:moveTo>
                  <a:pt x="518915" y="96520"/>
                </a:moveTo>
                <a:lnTo>
                  <a:pt x="447897" y="96520"/>
                </a:lnTo>
                <a:lnTo>
                  <a:pt x="457108" y="97331"/>
                </a:lnTo>
                <a:lnTo>
                  <a:pt x="465486" y="99774"/>
                </a:lnTo>
                <a:lnTo>
                  <a:pt x="491327" y="133478"/>
                </a:lnTo>
                <a:lnTo>
                  <a:pt x="492083" y="143256"/>
                </a:lnTo>
                <a:lnTo>
                  <a:pt x="492083" y="143510"/>
                </a:lnTo>
                <a:lnTo>
                  <a:pt x="472755" y="183306"/>
                </a:lnTo>
                <a:lnTo>
                  <a:pt x="447770" y="190753"/>
                </a:lnTo>
                <a:lnTo>
                  <a:pt x="518653" y="190753"/>
                </a:lnTo>
                <a:lnTo>
                  <a:pt x="532399" y="154517"/>
                </a:lnTo>
                <a:lnTo>
                  <a:pt x="533114" y="143256"/>
                </a:lnTo>
                <a:lnTo>
                  <a:pt x="532401" y="132091"/>
                </a:lnTo>
                <a:lnTo>
                  <a:pt x="530272" y="121285"/>
                </a:lnTo>
                <a:lnTo>
                  <a:pt x="526738" y="110859"/>
                </a:lnTo>
                <a:lnTo>
                  <a:pt x="521811" y="100837"/>
                </a:lnTo>
                <a:lnTo>
                  <a:pt x="518915" y="96520"/>
                </a:lnTo>
                <a:close/>
              </a:path>
              <a:path w="1063625" h="229869">
                <a:moveTo>
                  <a:pt x="594201" y="62484"/>
                </a:moveTo>
                <a:lnTo>
                  <a:pt x="554323" y="62484"/>
                </a:lnTo>
                <a:lnTo>
                  <a:pt x="612743" y="224409"/>
                </a:lnTo>
                <a:lnTo>
                  <a:pt x="638143" y="224409"/>
                </a:lnTo>
                <a:lnTo>
                  <a:pt x="665045" y="154559"/>
                </a:lnTo>
                <a:lnTo>
                  <a:pt x="626713" y="154559"/>
                </a:lnTo>
                <a:lnTo>
                  <a:pt x="594201" y="62484"/>
                </a:lnTo>
                <a:close/>
              </a:path>
              <a:path w="1063625" h="229869">
                <a:moveTo>
                  <a:pt x="712326" y="132080"/>
                </a:moveTo>
                <a:lnTo>
                  <a:pt x="673703" y="132080"/>
                </a:lnTo>
                <a:lnTo>
                  <a:pt x="708247" y="224409"/>
                </a:lnTo>
                <a:lnTo>
                  <a:pt x="734028" y="224409"/>
                </a:lnTo>
                <a:lnTo>
                  <a:pt x="759873" y="153543"/>
                </a:lnTo>
                <a:lnTo>
                  <a:pt x="720439" y="153543"/>
                </a:lnTo>
                <a:lnTo>
                  <a:pt x="712326" y="132080"/>
                </a:lnTo>
                <a:close/>
              </a:path>
              <a:path w="1063625" h="229869">
                <a:moveTo>
                  <a:pt x="686022" y="62484"/>
                </a:moveTo>
                <a:lnTo>
                  <a:pt x="661765" y="62484"/>
                </a:lnTo>
                <a:lnTo>
                  <a:pt x="626713" y="154559"/>
                </a:lnTo>
                <a:lnTo>
                  <a:pt x="665045" y="154559"/>
                </a:lnTo>
                <a:lnTo>
                  <a:pt x="673703" y="132080"/>
                </a:lnTo>
                <a:lnTo>
                  <a:pt x="712326" y="132080"/>
                </a:lnTo>
                <a:lnTo>
                  <a:pt x="686022" y="62484"/>
                </a:lnTo>
                <a:close/>
              </a:path>
              <a:path w="1063625" h="229869">
                <a:moveTo>
                  <a:pt x="793083" y="62484"/>
                </a:moveTo>
                <a:lnTo>
                  <a:pt x="753078" y="62484"/>
                </a:lnTo>
                <a:lnTo>
                  <a:pt x="720439" y="153543"/>
                </a:lnTo>
                <a:lnTo>
                  <a:pt x="759873" y="153543"/>
                </a:lnTo>
                <a:lnTo>
                  <a:pt x="793083" y="62484"/>
                </a:lnTo>
                <a:close/>
              </a:path>
              <a:path w="1063625" h="229869">
                <a:moveTo>
                  <a:pt x="292830" y="62484"/>
                </a:moveTo>
                <a:lnTo>
                  <a:pt x="258032" y="62484"/>
                </a:lnTo>
                <a:lnTo>
                  <a:pt x="258032" y="224409"/>
                </a:lnTo>
                <a:lnTo>
                  <a:pt x="298291" y="224409"/>
                </a:lnTo>
                <a:lnTo>
                  <a:pt x="298164" y="151002"/>
                </a:lnTo>
                <a:lnTo>
                  <a:pt x="298568" y="135431"/>
                </a:lnTo>
                <a:lnTo>
                  <a:pt x="308959" y="97662"/>
                </a:lnTo>
                <a:lnTo>
                  <a:pt x="314293" y="93852"/>
                </a:lnTo>
                <a:lnTo>
                  <a:pt x="333493" y="93852"/>
                </a:lnTo>
                <a:lnTo>
                  <a:pt x="337511" y="82803"/>
                </a:lnTo>
                <a:lnTo>
                  <a:pt x="292830" y="82803"/>
                </a:lnTo>
                <a:lnTo>
                  <a:pt x="292830" y="62484"/>
                </a:lnTo>
                <a:close/>
              </a:path>
              <a:path w="1063625" h="229869">
                <a:moveTo>
                  <a:pt x="333493" y="93852"/>
                </a:moveTo>
                <a:lnTo>
                  <a:pt x="323564" y="93852"/>
                </a:lnTo>
                <a:lnTo>
                  <a:pt x="327501" y="94996"/>
                </a:lnTo>
                <a:lnTo>
                  <a:pt x="332200" y="97409"/>
                </a:lnTo>
                <a:lnTo>
                  <a:pt x="333493" y="93852"/>
                </a:lnTo>
                <a:close/>
              </a:path>
              <a:path w="1063625" h="229869">
                <a:moveTo>
                  <a:pt x="333597" y="58293"/>
                </a:moveTo>
                <a:lnTo>
                  <a:pt x="320897" y="58293"/>
                </a:lnTo>
                <a:lnTo>
                  <a:pt x="314039" y="60325"/>
                </a:lnTo>
                <a:lnTo>
                  <a:pt x="301593" y="68707"/>
                </a:lnTo>
                <a:lnTo>
                  <a:pt x="296640" y="74802"/>
                </a:lnTo>
                <a:lnTo>
                  <a:pt x="292830" y="82803"/>
                </a:lnTo>
                <a:lnTo>
                  <a:pt x="337511" y="82803"/>
                </a:lnTo>
                <a:lnTo>
                  <a:pt x="344900" y="62484"/>
                </a:lnTo>
                <a:lnTo>
                  <a:pt x="339185" y="59689"/>
                </a:lnTo>
                <a:lnTo>
                  <a:pt x="333597" y="58293"/>
                </a:lnTo>
                <a:close/>
              </a:path>
              <a:path w="1063625" h="229869">
                <a:moveTo>
                  <a:pt x="867759" y="97409"/>
                </a:moveTo>
                <a:lnTo>
                  <a:pt x="827119" y="97409"/>
                </a:lnTo>
                <a:lnTo>
                  <a:pt x="827119" y="224409"/>
                </a:lnTo>
                <a:lnTo>
                  <a:pt x="867759" y="224409"/>
                </a:lnTo>
                <a:lnTo>
                  <a:pt x="867759" y="97409"/>
                </a:lnTo>
                <a:close/>
              </a:path>
              <a:path w="1063625" h="229869">
                <a:moveTo>
                  <a:pt x="891889" y="62484"/>
                </a:moveTo>
                <a:lnTo>
                  <a:pt x="806291" y="62484"/>
                </a:lnTo>
                <a:lnTo>
                  <a:pt x="806291" y="97409"/>
                </a:lnTo>
                <a:lnTo>
                  <a:pt x="891889" y="97409"/>
                </a:lnTo>
                <a:lnTo>
                  <a:pt x="891889" y="62484"/>
                </a:lnTo>
                <a:close/>
              </a:path>
              <a:path w="1063625" h="229869">
                <a:moveTo>
                  <a:pt x="867759" y="2794"/>
                </a:moveTo>
                <a:lnTo>
                  <a:pt x="827119" y="2794"/>
                </a:lnTo>
                <a:lnTo>
                  <a:pt x="827119" y="62484"/>
                </a:lnTo>
                <a:lnTo>
                  <a:pt x="867759" y="62484"/>
                </a:lnTo>
                <a:lnTo>
                  <a:pt x="867759" y="2794"/>
                </a:lnTo>
                <a:close/>
              </a:path>
              <a:path w="1063625" h="229869">
                <a:moveTo>
                  <a:pt x="960215" y="0"/>
                </a:moveTo>
                <a:lnTo>
                  <a:pt x="919956" y="0"/>
                </a:lnTo>
                <a:lnTo>
                  <a:pt x="919956" y="224409"/>
                </a:lnTo>
                <a:lnTo>
                  <a:pt x="960215" y="224409"/>
                </a:lnTo>
                <a:lnTo>
                  <a:pt x="960332" y="147504"/>
                </a:lnTo>
                <a:lnTo>
                  <a:pt x="960675" y="137969"/>
                </a:lnTo>
                <a:lnTo>
                  <a:pt x="980281" y="98171"/>
                </a:lnTo>
                <a:lnTo>
                  <a:pt x="987266" y="95503"/>
                </a:lnTo>
                <a:lnTo>
                  <a:pt x="1060449" y="95503"/>
                </a:lnTo>
                <a:lnTo>
                  <a:pt x="1059814" y="92757"/>
                </a:lnTo>
                <a:lnTo>
                  <a:pt x="1055409" y="83004"/>
                </a:lnTo>
                <a:lnTo>
                  <a:pt x="1052249" y="78866"/>
                </a:lnTo>
                <a:lnTo>
                  <a:pt x="960215" y="78866"/>
                </a:lnTo>
                <a:lnTo>
                  <a:pt x="960215" y="0"/>
                </a:lnTo>
                <a:close/>
              </a:path>
              <a:path w="1063625" h="229869">
                <a:moveTo>
                  <a:pt x="1060449" y="95503"/>
                </a:moveTo>
                <a:lnTo>
                  <a:pt x="1001871" y="95503"/>
                </a:lnTo>
                <a:lnTo>
                  <a:pt x="1007205" y="97155"/>
                </a:lnTo>
                <a:lnTo>
                  <a:pt x="1011523" y="100457"/>
                </a:lnTo>
                <a:lnTo>
                  <a:pt x="1023167" y="140462"/>
                </a:lnTo>
                <a:lnTo>
                  <a:pt x="1023334" y="224409"/>
                </a:lnTo>
                <a:lnTo>
                  <a:pt x="1063339" y="224409"/>
                </a:lnTo>
                <a:lnTo>
                  <a:pt x="1063339" y="117348"/>
                </a:lnTo>
                <a:lnTo>
                  <a:pt x="1062458" y="104201"/>
                </a:lnTo>
                <a:lnTo>
                  <a:pt x="1060449" y="95503"/>
                </a:lnTo>
                <a:close/>
              </a:path>
              <a:path w="1063625" h="229869">
                <a:moveTo>
                  <a:pt x="1008602" y="58293"/>
                </a:moveTo>
                <a:lnTo>
                  <a:pt x="1000347" y="58293"/>
                </a:lnTo>
                <a:lnTo>
                  <a:pt x="992219" y="59944"/>
                </a:lnTo>
                <a:lnTo>
                  <a:pt x="960215" y="78866"/>
                </a:lnTo>
                <a:lnTo>
                  <a:pt x="1052249" y="78866"/>
                </a:lnTo>
                <a:lnTo>
                  <a:pt x="1008602" y="58293"/>
                </a:lnTo>
                <a:close/>
              </a:path>
              <a:path w="1063625" h="229869">
                <a:moveTo>
                  <a:pt x="117443" y="0"/>
                </a:moveTo>
                <a:lnTo>
                  <a:pt x="67976" y="9540"/>
                </a:lnTo>
                <a:lnTo>
                  <a:pt x="28797" y="38226"/>
                </a:lnTo>
                <a:lnTo>
                  <a:pt x="7191" y="73151"/>
                </a:lnTo>
                <a:lnTo>
                  <a:pt x="11" y="113284"/>
                </a:lnTo>
                <a:lnTo>
                  <a:pt x="0" y="114300"/>
                </a:lnTo>
                <a:lnTo>
                  <a:pt x="944" y="129341"/>
                </a:lnTo>
                <a:lnTo>
                  <a:pt x="15589" y="172847"/>
                </a:lnTo>
                <a:lnTo>
                  <a:pt x="45182" y="206869"/>
                </a:lnTo>
                <a:lnTo>
                  <a:pt x="86423" y="226155"/>
                </a:lnTo>
                <a:lnTo>
                  <a:pt x="118586" y="229870"/>
                </a:lnTo>
                <a:lnTo>
                  <a:pt x="134046" y="229032"/>
                </a:lnTo>
                <a:lnTo>
                  <a:pt x="174212" y="216281"/>
                </a:lnTo>
                <a:lnTo>
                  <a:pt x="203980" y="189991"/>
                </a:lnTo>
                <a:lnTo>
                  <a:pt x="120237" y="189991"/>
                </a:lnTo>
                <a:lnTo>
                  <a:pt x="104254" y="188612"/>
                </a:lnTo>
                <a:lnTo>
                  <a:pt x="64357" y="168021"/>
                </a:lnTo>
                <a:lnTo>
                  <a:pt x="43158" y="129516"/>
                </a:lnTo>
                <a:lnTo>
                  <a:pt x="41751" y="114300"/>
                </a:lnTo>
                <a:lnTo>
                  <a:pt x="43108" y="99536"/>
                </a:lnTo>
                <a:lnTo>
                  <a:pt x="63468" y="62102"/>
                </a:lnTo>
                <a:lnTo>
                  <a:pt x="102169" y="42100"/>
                </a:lnTo>
                <a:lnTo>
                  <a:pt x="117697" y="40766"/>
                </a:lnTo>
                <a:lnTo>
                  <a:pt x="211549" y="40766"/>
                </a:lnTo>
                <a:lnTo>
                  <a:pt x="201860" y="31097"/>
                </a:lnTo>
                <a:lnTo>
                  <a:pt x="158216" y="5893"/>
                </a:lnTo>
                <a:lnTo>
                  <a:pt x="131494" y="646"/>
                </a:lnTo>
                <a:lnTo>
                  <a:pt x="117443" y="0"/>
                </a:lnTo>
                <a:close/>
              </a:path>
              <a:path w="1063625" h="229869">
                <a:moveTo>
                  <a:pt x="227298" y="113284"/>
                </a:moveTo>
                <a:lnTo>
                  <a:pt x="117189" y="113284"/>
                </a:lnTo>
                <a:lnTo>
                  <a:pt x="117189" y="152526"/>
                </a:lnTo>
                <a:lnTo>
                  <a:pt x="180562" y="152526"/>
                </a:lnTo>
                <a:lnTo>
                  <a:pt x="175634" y="161526"/>
                </a:lnTo>
                <a:lnTo>
                  <a:pt x="140128" y="187721"/>
                </a:lnTo>
                <a:lnTo>
                  <a:pt x="120237" y="189991"/>
                </a:lnTo>
                <a:lnTo>
                  <a:pt x="203980" y="189991"/>
                </a:lnTo>
                <a:lnTo>
                  <a:pt x="223837" y="150558"/>
                </a:lnTo>
                <a:lnTo>
                  <a:pt x="227552" y="122555"/>
                </a:lnTo>
                <a:lnTo>
                  <a:pt x="227298" y="113284"/>
                </a:lnTo>
                <a:close/>
              </a:path>
              <a:path w="1063625" h="229869">
                <a:moveTo>
                  <a:pt x="211549" y="40766"/>
                </a:moveTo>
                <a:lnTo>
                  <a:pt x="117697" y="40766"/>
                </a:lnTo>
                <a:lnTo>
                  <a:pt x="135623" y="42602"/>
                </a:lnTo>
                <a:lnTo>
                  <a:pt x="152431" y="48117"/>
                </a:lnTo>
                <a:lnTo>
                  <a:pt x="168096" y="57322"/>
                </a:lnTo>
                <a:lnTo>
                  <a:pt x="182594" y="70231"/>
                </a:lnTo>
                <a:lnTo>
                  <a:pt x="211931" y="41148"/>
                </a:lnTo>
                <a:lnTo>
                  <a:pt x="211549" y="40766"/>
                </a:lnTo>
                <a:close/>
              </a:path>
            </a:pathLst>
          </a:custGeom>
          <a:solidFill>
            <a:srgbClr val="FFFDFD"/>
          </a:solidFill>
        </p:spPr>
        <p:txBody>
          <a:bodyPr wrap="square" lIns="0" tIns="0" rIns="0" bIns="0" rtlCol="0"/>
          <a:lstStyle/>
          <a:p>
            <a:endParaRPr>
              <a:latin typeface="Times New Roman" pitchFamily="18" charset="0"/>
              <a:cs typeface="Times New Roman" pitchFamily="18" charset="0"/>
            </a:endParaRPr>
          </a:p>
        </p:txBody>
      </p:sp>
      <p:sp>
        <p:nvSpPr>
          <p:cNvPr id="54" name="object 64"/>
          <p:cNvSpPr/>
          <p:nvPr/>
        </p:nvSpPr>
        <p:spPr>
          <a:xfrm>
            <a:off x="6836346" y="1964562"/>
            <a:ext cx="88900" cy="94615"/>
          </a:xfrm>
          <a:custGeom>
            <a:avLst/>
            <a:gdLst/>
            <a:ahLst/>
            <a:cxnLst/>
            <a:rect l="l" t="t" r="r" b="b"/>
            <a:pathLst>
              <a:path w="88900" h="94615">
                <a:moveTo>
                  <a:pt x="44196" y="0"/>
                </a:moveTo>
                <a:lnTo>
                  <a:pt x="7072" y="20234"/>
                </a:lnTo>
                <a:lnTo>
                  <a:pt x="0" y="46862"/>
                </a:lnTo>
                <a:lnTo>
                  <a:pt x="783" y="56935"/>
                </a:lnTo>
                <a:lnTo>
                  <a:pt x="26590" y="90931"/>
                </a:lnTo>
                <a:lnTo>
                  <a:pt x="44069" y="94233"/>
                </a:lnTo>
                <a:lnTo>
                  <a:pt x="53191" y="93402"/>
                </a:lnTo>
                <a:lnTo>
                  <a:pt x="85248" y="65849"/>
                </a:lnTo>
                <a:lnTo>
                  <a:pt x="88392" y="46862"/>
                </a:lnTo>
                <a:lnTo>
                  <a:pt x="87626" y="36958"/>
                </a:lnTo>
                <a:lnTo>
                  <a:pt x="61785" y="3254"/>
                </a:lnTo>
                <a:lnTo>
                  <a:pt x="44196" y="0"/>
                </a:lnTo>
                <a:close/>
              </a:path>
            </a:pathLst>
          </a:custGeom>
          <a:ln w="12192">
            <a:solidFill>
              <a:srgbClr val="E79209"/>
            </a:solidFill>
          </a:ln>
        </p:spPr>
        <p:txBody>
          <a:bodyPr wrap="square" lIns="0" tIns="0" rIns="0" bIns="0" rtlCol="0"/>
          <a:lstStyle/>
          <a:p>
            <a:endParaRPr>
              <a:latin typeface="Times New Roman" pitchFamily="18" charset="0"/>
              <a:cs typeface="Times New Roman" pitchFamily="18" charset="0"/>
            </a:endParaRPr>
          </a:p>
        </p:txBody>
      </p:sp>
      <p:sp>
        <p:nvSpPr>
          <p:cNvPr id="55" name="object 65"/>
          <p:cNvSpPr/>
          <p:nvPr/>
        </p:nvSpPr>
        <p:spPr>
          <a:xfrm>
            <a:off x="6986969" y="1930527"/>
            <a:ext cx="238761" cy="161925"/>
          </a:xfrm>
          <a:custGeom>
            <a:avLst/>
            <a:gdLst/>
            <a:ahLst/>
            <a:cxnLst/>
            <a:rect l="l" t="t" r="r" b="b"/>
            <a:pathLst>
              <a:path w="238759" h="161925">
                <a:moveTo>
                  <a:pt x="0" y="0"/>
                </a:moveTo>
                <a:lnTo>
                  <a:pt x="39877" y="0"/>
                </a:lnTo>
                <a:lnTo>
                  <a:pt x="72390" y="92075"/>
                </a:lnTo>
                <a:lnTo>
                  <a:pt x="107442" y="0"/>
                </a:lnTo>
                <a:lnTo>
                  <a:pt x="131699" y="0"/>
                </a:lnTo>
                <a:lnTo>
                  <a:pt x="166116" y="91059"/>
                </a:lnTo>
                <a:lnTo>
                  <a:pt x="198754" y="0"/>
                </a:lnTo>
                <a:lnTo>
                  <a:pt x="238759" y="0"/>
                </a:lnTo>
                <a:lnTo>
                  <a:pt x="179704" y="161925"/>
                </a:lnTo>
                <a:lnTo>
                  <a:pt x="153924" y="161925"/>
                </a:lnTo>
                <a:lnTo>
                  <a:pt x="119379" y="69596"/>
                </a:lnTo>
                <a:lnTo>
                  <a:pt x="83820" y="161925"/>
                </a:lnTo>
                <a:lnTo>
                  <a:pt x="58420" y="161925"/>
                </a:lnTo>
                <a:lnTo>
                  <a:pt x="0" y="0"/>
                </a:lnTo>
                <a:close/>
              </a:path>
            </a:pathLst>
          </a:custGeom>
          <a:ln w="12192">
            <a:solidFill>
              <a:srgbClr val="E79209"/>
            </a:solidFill>
          </a:ln>
        </p:spPr>
        <p:txBody>
          <a:bodyPr wrap="square" lIns="0" tIns="0" rIns="0" bIns="0" rtlCol="0"/>
          <a:lstStyle/>
          <a:p>
            <a:endParaRPr>
              <a:latin typeface="Times New Roman" pitchFamily="18" charset="0"/>
              <a:cs typeface="Times New Roman" pitchFamily="18" charset="0"/>
            </a:endParaRPr>
          </a:p>
        </p:txBody>
      </p:sp>
      <p:sp>
        <p:nvSpPr>
          <p:cNvPr id="56" name="object 66"/>
          <p:cNvSpPr/>
          <p:nvPr/>
        </p:nvSpPr>
        <p:spPr>
          <a:xfrm>
            <a:off x="6795961" y="1926337"/>
            <a:ext cx="170180" cy="170815"/>
          </a:xfrm>
          <a:custGeom>
            <a:avLst/>
            <a:gdLst/>
            <a:ahLst/>
            <a:cxnLst/>
            <a:rect l="l" t="t" r="r" b="b"/>
            <a:pathLst>
              <a:path w="170179" h="170815">
                <a:moveTo>
                  <a:pt x="83819" y="0"/>
                </a:moveTo>
                <a:lnTo>
                  <a:pt x="127000" y="11429"/>
                </a:lnTo>
                <a:lnTo>
                  <a:pt x="158496" y="42544"/>
                </a:lnTo>
                <a:lnTo>
                  <a:pt x="169799" y="84962"/>
                </a:lnTo>
                <a:lnTo>
                  <a:pt x="169084" y="96224"/>
                </a:lnTo>
                <a:lnTo>
                  <a:pt x="152151" y="137269"/>
                </a:lnTo>
                <a:lnTo>
                  <a:pt x="117310" y="163931"/>
                </a:lnTo>
                <a:lnTo>
                  <a:pt x="84074" y="170306"/>
                </a:lnTo>
                <a:lnTo>
                  <a:pt x="67284" y="168739"/>
                </a:lnTo>
                <a:lnTo>
                  <a:pt x="24511" y="145414"/>
                </a:lnTo>
                <a:lnTo>
                  <a:pt x="1525" y="102266"/>
                </a:lnTo>
                <a:lnTo>
                  <a:pt x="0" y="85216"/>
                </a:lnTo>
                <a:lnTo>
                  <a:pt x="1738" y="67048"/>
                </a:lnTo>
                <a:lnTo>
                  <a:pt x="27812" y="21970"/>
                </a:lnTo>
                <a:lnTo>
                  <a:pt x="68460" y="1379"/>
                </a:lnTo>
                <a:lnTo>
                  <a:pt x="83819" y="0"/>
                </a:lnTo>
                <a:close/>
              </a:path>
            </a:pathLst>
          </a:custGeom>
          <a:ln w="12191">
            <a:solidFill>
              <a:srgbClr val="E79209"/>
            </a:solidFill>
          </a:ln>
        </p:spPr>
        <p:txBody>
          <a:bodyPr wrap="square" lIns="0" tIns="0" rIns="0" bIns="0" rtlCol="0"/>
          <a:lstStyle/>
          <a:p>
            <a:endParaRPr>
              <a:latin typeface="Times New Roman" pitchFamily="18" charset="0"/>
              <a:cs typeface="Times New Roman" pitchFamily="18" charset="0"/>
            </a:endParaRPr>
          </a:p>
        </p:txBody>
      </p:sp>
      <p:sp>
        <p:nvSpPr>
          <p:cNvPr id="57" name="object 67"/>
          <p:cNvSpPr/>
          <p:nvPr/>
        </p:nvSpPr>
        <p:spPr>
          <a:xfrm>
            <a:off x="6690677" y="1926335"/>
            <a:ext cx="86995" cy="166370"/>
          </a:xfrm>
          <a:custGeom>
            <a:avLst/>
            <a:gdLst/>
            <a:ahLst/>
            <a:cxnLst/>
            <a:rect l="l" t="t" r="r" b="b"/>
            <a:pathLst>
              <a:path w="86995" h="166369">
                <a:moveTo>
                  <a:pt x="70357" y="0"/>
                </a:moveTo>
                <a:lnTo>
                  <a:pt x="75564" y="0"/>
                </a:lnTo>
                <a:lnTo>
                  <a:pt x="81152" y="1396"/>
                </a:lnTo>
                <a:lnTo>
                  <a:pt x="86867" y="4190"/>
                </a:lnTo>
                <a:lnTo>
                  <a:pt x="74167" y="39115"/>
                </a:lnTo>
                <a:lnTo>
                  <a:pt x="69468" y="36702"/>
                </a:lnTo>
                <a:lnTo>
                  <a:pt x="65531" y="35559"/>
                </a:lnTo>
                <a:lnTo>
                  <a:pt x="62483" y="35559"/>
                </a:lnTo>
                <a:lnTo>
                  <a:pt x="56261" y="35559"/>
                </a:lnTo>
                <a:lnTo>
                  <a:pt x="50926" y="39369"/>
                </a:lnTo>
                <a:lnTo>
                  <a:pt x="40536" y="77138"/>
                </a:lnTo>
                <a:lnTo>
                  <a:pt x="40131" y="92709"/>
                </a:lnTo>
                <a:lnTo>
                  <a:pt x="40258" y="100583"/>
                </a:lnTo>
                <a:lnTo>
                  <a:pt x="40258" y="166115"/>
                </a:lnTo>
                <a:lnTo>
                  <a:pt x="0" y="166115"/>
                </a:lnTo>
                <a:lnTo>
                  <a:pt x="0" y="4190"/>
                </a:lnTo>
                <a:lnTo>
                  <a:pt x="34798" y="4190"/>
                </a:lnTo>
                <a:lnTo>
                  <a:pt x="34798" y="24510"/>
                </a:lnTo>
                <a:lnTo>
                  <a:pt x="38607" y="16509"/>
                </a:lnTo>
                <a:lnTo>
                  <a:pt x="43561" y="10413"/>
                </a:lnTo>
                <a:lnTo>
                  <a:pt x="49783" y="6222"/>
                </a:lnTo>
                <a:lnTo>
                  <a:pt x="56006" y="2031"/>
                </a:lnTo>
                <a:lnTo>
                  <a:pt x="62864" y="0"/>
                </a:lnTo>
                <a:lnTo>
                  <a:pt x="70357" y="0"/>
                </a:lnTo>
                <a:close/>
              </a:path>
            </a:pathLst>
          </a:custGeom>
          <a:ln w="12192">
            <a:solidFill>
              <a:srgbClr val="E79209"/>
            </a:solidFill>
          </a:ln>
        </p:spPr>
        <p:txBody>
          <a:bodyPr wrap="square" lIns="0" tIns="0" rIns="0" bIns="0" rtlCol="0"/>
          <a:lstStyle/>
          <a:p>
            <a:endParaRPr>
              <a:latin typeface="Times New Roman" pitchFamily="18" charset="0"/>
              <a:cs typeface="Times New Roman" pitchFamily="18" charset="0"/>
            </a:endParaRPr>
          </a:p>
        </p:txBody>
      </p:sp>
      <p:sp>
        <p:nvSpPr>
          <p:cNvPr id="58" name="object 68"/>
          <p:cNvSpPr/>
          <p:nvPr/>
        </p:nvSpPr>
        <p:spPr>
          <a:xfrm>
            <a:off x="7238936" y="1870838"/>
            <a:ext cx="85725" cy="221615"/>
          </a:xfrm>
          <a:custGeom>
            <a:avLst/>
            <a:gdLst/>
            <a:ahLst/>
            <a:cxnLst/>
            <a:rect l="l" t="t" r="r" b="b"/>
            <a:pathLst>
              <a:path w="85725" h="221615">
                <a:moveTo>
                  <a:pt x="20827" y="0"/>
                </a:moveTo>
                <a:lnTo>
                  <a:pt x="61467" y="0"/>
                </a:lnTo>
                <a:lnTo>
                  <a:pt x="61467" y="59689"/>
                </a:lnTo>
                <a:lnTo>
                  <a:pt x="85598" y="59689"/>
                </a:lnTo>
                <a:lnTo>
                  <a:pt x="85598" y="94614"/>
                </a:lnTo>
                <a:lnTo>
                  <a:pt x="61467" y="94614"/>
                </a:lnTo>
                <a:lnTo>
                  <a:pt x="61467" y="221614"/>
                </a:lnTo>
                <a:lnTo>
                  <a:pt x="20827" y="221614"/>
                </a:lnTo>
                <a:lnTo>
                  <a:pt x="20827" y="94614"/>
                </a:lnTo>
                <a:lnTo>
                  <a:pt x="0" y="94614"/>
                </a:lnTo>
                <a:lnTo>
                  <a:pt x="0" y="59689"/>
                </a:lnTo>
                <a:lnTo>
                  <a:pt x="20827" y="59689"/>
                </a:lnTo>
                <a:lnTo>
                  <a:pt x="20827" y="0"/>
                </a:lnTo>
                <a:close/>
              </a:path>
            </a:pathLst>
          </a:custGeom>
          <a:ln w="12192">
            <a:solidFill>
              <a:srgbClr val="E79209"/>
            </a:solidFill>
          </a:ln>
        </p:spPr>
        <p:txBody>
          <a:bodyPr wrap="square" lIns="0" tIns="0" rIns="0" bIns="0" rtlCol="0"/>
          <a:lstStyle/>
          <a:p>
            <a:endParaRPr>
              <a:latin typeface="Times New Roman" pitchFamily="18" charset="0"/>
              <a:cs typeface="Times New Roman" pitchFamily="18" charset="0"/>
            </a:endParaRPr>
          </a:p>
        </p:txBody>
      </p:sp>
      <p:sp>
        <p:nvSpPr>
          <p:cNvPr id="59" name="object 69"/>
          <p:cNvSpPr/>
          <p:nvPr/>
        </p:nvSpPr>
        <p:spPr>
          <a:xfrm>
            <a:off x="7352600" y="1868042"/>
            <a:ext cx="143510" cy="224790"/>
          </a:xfrm>
          <a:custGeom>
            <a:avLst/>
            <a:gdLst/>
            <a:ahLst/>
            <a:cxnLst/>
            <a:rect l="l" t="t" r="r" b="b"/>
            <a:pathLst>
              <a:path w="143509" h="224790">
                <a:moveTo>
                  <a:pt x="0" y="0"/>
                </a:moveTo>
                <a:lnTo>
                  <a:pt x="40259" y="0"/>
                </a:lnTo>
                <a:lnTo>
                  <a:pt x="40259" y="78866"/>
                </a:lnTo>
                <a:lnTo>
                  <a:pt x="46259" y="74035"/>
                </a:lnTo>
                <a:lnTo>
                  <a:pt x="80391" y="58293"/>
                </a:lnTo>
                <a:lnTo>
                  <a:pt x="88646" y="58293"/>
                </a:lnTo>
                <a:lnTo>
                  <a:pt x="129286" y="74930"/>
                </a:lnTo>
                <a:lnTo>
                  <a:pt x="143383" y="117348"/>
                </a:lnTo>
                <a:lnTo>
                  <a:pt x="143383" y="224409"/>
                </a:lnTo>
                <a:lnTo>
                  <a:pt x="103377" y="224409"/>
                </a:lnTo>
                <a:lnTo>
                  <a:pt x="103377" y="153415"/>
                </a:lnTo>
                <a:lnTo>
                  <a:pt x="103211" y="140462"/>
                </a:lnTo>
                <a:lnTo>
                  <a:pt x="91567" y="100457"/>
                </a:lnTo>
                <a:lnTo>
                  <a:pt x="87249" y="97155"/>
                </a:lnTo>
                <a:lnTo>
                  <a:pt x="81915" y="95503"/>
                </a:lnTo>
                <a:lnTo>
                  <a:pt x="75565" y="95503"/>
                </a:lnTo>
                <a:lnTo>
                  <a:pt x="67310" y="95503"/>
                </a:lnTo>
                <a:lnTo>
                  <a:pt x="42037" y="125984"/>
                </a:lnTo>
                <a:lnTo>
                  <a:pt x="40259" y="159385"/>
                </a:lnTo>
                <a:lnTo>
                  <a:pt x="40259" y="224409"/>
                </a:lnTo>
                <a:lnTo>
                  <a:pt x="0" y="224409"/>
                </a:lnTo>
                <a:lnTo>
                  <a:pt x="0" y="0"/>
                </a:lnTo>
                <a:close/>
              </a:path>
            </a:pathLst>
          </a:custGeom>
          <a:ln w="12192">
            <a:solidFill>
              <a:srgbClr val="E79209"/>
            </a:solidFill>
          </a:ln>
        </p:spPr>
        <p:txBody>
          <a:bodyPr wrap="square" lIns="0" tIns="0" rIns="0" bIns="0" rtlCol="0"/>
          <a:lstStyle/>
          <a:p>
            <a:endParaRPr>
              <a:latin typeface="Times New Roman" pitchFamily="18" charset="0"/>
              <a:cs typeface="Times New Roman" pitchFamily="18" charset="0"/>
            </a:endParaRPr>
          </a:p>
        </p:txBody>
      </p:sp>
      <p:sp>
        <p:nvSpPr>
          <p:cNvPr id="60" name="object 70"/>
          <p:cNvSpPr/>
          <p:nvPr/>
        </p:nvSpPr>
        <p:spPr>
          <a:xfrm>
            <a:off x="6432615" y="1868043"/>
            <a:ext cx="227965" cy="229869"/>
          </a:xfrm>
          <a:custGeom>
            <a:avLst/>
            <a:gdLst/>
            <a:ahLst/>
            <a:cxnLst/>
            <a:rect l="l" t="t" r="r" b="b"/>
            <a:pathLst>
              <a:path w="227964" h="229869">
                <a:moveTo>
                  <a:pt x="117475" y="0"/>
                </a:moveTo>
                <a:lnTo>
                  <a:pt x="158247" y="5893"/>
                </a:lnTo>
                <a:lnTo>
                  <a:pt x="201892" y="31097"/>
                </a:lnTo>
                <a:lnTo>
                  <a:pt x="211962" y="41148"/>
                </a:lnTo>
                <a:lnTo>
                  <a:pt x="182625" y="70231"/>
                </a:lnTo>
                <a:lnTo>
                  <a:pt x="168128" y="57322"/>
                </a:lnTo>
                <a:lnTo>
                  <a:pt x="152463" y="48117"/>
                </a:lnTo>
                <a:lnTo>
                  <a:pt x="135655" y="42602"/>
                </a:lnTo>
                <a:lnTo>
                  <a:pt x="117728" y="40766"/>
                </a:lnTo>
                <a:lnTo>
                  <a:pt x="102201" y="42100"/>
                </a:lnTo>
                <a:lnTo>
                  <a:pt x="63500" y="62102"/>
                </a:lnTo>
                <a:lnTo>
                  <a:pt x="43140" y="99536"/>
                </a:lnTo>
                <a:lnTo>
                  <a:pt x="41782" y="114300"/>
                </a:lnTo>
                <a:lnTo>
                  <a:pt x="43189" y="129516"/>
                </a:lnTo>
                <a:lnTo>
                  <a:pt x="64388" y="168021"/>
                </a:lnTo>
                <a:lnTo>
                  <a:pt x="104286" y="188612"/>
                </a:lnTo>
                <a:lnTo>
                  <a:pt x="120268" y="189991"/>
                </a:lnTo>
                <a:lnTo>
                  <a:pt x="130625" y="189422"/>
                </a:lnTo>
                <a:lnTo>
                  <a:pt x="170037" y="169275"/>
                </a:lnTo>
                <a:lnTo>
                  <a:pt x="180593" y="152526"/>
                </a:lnTo>
                <a:lnTo>
                  <a:pt x="117220" y="152526"/>
                </a:lnTo>
                <a:lnTo>
                  <a:pt x="117220" y="113284"/>
                </a:lnTo>
                <a:lnTo>
                  <a:pt x="227329" y="113284"/>
                </a:lnTo>
                <a:lnTo>
                  <a:pt x="227583" y="122555"/>
                </a:lnTo>
                <a:lnTo>
                  <a:pt x="226655" y="136747"/>
                </a:lnTo>
                <a:lnTo>
                  <a:pt x="212725" y="177037"/>
                </a:lnTo>
                <a:lnTo>
                  <a:pt x="185507" y="208756"/>
                </a:lnTo>
                <a:lnTo>
                  <a:pt x="148478" y="226504"/>
                </a:lnTo>
                <a:lnTo>
                  <a:pt x="118617" y="229870"/>
                </a:lnTo>
                <a:lnTo>
                  <a:pt x="102096" y="228941"/>
                </a:lnTo>
                <a:lnTo>
                  <a:pt x="57912" y="215011"/>
                </a:lnTo>
                <a:lnTo>
                  <a:pt x="24104" y="185775"/>
                </a:lnTo>
                <a:lnTo>
                  <a:pt x="3905" y="144367"/>
                </a:lnTo>
                <a:lnTo>
                  <a:pt x="0" y="113791"/>
                </a:lnTo>
                <a:lnTo>
                  <a:pt x="1807" y="92769"/>
                </a:lnTo>
                <a:lnTo>
                  <a:pt x="16234" y="54963"/>
                </a:lnTo>
                <a:lnTo>
                  <a:pt x="47144" y="21484"/>
                </a:lnTo>
                <a:lnTo>
                  <a:pt x="91443" y="2383"/>
                </a:lnTo>
                <a:lnTo>
                  <a:pt x="117475" y="0"/>
                </a:lnTo>
                <a:close/>
              </a:path>
            </a:pathLst>
          </a:custGeom>
          <a:ln w="12192">
            <a:solidFill>
              <a:srgbClr val="E79209"/>
            </a:solidFill>
          </a:ln>
        </p:spPr>
        <p:txBody>
          <a:bodyPr wrap="square" lIns="0" tIns="0" rIns="0" bIns="0" rtlCol="0"/>
          <a:lstStyle/>
          <a:p>
            <a:endParaRPr>
              <a:latin typeface="Times New Roman" pitchFamily="18" charset="0"/>
              <a:cs typeface="Times New Roman" pitchFamily="18" charset="0"/>
            </a:endParaRPr>
          </a:p>
        </p:txBody>
      </p:sp>
      <p:pic>
        <p:nvPicPr>
          <p:cNvPr id="61" name="Picture 2" descr="C:\Users\Sumit\Desktop\download.png"/>
          <p:cNvPicPr>
            <a:picLocks noChangeAspect="1" noChangeArrowheads="1"/>
          </p:cNvPicPr>
          <p:nvPr/>
        </p:nvPicPr>
        <p:blipFill>
          <a:blip r:embed="rId14"/>
          <a:srcRect/>
          <a:stretch>
            <a:fillRect/>
          </a:stretch>
        </p:blipFill>
        <p:spPr bwMode="auto">
          <a:xfrm>
            <a:off x="304800" y="304800"/>
            <a:ext cx="1447800" cy="914400"/>
          </a:xfrm>
          <a:prstGeom prst="rect">
            <a:avLst/>
          </a:prstGeom>
          <a:noFill/>
        </p:spPr>
      </p:pic>
      <p:sp>
        <p:nvSpPr>
          <p:cNvPr id="4" name="Date Placeholder 3">
            <a:extLst>
              <a:ext uri="{FF2B5EF4-FFF2-40B4-BE49-F238E27FC236}">
                <a16:creationId xmlns:a16="http://schemas.microsoft.com/office/drawing/2014/main" id="{77576F19-C2CF-FBE6-974E-566EC12B8B7E}"/>
              </a:ext>
            </a:extLst>
          </p:cNvPr>
          <p:cNvSpPr>
            <a:spLocks noGrp="1"/>
          </p:cNvSpPr>
          <p:nvPr>
            <p:ph type="dt" sz="half" idx="6"/>
          </p:nvPr>
        </p:nvSpPr>
        <p:spPr/>
        <p:txBody>
          <a:bodyPr/>
          <a:lstStyle/>
          <a:p>
            <a:fld id="{21903C73-AAA6-41D5-974D-30713C499FE8}" type="datetime1">
              <a:rPr lang="en-US" spc="-4" smtClean="0"/>
              <a:t>8/22/2022</a:t>
            </a:fld>
            <a:endParaRPr lang="en-US" spc="-4" dirty="0"/>
          </a:p>
        </p:txBody>
      </p:sp>
      <p:sp>
        <p:nvSpPr>
          <p:cNvPr id="5" name="Footer Placeholder 4">
            <a:extLst>
              <a:ext uri="{FF2B5EF4-FFF2-40B4-BE49-F238E27FC236}">
                <a16:creationId xmlns:a16="http://schemas.microsoft.com/office/drawing/2014/main" id="{A488FFFD-4616-BF00-8831-B7DD89031E4D}"/>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1629853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0029" y="537406"/>
            <a:ext cx="5292851" cy="483941"/>
          </a:xfrm>
          <a:prstGeom prst="rect">
            <a:avLst/>
          </a:prstGeom>
        </p:spPr>
        <p:txBody>
          <a:bodyPr vert="horz" wrap="square" lIns="0" tIns="12697" rIns="0" bIns="0" rtlCol="0">
            <a:spAutoFit/>
          </a:bodyPr>
          <a:lstStyle/>
          <a:p>
            <a:pPr marL="12697">
              <a:spcBef>
                <a:spcPts val="100"/>
              </a:spcBef>
            </a:pPr>
            <a:r>
              <a:rPr lang="en-US" spc="-4" dirty="0">
                <a:latin typeface="Times New Roman" pitchFamily="18" charset="0"/>
                <a:cs typeface="Times New Roman" pitchFamily="18" charset="0"/>
              </a:rPr>
              <a:t>Sustainable</a:t>
            </a:r>
            <a:r>
              <a:rPr lang="en-US" spc="-14" dirty="0">
                <a:latin typeface="Times New Roman" pitchFamily="18" charset="0"/>
                <a:cs typeface="Times New Roman" pitchFamily="18" charset="0"/>
              </a:rPr>
              <a:t> </a:t>
            </a:r>
            <a:r>
              <a:rPr lang="en-US" spc="-4" dirty="0">
                <a:latin typeface="Times New Roman" pitchFamily="18" charset="0"/>
                <a:cs typeface="Times New Roman" pitchFamily="18" charset="0"/>
              </a:rPr>
              <a:t>Development (CO1)</a:t>
            </a:r>
            <a:endParaRPr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838203" y="1622515"/>
            <a:ext cx="8415767" cy="4887872"/>
          </a:xfrm>
          <a:prstGeom prst="rect">
            <a:avLst/>
          </a:prstGeom>
        </p:spPr>
        <p:txBody>
          <a:bodyPr vert="horz" wrap="square" lIns="0" tIns="12061" rIns="0" bIns="0" rtlCol="0">
            <a:spAutoFit/>
          </a:bodyPr>
          <a:lstStyle/>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r>
              <a:rPr sz="2200" spc="-4"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10" name="object 3"/>
          <p:cNvSpPr/>
          <p:nvPr/>
        </p:nvSpPr>
        <p:spPr>
          <a:xfrm>
            <a:off x="1597780" y="6196508"/>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7"/>
          <p:cNvSpPr/>
          <p:nvPr/>
        </p:nvSpPr>
        <p:spPr>
          <a:xfrm>
            <a:off x="2019927" y="6196508"/>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latin typeface="Times New Roman" pitchFamily="18" charset="0"/>
              <a:cs typeface="Times New Roman" pitchFamily="18" charset="0"/>
            </a:endParaRPr>
          </a:p>
        </p:txBody>
      </p:sp>
      <p:sp>
        <p:nvSpPr>
          <p:cNvPr id="12" name="object 9"/>
          <p:cNvSpPr/>
          <p:nvPr/>
        </p:nvSpPr>
        <p:spPr>
          <a:xfrm>
            <a:off x="1105527" y="6196508"/>
            <a:ext cx="457200" cy="338455"/>
          </a:xfrm>
          <a:custGeom>
            <a:avLst/>
            <a:gdLst/>
            <a:ahLst/>
            <a:cxnLst/>
            <a:rect l="l" t="t" r="r" b="b"/>
            <a:pathLst>
              <a:path w="457200" h="338454">
                <a:moveTo>
                  <a:pt x="0" y="338327"/>
                </a:moveTo>
                <a:lnTo>
                  <a:pt x="457200" y="338327"/>
                </a:lnTo>
                <a:lnTo>
                  <a:pt x="457200" y="0"/>
                </a:lnTo>
                <a:lnTo>
                  <a:pt x="0" y="0"/>
                </a:lnTo>
                <a:lnTo>
                  <a:pt x="0" y="338327"/>
                </a:lnTo>
                <a:close/>
              </a:path>
            </a:pathLst>
          </a:custGeom>
          <a:solidFill>
            <a:srgbClr val="FFFFFF">
              <a:alpha val="10195"/>
            </a:srgbClr>
          </a:solidFill>
        </p:spPr>
        <p:txBody>
          <a:bodyPr wrap="square" lIns="0" tIns="0" rIns="0" bIns="0" rtlCol="0"/>
          <a:lstStyle/>
          <a:p>
            <a:endParaRPr>
              <a:latin typeface="Times New Roman" pitchFamily="18" charset="0"/>
              <a:cs typeface="Times New Roman" pitchFamily="18" charset="0"/>
            </a:endParaRPr>
          </a:p>
        </p:txBody>
      </p:sp>
      <p:sp>
        <p:nvSpPr>
          <p:cNvPr id="13" name="object 11"/>
          <p:cNvSpPr/>
          <p:nvPr/>
        </p:nvSpPr>
        <p:spPr>
          <a:xfrm>
            <a:off x="1334129" y="6196508"/>
            <a:ext cx="762000" cy="338455"/>
          </a:xfrm>
          <a:custGeom>
            <a:avLst/>
            <a:gdLst/>
            <a:ahLst/>
            <a:cxnLst/>
            <a:rect l="l" t="t" r="r" b="b"/>
            <a:pathLst>
              <a:path w="762000" h="338454">
                <a:moveTo>
                  <a:pt x="0" y="338327"/>
                </a:moveTo>
                <a:lnTo>
                  <a:pt x="762000" y="338327"/>
                </a:lnTo>
                <a:lnTo>
                  <a:pt x="762000" y="0"/>
                </a:lnTo>
                <a:lnTo>
                  <a:pt x="0" y="0"/>
                </a:lnTo>
                <a:lnTo>
                  <a:pt x="0" y="338327"/>
                </a:lnTo>
                <a:close/>
              </a:path>
            </a:pathLst>
          </a:custGeom>
          <a:solidFill>
            <a:srgbClr val="FFFFFF">
              <a:alpha val="1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3"/>
          <p:cNvSpPr/>
          <p:nvPr/>
        </p:nvSpPr>
        <p:spPr>
          <a:xfrm>
            <a:off x="7312778" y="6196508"/>
            <a:ext cx="1600200" cy="338455"/>
          </a:xfrm>
          <a:custGeom>
            <a:avLst/>
            <a:gdLst/>
            <a:ahLst/>
            <a:cxnLst/>
            <a:rect l="l" t="t" r="r" b="b"/>
            <a:pathLst>
              <a:path w="1600200" h="338454">
                <a:moveTo>
                  <a:pt x="0" y="338327"/>
                </a:moveTo>
                <a:lnTo>
                  <a:pt x="1600200" y="338327"/>
                </a:lnTo>
                <a:lnTo>
                  <a:pt x="1600200" y="0"/>
                </a:lnTo>
                <a:lnTo>
                  <a:pt x="0" y="0"/>
                </a:lnTo>
                <a:lnTo>
                  <a:pt x="0" y="338327"/>
                </a:lnTo>
                <a:close/>
              </a:path>
            </a:pathLst>
          </a:custGeom>
          <a:solidFill>
            <a:srgbClr val="FFFFFF">
              <a:alpha val="10195"/>
            </a:srgbClr>
          </a:solidFill>
        </p:spPr>
        <p:txBody>
          <a:bodyPr wrap="square" lIns="0" tIns="0" rIns="0" bIns="0" rtlCol="0"/>
          <a:lstStyle/>
          <a:p>
            <a:endParaRPr>
              <a:latin typeface="Times New Roman" pitchFamily="18" charset="0"/>
              <a:cs typeface="Times New Roman" pitchFamily="18" charset="0"/>
            </a:endParaRPr>
          </a:p>
        </p:txBody>
      </p:sp>
      <p:sp>
        <p:nvSpPr>
          <p:cNvPr id="15" name="object 17"/>
          <p:cNvSpPr/>
          <p:nvPr/>
        </p:nvSpPr>
        <p:spPr>
          <a:xfrm>
            <a:off x="4493378" y="6196508"/>
            <a:ext cx="2819400" cy="338455"/>
          </a:xfrm>
          <a:custGeom>
            <a:avLst/>
            <a:gdLst/>
            <a:ahLst/>
            <a:cxnLst/>
            <a:rect l="l" t="t" r="r" b="b"/>
            <a:pathLst>
              <a:path w="2819400" h="338454">
                <a:moveTo>
                  <a:pt x="0" y="338327"/>
                </a:moveTo>
                <a:lnTo>
                  <a:pt x="2819400" y="338327"/>
                </a:lnTo>
                <a:lnTo>
                  <a:pt x="2819400" y="0"/>
                </a:lnTo>
                <a:lnTo>
                  <a:pt x="0" y="0"/>
                </a:lnTo>
                <a:lnTo>
                  <a:pt x="0" y="338327"/>
                </a:lnTo>
                <a:close/>
              </a:path>
            </a:pathLst>
          </a:custGeom>
          <a:solidFill>
            <a:srgbClr val="FFFFFF">
              <a:alpha val="10195"/>
            </a:srgbClr>
          </a:solidFill>
        </p:spPr>
        <p:txBody>
          <a:bodyPr wrap="square" lIns="0" tIns="0" rIns="0" bIns="0" rtlCol="0"/>
          <a:lstStyle/>
          <a:p>
            <a:endParaRPr>
              <a:latin typeface="Times New Roman" pitchFamily="18" charset="0"/>
              <a:cs typeface="Times New Roman" pitchFamily="18" charset="0"/>
            </a:endParaRPr>
          </a:p>
        </p:txBody>
      </p:sp>
      <p:sp>
        <p:nvSpPr>
          <p:cNvPr id="23" name="object 28"/>
          <p:cNvSpPr/>
          <p:nvPr/>
        </p:nvSpPr>
        <p:spPr>
          <a:xfrm>
            <a:off x="1597781" y="3124201"/>
            <a:ext cx="6708021" cy="3962400"/>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4" name="Rectangle 23"/>
          <p:cNvSpPr/>
          <p:nvPr/>
        </p:nvSpPr>
        <p:spPr>
          <a:xfrm>
            <a:off x="685802" y="1581834"/>
            <a:ext cx="8378055" cy="1246475"/>
          </a:xfrm>
          <a:prstGeom prst="rect">
            <a:avLst/>
          </a:prstGeom>
        </p:spPr>
        <p:txBody>
          <a:bodyPr wrap="square" lIns="91418" tIns="45710" rIns="91418" bIns="45710">
            <a:spAutoFit/>
          </a:bodyPr>
          <a:lstStyle/>
          <a:p>
            <a:pPr algn="just"/>
            <a:r>
              <a:rPr lang="en-US" sz="2500" b="1" dirty="0">
                <a:latin typeface="Times New Roman" pitchFamily="18" charset="0"/>
                <a:cs typeface="Times New Roman" pitchFamily="18" charset="0"/>
              </a:rPr>
              <a:t>“Development that meets the needs of the present without  compromising the ability of future generations to meet their own  needs”</a:t>
            </a:r>
          </a:p>
        </p:txBody>
      </p:sp>
      <p:pic>
        <p:nvPicPr>
          <p:cNvPr id="16" name="Picture 2" descr="C:\Users\Sumit\Desktop\download.png"/>
          <p:cNvPicPr>
            <a:picLocks noChangeAspect="1" noChangeArrowheads="1"/>
          </p:cNvPicPr>
          <p:nvPr/>
        </p:nvPicPr>
        <p:blipFill>
          <a:blip r:embed="rId5"/>
          <a:srcRect/>
          <a:stretch>
            <a:fillRect/>
          </a:stretch>
        </p:blipFill>
        <p:spPr bwMode="auto">
          <a:xfrm>
            <a:off x="304800" y="304800"/>
            <a:ext cx="1447800" cy="914400"/>
          </a:xfrm>
          <a:prstGeom prst="rect">
            <a:avLst/>
          </a:prstGeom>
          <a:noFill/>
        </p:spPr>
      </p:pic>
      <p:sp>
        <p:nvSpPr>
          <p:cNvPr id="4" name="Date Placeholder 3">
            <a:extLst>
              <a:ext uri="{FF2B5EF4-FFF2-40B4-BE49-F238E27FC236}">
                <a16:creationId xmlns:a16="http://schemas.microsoft.com/office/drawing/2014/main" id="{B4879656-D924-18B2-49A9-94200244C40B}"/>
              </a:ext>
            </a:extLst>
          </p:cNvPr>
          <p:cNvSpPr>
            <a:spLocks noGrp="1"/>
          </p:cNvSpPr>
          <p:nvPr>
            <p:ph type="dt" sz="half" idx="6"/>
          </p:nvPr>
        </p:nvSpPr>
        <p:spPr/>
        <p:txBody>
          <a:bodyPr/>
          <a:lstStyle/>
          <a:p>
            <a:fld id="{DB3F85FE-23C8-4C9D-A06B-D797447DBAD6}" type="datetime1">
              <a:rPr lang="en-US" spc="-4" smtClean="0"/>
              <a:t>8/22/2022</a:t>
            </a:fld>
            <a:endParaRPr lang="en-US" spc="-4" dirty="0"/>
          </a:p>
        </p:txBody>
      </p:sp>
      <p:sp>
        <p:nvSpPr>
          <p:cNvPr id="5" name="Footer Placeholder 4">
            <a:extLst>
              <a:ext uri="{FF2B5EF4-FFF2-40B4-BE49-F238E27FC236}">
                <a16:creationId xmlns:a16="http://schemas.microsoft.com/office/drawing/2014/main" id="{2F334557-9DA9-3D4F-DCB9-82FDA8385E3B}"/>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1629853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3175" y="644537"/>
            <a:ext cx="7346705" cy="449058"/>
          </a:xfrm>
          <a:prstGeom prst="rect">
            <a:avLst/>
          </a:prstGeom>
        </p:spPr>
        <p:txBody>
          <a:bodyPr vert="horz" wrap="square" lIns="0" tIns="12697" rIns="0" bIns="0" rtlCol="0">
            <a:spAutoFit/>
          </a:bodyPr>
          <a:lstStyle/>
          <a:p>
            <a:pPr marL="12697">
              <a:spcBef>
                <a:spcPts val="100"/>
              </a:spcBef>
            </a:pPr>
            <a:r>
              <a:rPr lang="en-US" sz="2800" spc="-4" dirty="0">
                <a:latin typeface="Times New Roman" pitchFamily="18" charset="0"/>
                <a:cs typeface="Times New Roman" pitchFamily="18" charset="0"/>
              </a:rPr>
              <a:t>The Three Spheres of Sustainability(CO1)</a:t>
            </a: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838203" y="1622515"/>
            <a:ext cx="8415767" cy="4887872"/>
          </a:xfrm>
          <a:prstGeom prst="rect">
            <a:avLst/>
          </a:prstGeom>
        </p:spPr>
        <p:txBody>
          <a:bodyPr vert="horz" wrap="square" lIns="0" tIns="12061" rIns="0" bIns="0" rtlCol="0">
            <a:spAutoFit/>
          </a:bodyPr>
          <a:lstStyle/>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endParaRPr lang="en-US" sz="2200" spc="-4" dirty="0">
              <a:latin typeface="Times New Roman" pitchFamily="18" charset="0"/>
              <a:cs typeface="Times New Roman" pitchFamily="18" charset="0"/>
            </a:endParaRPr>
          </a:p>
          <a:p>
            <a:pPr marL="50789" marR="38726" algn="just">
              <a:spcBef>
                <a:spcPts val="95"/>
              </a:spcBef>
            </a:pPr>
            <a:r>
              <a:rPr sz="2200" spc="-4"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10" name="object 3"/>
          <p:cNvSpPr/>
          <p:nvPr/>
        </p:nvSpPr>
        <p:spPr>
          <a:xfrm>
            <a:off x="564905" y="1316953"/>
            <a:ext cx="8960095" cy="5312447"/>
          </a:xfrm>
          <a:prstGeom prst="rect">
            <a:avLst/>
          </a:prstGeom>
          <a:blipFill>
            <a:blip r:embed="rId3" cstate="print"/>
            <a:srcRect/>
            <a:stretch>
              <a:fillRect l="-1" t="-8698" r="1" b="8506"/>
            </a:stretch>
          </a:blipFill>
        </p:spPr>
        <p:txBody>
          <a:bodyPr wrap="square" lIns="0" tIns="0" rIns="0" bIns="0" rtlCol="0"/>
          <a:lstStyle/>
          <a:p>
            <a:endParaRPr>
              <a:latin typeface="Times New Roman" pitchFamily="18" charset="0"/>
              <a:cs typeface="Times New Roman" pitchFamily="18" charset="0"/>
            </a:endParaRPr>
          </a:p>
        </p:txBody>
      </p:sp>
      <p:pic>
        <p:nvPicPr>
          <p:cNvPr id="7" name="Picture 2" descr="C:\Users\Sumit\Desktop\download.png"/>
          <p:cNvPicPr>
            <a:picLocks noChangeAspect="1" noChangeArrowheads="1"/>
          </p:cNvPicPr>
          <p:nvPr/>
        </p:nvPicPr>
        <p:blipFill>
          <a:blip r:embed="rId4"/>
          <a:srcRect/>
          <a:stretch>
            <a:fillRect/>
          </a:stretch>
        </p:blipFill>
        <p:spPr bwMode="auto">
          <a:xfrm>
            <a:off x="304800" y="304800"/>
            <a:ext cx="1447800" cy="914400"/>
          </a:xfrm>
          <a:prstGeom prst="rect">
            <a:avLst/>
          </a:prstGeom>
          <a:noFill/>
        </p:spPr>
      </p:pic>
      <p:sp>
        <p:nvSpPr>
          <p:cNvPr id="4" name="Date Placeholder 3">
            <a:extLst>
              <a:ext uri="{FF2B5EF4-FFF2-40B4-BE49-F238E27FC236}">
                <a16:creationId xmlns:a16="http://schemas.microsoft.com/office/drawing/2014/main" id="{66462425-5129-209B-7DDB-83B7A2439A89}"/>
              </a:ext>
            </a:extLst>
          </p:cNvPr>
          <p:cNvSpPr>
            <a:spLocks noGrp="1"/>
          </p:cNvSpPr>
          <p:nvPr>
            <p:ph type="dt" sz="half" idx="6"/>
          </p:nvPr>
        </p:nvSpPr>
        <p:spPr/>
        <p:txBody>
          <a:bodyPr/>
          <a:lstStyle/>
          <a:p>
            <a:fld id="{459EA409-A8BC-4712-8A68-362CB60DBC6D}" type="datetime1">
              <a:rPr lang="en-US" spc="-4" smtClean="0"/>
              <a:t>8/22/2022</a:t>
            </a:fld>
            <a:endParaRPr lang="en-US" spc="-4" dirty="0"/>
          </a:p>
        </p:txBody>
      </p:sp>
      <p:sp>
        <p:nvSpPr>
          <p:cNvPr id="5" name="Footer Placeholder 4">
            <a:extLst>
              <a:ext uri="{FF2B5EF4-FFF2-40B4-BE49-F238E27FC236}">
                <a16:creationId xmlns:a16="http://schemas.microsoft.com/office/drawing/2014/main" id="{0CC069B3-36DB-0797-718A-27681785D9BF}"/>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1629853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1" y="537404"/>
            <a:ext cx="6891767" cy="518821"/>
          </a:xfrm>
          <a:prstGeom prst="rect">
            <a:avLst/>
          </a:prstGeom>
        </p:spPr>
        <p:txBody>
          <a:bodyPr vert="horz" wrap="square" lIns="0" tIns="12697" rIns="0" bIns="0" rtlCol="0">
            <a:spAutoFit/>
          </a:bodyPr>
          <a:lstStyle/>
          <a:p>
            <a:pPr marL="12697">
              <a:spcBef>
                <a:spcPts val="100"/>
              </a:spcBef>
            </a:pPr>
            <a:r>
              <a:rPr lang="en-US" sz="3200" spc="-14" dirty="0">
                <a:latin typeface="Times New Roman" pitchFamily="18" charset="0"/>
                <a:cs typeface="Times New Roman" pitchFamily="18" charset="0"/>
              </a:rPr>
              <a:t>Energy </a:t>
            </a:r>
            <a:r>
              <a:rPr lang="en-US" sz="3200" dirty="0">
                <a:latin typeface="Times New Roman" pitchFamily="18" charset="0"/>
                <a:cs typeface="Times New Roman" pitchFamily="18" charset="0"/>
              </a:rPr>
              <a:t>and</a:t>
            </a:r>
            <a:r>
              <a:rPr lang="en-US" sz="3200" spc="-95" dirty="0">
                <a:latin typeface="Times New Roman" pitchFamily="18" charset="0"/>
                <a:cs typeface="Times New Roman" pitchFamily="18" charset="0"/>
              </a:rPr>
              <a:t> </a:t>
            </a:r>
            <a:r>
              <a:rPr lang="en-US" sz="3200" spc="-14" dirty="0">
                <a:latin typeface="Times New Roman" pitchFamily="18" charset="0"/>
                <a:cs typeface="Times New Roman" pitchFamily="18" charset="0"/>
              </a:rPr>
              <a:t>Economics (CO1)</a:t>
            </a:r>
            <a:endParaRPr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838200" y="1622514"/>
            <a:ext cx="8610600" cy="5462389"/>
          </a:xfrm>
          <a:prstGeom prst="rect">
            <a:avLst/>
          </a:prstGeom>
        </p:spPr>
        <p:txBody>
          <a:bodyPr vert="horz" wrap="square" lIns="0" tIns="12061" rIns="0" bIns="0" rtlCol="0">
            <a:spAutoFit/>
          </a:bodyPr>
          <a:lstStyle/>
          <a:p>
            <a:pPr marL="393608" marR="38726" indent="-342819" algn="just">
              <a:spcBef>
                <a:spcPts val="95"/>
              </a:spcBef>
              <a:buFont typeface="Arial" pitchFamily="34" charset="0"/>
              <a:buChar char="•"/>
            </a:pPr>
            <a:r>
              <a:rPr lang="en-US" sz="2500" dirty="0">
                <a:latin typeface="Times New Roman" pitchFamily="18" charset="0"/>
                <a:cs typeface="Times New Roman" pitchFamily="18" charset="0"/>
              </a:rPr>
              <a:t>Energy </a:t>
            </a:r>
            <a:r>
              <a:rPr lang="en-US" sz="2500" spc="-4" dirty="0">
                <a:latin typeface="Times New Roman" pitchFamily="18" charset="0"/>
                <a:cs typeface="Times New Roman" pitchFamily="18" charset="0"/>
              </a:rPr>
              <a:t>is </a:t>
            </a:r>
            <a:r>
              <a:rPr lang="en-US" sz="2500" dirty="0">
                <a:latin typeface="Times New Roman" pitchFamily="18" charset="0"/>
                <a:cs typeface="Times New Roman" pitchFamily="18" charset="0"/>
              </a:rPr>
              <a:t>essential </a:t>
            </a:r>
            <a:r>
              <a:rPr lang="en-US" sz="2500" spc="-10" dirty="0">
                <a:latin typeface="Times New Roman" pitchFamily="18" charset="0"/>
                <a:cs typeface="Times New Roman" pitchFamily="18" charset="0"/>
              </a:rPr>
              <a:t>for Economic</a:t>
            </a:r>
            <a:r>
              <a:rPr lang="en-US" sz="2500" spc="-459" dirty="0">
                <a:latin typeface="Times New Roman" pitchFamily="18" charset="0"/>
                <a:cs typeface="Times New Roman" pitchFamily="18" charset="0"/>
              </a:rPr>
              <a:t> </a:t>
            </a:r>
            <a:r>
              <a:rPr lang="en-US" sz="2500" spc="-14" dirty="0">
                <a:latin typeface="Times New Roman" pitchFamily="18" charset="0"/>
                <a:cs typeface="Times New Roman" pitchFamily="18" charset="0"/>
              </a:rPr>
              <a:t>growth</a:t>
            </a:r>
          </a:p>
          <a:p>
            <a:pPr marL="393608" marR="38726" indent="-342819" algn="just">
              <a:spcBef>
                <a:spcPts val="95"/>
              </a:spcBef>
              <a:buFont typeface="Arial" pitchFamily="34" charset="0"/>
              <a:buChar char="•"/>
            </a:pPr>
            <a:endParaRPr lang="en-US" sz="2500" dirty="0">
              <a:latin typeface="Times New Roman" pitchFamily="18" charset="0"/>
              <a:cs typeface="Times New Roman" pitchFamily="18" charset="0"/>
            </a:endParaRPr>
          </a:p>
          <a:p>
            <a:pPr marL="393608" marR="38726" indent="-342819" algn="just">
              <a:spcBef>
                <a:spcPts val="95"/>
              </a:spcBef>
              <a:buFont typeface="Arial" pitchFamily="34" charset="0"/>
              <a:buChar char="•"/>
            </a:pPr>
            <a:r>
              <a:rPr lang="en-US" sz="2500" spc="-10" dirty="0">
                <a:latin typeface="Times New Roman" pitchFamily="18" charset="0"/>
                <a:cs typeface="Times New Roman" pitchFamily="18" charset="0"/>
              </a:rPr>
              <a:t>Economics</a:t>
            </a:r>
            <a:r>
              <a:rPr lang="en-US" sz="2500" spc="-155" dirty="0">
                <a:latin typeface="Times New Roman" pitchFamily="18" charset="0"/>
                <a:cs typeface="Times New Roman" pitchFamily="18" charset="0"/>
              </a:rPr>
              <a:t> </a:t>
            </a:r>
            <a:r>
              <a:rPr lang="en-US" sz="2500" spc="-14" dirty="0">
                <a:latin typeface="Times New Roman" pitchFamily="18" charset="0"/>
                <a:cs typeface="Times New Roman" pitchFamily="18" charset="0"/>
              </a:rPr>
              <a:t>growth</a:t>
            </a:r>
            <a:r>
              <a:rPr lang="en-US" sz="2500" spc="-45" dirty="0">
                <a:latin typeface="Times New Roman" pitchFamily="18" charset="0"/>
                <a:cs typeface="Times New Roman" pitchFamily="18" charset="0"/>
              </a:rPr>
              <a:t> </a:t>
            </a:r>
            <a:r>
              <a:rPr lang="en-US" sz="2500" spc="-4" dirty="0">
                <a:latin typeface="Times New Roman" pitchFamily="18" charset="0"/>
                <a:cs typeface="Times New Roman" pitchFamily="18" charset="0"/>
              </a:rPr>
              <a:t>is</a:t>
            </a:r>
            <a:r>
              <a:rPr lang="en-US" sz="2500" spc="-125" dirty="0">
                <a:latin typeface="Times New Roman" pitchFamily="18" charset="0"/>
                <a:cs typeface="Times New Roman" pitchFamily="18" charset="0"/>
              </a:rPr>
              <a:t> </a:t>
            </a:r>
            <a:r>
              <a:rPr lang="en-US" sz="2500" dirty="0">
                <a:latin typeface="Times New Roman" pitchFamily="18" charset="0"/>
                <a:cs typeface="Times New Roman" pitchFamily="18" charset="0"/>
              </a:rPr>
              <a:t>essential</a:t>
            </a:r>
            <a:r>
              <a:rPr lang="en-US" sz="2500" spc="-30" dirty="0">
                <a:latin typeface="Times New Roman" pitchFamily="18" charset="0"/>
                <a:cs typeface="Times New Roman" pitchFamily="18" charset="0"/>
              </a:rPr>
              <a:t> </a:t>
            </a:r>
            <a:r>
              <a:rPr lang="en-US" sz="2500" spc="-10" dirty="0">
                <a:latin typeface="Times New Roman" pitchFamily="18" charset="0"/>
                <a:cs typeface="Times New Roman" pitchFamily="18" charset="0"/>
              </a:rPr>
              <a:t>for</a:t>
            </a:r>
            <a:r>
              <a:rPr lang="en-US" sz="2500" spc="-170" dirty="0">
                <a:latin typeface="Times New Roman" pitchFamily="18" charset="0"/>
                <a:cs typeface="Times New Roman" pitchFamily="18" charset="0"/>
              </a:rPr>
              <a:t> </a:t>
            </a:r>
            <a:r>
              <a:rPr lang="en-US" sz="2500" spc="-4" dirty="0">
                <a:latin typeface="Times New Roman" pitchFamily="18" charset="0"/>
                <a:cs typeface="Times New Roman" pitchFamily="18" charset="0"/>
              </a:rPr>
              <a:t>country</a:t>
            </a:r>
            <a:r>
              <a:rPr lang="en-US" sz="2500" spc="-100" dirty="0">
                <a:latin typeface="Times New Roman" pitchFamily="18" charset="0"/>
                <a:cs typeface="Times New Roman" pitchFamily="18" charset="0"/>
              </a:rPr>
              <a:t> </a:t>
            </a:r>
            <a:r>
              <a:rPr lang="en-US" sz="2500" spc="-14" dirty="0">
                <a:latin typeface="Times New Roman" pitchFamily="18" charset="0"/>
                <a:cs typeface="Times New Roman" pitchFamily="18" charset="0"/>
              </a:rPr>
              <a:t>like</a:t>
            </a:r>
            <a:r>
              <a:rPr lang="en-US" sz="2500" spc="-70" dirty="0">
                <a:latin typeface="Times New Roman" pitchFamily="18" charset="0"/>
                <a:cs typeface="Times New Roman" pitchFamily="18" charset="0"/>
              </a:rPr>
              <a:t> </a:t>
            </a:r>
            <a:r>
              <a:rPr lang="en-US" sz="2500" dirty="0">
                <a:latin typeface="Times New Roman" pitchFamily="18" charset="0"/>
                <a:cs typeface="Times New Roman" pitchFamily="18" charset="0"/>
              </a:rPr>
              <a:t>India</a:t>
            </a:r>
          </a:p>
          <a:p>
            <a:pPr marL="393608" marR="38726" indent="-342819" algn="just">
              <a:spcBef>
                <a:spcPts val="95"/>
              </a:spcBef>
              <a:buFont typeface="Arial" pitchFamily="34" charset="0"/>
              <a:buChar char="•"/>
            </a:pPr>
            <a:endParaRPr lang="en-US" sz="2500" dirty="0">
              <a:latin typeface="Times New Roman" pitchFamily="18" charset="0"/>
              <a:cs typeface="Times New Roman" pitchFamily="18" charset="0"/>
            </a:endParaRPr>
          </a:p>
          <a:p>
            <a:pPr marL="393608" marR="38726" indent="-342819" algn="just">
              <a:spcBef>
                <a:spcPts val="95"/>
              </a:spcBef>
              <a:buFont typeface="Arial" pitchFamily="34" charset="0"/>
              <a:buChar char="•"/>
            </a:pPr>
            <a:r>
              <a:rPr lang="en-US" sz="2500" spc="-4" dirty="0">
                <a:latin typeface="Times New Roman" pitchFamily="18" charset="0"/>
                <a:cs typeface="Times New Roman" pitchFamily="18" charset="0"/>
              </a:rPr>
              <a:t>Ratio of energy demand </a:t>
            </a:r>
            <a:r>
              <a:rPr lang="en-US" sz="2500" dirty="0">
                <a:latin typeface="Times New Roman" pitchFamily="18" charset="0"/>
                <a:cs typeface="Times New Roman" pitchFamily="18" charset="0"/>
              </a:rPr>
              <a:t>and GDP </a:t>
            </a:r>
            <a:r>
              <a:rPr lang="en-US" sz="2500" spc="-4" dirty="0">
                <a:latin typeface="Times New Roman" pitchFamily="18" charset="0"/>
                <a:cs typeface="Times New Roman" pitchFamily="18" charset="0"/>
              </a:rPr>
              <a:t>is useful </a:t>
            </a:r>
            <a:r>
              <a:rPr lang="en-US" sz="2500" spc="-10" dirty="0">
                <a:latin typeface="Times New Roman" pitchFamily="18" charset="0"/>
                <a:cs typeface="Times New Roman" pitchFamily="18" charset="0"/>
              </a:rPr>
              <a:t>indicator for  Economics</a:t>
            </a:r>
            <a:r>
              <a:rPr lang="en-US" sz="2500" spc="-160" dirty="0">
                <a:latin typeface="Times New Roman" pitchFamily="18" charset="0"/>
                <a:cs typeface="Times New Roman" pitchFamily="18" charset="0"/>
              </a:rPr>
              <a:t> </a:t>
            </a:r>
            <a:r>
              <a:rPr lang="en-US" sz="2500" spc="-14" dirty="0">
                <a:latin typeface="Times New Roman" pitchFamily="18" charset="0"/>
                <a:cs typeface="Times New Roman" pitchFamily="18" charset="0"/>
              </a:rPr>
              <a:t>growth</a:t>
            </a:r>
          </a:p>
          <a:p>
            <a:pPr marL="393608" marR="38726" indent="-342819" algn="just">
              <a:spcBef>
                <a:spcPts val="95"/>
              </a:spcBef>
              <a:buFont typeface="Arial" pitchFamily="34" charset="0"/>
              <a:buChar char="•"/>
            </a:pPr>
            <a:endParaRPr lang="en-US" sz="2500" dirty="0">
              <a:latin typeface="Times New Roman" pitchFamily="18" charset="0"/>
              <a:cs typeface="Times New Roman" pitchFamily="18" charset="0"/>
            </a:endParaRPr>
          </a:p>
          <a:p>
            <a:pPr marL="393608" marR="38726" indent="-342819" algn="just">
              <a:spcBef>
                <a:spcPts val="95"/>
              </a:spcBef>
              <a:buFont typeface="Arial" pitchFamily="34" charset="0"/>
              <a:buChar char="•"/>
            </a:pPr>
            <a:r>
              <a:rPr lang="en-US" sz="2500" spc="-25" dirty="0">
                <a:latin typeface="Times New Roman" pitchFamily="18" charset="0"/>
                <a:cs typeface="Times New Roman" pitchFamily="18" charset="0"/>
              </a:rPr>
              <a:t>Per </a:t>
            </a:r>
            <a:r>
              <a:rPr lang="en-US" sz="2500" spc="-4" dirty="0">
                <a:latin typeface="Times New Roman" pitchFamily="18" charset="0"/>
                <a:cs typeface="Times New Roman" pitchFamily="18" charset="0"/>
              </a:rPr>
              <a:t>Capita </a:t>
            </a:r>
            <a:r>
              <a:rPr lang="en-US" sz="2500" dirty="0">
                <a:latin typeface="Times New Roman" pitchFamily="18" charset="0"/>
                <a:cs typeface="Times New Roman" pitchFamily="18" charset="0"/>
              </a:rPr>
              <a:t>Energy </a:t>
            </a:r>
            <a:r>
              <a:rPr lang="en-US" sz="2500" spc="-4" dirty="0">
                <a:latin typeface="Times New Roman" pitchFamily="18" charset="0"/>
                <a:cs typeface="Times New Roman" pitchFamily="18" charset="0"/>
              </a:rPr>
              <a:t>Consumption </a:t>
            </a:r>
            <a:r>
              <a:rPr lang="en-US" sz="2500" dirty="0">
                <a:latin typeface="Times New Roman" pitchFamily="18" charset="0"/>
                <a:cs typeface="Times New Roman" pitchFamily="18" charset="0"/>
              </a:rPr>
              <a:t>of USA </a:t>
            </a:r>
            <a:r>
              <a:rPr lang="en-US" sz="2500" spc="-4" dirty="0">
                <a:latin typeface="Times New Roman" pitchFamily="18" charset="0"/>
                <a:cs typeface="Times New Roman" pitchFamily="18" charset="0"/>
              </a:rPr>
              <a:t>13246</a:t>
            </a:r>
            <a:r>
              <a:rPr lang="en-US" sz="2500" spc="-384" dirty="0">
                <a:latin typeface="Times New Roman" pitchFamily="18" charset="0"/>
                <a:cs typeface="Times New Roman" pitchFamily="18" charset="0"/>
              </a:rPr>
              <a:t> </a:t>
            </a:r>
            <a:r>
              <a:rPr lang="en-US" sz="2500" spc="-30" dirty="0">
                <a:latin typeface="Times New Roman" pitchFamily="18" charset="0"/>
                <a:cs typeface="Times New Roman" pitchFamily="18" charset="0"/>
              </a:rPr>
              <a:t>kwh/Year</a:t>
            </a:r>
          </a:p>
          <a:p>
            <a:pPr marL="393608" marR="38726" indent="-342819" algn="just">
              <a:spcBef>
                <a:spcPts val="95"/>
              </a:spcBef>
              <a:buFont typeface="Arial" pitchFamily="34" charset="0"/>
              <a:buChar char="•"/>
            </a:pPr>
            <a:endParaRPr lang="en-US" sz="2500" dirty="0">
              <a:latin typeface="Times New Roman" pitchFamily="18" charset="0"/>
              <a:cs typeface="Times New Roman" pitchFamily="18" charset="0"/>
            </a:endParaRPr>
          </a:p>
          <a:p>
            <a:pPr marL="393608" marR="38726" indent="-342819" algn="just">
              <a:spcBef>
                <a:spcPts val="95"/>
              </a:spcBef>
              <a:buFont typeface="Arial" pitchFamily="34" charset="0"/>
              <a:buChar char="•"/>
            </a:pPr>
            <a:r>
              <a:rPr lang="en-US" sz="2500" dirty="0">
                <a:latin typeface="Times New Roman" pitchFamily="18" charset="0"/>
                <a:cs typeface="Times New Roman" pitchFamily="18" charset="0"/>
              </a:rPr>
              <a:t>India</a:t>
            </a:r>
            <a:r>
              <a:rPr lang="en-US" sz="2500" spc="-95" dirty="0">
                <a:latin typeface="Times New Roman" pitchFamily="18" charset="0"/>
                <a:cs typeface="Times New Roman" pitchFamily="18" charset="0"/>
              </a:rPr>
              <a:t> </a:t>
            </a:r>
            <a:r>
              <a:rPr lang="en-US" sz="2500" spc="-25" dirty="0">
                <a:latin typeface="Times New Roman" pitchFamily="18" charset="0"/>
                <a:cs typeface="Times New Roman" pitchFamily="18" charset="0"/>
              </a:rPr>
              <a:t>Per</a:t>
            </a:r>
            <a:r>
              <a:rPr lang="en-US" sz="2500" spc="-150" dirty="0">
                <a:latin typeface="Times New Roman" pitchFamily="18" charset="0"/>
                <a:cs typeface="Times New Roman" pitchFamily="18" charset="0"/>
              </a:rPr>
              <a:t> </a:t>
            </a:r>
            <a:r>
              <a:rPr lang="en-US" sz="2500" spc="-4" dirty="0">
                <a:latin typeface="Times New Roman" pitchFamily="18" charset="0"/>
                <a:cs typeface="Times New Roman" pitchFamily="18" charset="0"/>
              </a:rPr>
              <a:t>capita</a:t>
            </a:r>
            <a:r>
              <a:rPr lang="en-US" sz="2500" spc="-140" dirty="0">
                <a:latin typeface="Times New Roman" pitchFamily="18" charset="0"/>
                <a:cs typeface="Times New Roman" pitchFamily="18" charset="0"/>
              </a:rPr>
              <a:t> </a:t>
            </a:r>
            <a:r>
              <a:rPr lang="en-US" sz="2500" spc="-4" dirty="0">
                <a:latin typeface="Times New Roman" pitchFamily="18" charset="0"/>
                <a:cs typeface="Times New Roman" pitchFamily="18" charset="0"/>
              </a:rPr>
              <a:t>consumption</a:t>
            </a:r>
            <a:r>
              <a:rPr lang="en-US" sz="2500" spc="-85" dirty="0">
                <a:latin typeface="Times New Roman" pitchFamily="18" charset="0"/>
                <a:cs typeface="Times New Roman" pitchFamily="18" charset="0"/>
              </a:rPr>
              <a:t> </a:t>
            </a:r>
            <a:r>
              <a:rPr lang="en-US" sz="2500" spc="-4" dirty="0">
                <a:latin typeface="Times New Roman" pitchFamily="18" charset="0"/>
                <a:cs typeface="Times New Roman" pitchFamily="18" charset="0"/>
              </a:rPr>
              <a:t>is</a:t>
            </a:r>
            <a:r>
              <a:rPr lang="en-US" sz="2500" spc="-125" dirty="0">
                <a:latin typeface="Times New Roman" pitchFamily="18" charset="0"/>
                <a:cs typeface="Times New Roman" pitchFamily="18" charset="0"/>
              </a:rPr>
              <a:t> </a:t>
            </a:r>
            <a:r>
              <a:rPr lang="en-US" sz="2500" dirty="0">
                <a:latin typeface="Times New Roman" pitchFamily="18" charset="0"/>
                <a:cs typeface="Times New Roman" pitchFamily="18" charset="0"/>
              </a:rPr>
              <a:t>about</a:t>
            </a:r>
            <a:r>
              <a:rPr lang="en-US" sz="2500" spc="-85" dirty="0">
                <a:latin typeface="Times New Roman" pitchFamily="18" charset="0"/>
                <a:cs typeface="Times New Roman" pitchFamily="18" charset="0"/>
              </a:rPr>
              <a:t> </a:t>
            </a:r>
            <a:r>
              <a:rPr lang="en-US" sz="2500" spc="-25" dirty="0">
                <a:latin typeface="Times New Roman" pitchFamily="18" charset="0"/>
                <a:cs typeface="Times New Roman" pitchFamily="18" charset="0"/>
              </a:rPr>
              <a:t>684kwh/Year</a:t>
            </a:r>
          </a:p>
          <a:p>
            <a:pPr marL="393608" marR="38726" indent="-342819" algn="just">
              <a:spcBef>
                <a:spcPts val="95"/>
              </a:spcBef>
              <a:buFont typeface="Arial" pitchFamily="34" charset="0"/>
              <a:buChar char="•"/>
            </a:pPr>
            <a:endParaRPr lang="en-US" sz="2500" dirty="0">
              <a:latin typeface="Times New Roman" pitchFamily="18" charset="0"/>
              <a:cs typeface="Times New Roman" pitchFamily="18" charset="0"/>
            </a:endParaRPr>
          </a:p>
          <a:p>
            <a:pPr marL="393608" marR="38726" indent="-342819" algn="just">
              <a:spcBef>
                <a:spcPts val="95"/>
              </a:spcBef>
              <a:buFont typeface="Arial" pitchFamily="34" charset="0"/>
              <a:buChar char="•"/>
            </a:pPr>
            <a:r>
              <a:rPr lang="en-US" sz="2500" dirty="0">
                <a:latin typeface="Times New Roman" pitchFamily="18" charset="0"/>
                <a:cs typeface="Times New Roman" pitchFamily="18" charset="0"/>
              </a:rPr>
              <a:t>E</a:t>
            </a:r>
            <a:r>
              <a:rPr lang="en-US" sz="2500" spc="-50" dirty="0">
                <a:latin typeface="Times New Roman" pitchFamily="18" charset="0"/>
                <a:cs typeface="Times New Roman" pitchFamily="18" charset="0"/>
              </a:rPr>
              <a:t>c</a:t>
            </a:r>
            <a:r>
              <a:rPr lang="en-US" sz="2500" dirty="0">
                <a:latin typeface="Times New Roman" pitchFamily="18" charset="0"/>
                <a:cs typeface="Times New Roman" pitchFamily="18" charset="0"/>
              </a:rPr>
              <a:t>o</a:t>
            </a:r>
            <a:r>
              <a:rPr lang="en-US" sz="2500" spc="-10" dirty="0">
                <a:latin typeface="Times New Roman" pitchFamily="18" charset="0"/>
                <a:cs typeface="Times New Roman" pitchFamily="18" charset="0"/>
              </a:rPr>
              <a:t>n</a:t>
            </a:r>
            <a:r>
              <a:rPr lang="en-US" sz="2500" dirty="0">
                <a:latin typeface="Times New Roman" pitchFamily="18" charset="0"/>
                <a:cs typeface="Times New Roman" pitchFamily="18" charset="0"/>
              </a:rPr>
              <a:t>om</a:t>
            </a:r>
            <a:r>
              <a:rPr lang="en-US" sz="2500" spc="-10" dirty="0">
                <a:latin typeface="Times New Roman" pitchFamily="18" charset="0"/>
                <a:cs typeface="Times New Roman" pitchFamily="18" charset="0"/>
              </a:rPr>
              <a:t>i</a:t>
            </a:r>
            <a:r>
              <a:rPr lang="en-US" sz="2500" dirty="0">
                <a:latin typeface="Times New Roman" pitchFamily="18" charset="0"/>
                <a:cs typeface="Times New Roman" pitchFamily="18" charset="0"/>
              </a:rPr>
              <a:t>c g</a:t>
            </a:r>
            <a:r>
              <a:rPr lang="en-US" sz="2500" spc="-40" dirty="0">
                <a:latin typeface="Times New Roman" pitchFamily="18" charset="0"/>
                <a:cs typeface="Times New Roman" pitchFamily="18" charset="0"/>
              </a:rPr>
              <a:t>r</a:t>
            </a:r>
            <a:r>
              <a:rPr lang="en-US" sz="2500" spc="-55" dirty="0">
                <a:latin typeface="Times New Roman" pitchFamily="18" charset="0"/>
                <a:cs typeface="Times New Roman" pitchFamily="18" charset="0"/>
              </a:rPr>
              <a:t>o</a:t>
            </a:r>
            <a:r>
              <a:rPr lang="en-US" sz="2500" spc="-14" dirty="0">
                <a:latin typeface="Times New Roman" pitchFamily="18" charset="0"/>
                <a:cs typeface="Times New Roman" pitchFamily="18" charset="0"/>
              </a:rPr>
              <a:t>w</a:t>
            </a:r>
            <a:r>
              <a:rPr lang="en-US" sz="2500" spc="-4" dirty="0">
                <a:latin typeface="Times New Roman" pitchFamily="18" charset="0"/>
                <a:cs typeface="Times New Roman" pitchFamily="18" charset="0"/>
              </a:rPr>
              <a:t>t</a:t>
            </a:r>
            <a:r>
              <a:rPr lang="en-US" sz="2500" dirty="0">
                <a:latin typeface="Times New Roman" pitchFamily="18" charset="0"/>
                <a:cs typeface="Times New Roman" pitchFamily="18" charset="0"/>
              </a:rPr>
              <a:t>h </a:t>
            </a:r>
            <a:r>
              <a:rPr lang="en-US" sz="2500" spc="-20" dirty="0">
                <a:latin typeface="Times New Roman" pitchFamily="18" charset="0"/>
                <a:cs typeface="Times New Roman" pitchFamily="18" charset="0"/>
              </a:rPr>
              <a:t>o</a:t>
            </a:r>
            <a:r>
              <a:rPr lang="en-US" sz="2500" dirty="0">
                <a:latin typeface="Times New Roman" pitchFamily="18" charset="0"/>
                <a:cs typeface="Times New Roman" pitchFamily="18" charset="0"/>
              </a:rPr>
              <a:t>f </a:t>
            </a:r>
            <a:r>
              <a:rPr lang="en-US" sz="2500" spc="-55" dirty="0">
                <a:latin typeface="Times New Roman" pitchFamily="18" charset="0"/>
                <a:cs typeface="Times New Roman" pitchFamily="18" charset="0"/>
              </a:rPr>
              <a:t>c</a:t>
            </a:r>
            <a:r>
              <a:rPr lang="en-US" sz="2500" spc="-14" dirty="0">
                <a:latin typeface="Times New Roman" pitchFamily="18" charset="0"/>
                <a:cs typeface="Times New Roman" pitchFamily="18" charset="0"/>
              </a:rPr>
              <a:t>o</a:t>
            </a:r>
            <a:r>
              <a:rPr lang="en-US" sz="2500" spc="-4" dirty="0">
                <a:latin typeface="Times New Roman" pitchFamily="18" charset="0"/>
                <a:cs typeface="Times New Roman" pitchFamily="18" charset="0"/>
              </a:rPr>
              <a:t>u</a:t>
            </a:r>
            <a:r>
              <a:rPr lang="en-US" sz="2500" spc="-14" dirty="0">
                <a:latin typeface="Times New Roman" pitchFamily="18" charset="0"/>
                <a:cs typeface="Times New Roman" pitchFamily="18" charset="0"/>
              </a:rPr>
              <a:t>n</a:t>
            </a:r>
            <a:r>
              <a:rPr lang="en-US" sz="2500" spc="-4" dirty="0">
                <a:latin typeface="Times New Roman" pitchFamily="18" charset="0"/>
                <a:cs typeface="Times New Roman" pitchFamily="18" charset="0"/>
              </a:rPr>
              <a:t>t</a:t>
            </a:r>
            <a:r>
              <a:rPr lang="en-US" sz="2500" spc="35" dirty="0">
                <a:latin typeface="Times New Roman" pitchFamily="18" charset="0"/>
                <a:cs typeface="Times New Roman" pitchFamily="18" charset="0"/>
              </a:rPr>
              <a:t>r</a:t>
            </a:r>
            <a:r>
              <a:rPr lang="en-US" sz="2500" dirty="0">
                <a:latin typeface="Times New Roman" pitchFamily="18" charset="0"/>
                <a:cs typeface="Times New Roman" pitchFamily="18" charset="0"/>
              </a:rPr>
              <a:t>y </a:t>
            </a:r>
            <a:r>
              <a:rPr lang="en-US" sz="2500" spc="-10" dirty="0">
                <a:latin typeface="Times New Roman" pitchFamily="18" charset="0"/>
                <a:cs typeface="Times New Roman" pitchFamily="18" charset="0"/>
              </a:rPr>
              <a:t>i</a:t>
            </a:r>
            <a:r>
              <a:rPr lang="en-US" sz="2500" dirty="0">
                <a:latin typeface="Times New Roman" pitchFamily="18" charset="0"/>
                <a:cs typeface="Times New Roman" pitchFamily="18" charset="0"/>
              </a:rPr>
              <a:t>s </a:t>
            </a:r>
            <a:r>
              <a:rPr lang="en-US" sz="2500" spc="-4" dirty="0">
                <a:latin typeface="Times New Roman" pitchFamily="18" charset="0"/>
                <a:cs typeface="Times New Roman" pitchFamily="18" charset="0"/>
              </a:rPr>
              <a:t>depe</a:t>
            </a:r>
            <a:r>
              <a:rPr lang="en-US" sz="2500" spc="-10" dirty="0">
                <a:latin typeface="Times New Roman" pitchFamily="18" charset="0"/>
                <a:cs typeface="Times New Roman" pitchFamily="18" charset="0"/>
              </a:rPr>
              <a:t>n</a:t>
            </a:r>
            <a:r>
              <a:rPr lang="en-US" sz="2500" dirty="0">
                <a:latin typeface="Times New Roman" pitchFamily="18" charset="0"/>
                <a:cs typeface="Times New Roman" pitchFamily="18" charset="0"/>
              </a:rPr>
              <a:t>d </a:t>
            </a:r>
            <a:r>
              <a:rPr lang="en-US" sz="2500" spc="-4" dirty="0">
                <a:latin typeface="Times New Roman" pitchFamily="18" charset="0"/>
                <a:cs typeface="Times New Roman" pitchFamily="18" charset="0"/>
              </a:rPr>
              <a:t>u</a:t>
            </a:r>
            <a:r>
              <a:rPr lang="en-US" sz="2500" spc="-14" dirty="0">
                <a:latin typeface="Times New Roman" pitchFamily="18" charset="0"/>
                <a:cs typeface="Times New Roman" pitchFamily="18" charset="0"/>
              </a:rPr>
              <a:t>p</a:t>
            </a:r>
            <a:r>
              <a:rPr lang="en-US" sz="2500" dirty="0">
                <a:latin typeface="Times New Roman" pitchFamily="18" charset="0"/>
                <a:cs typeface="Times New Roman" pitchFamily="18" charset="0"/>
              </a:rPr>
              <a:t>on </a:t>
            </a:r>
            <a:r>
              <a:rPr lang="en-US" sz="2500" spc="-55" dirty="0">
                <a:latin typeface="Times New Roman" pitchFamily="18" charset="0"/>
                <a:cs typeface="Times New Roman" pitchFamily="18" charset="0"/>
              </a:rPr>
              <a:t>r</a:t>
            </a:r>
            <a:r>
              <a:rPr lang="en-US" sz="2500" dirty="0">
                <a:latin typeface="Times New Roman" pitchFamily="18" charset="0"/>
                <a:cs typeface="Times New Roman" pitchFamily="18" charset="0"/>
              </a:rPr>
              <a:t>a</a:t>
            </a:r>
            <a:r>
              <a:rPr lang="en-US" sz="2500" spc="-45" dirty="0">
                <a:latin typeface="Times New Roman" pitchFamily="18" charset="0"/>
                <a:cs typeface="Times New Roman" pitchFamily="18" charset="0"/>
              </a:rPr>
              <a:t>t</a:t>
            </a:r>
            <a:r>
              <a:rPr lang="en-US" sz="2500" dirty="0">
                <a:latin typeface="Times New Roman" pitchFamily="18" charset="0"/>
                <a:cs typeface="Times New Roman" pitchFamily="18" charset="0"/>
              </a:rPr>
              <a:t>e </a:t>
            </a:r>
            <a:r>
              <a:rPr lang="en-US" sz="2500" spc="-20" dirty="0">
                <a:latin typeface="Times New Roman" pitchFamily="18" charset="0"/>
                <a:cs typeface="Times New Roman" pitchFamily="18" charset="0"/>
              </a:rPr>
              <a:t>of </a:t>
            </a:r>
            <a:r>
              <a:rPr lang="en-US" sz="2500" spc="-14" dirty="0">
                <a:latin typeface="Times New Roman" pitchFamily="18" charset="0"/>
                <a:cs typeface="Times New Roman" pitchFamily="18" charset="0"/>
              </a:rPr>
              <a:t>improvement</a:t>
            </a:r>
            <a:r>
              <a:rPr lang="en-US" sz="2500" spc="-114" dirty="0">
                <a:latin typeface="Times New Roman" pitchFamily="18" charset="0"/>
                <a:cs typeface="Times New Roman" pitchFamily="18" charset="0"/>
              </a:rPr>
              <a:t> </a:t>
            </a:r>
            <a:r>
              <a:rPr lang="en-US" sz="2500" spc="-4" dirty="0">
                <a:latin typeface="Times New Roman" pitchFamily="18" charset="0"/>
                <a:cs typeface="Times New Roman" pitchFamily="18" charset="0"/>
              </a:rPr>
              <a:t>in</a:t>
            </a:r>
            <a:r>
              <a:rPr lang="en-US" sz="2500" spc="-85" dirty="0">
                <a:latin typeface="Times New Roman" pitchFamily="18" charset="0"/>
                <a:cs typeface="Times New Roman" pitchFamily="18" charset="0"/>
              </a:rPr>
              <a:t> </a:t>
            </a:r>
            <a:r>
              <a:rPr lang="en-US" sz="2500" spc="-4" dirty="0">
                <a:latin typeface="Times New Roman" pitchFamily="18" charset="0"/>
                <a:cs typeface="Times New Roman" pitchFamily="18" charset="0"/>
              </a:rPr>
              <a:t>per</a:t>
            </a:r>
            <a:r>
              <a:rPr lang="en-US" sz="2500" spc="-150" dirty="0">
                <a:latin typeface="Times New Roman" pitchFamily="18" charset="0"/>
                <a:cs typeface="Times New Roman" pitchFamily="18" charset="0"/>
              </a:rPr>
              <a:t> </a:t>
            </a:r>
            <a:r>
              <a:rPr lang="en-US" sz="2500" spc="-4" dirty="0">
                <a:latin typeface="Times New Roman" pitchFamily="18" charset="0"/>
                <a:cs typeface="Times New Roman" pitchFamily="18" charset="0"/>
              </a:rPr>
              <a:t>capita</a:t>
            </a:r>
            <a:r>
              <a:rPr lang="en-US" sz="2500" spc="-125" dirty="0">
                <a:latin typeface="Times New Roman" pitchFamily="18" charset="0"/>
                <a:cs typeface="Times New Roman" pitchFamily="18" charset="0"/>
              </a:rPr>
              <a:t> </a:t>
            </a:r>
            <a:r>
              <a:rPr lang="en-US" sz="2500" dirty="0">
                <a:latin typeface="Times New Roman" pitchFamily="18" charset="0"/>
                <a:cs typeface="Times New Roman" pitchFamily="18" charset="0"/>
              </a:rPr>
              <a:t>energy</a:t>
            </a:r>
            <a:r>
              <a:rPr lang="en-US" sz="2500" spc="-130" dirty="0">
                <a:latin typeface="Times New Roman" pitchFamily="18" charset="0"/>
                <a:cs typeface="Times New Roman" pitchFamily="18" charset="0"/>
              </a:rPr>
              <a:t> </a:t>
            </a:r>
            <a:r>
              <a:rPr lang="en-US" sz="2500" spc="-4" dirty="0">
                <a:latin typeface="Times New Roman" pitchFamily="18" charset="0"/>
                <a:cs typeface="Times New Roman" pitchFamily="18" charset="0"/>
              </a:rPr>
              <a:t>consumption</a:t>
            </a:r>
            <a:endParaRPr lang="en-US" sz="2500" dirty="0">
              <a:latin typeface="Times New Roman" pitchFamily="18" charset="0"/>
              <a:cs typeface="Times New Roman" pitchFamily="18" charset="0"/>
            </a:endParaRPr>
          </a:p>
          <a:p>
            <a:pPr marL="50789" marR="38726" algn="just">
              <a:spcBef>
                <a:spcPts val="95"/>
              </a:spcBef>
            </a:pPr>
            <a:endParaRPr sz="2200" dirty="0">
              <a:latin typeface="Times New Roman" pitchFamily="18" charset="0"/>
              <a:cs typeface="Times New Roman" pitchFamily="18" charset="0"/>
            </a:endParaRPr>
          </a:p>
        </p:txBody>
      </p:sp>
      <p:pic>
        <p:nvPicPr>
          <p:cNvPr id="5"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4" name="Date Placeholder 3">
            <a:extLst>
              <a:ext uri="{FF2B5EF4-FFF2-40B4-BE49-F238E27FC236}">
                <a16:creationId xmlns:a16="http://schemas.microsoft.com/office/drawing/2014/main" id="{2B9F44A0-FA3D-4E86-24BC-19A79E0E297B}"/>
              </a:ext>
            </a:extLst>
          </p:cNvPr>
          <p:cNvSpPr>
            <a:spLocks noGrp="1"/>
          </p:cNvSpPr>
          <p:nvPr>
            <p:ph type="dt" sz="half" idx="6"/>
          </p:nvPr>
        </p:nvSpPr>
        <p:spPr/>
        <p:txBody>
          <a:bodyPr/>
          <a:lstStyle/>
          <a:p>
            <a:fld id="{4467F906-A9A2-4038-9F63-882DE199F72E}" type="datetime1">
              <a:rPr lang="en-US" spc="-4" smtClean="0"/>
              <a:t>8/22/2022</a:t>
            </a:fld>
            <a:endParaRPr lang="en-US" spc="-4" dirty="0"/>
          </a:p>
        </p:txBody>
      </p:sp>
      <p:sp>
        <p:nvSpPr>
          <p:cNvPr id="7" name="Footer Placeholder 6">
            <a:extLst>
              <a:ext uri="{FF2B5EF4-FFF2-40B4-BE49-F238E27FC236}">
                <a16:creationId xmlns:a16="http://schemas.microsoft.com/office/drawing/2014/main" id="{FFD653EA-048A-6E12-E3E7-3BFD5F96371A}"/>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1629853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6801" y="537404"/>
            <a:ext cx="3595600" cy="483940"/>
          </a:xfrm>
          <a:prstGeom prst="rect">
            <a:avLst/>
          </a:prstGeom>
        </p:spPr>
        <p:txBody>
          <a:bodyPr vert="horz" wrap="square" lIns="0" tIns="12697" rIns="0" bIns="0" rtlCol="0">
            <a:spAutoFit/>
          </a:bodyPr>
          <a:lstStyle/>
          <a:p>
            <a:pPr marL="12697">
              <a:spcBef>
                <a:spcPts val="100"/>
              </a:spcBef>
            </a:pPr>
            <a:r>
              <a:rPr lang="en-US" spc="-4" dirty="0">
                <a:latin typeface="Times New Roman" pitchFamily="18" charset="0"/>
                <a:cs typeface="Times New Roman" pitchFamily="18" charset="0"/>
              </a:rPr>
              <a:t>Energy crisis (CO1)</a:t>
            </a:r>
            <a:endParaRPr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838203" y="1622514"/>
            <a:ext cx="8415767" cy="5080233"/>
          </a:xfrm>
          <a:prstGeom prst="rect">
            <a:avLst/>
          </a:prstGeom>
        </p:spPr>
        <p:txBody>
          <a:bodyPr vert="horz" wrap="square" lIns="0" tIns="12061" rIns="0" bIns="0" rtlCol="0">
            <a:spAutoFit/>
          </a:bodyPr>
          <a:lstStyle/>
          <a:p>
            <a:pPr marL="393608" marR="38726" indent="-342819" algn="just">
              <a:spcBef>
                <a:spcPts val="95"/>
              </a:spcBef>
              <a:buFont typeface="Arial" pitchFamily="34" charset="0"/>
              <a:buChar char="•"/>
            </a:pPr>
            <a:r>
              <a:rPr lang="en-US" sz="2500" spc="-4" dirty="0">
                <a:latin typeface="Times New Roman" pitchFamily="18" charset="0"/>
                <a:cs typeface="Times New Roman" pitchFamily="18" charset="0"/>
              </a:rPr>
              <a:t>An </a:t>
            </a:r>
            <a:r>
              <a:rPr lang="en-US" sz="2500" dirty="0">
                <a:latin typeface="Times New Roman" pitchFamily="18" charset="0"/>
                <a:cs typeface="Times New Roman" pitchFamily="18" charset="0"/>
              </a:rPr>
              <a:t>energy crisis </a:t>
            </a:r>
            <a:r>
              <a:rPr lang="en-US" sz="2500" spc="-4" dirty="0">
                <a:latin typeface="Times New Roman" pitchFamily="18" charset="0"/>
                <a:cs typeface="Times New Roman" pitchFamily="18" charset="0"/>
              </a:rPr>
              <a:t>is any </a:t>
            </a:r>
            <a:r>
              <a:rPr lang="en-US" sz="2500" dirty="0">
                <a:latin typeface="Times New Roman" pitchFamily="18" charset="0"/>
                <a:cs typeface="Times New Roman" pitchFamily="18" charset="0"/>
              </a:rPr>
              <a:t>great bottleneck </a:t>
            </a:r>
            <a:r>
              <a:rPr lang="en-US" sz="2500" spc="-4" dirty="0">
                <a:latin typeface="Times New Roman" pitchFamily="18" charset="0"/>
                <a:cs typeface="Times New Roman" pitchFamily="18" charset="0"/>
              </a:rPr>
              <a:t>(or  </a:t>
            </a:r>
            <a:r>
              <a:rPr lang="en-US" sz="2500" dirty="0">
                <a:latin typeface="Times New Roman" pitchFamily="18" charset="0"/>
                <a:cs typeface="Times New Roman" pitchFamily="18" charset="0"/>
              </a:rPr>
              <a:t>price rise) </a:t>
            </a:r>
            <a:r>
              <a:rPr lang="en-US" sz="2500" spc="-4" dirty="0">
                <a:latin typeface="Times New Roman" pitchFamily="18" charset="0"/>
                <a:cs typeface="Times New Roman" pitchFamily="18" charset="0"/>
              </a:rPr>
              <a:t>in the </a:t>
            </a:r>
            <a:r>
              <a:rPr lang="en-US" sz="2500" dirty="0">
                <a:latin typeface="Times New Roman" pitchFamily="18" charset="0"/>
                <a:cs typeface="Times New Roman" pitchFamily="18" charset="0"/>
              </a:rPr>
              <a:t>supply </a:t>
            </a:r>
            <a:r>
              <a:rPr lang="en-US" sz="2500" spc="-4" dirty="0">
                <a:latin typeface="Times New Roman" pitchFamily="18" charset="0"/>
                <a:cs typeface="Times New Roman" pitchFamily="18" charset="0"/>
              </a:rPr>
              <a:t>of energy </a:t>
            </a:r>
            <a:r>
              <a:rPr lang="en-US" sz="2500" dirty="0">
                <a:latin typeface="Times New Roman" pitchFamily="18" charset="0"/>
                <a:cs typeface="Times New Roman" pitchFamily="18" charset="0"/>
              </a:rPr>
              <a:t>resources </a:t>
            </a:r>
            <a:r>
              <a:rPr lang="en-US" sz="2500" spc="-4" dirty="0">
                <a:latin typeface="Times New Roman" pitchFamily="18" charset="0"/>
                <a:cs typeface="Times New Roman" pitchFamily="18" charset="0"/>
              </a:rPr>
              <a:t>to  an</a:t>
            </a:r>
            <a:r>
              <a:rPr lang="en-US" sz="2500" dirty="0">
                <a:latin typeface="Times New Roman" pitchFamily="18" charset="0"/>
                <a:cs typeface="Times New Roman" pitchFamily="18" charset="0"/>
              </a:rPr>
              <a:t> </a:t>
            </a:r>
            <a:r>
              <a:rPr lang="en-US" sz="2500" spc="-30" dirty="0">
                <a:latin typeface="Times New Roman" pitchFamily="18" charset="0"/>
                <a:cs typeface="Times New Roman" pitchFamily="18" charset="0"/>
              </a:rPr>
              <a:t>economy.</a:t>
            </a:r>
            <a:endParaRPr lang="en-US" sz="2500" dirty="0">
              <a:latin typeface="Times New Roman" pitchFamily="18" charset="0"/>
              <a:cs typeface="Times New Roman" pitchFamily="18" charset="0"/>
            </a:endParaRPr>
          </a:p>
          <a:p>
            <a:pPr marL="393608" marR="38726" indent="-342819" algn="just">
              <a:spcBef>
                <a:spcPts val="95"/>
              </a:spcBef>
              <a:buFont typeface="Arial" pitchFamily="34" charset="0"/>
              <a:buChar char="•"/>
            </a:pPr>
            <a:r>
              <a:rPr lang="en-US" sz="2500" spc="-4" dirty="0">
                <a:latin typeface="Times New Roman" pitchFamily="18" charset="0"/>
                <a:cs typeface="Times New Roman" pitchFamily="18" charset="0"/>
              </a:rPr>
              <a:t>The </a:t>
            </a:r>
            <a:r>
              <a:rPr lang="en-US" sz="2500" dirty="0">
                <a:latin typeface="Times New Roman" pitchFamily="18" charset="0"/>
                <a:cs typeface="Times New Roman" pitchFamily="18" charset="0"/>
              </a:rPr>
              <a:t>supply of energy </a:t>
            </a:r>
            <a:r>
              <a:rPr lang="en-US" sz="2500" spc="-4" dirty="0">
                <a:latin typeface="Times New Roman" pitchFamily="18" charset="0"/>
                <a:cs typeface="Times New Roman" pitchFamily="18" charset="0"/>
              </a:rPr>
              <a:t>is </a:t>
            </a:r>
            <a:r>
              <a:rPr lang="en-US" sz="2500" dirty="0">
                <a:latin typeface="Times New Roman" pitchFamily="18" charset="0"/>
                <a:cs typeface="Times New Roman" pitchFamily="18" charset="0"/>
              </a:rPr>
              <a:t>far </a:t>
            </a:r>
            <a:r>
              <a:rPr lang="en-US" sz="2500" spc="-4" dirty="0">
                <a:latin typeface="Times New Roman" pitchFamily="18" charset="0"/>
                <a:cs typeface="Times New Roman" pitchFamily="18" charset="0"/>
              </a:rPr>
              <a:t>less </a:t>
            </a:r>
            <a:r>
              <a:rPr lang="en-US" sz="2500" dirty="0">
                <a:latin typeface="Times New Roman" pitchFamily="18" charset="0"/>
                <a:cs typeface="Times New Roman" pitchFamily="18" charset="0"/>
              </a:rPr>
              <a:t>than </a:t>
            </a:r>
            <a:r>
              <a:rPr lang="en-US" sz="2500" spc="-4" dirty="0">
                <a:latin typeface="Times New Roman" pitchFamily="18" charset="0"/>
                <a:cs typeface="Times New Roman" pitchFamily="18" charset="0"/>
              </a:rPr>
              <a:t>its  </a:t>
            </a:r>
            <a:r>
              <a:rPr lang="en-US" sz="2500" dirty="0">
                <a:latin typeface="Times New Roman" pitchFamily="18" charset="0"/>
                <a:cs typeface="Times New Roman" pitchFamily="18" charset="0"/>
              </a:rPr>
              <a:t>demands can </a:t>
            </a:r>
            <a:r>
              <a:rPr lang="en-US" sz="2500" spc="-14" dirty="0">
                <a:latin typeface="Times New Roman" pitchFamily="18" charset="0"/>
                <a:cs typeface="Times New Roman" pitchFamily="18" charset="0"/>
              </a:rPr>
              <a:t>effect </a:t>
            </a:r>
            <a:r>
              <a:rPr lang="en-US" sz="2500" spc="-4" dirty="0">
                <a:latin typeface="Times New Roman" pitchFamily="18" charset="0"/>
                <a:cs typeface="Times New Roman" pitchFamily="18" charset="0"/>
              </a:rPr>
              <a:t>the whole </a:t>
            </a:r>
            <a:r>
              <a:rPr lang="en-US" sz="2500" dirty="0">
                <a:latin typeface="Times New Roman" pitchFamily="18" charset="0"/>
                <a:cs typeface="Times New Roman" pitchFamily="18" charset="0"/>
              </a:rPr>
              <a:t>mankind </a:t>
            </a:r>
            <a:r>
              <a:rPr lang="en-US" sz="2500" spc="-4" dirty="0">
                <a:latin typeface="Times New Roman" pitchFamily="18" charset="0"/>
                <a:cs typeface="Times New Roman" pitchFamily="18" charset="0"/>
              </a:rPr>
              <a:t>to run  towards the </a:t>
            </a:r>
            <a:r>
              <a:rPr lang="en-US" sz="2500" dirty="0">
                <a:latin typeface="Times New Roman" pitchFamily="18" charset="0"/>
                <a:cs typeface="Times New Roman" pitchFamily="18" charset="0"/>
              </a:rPr>
              <a:t>development </a:t>
            </a:r>
            <a:r>
              <a:rPr lang="en-US" sz="2500" spc="-4" dirty="0">
                <a:latin typeface="Times New Roman" pitchFamily="18" charset="0"/>
                <a:cs typeface="Times New Roman" pitchFamily="18" charset="0"/>
              </a:rPr>
              <a:t>or </a:t>
            </a:r>
            <a:r>
              <a:rPr lang="en-US" sz="2500" dirty="0">
                <a:latin typeface="Times New Roman" pitchFamily="18" charset="0"/>
                <a:cs typeface="Times New Roman" pitchFamily="18" charset="0"/>
              </a:rPr>
              <a:t>daily </a:t>
            </a:r>
            <a:r>
              <a:rPr lang="en-US" sz="2500" spc="-4" dirty="0">
                <a:latin typeface="Times New Roman" pitchFamily="18" charset="0"/>
                <a:cs typeface="Times New Roman" pitchFamily="18" charset="0"/>
              </a:rPr>
              <a:t>purposes  </a:t>
            </a:r>
            <a:r>
              <a:rPr lang="en-US" sz="2500" dirty="0">
                <a:latin typeface="Times New Roman" pitchFamily="18" charset="0"/>
                <a:cs typeface="Times New Roman" pitchFamily="18" charset="0"/>
              </a:rPr>
              <a:t>that crisis </a:t>
            </a:r>
            <a:r>
              <a:rPr lang="en-US" sz="2500" spc="-4" dirty="0">
                <a:latin typeface="Times New Roman" pitchFamily="18" charset="0"/>
                <a:cs typeface="Times New Roman" pitchFamily="18" charset="0"/>
              </a:rPr>
              <a:t>is called </a:t>
            </a:r>
            <a:r>
              <a:rPr lang="en-US" sz="2500" dirty="0">
                <a:latin typeface="Times New Roman" pitchFamily="18" charset="0"/>
                <a:cs typeface="Times New Roman" pitchFamily="18" charset="0"/>
              </a:rPr>
              <a:t>energy</a:t>
            </a:r>
            <a:r>
              <a:rPr lang="en-US" sz="2500" spc="25" dirty="0">
                <a:latin typeface="Times New Roman" pitchFamily="18" charset="0"/>
                <a:cs typeface="Times New Roman" pitchFamily="18" charset="0"/>
              </a:rPr>
              <a:t> </a:t>
            </a:r>
            <a:r>
              <a:rPr lang="en-US" sz="2500" dirty="0">
                <a:latin typeface="Times New Roman" pitchFamily="18" charset="0"/>
                <a:cs typeface="Times New Roman" pitchFamily="18" charset="0"/>
              </a:rPr>
              <a:t>crisis</a:t>
            </a:r>
          </a:p>
          <a:p>
            <a:pPr marL="393608" marR="38726" indent="-342819" algn="just">
              <a:spcBef>
                <a:spcPts val="95"/>
              </a:spcBef>
              <a:buFont typeface="Arial" pitchFamily="34" charset="0"/>
              <a:buChar char="•"/>
            </a:pPr>
            <a:endParaRPr lang="en-US" sz="2200" dirty="0">
              <a:latin typeface="Times New Roman" pitchFamily="18" charset="0"/>
              <a:cs typeface="Times New Roman" pitchFamily="18" charset="0"/>
            </a:endParaRPr>
          </a:p>
          <a:p>
            <a:pPr marL="393608" marR="38726" indent="-342819" algn="just">
              <a:spcBef>
                <a:spcPts val="95"/>
              </a:spcBef>
              <a:buFont typeface="Arial" pitchFamily="34" charset="0"/>
              <a:buChar char="•"/>
            </a:pPr>
            <a:endParaRPr lang="en-US" sz="2200" dirty="0">
              <a:latin typeface="Times New Roman" pitchFamily="18" charset="0"/>
              <a:cs typeface="Times New Roman" pitchFamily="18" charset="0"/>
            </a:endParaRPr>
          </a:p>
          <a:p>
            <a:pPr marL="393608" marR="38726" indent="-342819" algn="just">
              <a:spcBef>
                <a:spcPts val="95"/>
              </a:spcBef>
              <a:buFont typeface="Arial" pitchFamily="34" charset="0"/>
              <a:buChar char="•"/>
            </a:pPr>
            <a:endParaRPr lang="en-US" sz="2200" dirty="0">
              <a:latin typeface="Times New Roman" pitchFamily="18" charset="0"/>
              <a:cs typeface="Times New Roman" pitchFamily="18" charset="0"/>
            </a:endParaRPr>
          </a:p>
          <a:p>
            <a:pPr marL="393608" marR="38726" indent="-342819" algn="just">
              <a:spcBef>
                <a:spcPts val="95"/>
              </a:spcBef>
              <a:buFont typeface="Arial" pitchFamily="34" charset="0"/>
              <a:buChar char="•"/>
            </a:pPr>
            <a:endParaRPr lang="en-US" sz="2200" dirty="0">
              <a:latin typeface="Times New Roman" pitchFamily="18" charset="0"/>
              <a:cs typeface="Times New Roman" pitchFamily="18" charset="0"/>
            </a:endParaRPr>
          </a:p>
          <a:p>
            <a:pPr marL="393608" marR="38726" indent="-342819" algn="just">
              <a:spcBef>
                <a:spcPts val="95"/>
              </a:spcBef>
              <a:buFont typeface="Arial" pitchFamily="34" charset="0"/>
              <a:buChar char="•"/>
            </a:pPr>
            <a:endParaRPr lang="en-US" sz="2200" dirty="0">
              <a:latin typeface="Times New Roman" pitchFamily="18" charset="0"/>
              <a:cs typeface="Times New Roman" pitchFamily="18" charset="0"/>
            </a:endParaRPr>
          </a:p>
          <a:p>
            <a:pPr marL="393608" marR="38726" indent="-342819" algn="just">
              <a:spcBef>
                <a:spcPts val="95"/>
              </a:spcBef>
              <a:buFont typeface="Arial" pitchFamily="34" charset="0"/>
              <a:buChar char="•"/>
            </a:pPr>
            <a:endParaRPr lang="en-US" sz="2200" dirty="0">
              <a:latin typeface="Times New Roman" pitchFamily="18" charset="0"/>
              <a:cs typeface="Times New Roman" pitchFamily="18" charset="0"/>
            </a:endParaRPr>
          </a:p>
          <a:p>
            <a:pPr marL="393608" marR="38726" indent="-342819" algn="just">
              <a:spcBef>
                <a:spcPts val="95"/>
              </a:spcBef>
              <a:buFont typeface="Arial" pitchFamily="34" charset="0"/>
              <a:buChar char="•"/>
            </a:pPr>
            <a:endParaRPr lang="en-US" sz="2200" dirty="0">
              <a:latin typeface="Times New Roman" pitchFamily="18" charset="0"/>
              <a:cs typeface="Times New Roman" pitchFamily="18" charset="0"/>
            </a:endParaRPr>
          </a:p>
          <a:p>
            <a:pPr marL="393608" marR="38726" indent="-342819" algn="just">
              <a:spcBef>
                <a:spcPts val="95"/>
              </a:spcBef>
              <a:buFont typeface="Arial" pitchFamily="34" charset="0"/>
              <a:buChar char="•"/>
            </a:pPr>
            <a:endParaRPr lang="en-US" sz="2200" dirty="0">
              <a:latin typeface="Times New Roman" pitchFamily="18" charset="0"/>
              <a:cs typeface="Times New Roman" pitchFamily="18" charset="0"/>
            </a:endParaRPr>
          </a:p>
          <a:p>
            <a:pPr marL="393608" marR="38726" indent="-342819" algn="just">
              <a:spcBef>
                <a:spcPts val="95"/>
              </a:spcBef>
              <a:buFont typeface="Arial" pitchFamily="34" charset="0"/>
              <a:buChar char="•"/>
            </a:pPr>
            <a:endParaRPr sz="2200" dirty="0">
              <a:latin typeface="Times New Roman" pitchFamily="18" charset="0"/>
              <a:cs typeface="Times New Roman" pitchFamily="18" charset="0"/>
            </a:endParaRPr>
          </a:p>
        </p:txBody>
      </p:sp>
      <p:sp>
        <p:nvSpPr>
          <p:cNvPr id="14" name="object 5"/>
          <p:cNvSpPr txBox="1"/>
          <p:nvPr/>
        </p:nvSpPr>
        <p:spPr>
          <a:xfrm>
            <a:off x="734752" y="6479282"/>
            <a:ext cx="4556659" cy="281483"/>
          </a:xfrm>
          <a:prstGeom prst="rect">
            <a:avLst/>
          </a:prstGeom>
        </p:spPr>
        <p:txBody>
          <a:bodyPr vert="horz" wrap="square" lIns="0" tIns="12061" rIns="0" bIns="0" rtlCol="0">
            <a:spAutoFit/>
          </a:bodyPr>
          <a:lstStyle/>
          <a:p>
            <a:pPr marL="12697">
              <a:lnSpc>
                <a:spcPts val="2050"/>
              </a:lnSpc>
              <a:spcBef>
                <a:spcPts val="95"/>
              </a:spcBef>
            </a:pPr>
            <a:r>
              <a:rPr sz="1900" b="1" spc="-4" dirty="0">
                <a:latin typeface="Times New Roman" pitchFamily="18" charset="0"/>
                <a:cs typeface="Times New Roman" pitchFamily="18" charset="0"/>
              </a:rPr>
              <a:t>DEMANDS IN</a:t>
            </a:r>
            <a:r>
              <a:rPr sz="1900" b="1" spc="-45" dirty="0">
                <a:latin typeface="Times New Roman" pitchFamily="18" charset="0"/>
                <a:cs typeface="Times New Roman" pitchFamily="18" charset="0"/>
              </a:rPr>
              <a:t> </a:t>
            </a:r>
            <a:r>
              <a:rPr sz="1900" b="1" spc="-4" dirty="0">
                <a:latin typeface="Times New Roman" pitchFamily="18" charset="0"/>
                <a:cs typeface="Times New Roman" pitchFamily="18" charset="0"/>
              </a:rPr>
              <a:t>ENERGY</a:t>
            </a:r>
            <a:r>
              <a:rPr lang="en-US" sz="1900" b="1" spc="-4" dirty="0">
                <a:latin typeface="Times New Roman" pitchFamily="18" charset="0"/>
                <a:cs typeface="Times New Roman" pitchFamily="18" charset="0"/>
              </a:rPr>
              <a:t> </a:t>
            </a:r>
            <a:r>
              <a:rPr sz="1900" b="1" spc="-4" dirty="0">
                <a:latin typeface="Times New Roman" pitchFamily="18" charset="0"/>
                <a:cs typeface="Times New Roman" pitchFamily="18" charset="0"/>
              </a:rPr>
              <a:t>INCREASING</a:t>
            </a:r>
            <a:endParaRPr sz="1900" dirty="0">
              <a:latin typeface="Times New Roman" pitchFamily="18" charset="0"/>
              <a:cs typeface="Times New Roman" pitchFamily="18" charset="0"/>
            </a:endParaRPr>
          </a:p>
        </p:txBody>
      </p:sp>
      <p:sp>
        <p:nvSpPr>
          <p:cNvPr id="15" name="object 6"/>
          <p:cNvSpPr txBox="1"/>
          <p:nvPr/>
        </p:nvSpPr>
        <p:spPr>
          <a:xfrm>
            <a:off x="7052380" y="6445809"/>
            <a:ext cx="2181860" cy="308880"/>
          </a:xfrm>
          <a:prstGeom prst="rect">
            <a:avLst/>
          </a:prstGeom>
        </p:spPr>
        <p:txBody>
          <a:bodyPr vert="horz" wrap="square" lIns="0" tIns="12061" rIns="0" bIns="0" rtlCol="0">
            <a:spAutoFit/>
          </a:bodyPr>
          <a:lstStyle/>
          <a:p>
            <a:pPr marL="12697">
              <a:spcBef>
                <a:spcPts val="95"/>
              </a:spcBef>
            </a:pPr>
            <a:r>
              <a:rPr sz="1900" b="1" spc="-4" dirty="0">
                <a:latin typeface="Times New Roman" pitchFamily="18" charset="0"/>
                <a:cs typeface="Times New Roman" pitchFamily="18" charset="0"/>
              </a:rPr>
              <a:t>LACK OF</a:t>
            </a:r>
            <a:r>
              <a:rPr sz="1900" b="1" spc="-55" dirty="0">
                <a:latin typeface="Times New Roman" pitchFamily="18" charset="0"/>
                <a:cs typeface="Times New Roman" pitchFamily="18" charset="0"/>
              </a:rPr>
              <a:t> </a:t>
            </a:r>
            <a:r>
              <a:rPr sz="1900" b="1" spc="-4" dirty="0">
                <a:latin typeface="Times New Roman" pitchFamily="18" charset="0"/>
                <a:cs typeface="Times New Roman" pitchFamily="18" charset="0"/>
              </a:rPr>
              <a:t>ENERGY</a:t>
            </a:r>
            <a:endParaRPr sz="1900" dirty="0">
              <a:latin typeface="Times New Roman" pitchFamily="18" charset="0"/>
              <a:cs typeface="Times New Roman" pitchFamily="18" charset="0"/>
            </a:endParaRPr>
          </a:p>
        </p:txBody>
      </p:sp>
      <p:sp>
        <p:nvSpPr>
          <p:cNvPr id="16" name="object 7"/>
          <p:cNvSpPr/>
          <p:nvPr/>
        </p:nvSpPr>
        <p:spPr>
          <a:xfrm>
            <a:off x="1146179" y="3517752"/>
            <a:ext cx="3733800" cy="2928055"/>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3" name="object 8"/>
          <p:cNvSpPr/>
          <p:nvPr/>
        </p:nvSpPr>
        <p:spPr>
          <a:xfrm>
            <a:off x="5539217" y="3574502"/>
            <a:ext cx="3733800" cy="2814557"/>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pic>
        <p:nvPicPr>
          <p:cNvPr id="10" name="Picture 2" descr="C:\Users\Sumit\Desktop\download.png"/>
          <p:cNvPicPr>
            <a:picLocks noChangeAspect="1" noChangeArrowheads="1"/>
          </p:cNvPicPr>
          <p:nvPr/>
        </p:nvPicPr>
        <p:blipFill>
          <a:blip r:embed="rId5"/>
          <a:srcRect/>
          <a:stretch>
            <a:fillRect/>
          </a:stretch>
        </p:blipFill>
        <p:spPr bwMode="auto">
          <a:xfrm>
            <a:off x="304800" y="381000"/>
            <a:ext cx="1447800" cy="914400"/>
          </a:xfrm>
          <a:prstGeom prst="rect">
            <a:avLst/>
          </a:prstGeom>
          <a:noFill/>
        </p:spPr>
      </p:pic>
      <p:sp>
        <p:nvSpPr>
          <p:cNvPr id="4" name="Date Placeholder 3">
            <a:extLst>
              <a:ext uri="{FF2B5EF4-FFF2-40B4-BE49-F238E27FC236}">
                <a16:creationId xmlns:a16="http://schemas.microsoft.com/office/drawing/2014/main" id="{3B7BE796-69D1-27F8-B48B-8CBD2C06AF00}"/>
              </a:ext>
            </a:extLst>
          </p:cNvPr>
          <p:cNvSpPr>
            <a:spLocks noGrp="1"/>
          </p:cNvSpPr>
          <p:nvPr>
            <p:ph type="dt" sz="half" idx="6"/>
          </p:nvPr>
        </p:nvSpPr>
        <p:spPr/>
        <p:txBody>
          <a:bodyPr/>
          <a:lstStyle/>
          <a:p>
            <a:fld id="{544CA7C5-BC18-4424-80EC-17686913D0C8}" type="datetime1">
              <a:rPr lang="en-US" spc="-4" smtClean="0"/>
              <a:t>8/22/2022</a:t>
            </a:fld>
            <a:endParaRPr lang="en-US" spc="-4" dirty="0"/>
          </a:p>
        </p:txBody>
      </p:sp>
      <p:sp>
        <p:nvSpPr>
          <p:cNvPr id="5" name="Footer Placeholder 4">
            <a:extLst>
              <a:ext uri="{FF2B5EF4-FFF2-40B4-BE49-F238E27FC236}">
                <a16:creationId xmlns:a16="http://schemas.microsoft.com/office/drawing/2014/main" id="{56842B6D-567A-BBC2-0366-334789C9D396}"/>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1629853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838203" y="1622513"/>
            <a:ext cx="8415767" cy="361204"/>
          </a:xfrm>
          <a:prstGeom prst="rect">
            <a:avLst/>
          </a:prstGeom>
        </p:spPr>
        <p:txBody>
          <a:bodyPr vert="horz" wrap="square" lIns="0" tIns="12061" rIns="0" bIns="0" rtlCol="0">
            <a:spAutoFit/>
          </a:bodyPr>
          <a:lstStyle/>
          <a:p>
            <a:pPr marL="50789" marR="38726" algn="just">
              <a:spcBef>
                <a:spcPts val="95"/>
              </a:spcBef>
            </a:pPr>
            <a:endParaRPr sz="2200" dirty="0">
              <a:latin typeface="Times New Roman" pitchFamily="18" charset="0"/>
              <a:cs typeface="Times New Roman" pitchFamily="18" charset="0"/>
            </a:endParaRPr>
          </a:p>
        </p:txBody>
      </p:sp>
      <p:sp>
        <p:nvSpPr>
          <p:cNvPr id="12" name="object 4"/>
          <p:cNvSpPr/>
          <p:nvPr/>
        </p:nvSpPr>
        <p:spPr>
          <a:xfrm>
            <a:off x="3873001" y="1797883"/>
            <a:ext cx="2150364" cy="2150363"/>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3" name="object 5"/>
          <p:cNvSpPr/>
          <p:nvPr/>
        </p:nvSpPr>
        <p:spPr>
          <a:xfrm>
            <a:off x="3931675" y="1830647"/>
            <a:ext cx="2033270" cy="2033270"/>
          </a:xfrm>
          <a:custGeom>
            <a:avLst/>
            <a:gdLst/>
            <a:ahLst/>
            <a:cxnLst/>
            <a:rect l="l" t="t" r="r" b="b"/>
            <a:pathLst>
              <a:path w="2033270" h="2033270">
                <a:moveTo>
                  <a:pt x="1016508" y="0"/>
                </a:moveTo>
                <a:lnTo>
                  <a:pt x="0" y="2033015"/>
                </a:lnTo>
                <a:lnTo>
                  <a:pt x="2033016" y="2033015"/>
                </a:lnTo>
                <a:lnTo>
                  <a:pt x="1016508" y="0"/>
                </a:lnTo>
                <a:close/>
              </a:path>
            </a:pathLst>
          </a:custGeom>
          <a:solidFill>
            <a:srgbClr val="D24717"/>
          </a:solidFill>
        </p:spPr>
        <p:txBody>
          <a:bodyPr wrap="square" lIns="0" tIns="0" rIns="0" bIns="0" rtlCol="0"/>
          <a:lstStyle/>
          <a:p>
            <a:endParaRPr>
              <a:latin typeface="Times New Roman" pitchFamily="18" charset="0"/>
              <a:cs typeface="Times New Roman" pitchFamily="18" charset="0"/>
            </a:endParaRPr>
          </a:p>
        </p:txBody>
      </p:sp>
      <p:sp>
        <p:nvSpPr>
          <p:cNvPr id="14" name="object 6"/>
          <p:cNvSpPr/>
          <p:nvPr/>
        </p:nvSpPr>
        <p:spPr>
          <a:xfrm>
            <a:off x="3931675" y="1830647"/>
            <a:ext cx="2033270" cy="2033270"/>
          </a:xfrm>
          <a:custGeom>
            <a:avLst/>
            <a:gdLst/>
            <a:ahLst/>
            <a:cxnLst/>
            <a:rect l="l" t="t" r="r" b="b"/>
            <a:pathLst>
              <a:path w="2033270" h="2033270">
                <a:moveTo>
                  <a:pt x="0" y="2033015"/>
                </a:moveTo>
                <a:lnTo>
                  <a:pt x="1016508" y="0"/>
                </a:lnTo>
                <a:lnTo>
                  <a:pt x="2033016" y="2033015"/>
                </a:lnTo>
                <a:lnTo>
                  <a:pt x="0" y="2033015"/>
                </a:lnTo>
                <a:close/>
              </a:path>
            </a:pathLst>
          </a:custGeom>
          <a:ln w="38099">
            <a:solidFill>
              <a:srgbClr val="FFFFFF"/>
            </a:solidFill>
          </a:ln>
        </p:spPr>
        <p:txBody>
          <a:bodyPr wrap="square" lIns="0" tIns="0" rIns="0" bIns="0" rtlCol="0"/>
          <a:lstStyle/>
          <a:p>
            <a:endParaRPr>
              <a:latin typeface="Times New Roman" pitchFamily="18" charset="0"/>
              <a:cs typeface="Times New Roman" pitchFamily="18" charset="0"/>
            </a:endParaRPr>
          </a:p>
        </p:txBody>
      </p:sp>
      <p:sp>
        <p:nvSpPr>
          <p:cNvPr id="15" name="object 7"/>
          <p:cNvSpPr txBox="1"/>
          <p:nvPr/>
        </p:nvSpPr>
        <p:spPr>
          <a:xfrm>
            <a:off x="4597919" y="3217996"/>
            <a:ext cx="699771" cy="228907"/>
          </a:xfrm>
          <a:prstGeom prst="rect">
            <a:avLst/>
          </a:prstGeom>
        </p:spPr>
        <p:txBody>
          <a:bodyPr vert="horz" wrap="square" lIns="0" tIns="13333" rIns="0" bIns="0" rtlCol="0">
            <a:spAutoFit/>
          </a:bodyPr>
          <a:lstStyle/>
          <a:p>
            <a:pPr marL="12697">
              <a:spcBef>
                <a:spcPts val="105"/>
              </a:spcBef>
            </a:pPr>
            <a:r>
              <a:rPr sz="1400" spc="-4" dirty="0">
                <a:solidFill>
                  <a:srgbClr val="FFFFFF"/>
                </a:solidFill>
                <a:latin typeface="Times New Roman" pitchFamily="18" charset="0"/>
                <a:cs typeface="Times New Roman" pitchFamily="18" charset="0"/>
              </a:rPr>
              <a:t>Oil</a:t>
            </a:r>
            <a:r>
              <a:rPr sz="1400" spc="-65" dirty="0">
                <a:solidFill>
                  <a:srgbClr val="FFFFFF"/>
                </a:solidFill>
                <a:latin typeface="Times New Roman" pitchFamily="18" charset="0"/>
                <a:cs typeface="Times New Roman" pitchFamily="18" charset="0"/>
              </a:rPr>
              <a:t> </a:t>
            </a:r>
            <a:r>
              <a:rPr sz="1400" dirty="0">
                <a:solidFill>
                  <a:srgbClr val="FFFFFF"/>
                </a:solidFill>
                <a:latin typeface="Times New Roman" pitchFamily="18" charset="0"/>
                <a:cs typeface="Times New Roman" pitchFamily="18" charset="0"/>
              </a:rPr>
              <a:t>crisis</a:t>
            </a:r>
            <a:endParaRPr sz="1400">
              <a:latin typeface="Times New Roman" pitchFamily="18" charset="0"/>
              <a:cs typeface="Times New Roman" pitchFamily="18" charset="0"/>
            </a:endParaRPr>
          </a:p>
        </p:txBody>
      </p:sp>
      <p:sp>
        <p:nvSpPr>
          <p:cNvPr id="16" name="object 8"/>
          <p:cNvSpPr/>
          <p:nvPr/>
        </p:nvSpPr>
        <p:spPr>
          <a:xfrm>
            <a:off x="2858019" y="3830897"/>
            <a:ext cx="2148839" cy="2148840"/>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3" name="object 9"/>
          <p:cNvSpPr/>
          <p:nvPr/>
        </p:nvSpPr>
        <p:spPr>
          <a:xfrm>
            <a:off x="2916694" y="3863664"/>
            <a:ext cx="2032000" cy="2032000"/>
          </a:xfrm>
          <a:custGeom>
            <a:avLst/>
            <a:gdLst/>
            <a:ahLst/>
            <a:cxnLst/>
            <a:rect l="l" t="t" r="r" b="b"/>
            <a:pathLst>
              <a:path w="2032000" h="2032000">
                <a:moveTo>
                  <a:pt x="1015745" y="0"/>
                </a:moveTo>
                <a:lnTo>
                  <a:pt x="0" y="2031491"/>
                </a:lnTo>
                <a:lnTo>
                  <a:pt x="2031492" y="2031491"/>
                </a:lnTo>
                <a:lnTo>
                  <a:pt x="1015745" y="0"/>
                </a:lnTo>
                <a:close/>
              </a:path>
            </a:pathLst>
          </a:custGeom>
          <a:solidFill>
            <a:srgbClr val="D24717"/>
          </a:solidFill>
        </p:spPr>
        <p:txBody>
          <a:bodyPr wrap="square" lIns="0" tIns="0" rIns="0" bIns="0" rtlCol="0"/>
          <a:lstStyle/>
          <a:p>
            <a:endParaRPr>
              <a:latin typeface="Times New Roman" pitchFamily="18" charset="0"/>
              <a:cs typeface="Times New Roman" pitchFamily="18" charset="0"/>
            </a:endParaRPr>
          </a:p>
        </p:txBody>
      </p:sp>
      <p:sp>
        <p:nvSpPr>
          <p:cNvPr id="24" name="object 10"/>
          <p:cNvSpPr/>
          <p:nvPr/>
        </p:nvSpPr>
        <p:spPr>
          <a:xfrm>
            <a:off x="2916694" y="3863664"/>
            <a:ext cx="2032000" cy="2032000"/>
          </a:xfrm>
          <a:custGeom>
            <a:avLst/>
            <a:gdLst/>
            <a:ahLst/>
            <a:cxnLst/>
            <a:rect l="l" t="t" r="r" b="b"/>
            <a:pathLst>
              <a:path w="2032000" h="2032000">
                <a:moveTo>
                  <a:pt x="0" y="2031491"/>
                </a:moveTo>
                <a:lnTo>
                  <a:pt x="1015745" y="0"/>
                </a:lnTo>
                <a:lnTo>
                  <a:pt x="2031492" y="2031491"/>
                </a:lnTo>
                <a:lnTo>
                  <a:pt x="0" y="2031491"/>
                </a:lnTo>
                <a:close/>
              </a:path>
            </a:pathLst>
          </a:custGeom>
          <a:ln w="38100">
            <a:solidFill>
              <a:srgbClr val="FFFFFF"/>
            </a:solidFill>
          </a:ln>
        </p:spPr>
        <p:txBody>
          <a:bodyPr wrap="square" lIns="0" tIns="0" rIns="0" bIns="0" rtlCol="0"/>
          <a:lstStyle/>
          <a:p>
            <a:endParaRPr>
              <a:latin typeface="Times New Roman" pitchFamily="18" charset="0"/>
              <a:cs typeface="Times New Roman" pitchFamily="18" charset="0"/>
            </a:endParaRPr>
          </a:p>
        </p:txBody>
      </p:sp>
      <p:sp>
        <p:nvSpPr>
          <p:cNvPr id="25" name="object 11"/>
          <p:cNvSpPr txBox="1"/>
          <p:nvPr/>
        </p:nvSpPr>
        <p:spPr>
          <a:xfrm>
            <a:off x="3571378" y="5158124"/>
            <a:ext cx="720090" cy="423832"/>
          </a:xfrm>
          <a:prstGeom prst="rect">
            <a:avLst/>
          </a:prstGeom>
        </p:spPr>
        <p:txBody>
          <a:bodyPr vert="horz" wrap="square" lIns="0" tIns="13333" rIns="0" bIns="0" rtlCol="0">
            <a:spAutoFit/>
          </a:bodyPr>
          <a:lstStyle/>
          <a:p>
            <a:pPr marL="88245">
              <a:lnSpc>
                <a:spcPts val="1564"/>
              </a:lnSpc>
              <a:spcBef>
                <a:spcPts val="105"/>
              </a:spcBef>
            </a:pPr>
            <a:r>
              <a:rPr sz="1400" dirty="0">
                <a:solidFill>
                  <a:srgbClr val="FFFFFF"/>
                </a:solidFill>
                <a:latin typeface="Times New Roman" pitchFamily="18" charset="0"/>
                <a:cs typeface="Times New Roman" pitchFamily="18" charset="0"/>
              </a:rPr>
              <a:t>energy</a:t>
            </a:r>
            <a:endParaRPr sz="1400">
              <a:latin typeface="Times New Roman" pitchFamily="18" charset="0"/>
              <a:cs typeface="Times New Roman" pitchFamily="18" charset="0"/>
            </a:endParaRPr>
          </a:p>
          <a:p>
            <a:pPr marL="12697">
              <a:lnSpc>
                <a:spcPts val="1564"/>
              </a:lnSpc>
            </a:pPr>
            <a:r>
              <a:rPr sz="1400" dirty="0">
                <a:solidFill>
                  <a:srgbClr val="FFFFFF"/>
                </a:solidFill>
                <a:latin typeface="Times New Roman" pitchFamily="18" charset="0"/>
                <a:cs typeface="Times New Roman" pitchFamily="18" charset="0"/>
              </a:rPr>
              <a:t>shortage</a:t>
            </a:r>
            <a:endParaRPr sz="1400">
              <a:latin typeface="Times New Roman" pitchFamily="18" charset="0"/>
              <a:cs typeface="Times New Roman" pitchFamily="18" charset="0"/>
            </a:endParaRPr>
          </a:p>
        </p:txBody>
      </p:sp>
      <p:sp>
        <p:nvSpPr>
          <p:cNvPr id="26" name="object 12"/>
          <p:cNvSpPr/>
          <p:nvPr/>
        </p:nvSpPr>
        <p:spPr>
          <a:xfrm>
            <a:off x="3873001" y="3830897"/>
            <a:ext cx="2150364" cy="2148840"/>
          </a:xfrm>
          <a:prstGeom prst="rect">
            <a:avLst/>
          </a:prstGeom>
          <a:blipFill>
            <a:blip r:embed="rId5"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27" name="object 13"/>
          <p:cNvSpPr/>
          <p:nvPr/>
        </p:nvSpPr>
        <p:spPr>
          <a:xfrm>
            <a:off x="3931675" y="3863664"/>
            <a:ext cx="2033270" cy="2032000"/>
          </a:xfrm>
          <a:custGeom>
            <a:avLst/>
            <a:gdLst/>
            <a:ahLst/>
            <a:cxnLst/>
            <a:rect l="l" t="t" r="r" b="b"/>
            <a:pathLst>
              <a:path w="2033270" h="2032000">
                <a:moveTo>
                  <a:pt x="2033016" y="0"/>
                </a:moveTo>
                <a:lnTo>
                  <a:pt x="0" y="0"/>
                </a:lnTo>
                <a:lnTo>
                  <a:pt x="1016508" y="2031491"/>
                </a:lnTo>
                <a:lnTo>
                  <a:pt x="2033016" y="0"/>
                </a:lnTo>
                <a:close/>
              </a:path>
            </a:pathLst>
          </a:custGeom>
          <a:solidFill>
            <a:srgbClr val="D24717"/>
          </a:solidFill>
        </p:spPr>
        <p:txBody>
          <a:bodyPr wrap="square" lIns="0" tIns="0" rIns="0" bIns="0" rtlCol="0"/>
          <a:lstStyle/>
          <a:p>
            <a:endParaRPr>
              <a:latin typeface="Times New Roman" pitchFamily="18" charset="0"/>
              <a:cs typeface="Times New Roman" pitchFamily="18" charset="0"/>
            </a:endParaRPr>
          </a:p>
        </p:txBody>
      </p:sp>
      <p:sp>
        <p:nvSpPr>
          <p:cNvPr id="28" name="object 14"/>
          <p:cNvSpPr/>
          <p:nvPr/>
        </p:nvSpPr>
        <p:spPr>
          <a:xfrm>
            <a:off x="3931675" y="3863664"/>
            <a:ext cx="2033270" cy="2032000"/>
          </a:xfrm>
          <a:custGeom>
            <a:avLst/>
            <a:gdLst/>
            <a:ahLst/>
            <a:cxnLst/>
            <a:rect l="l" t="t" r="r" b="b"/>
            <a:pathLst>
              <a:path w="2033270" h="2032000">
                <a:moveTo>
                  <a:pt x="2033016" y="0"/>
                </a:moveTo>
                <a:lnTo>
                  <a:pt x="1016508" y="2031491"/>
                </a:lnTo>
                <a:lnTo>
                  <a:pt x="0" y="0"/>
                </a:lnTo>
                <a:lnTo>
                  <a:pt x="2033016" y="0"/>
                </a:lnTo>
                <a:close/>
              </a:path>
            </a:pathLst>
          </a:custGeom>
          <a:ln w="38100">
            <a:solidFill>
              <a:srgbClr val="FFFFFF"/>
            </a:solidFill>
          </a:ln>
        </p:spPr>
        <p:txBody>
          <a:bodyPr wrap="square" lIns="0" tIns="0" rIns="0" bIns="0" rtlCol="0"/>
          <a:lstStyle/>
          <a:p>
            <a:endParaRPr>
              <a:latin typeface="Times New Roman" pitchFamily="18" charset="0"/>
              <a:cs typeface="Times New Roman" pitchFamily="18" charset="0"/>
            </a:endParaRPr>
          </a:p>
        </p:txBody>
      </p:sp>
      <p:sp>
        <p:nvSpPr>
          <p:cNvPr id="29" name="object 15"/>
          <p:cNvSpPr txBox="1"/>
          <p:nvPr/>
        </p:nvSpPr>
        <p:spPr>
          <a:xfrm>
            <a:off x="4538484" y="4141871"/>
            <a:ext cx="820419" cy="423832"/>
          </a:xfrm>
          <a:prstGeom prst="rect">
            <a:avLst/>
          </a:prstGeom>
        </p:spPr>
        <p:txBody>
          <a:bodyPr vert="horz" wrap="square" lIns="0" tIns="13333" rIns="0" bIns="0" rtlCol="0">
            <a:spAutoFit/>
          </a:bodyPr>
          <a:lstStyle/>
          <a:p>
            <a:pPr algn="ctr">
              <a:lnSpc>
                <a:spcPts val="1564"/>
              </a:lnSpc>
              <a:spcBef>
                <a:spcPts val="105"/>
              </a:spcBef>
            </a:pPr>
            <a:r>
              <a:rPr sz="1400" dirty="0">
                <a:solidFill>
                  <a:srgbClr val="FFFFFF"/>
                </a:solidFill>
                <a:latin typeface="Times New Roman" pitchFamily="18" charset="0"/>
                <a:cs typeface="Times New Roman" pitchFamily="18" charset="0"/>
              </a:rPr>
              <a:t>petroleum</a:t>
            </a:r>
            <a:endParaRPr sz="1400">
              <a:latin typeface="Times New Roman" pitchFamily="18" charset="0"/>
              <a:cs typeface="Times New Roman" pitchFamily="18" charset="0"/>
            </a:endParaRPr>
          </a:p>
          <a:p>
            <a:pPr algn="ctr">
              <a:lnSpc>
                <a:spcPts val="1564"/>
              </a:lnSpc>
            </a:pPr>
            <a:r>
              <a:rPr sz="1400" dirty="0">
                <a:solidFill>
                  <a:srgbClr val="FFFFFF"/>
                </a:solidFill>
                <a:latin typeface="Times New Roman" pitchFamily="18" charset="0"/>
                <a:cs typeface="Times New Roman" pitchFamily="18" charset="0"/>
              </a:rPr>
              <a:t>crisis</a:t>
            </a:r>
            <a:endParaRPr sz="1400">
              <a:latin typeface="Times New Roman" pitchFamily="18" charset="0"/>
              <a:cs typeface="Times New Roman" pitchFamily="18" charset="0"/>
            </a:endParaRPr>
          </a:p>
        </p:txBody>
      </p:sp>
      <p:sp>
        <p:nvSpPr>
          <p:cNvPr id="30" name="object 16"/>
          <p:cNvSpPr/>
          <p:nvPr/>
        </p:nvSpPr>
        <p:spPr>
          <a:xfrm>
            <a:off x="4889512" y="3830897"/>
            <a:ext cx="2148840" cy="2148840"/>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1" name="object 17"/>
          <p:cNvSpPr/>
          <p:nvPr/>
        </p:nvSpPr>
        <p:spPr>
          <a:xfrm>
            <a:off x="5371093" y="4931224"/>
            <a:ext cx="1232915" cy="990599"/>
          </a:xfrm>
          <a:prstGeom prst="rect">
            <a:avLst/>
          </a:prstGeom>
          <a:blipFill>
            <a:blip r:embed="rId6"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2" name="object 18"/>
          <p:cNvSpPr/>
          <p:nvPr/>
        </p:nvSpPr>
        <p:spPr>
          <a:xfrm>
            <a:off x="4948185" y="3863664"/>
            <a:ext cx="2032000" cy="2032000"/>
          </a:xfrm>
          <a:custGeom>
            <a:avLst/>
            <a:gdLst/>
            <a:ahLst/>
            <a:cxnLst/>
            <a:rect l="l" t="t" r="r" b="b"/>
            <a:pathLst>
              <a:path w="2032000" h="2032000">
                <a:moveTo>
                  <a:pt x="1015746" y="0"/>
                </a:moveTo>
                <a:lnTo>
                  <a:pt x="0" y="2031491"/>
                </a:lnTo>
                <a:lnTo>
                  <a:pt x="2031491" y="2031491"/>
                </a:lnTo>
                <a:lnTo>
                  <a:pt x="1015746" y="0"/>
                </a:lnTo>
                <a:close/>
              </a:path>
            </a:pathLst>
          </a:custGeom>
          <a:solidFill>
            <a:srgbClr val="D24717"/>
          </a:solidFill>
        </p:spPr>
        <p:txBody>
          <a:bodyPr wrap="square" lIns="0" tIns="0" rIns="0" bIns="0" rtlCol="0"/>
          <a:lstStyle/>
          <a:p>
            <a:endParaRPr>
              <a:latin typeface="Times New Roman" pitchFamily="18" charset="0"/>
              <a:cs typeface="Times New Roman" pitchFamily="18" charset="0"/>
            </a:endParaRPr>
          </a:p>
        </p:txBody>
      </p:sp>
      <p:sp>
        <p:nvSpPr>
          <p:cNvPr id="33" name="object 19"/>
          <p:cNvSpPr/>
          <p:nvPr/>
        </p:nvSpPr>
        <p:spPr>
          <a:xfrm>
            <a:off x="4948185" y="3863664"/>
            <a:ext cx="2032000" cy="2032000"/>
          </a:xfrm>
          <a:custGeom>
            <a:avLst/>
            <a:gdLst/>
            <a:ahLst/>
            <a:cxnLst/>
            <a:rect l="l" t="t" r="r" b="b"/>
            <a:pathLst>
              <a:path w="2032000" h="2032000">
                <a:moveTo>
                  <a:pt x="0" y="2031491"/>
                </a:moveTo>
                <a:lnTo>
                  <a:pt x="1015746" y="0"/>
                </a:lnTo>
                <a:lnTo>
                  <a:pt x="2031491" y="2031491"/>
                </a:lnTo>
                <a:lnTo>
                  <a:pt x="0" y="2031491"/>
                </a:lnTo>
                <a:close/>
              </a:path>
            </a:pathLst>
          </a:custGeom>
          <a:ln w="38100">
            <a:solidFill>
              <a:srgbClr val="FFFFFF"/>
            </a:solidFill>
          </a:ln>
        </p:spPr>
        <p:txBody>
          <a:bodyPr wrap="square" lIns="0" tIns="0" rIns="0" bIns="0" rtlCol="0"/>
          <a:lstStyle/>
          <a:p>
            <a:endParaRPr>
              <a:latin typeface="Times New Roman" pitchFamily="18" charset="0"/>
              <a:cs typeface="Times New Roman" pitchFamily="18" charset="0"/>
            </a:endParaRPr>
          </a:p>
        </p:txBody>
      </p:sp>
      <p:sp>
        <p:nvSpPr>
          <p:cNvPr id="34" name="object 20"/>
          <p:cNvSpPr txBox="1"/>
          <p:nvPr/>
        </p:nvSpPr>
        <p:spPr>
          <a:xfrm>
            <a:off x="5501395" y="4974660"/>
            <a:ext cx="924560" cy="784179"/>
          </a:xfrm>
          <a:prstGeom prst="rect">
            <a:avLst/>
          </a:prstGeom>
        </p:spPr>
        <p:txBody>
          <a:bodyPr vert="horz" wrap="square" lIns="0" tIns="42535" rIns="0" bIns="0" rtlCol="0">
            <a:spAutoFit/>
          </a:bodyPr>
          <a:lstStyle/>
          <a:p>
            <a:pPr marL="12697" marR="5080" indent="1905" algn="ctr">
              <a:lnSpc>
                <a:spcPct val="86200"/>
              </a:lnSpc>
              <a:spcBef>
                <a:spcPts val="335"/>
              </a:spcBef>
            </a:pPr>
            <a:r>
              <a:rPr sz="1400" dirty="0">
                <a:solidFill>
                  <a:srgbClr val="FFFFFF"/>
                </a:solidFill>
                <a:latin typeface="Times New Roman" pitchFamily="18" charset="0"/>
                <a:cs typeface="Times New Roman" pitchFamily="18" charset="0"/>
              </a:rPr>
              <a:t>electricity  shortage</a:t>
            </a:r>
            <a:r>
              <a:rPr sz="1400" spc="-114" dirty="0">
                <a:solidFill>
                  <a:srgbClr val="FFFFFF"/>
                </a:solidFill>
                <a:latin typeface="Times New Roman" pitchFamily="18" charset="0"/>
                <a:cs typeface="Times New Roman" pitchFamily="18" charset="0"/>
              </a:rPr>
              <a:t> </a:t>
            </a:r>
            <a:r>
              <a:rPr sz="1400" dirty="0">
                <a:solidFill>
                  <a:srgbClr val="FFFFFF"/>
                </a:solidFill>
                <a:latin typeface="Times New Roman" pitchFamily="18" charset="0"/>
                <a:cs typeface="Times New Roman" pitchFamily="18" charset="0"/>
              </a:rPr>
              <a:t>or  electricity  crisis.</a:t>
            </a:r>
            <a:endParaRPr sz="1400" dirty="0">
              <a:latin typeface="Times New Roman" pitchFamily="18" charset="0"/>
              <a:cs typeface="Times New Roman" pitchFamily="18" charset="0"/>
            </a:endParaRPr>
          </a:p>
        </p:txBody>
      </p:sp>
      <p:sp>
        <p:nvSpPr>
          <p:cNvPr id="35" name="object 2"/>
          <p:cNvSpPr txBox="1">
            <a:spLocks noGrp="1"/>
          </p:cNvSpPr>
          <p:nvPr>
            <p:ph type="title"/>
          </p:nvPr>
        </p:nvSpPr>
        <p:spPr>
          <a:xfrm>
            <a:off x="4176800" y="537404"/>
            <a:ext cx="3824200" cy="483940"/>
          </a:xfrm>
          <a:prstGeom prst="rect">
            <a:avLst/>
          </a:prstGeom>
        </p:spPr>
        <p:txBody>
          <a:bodyPr vert="horz" wrap="square" lIns="0" tIns="12697" rIns="0" bIns="0" rtlCol="0">
            <a:spAutoFit/>
          </a:bodyPr>
          <a:lstStyle/>
          <a:p>
            <a:pPr marL="12697">
              <a:spcBef>
                <a:spcPts val="100"/>
              </a:spcBef>
            </a:pPr>
            <a:r>
              <a:rPr lang="en-US" spc="-4" dirty="0">
                <a:latin typeface="Times New Roman" pitchFamily="18" charset="0"/>
                <a:cs typeface="Times New Roman" pitchFamily="18" charset="0"/>
              </a:rPr>
              <a:t>Energy crisis (cont…)</a:t>
            </a:r>
            <a:endParaRPr spc="-4" dirty="0">
              <a:latin typeface="Times New Roman" pitchFamily="18" charset="0"/>
              <a:cs typeface="Times New Roman" pitchFamily="18" charset="0"/>
            </a:endParaRPr>
          </a:p>
        </p:txBody>
      </p:sp>
      <p:pic>
        <p:nvPicPr>
          <p:cNvPr id="22" name="Picture 2" descr="C:\Users\Sumit\Desktop\download.png"/>
          <p:cNvPicPr>
            <a:picLocks noChangeAspect="1" noChangeArrowheads="1"/>
          </p:cNvPicPr>
          <p:nvPr/>
        </p:nvPicPr>
        <p:blipFill>
          <a:blip r:embed="rId7"/>
          <a:srcRect/>
          <a:stretch>
            <a:fillRect/>
          </a:stretch>
        </p:blipFill>
        <p:spPr bwMode="auto">
          <a:xfrm>
            <a:off x="228600" y="304800"/>
            <a:ext cx="1447800" cy="914400"/>
          </a:xfrm>
          <a:prstGeom prst="rect">
            <a:avLst/>
          </a:prstGeom>
          <a:noFill/>
        </p:spPr>
      </p:pic>
      <p:sp>
        <p:nvSpPr>
          <p:cNvPr id="2" name="Date Placeholder 1">
            <a:extLst>
              <a:ext uri="{FF2B5EF4-FFF2-40B4-BE49-F238E27FC236}">
                <a16:creationId xmlns:a16="http://schemas.microsoft.com/office/drawing/2014/main" id="{45CD1E0F-B1E0-6F17-E0E8-702A36D8CFB3}"/>
              </a:ext>
            </a:extLst>
          </p:cNvPr>
          <p:cNvSpPr>
            <a:spLocks noGrp="1"/>
          </p:cNvSpPr>
          <p:nvPr>
            <p:ph type="dt" sz="half" idx="6"/>
          </p:nvPr>
        </p:nvSpPr>
        <p:spPr/>
        <p:txBody>
          <a:bodyPr/>
          <a:lstStyle/>
          <a:p>
            <a:fld id="{E5430A62-19F4-4054-B372-9B53B3B7A5DE}" type="datetime1">
              <a:rPr lang="en-US" spc="-4" smtClean="0"/>
              <a:t>8/22/2022</a:t>
            </a:fld>
            <a:endParaRPr lang="en-US" spc="-4" dirty="0"/>
          </a:p>
        </p:txBody>
      </p:sp>
      <p:sp>
        <p:nvSpPr>
          <p:cNvPr id="4" name="Footer Placeholder 3">
            <a:extLst>
              <a:ext uri="{FF2B5EF4-FFF2-40B4-BE49-F238E27FC236}">
                <a16:creationId xmlns:a16="http://schemas.microsoft.com/office/drawing/2014/main" id="{4EECD149-0CBE-8D3E-E5B6-F117887F4653}"/>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162985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2" y="545032"/>
            <a:ext cx="2858129" cy="518822"/>
          </a:xfrm>
          <a:prstGeom prst="rect">
            <a:avLst/>
          </a:prstGeom>
        </p:spPr>
        <p:txBody>
          <a:bodyPr vert="horz" wrap="square" lIns="0" tIns="12697" rIns="0" bIns="0" rtlCol="0">
            <a:spAutoFit/>
          </a:bodyPr>
          <a:lstStyle/>
          <a:p>
            <a:pPr marL="12697">
              <a:spcBef>
                <a:spcPts val="100"/>
              </a:spcBef>
            </a:pPr>
            <a:r>
              <a:rPr sz="3200" spc="-4">
                <a:latin typeface="Times New Roman" pitchFamily="18" charset="0"/>
                <a:cs typeface="Times New Roman" pitchFamily="18" charset="0"/>
              </a:rPr>
              <a:t>CONTENT</a:t>
            </a:r>
            <a:r>
              <a:rPr lang="en-US" sz="3200" spc="-4" dirty="0">
                <a:latin typeface="Times New Roman" pitchFamily="18" charset="0"/>
                <a:cs typeface="Times New Roman" pitchFamily="18" charset="0"/>
              </a:rPr>
              <a:t>S</a:t>
            </a:r>
            <a:endParaRPr sz="3200"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665987" y="1165863"/>
            <a:ext cx="8935212" cy="2720339"/>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665989" y="1165860"/>
            <a:ext cx="8935720" cy="2720340"/>
          </a:xfrm>
          <a:custGeom>
            <a:avLst/>
            <a:gdLst/>
            <a:ahLst/>
            <a:cxnLst/>
            <a:rect l="l" t="t" r="r" b="b"/>
            <a:pathLst>
              <a:path w="8935720" h="2720340">
                <a:moveTo>
                  <a:pt x="12191" y="2720339"/>
                </a:moveTo>
                <a:lnTo>
                  <a:pt x="0" y="2720339"/>
                </a:lnTo>
                <a:lnTo>
                  <a:pt x="0" y="3047"/>
                </a:lnTo>
                <a:lnTo>
                  <a:pt x="3047" y="0"/>
                </a:lnTo>
                <a:lnTo>
                  <a:pt x="8935212" y="0"/>
                </a:lnTo>
                <a:lnTo>
                  <a:pt x="8935212" y="6096"/>
                </a:lnTo>
                <a:lnTo>
                  <a:pt x="12191" y="6096"/>
                </a:lnTo>
                <a:lnTo>
                  <a:pt x="6095" y="12192"/>
                </a:lnTo>
                <a:lnTo>
                  <a:pt x="12191" y="12192"/>
                </a:lnTo>
                <a:lnTo>
                  <a:pt x="12191" y="2720339"/>
                </a:lnTo>
                <a:close/>
              </a:path>
              <a:path w="8935720" h="2720340">
                <a:moveTo>
                  <a:pt x="12191" y="12192"/>
                </a:moveTo>
                <a:lnTo>
                  <a:pt x="6095" y="12192"/>
                </a:lnTo>
                <a:lnTo>
                  <a:pt x="12191" y="6096"/>
                </a:lnTo>
                <a:lnTo>
                  <a:pt x="12191" y="12192"/>
                </a:lnTo>
                <a:close/>
              </a:path>
              <a:path w="8935720" h="2720340">
                <a:moveTo>
                  <a:pt x="8929116" y="12192"/>
                </a:moveTo>
                <a:lnTo>
                  <a:pt x="12191" y="12192"/>
                </a:lnTo>
                <a:lnTo>
                  <a:pt x="12191" y="6096"/>
                </a:lnTo>
                <a:lnTo>
                  <a:pt x="8929116" y="6096"/>
                </a:lnTo>
                <a:lnTo>
                  <a:pt x="8929116" y="12192"/>
                </a:lnTo>
                <a:close/>
              </a:path>
              <a:path w="8935720" h="2720340">
                <a:moveTo>
                  <a:pt x="8935212" y="2720339"/>
                </a:moveTo>
                <a:lnTo>
                  <a:pt x="8929116" y="2720339"/>
                </a:lnTo>
                <a:lnTo>
                  <a:pt x="8929116" y="6096"/>
                </a:lnTo>
                <a:lnTo>
                  <a:pt x="8935212" y="12192"/>
                </a:lnTo>
                <a:lnTo>
                  <a:pt x="8935212" y="2720339"/>
                </a:lnTo>
                <a:close/>
              </a:path>
              <a:path w="8935720" h="2720340">
                <a:moveTo>
                  <a:pt x="8935212" y="12192"/>
                </a:moveTo>
                <a:lnTo>
                  <a:pt x="8929116" y="6096"/>
                </a:lnTo>
                <a:lnTo>
                  <a:pt x="8935212" y="6096"/>
                </a:lnTo>
                <a:lnTo>
                  <a:pt x="8935212" y="12192"/>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457201" y="3886200"/>
            <a:ext cx="9144000" cy="3429000"/>
          </a:xfrm>
          <a:custGeom>
            <a:avLst/>
            <a:gdLst/>
            <a:ahLst/>
            <a:cxnLst/>
            <a:rect l="l" t="t" r="r" b="b"/>
            <a:pathLst>
              <a:path w="9144000" h="3429000">
                <a:moveTo>
                  <a:pt x="0" y="0"/>
                </a:moveTo>
                <a:lnTo>
                  <a:pt x="9144000" y="0"/>
                </a:lnTo>
                <a:lnTo>
                  <a:pt x="9144000" y="3429000"/>
                </a:lnTo>
                <a:lnTo>
                  <a:pt x="0" y="3429000"/>
                </a:lnTo>
                <a:lnTo>
                  <a:pt x="0" y="0"/>
                </a:lnTo>
                <a:close/>
              </a:path>
            </a:pathLst>
          </a:custGeom>
          <a:solidFill>
            <a:srgbClr val="FFFFFF"/>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665987" y="3886199"/>
            <a:ext cx="8935212" cy="2865120"/>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665989" y="3886199"/>
            <a:ext cx="8935720" cy="2865120"/>
          </a:xfrm>
          <a:custGeom>
            <a:avLst/>
            <a:gdLst/>
            <a:ahLst/>
            <a:cxnLst/>
            <a:rect l="l" t="t" r="r" b="b"/>
            <a:pathLst>
              <a:path w="8935720" h="2865120">
                <a:moveTo>
                  <a:pt x="8935212" y="2865120"/>
                </a:moveTo>
                <a:lnTo>
                  <a:pt x="3047" y="2865120"/>
                </a:lnTo>
                <a:lnTo>
                  <a:pt x="0" y="2862072"/>
                </a:lnTo>
                <a:lnTo>
                  <a:pt x="0" y="0"/>
                </a:lnTo>
                <a:lnTo>
                  <a:pt x="12191" y="0"/>
                </a:lnTo>
                <a:lnTo>
                  <a:pt x="12191" y="2851404"/>
                </a:lnTo>
                <a:lnTo>
                  <a:pt x="6095" y="2851404"/>
                </a:lnTo>
                <a:lnTo>
                  <a:pt x="12191" y="2857500"/>
                </a:lnTo>
                <a:lnTo>
                  <a:pt x="8935212" y="2857500"/>
                </a:lnTo>
                <a:lnTo>
                  <a:pt x="8935212" y="2865120"/>
                </a:lnTo>
                <a:close/>
              </a:path>
              <a:path w="8935720" h="2865120">
                <a:moveTo>
                  <a:pt x="8929116" y="2857500"/>
                </a:moveTo>
                <a:lnTo>
                  <a:pt x="8929116" y="0"/>
                </a:lnTo>
                <a:lnTo>
                  <a:pt x="8935212" y="0"/>
                </a:lnTo>
                <a:lnTo>
                  <a:pt x="8935212" y="2851404"/>
                </a:lnTo>
                <a:lnTo>
                  <a:pt x="8929116" y="2857500"/>
                </a:lnTo>
                <a:close/>
              </a:path>
              <a:path w="8935720" h="2865120">
                <a:moveTo>
                  <a:pt x="12191" y="2857500"/>
                </a:moveTo>
                <a:lnTo>
                  <a:pt x="6095" y="2851404"/>
                </a:lnTo>
                <a:lnTo>
                  <a:pt x="12191" y="2851404"/>
                </a:lnTo>
                <a:lnTo>
                  <a:pt x="12191" y="2857500"/>
                </a:lnTo>
                <a:close/>
              </a:path>
              <a:path w="8935720" h="2865120">
                <a:moveTo>
                  <a:pt x="8929116" y="2857500"/>
                </a:moveTo>
                <a:lnTo>
                  <a:pt x="12191" y="2857500"/>
                </a:lnTo>
                <a:lnTo>
                  <a:pt x="12191" y="2851404"/>
                </a:lnTo>
                <a:lnTo>
                  <a:pt x="8929116" y="2851404"/>
                </a:lnTo>
                <a:lnTo>
                  <a:pt x="8929116" y="2857500"/>
                </a:lnTo>
                <a:close/>
              </a:path>
              <a:path w="8935720" h="2865120">
                <a:moveTo>
                  <a:pt x="8935212" y="2857500"/>
                </a:moveTo>
                <a:lnTo>
                  <a:pt x="8929116" y="2857500"/>
                </a:lnTo>
                <a:lnTo>
                  <a:pt x="8935212" y="2851404"/>
                </a:lnTo>
                <a:lnTo>
                  <a:pt x="8935212" y="2857500"/>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9" name="object 9"/>
          <p:cNvSpPr txBox="1"/>
          <p:nvPr/>
        </p:nvSpPr>
        <p:spPr>
          <a:xfrm>
            <a:off x="750846" y="1128275"/>
            <a:ext cx="8774154" cy="5681665"/>
          </a:xfrm>
          <a:prstGeom prst="rect">
            <a:avLst/>
          </a:prstGeom>
        </p:spPr>
        <p:txBody>
          <a:bodyPr vert="horz" wrap="square" lIns="0" tIns="79357" rIns="0" bIns="0" rtlCol="0">
            <a:spAutoFit/>
          </a:bodyPr>
          <a:lstStyle/>
          <a:p>
            <a:pPr marL="342819" indent="-342819" algn="just">
              <a:buFont typeface="Arial" pitchFamily="34" charset="0"/>
              <a:buChar char="•"/>
            </a:pPr>
            <a:r>
              <a:rPr lang="en-IN" sz="2800" b="1" dirty="0"/>
              <a:t>Energy and Development</a:t>
            </a:r>
          </a:p>
          <a:p>
            <a:pPr marL="342819" indent="-342819" algn="just">
              <a:buFont typeface="Arial" pitchFamily="34" charset="0"/>
              <a:buChar char="•"/>
            </a:pPr>
            <a:endParaRPr lang="en-IN" sz="2800" b="1" dirty="0"/>
          </a:p>
          <a:p>
            <a:pPr marL="342819" indent="-342819" algn="just">
              <a:buFont typeface="Arial" pitchFamily="34" charset="0"/>
              <a:buChar char="•"/>
            </a:pPr>
            <a:r>
              <a:rPr lang="en-IN" sz="2800" b="1" dirty="0"/>
              <a:t>Energy demand and availability</a:t>
            </a:r>
          </a:p>
          <a:p>
            <a:pPr marL="342819" indent="-342819" algn="just">
              <a:buFont typeface="Arial" pitchFamily="34" charset="0"/>
              <a:buChar char="•"/>
            </a:pPr>
            <a:endParaRPr lang="en-IN" sz="2800" b="1" dirty="0"/>
          </a:p>
          <a:p>
            <a:pPr marL="342819" indent="-342819" algn="just">
              <a:buFont typeface="Arial" pitchFamily="34" charset="0"/>
              <a:buChar char="•"/>
            </a:pPr>
            <a:r>
              <a:rPr lang="en-IN" sz="2800" b="1" dirty="0"/>
              <a:t>Energy crisis</a:t>
            </a:r>
          </a:p>
          <a:p>
            <a:pPr marL="342819" indent="-342819" algn="just">
              <a:buFont typeface="Arial" pitchFamily="34" charset="0"/>
              <a:buChar char="•"/>
            </a:pPr>
            <a:endParaRPr lang="en-IN" sz="2800" b="1" dirty="0"/>
          </a:p>
          <a:p>
            <a:pPr marL="342819" indent="-342819" algn="just">
              <a:buFont typeface="Arial" pitchFamily="34" charset="0"/>
              <a:buChar char="•"/>
            </a:pPr>
            <a:r>
              <a:rPr lang="en-IN" sz="2800" b="1" dirty="0"/>
              <a:t>Conventional and Nonconventional energy</a:t>
            </a:r>
          </a:p>
          <a:p>
            <a:pPr marL="342819" indent="-342819" algn="just">
              <a:buFont typeface="Arial" pitchFamily="34" charset="0"/>
              <a:buChar char="•"/>
            </a:pPr>
            <a:endParaRPr lang="en-IN" sz="2800" b="1" dirty="0"/>
          </a:p>
          <a:p>
            <a:pPr marL="342819" indent="-342819" algn="just">
              <a:buFont typeface="Arial" pitchFamily="34" charset="0"/>
              <a:buChar char="•"/>
            </a:pPr>
            <a:r>
              <a:rPr lang="en-IN" sz="2800" b="1" dirty="0"/>
              <a:t>Renewable and Non-renewable energy resources</a:t>
            </a:r>
          </a:p>
          <a:p>
            <a:pPr marL="342819" indent="-342819" algn="just">
              <a:buFont typeface="Arial" pitchFamily="34" charset="0"/>
              <a:buChar char="•"/>
            </a:pPr>
            <a:endParaRPr lang="en-IN" sz="2800" b="1" dirty="0"/>
          </a:p>
          <a:p>
            <a:pPr marL="342819" indent="-342819" algn="just">
              <a:buFont typeface="Arial" pitchFamily="34" charset="0"/>
              <a:buChar char="•"/>
            </a:pPr>
            <a:r>
              <a:rPr lang="en-IN" sz="2800" b="1" dirty="0"/>
              <a:t>Environmental impacts of conventional energy usage</a:t>
            </a:r>
          </a:p>
          <a:p>
            <a:pPr marL="342819" indent="-342819" algn="just">
              <a:buFont typeface="Arial" pitchFamily="34" charset="0"/>
              <a:buChar char="•"/>
            </a:pPr>
            <a:r>
              <a:rPr lang="en-IN" sz="2800" b="1" dirty="0"/>
              <a:t>Basic concepts of heat and fluid flow useful for energy systems</a:t>
            </a:r>
            <a:endParaRPr sz="2500" b="1" dirty="0">
              <a:latin typeface="Times New Roman" pitchFamily="18" charset="0"/>
              <a:cs typeface="Times New Roman" pitchFamily="18" charset="0"/>
            </a:endParaRPr>
          </a:p>
        </p:txBody>
      </p:sp>
      <p:pic>
        <p:nvPicPr>
          <p:cNvPr id="11" name="Picture 2" descr="C:\Users\Sumit\Desktop\download.png"/>
          <p:cNvPicPr>
            <a:picLocks noChangeAspect="1" noChangeArrowheads="1"/>
          </p:cNvPicPr>
          <p:nvPr/>
        </p:nvPicPr>
        <p:blipFill>
          <a:blip r:embed="rId5"/>
          <a:srcRect/>
          <a:stretch>
            <a:fillRect/>
          </a:stretch>
        </p:blipFill>
        <p:spPr bwMode="auto">
          <a:xfrm>
            <a:off x="304800" y="457201"/>
            <a:ext cx="1447800" cy="685799"/>
          </a:xfrm>
          <a:prstGeom prst="rect">
            <a:avLst/>
          </a:prstGeom>
          <a:noFill/>
        </p:spPr>
      </p:pic>
      <p:sp>
        <p:nvSpPr>
          <p:cNvPr id="10" name="Date Placeholder 9">
            <a:extLst>
              <a:ext uri="{FF2B5EF4-FFF2-40B4-BE49-F238E27FC236}">
                <a16:creationId xmlns:a16="http://schemas.microsoft.com/office/drawing/2014/main" id="{11FA042D-D423-BABC-55FE-278941C12D99}"/>
              </a:ext>
            </a:extLst>
          </p:cNvPr>
          <p:cNvSpPr>
            <a:spLocks noGrp="1"/>
          </p:cNvSpPr>
          <p:nvPr>
            <p:ph type="dt" sz="half" idx="6"/>
          </p:nvPr>
        </p:nvSpPr>
        <p:spPr/>
        <p:txBody>
          <a:bodyPr/>
          <a:lstStyle/>
          <a:p>
            <a:fld id="{80A7CEA3-763D-47DF-87F8-4979AC8CA0C9}" type="datetime1">
              <a:rPr lang="en-US" spc="-4" smtClean="0"/>
              <a:t>8/22/2022</a:t>
            </a:fld>
            <a:endParaRPr lang="en-US" spc="-4" dirty="0"/>
          </a:p>
        </p:txBody>
      </p:sp>
      <p:sp>
        <p:nvSpPr>
          <p:cNvPr id="13" name="Footer Placeholder 12">
            <a:extLst>
              <a:ext uri="{FF2B5EF4-FFF2-40B4-BE49-F238E27FC236}">
                <a16:creationId xmlns:a16="http://schemas.microsoft.com/office/drawing/2014/main" id="{875DF15B-185F-D5C0-C880-0EFF8AC57C98}"/>
              </a:ext>
            </a:extLst>
          </p:cNvPr>
          <p:cNvSpPr>
            <a:spLocks noGrp="1"/>
          </p:cNvSpPr>
          <p:nvPr>
            <p:ph type="ftr" sz="quarter" idx="5"/>
          </p:nvPr>
        </p:nvSpPr>
        <p:spPr/>
        <p:txBody>
          <a:bodyPr/>
          <a:lstStyle/>
          <a:p>
            <a:r>
              <a:rPr lang="sv-SE"/>
              <a:t>Mr. Vikas Kumar                  RER (KOE-074)                   Unit- 1</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flipH="1">
            <a:off x="3276600" y="537406"/>
            <a:ext cx="4800600" cy="483941"/>
          </a:xfrm>
          <a:prstGeom prst="rect">
            <a:avLst/>
          </a:prstGeom>
        </p:spPr>
        <p:txBody>
          <a:bodyPr vert="horz" wrap="square" lIns="0" tIns="12697" rIns="0" bIns="0" rtlCol="0">
            <a:spAutoFit/>
          </a:bodyPr>
          <a:lstStyle/>
          <a:p>
            <a:pPr marL="12697">
              <a:spcBef>
                <a:spcPts val="100"/>
              </a:spcBef>
            </a:pPr>
            <a:r>
              <a:rPr lang="en-US" spc="-4" dirty="0">
                <a:latin typeface="Times New Roman" pitchFamily="18" charset="0"/>
                <a:cs typeface="Times New Roman" pitchFamily="18" charset="0"/>
              </a:rPr>
              <a:t>Causes of energy crisis(CO1)</a:t>
            </a:r>
            <a:endParaRPr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838203" y="1622513"/>
            <a:ext cx="8415767" cy="361204"/>
          </a:xfrm>
          <a:prstGeom prst="rect">
            <a:avLst/>
          </a:prstGeom>
        </p:spPr>
        <p:txBody>
          <a:bodyPr vert="horz" wrap="square" lIns="0" tIns="12061" rIns="0" bIns="0" rtlCol="0">
            <a:spAutoFit/>
          </a:bodyPr>
          <a:lstStyle/>
          <a:p>
            <a:pPr marL="50789" marR="38726" algn="just">
              <a:spcBef>
                <a:spcPts val="95"/>
              </a:spcBef>
            </a:pPr>
            <a:endParaRPr sz="2200" dirty="0">
              <a:latin typeface="Times New Roman" pitchFamily="18" charset="0"/>
              <a:cs typeface="Times New Roman" pitchFamily="18" charset="0"/>
            </a:endParaRPr>
          </a:p>
        </p:txBody>
      </p:sp>
      <p:sp>
        <p:nvSpPr>
          <p:cNvPr id="28" name="object 4"/>
          <p:cNvSpPr txBox="1"/>
          <p:nvPr/>
        </p:nvSpPr>
        <p:spPr>
          <a:xfrm>
            <a:off x="481915" y="1447801"/>
            <a:ext cx="9531986" cy="5658598"/>
          </a:xfrm>
          <a:prstGeom prst="rect">
            <a:avLst/>
          </a:prstGeom>
        </p:spPr>
        <p:txBody>
          <a:bodyPr vert="horz" wrap="square" lIns="0" tIns="13333" rIns="0" bIns="0" rtlCol="0">
            <a:spAutoFit/>
          </a:bodyPr>
          <a:lstStyle/>
          <a:p>
            <a:pPr marL="469790" marR="219024" indent="-457093" algn="just">
              <a:spcBef>
                <a:spcPts val="105"/>
              </a:spcBef>
              <a:buFont typeface="Arial" pitchFamily="34" charset="0"/>
              <a:buChar char="•"/>
            </a:pPr>
            <a:r>
              <a:rPr sz="2200" b="1" dirty="0">
                <a:latin typeface="Times New Roman" pitchFamily="18" charset="0"/>
                <a:cs typeface="Times New Roman" pitchFamily="18" charset="0"/>
              </a:rPr>
              <a:t>Oil</a:t>
            </a:r>
            <a:r>
              <a:rPr sz="2200" b="1" spc="-75" dirty="0">
                <a:latin typeface="Times New Roman" pitchFamily="18" charset="0"/>
                <a:cs typeface="Times New Roman" pitchFamily="18" charset="0"/>
              </a:rPr>
              <a:t> </a:t>
            </a:r>
            <a:r>
              <a:rPr sz="2200" b="1" spc="-10" dirty="0">
                <a:latin typeface="Times New Roman" pitchFamily="18" charset="0"/>
                <a:cs typeface="Times New Roman" pitchFamily="18" charset="0"/>
              </a:rPr>
              <a:t>Shortage:</a:t>
            </a:r>
            <a:r>
              <a:rPr lang="en-US" sz="2200" b="1" spc="-10" dirty="0">
                <a:latin typeface="Times New Roman" pitchFamily="18" charset="0"/>
                <a:cs typeface="Times New Roman" pitchFamily="18" charset="0"/>
              </a:rPr>
              <a:t> </a:t>
            </a:r>
            <a:r>
              <a:rPr lang="en-US" sz="2200" spc="-10" dirty="0">
                <a:latin typeface="Times New Roman" pitchFamily="18" charset="0"/>
                <a:cs typeface="Times New Roman" pitchFamily="18" charset="0"/>
              </a:rPr>
              <a:t>Reserves </a:t>
            </a:r>
            <a:r>
              <a:rPr lang="en-US" sz="2200" dirty="0">
                <a:latin typeface="Times New Roman" pitchFamily="18" charset="0"/>
                <a:cs typeface="Times New Roman" pitchFamily="18" charset="0"/>
              </a:rPr>
              <a:t>of </a:t>
            </a:r>
            <a:r>
              <a:rPr lang="en-US" sz="2200" spc="-10" dirty="0">
                <a:latin typeface="Times New Roman" pitchFamily="18" charset="0"/>
                <a:cs typeface="Times New Roman" pitchFamily="18" charset="0"/>
              </a:rPr>
              <a:t>mineral </a:t>
            </a:r>
            <a:r>
              <a:rPr lang="en-US" sz="2200" dirty="0">
                <a:latin typeface="Times New Roman" pitchFamily="18" charset="0"/>
                <a:cs typeface="Times New Roman" pitchFamily="18" charset="0"/>
              </a:rPr>
              <a:t>oil in India is only 0.3% of </a:t>
            </a:r>
            <a:r>
              <a:rPr lang="en-US" sz="2200" spc="-20" dirty="0">
                <a:latin typeface="Times New Roman" pitchFamily="18" charset="0"/>
                <a:cs typeface="Times New Roman" pitchFamily="18" charset="0"/>
              </a:rPr>
              <a:t>world’s  </a:t>
            </a:r>
            <a:r>
              <a:rPr lang="en-US" sz="2200" dirty="0">
                <a:latin typeface="Times New Roman" pitchFamily="18" charset="0"/>
                <a:cs typeface="Times New Roman" pitchFamily="18" charset="0"/>
              </a:rPr>
              <a:t>known oil </a:t>
            </a:r>
            <a:r>
              <a:rPr lang="en-US" sz="2200" spc="-10" dirty="0">
                <a:latin typeface="Times New Roman" pitchFamily="18" charset="0"/>
                <a:cs typeface="Times New Roman" pitchFamily="18" charset="0"/>
              </a:rPr>
              <a:t>reserves. </a:t>
            </a:r>
            <a:r>
              <a:rPr lang="en-US" sz="2200" spc="-4" dirty="0">
                <a:latin typeface="Times New Roman" pitchFamily="18" charset="0"/>
                <a:cs typeface="Times New Roman" pitchFamily="18" charset="0"/>
              </a:rPr>
              <a:t>Oil </a:t>
            </a:r>
            <a:r>
              <a:rPr lang="en-US" sz="2200" spc="-10" dirty="0">
                <a:latin typeface="Times New Roman" pitchFamily="18" charset="0"/>
                <a:cs typeface="Times New Roman" pitchFamily="18" charset="0"/>
              </a:rPr>
              <a:t>shortage </a:t>
            </a:r>
            <a:r>
              <a:rPr lang="en-US" sz="2200" spc="-4" dirty="0">
                <a:latin typeface="Times New Roman" pitchFamily="18" charset="0"/>
                <a:cs typeface="Times New Roman" pitchFamily="18" charset="0"/>
              </a:rPr>
              <a:t>adversely </a:t>
            </a:r>
            <a:r>
              <a:rPr lang="en-US" sz="2200" spc="-10" dirty="0">
                <a:latin typeface="Times New Roman" pitchFamily="18" charset="0"/>
                <a:cs typeface="Times New Roman" pitchFamily="18" charset="0"/>
              </a:rPr>
              <a:t>effect </a:t>
            </a:r>
            <a:r>
              <a:rPr lang="en-US" sz="2200" dirty="0">
                <a:latin typeface="Times New Roman" pitchFamily="18" charset="0"/>
                <a:cs typeface="Times New Roman" pitchFamily="18" charset="0"/>
              </a:rPr>
              <a:t>the  </a:t>
            </a:r>
            <a:r>
              <a:rPr lang="en-US" sz="2200" spc="-4" dirty="0">
                <a:latin typeface="Times New Roman" pitchFamily="18" charset="0"/>
                <a:cs typeface="Times New Roman" pitchFamily="18" charset="0"/>
              </a:rPr>
              <a:t>transport sector </a:t>
            </a:r>
            <a:r>
              <a:rPr lang="en-US" sz="2200" dirty="0">
                <a:latin typeface="Times New Roman" pitchFamily="18" charset="0"/>
                <a:cs typeface="Times New Roman" pitchFamily="18" charset="0"/>
              </a:rPr>
              <a:t>in the </a:t>
            </a:r>
            <a:r>
              <a:rPr lang="en-US" sz="2200" spc="-20" dirty="0">
                <a:latin typeface="Times New Roman" pitchFamily="18" charset="0"/>
                <a:cs typeface="Times New Roman" pitchFamily="18" charset="0"/>
              </a:rPr>
              <a:t>economy. </a:t>
            </a:r>
            <a:r>
              <a:rPr lang="en-US" sz="2200" spc="-10" dirty="0">
                <a:latin typeface="Times New Roman" pitchFamily="18" charset="0"/>
                <a:cs typeface="Times New Roman" pitchFamily="18" charset="0"/>
              </a:rPr>
              <a:t>Again </a:t>
            </a:r>
            <a:r>
              <a:rPr lang="en-US" sz="2200" spc="-4" dirty="0">
                <a:latin typeface="Times New Roman" pitchFamily="18" charset="0"/>
                <a:cs typeface="Times New Roman" pitchFamily="18" charset="0"/>
              </a:rPr>
              <a:t>rising </a:t>
            </a:r>
            <a:r>
              <a:rPr lang="en-US" sz="2200" dirty="0">
                <a:latin typeface="Times New Roman" pitchFamily="18" charset="0"/>
                <a:cs typeface="Times New Roman" pitchFamily="18" charset="0"/>
              </a:rPr>
              <a:t>oil prices  has led </a:t>
            </a:r>
            <a:r>
              <a:rPr lang="en-US" sz="2200" spc="-14" dirty="0">
                <a:latin typeface="Times New Roman" pitchFamily="18" charset="0"/>
                <a:cs typeface="Times New Roman" pitchFamily="18" charset="0"/>
              </a:rPr>
              <a:t>to </a:t>
            </a:r>
            <a:r>
              <a:rPr lang="en-US" sz="2200" spc="-4" dirty="0">
                <a:latin typeface="Times New Roman" pitchFamily="18" charset="0"/>
                <a:cs typeface="Times New Roman" pitchFamily="18" charset="0"/>
              </a:rPr>
              <a:t>rising </a:t>
            </a:r>
            <a:r>
              <a:rPr lang="en-US" sz="2200" spc="-14" dirty="0">
                <a:latin typeface="Times New Roman" pitchFamily="18" charset="0"/>
                <a:cs typeface="Times New Roman" pitchFamily="18" charset="0"/>
              </a:rPr>
              <a:t>general </a:t>
            </a:r>
            <a:r>
              <a:rPr lang="en-US" sz="2200" dirty="0">
                <a:latin typeface="Times New Roman" pitchFamily="18" charset="0"/>
                <a:cs typeface="Times New Roman" pitchFamily="18" charset="0"/>
              </a:rPr>
              <a:t>prices in</a:t>
            </a:r>
            <a:r>
              <a:rPr lang="en-US" sz="2200" spc="-20" dirty="0">
                <a:latin typeface="Times New Roman" pitchFamily="18" charset="0"/>
                <a:cs typeface="Times New Roman" pitchFamily="18" charset="0"/>
              </a:rPr>
              <a:t> </a:t>
            </a:r>
            <a:r>
              <a:rPr lang="en-US" sz="2200" dirty="0">
                <a:latin typeface="Times New Roman" pitchFamily="18" charset="0"/>
                <a:cs typeface="Times New Roman" pitchFamily="18" charset="0"/>
              </a:rPr>
              <a:t>India.</a:t>
            </a:r>
          </a:p>
          <a:p>
            <a:pPr marL="469790" marR="219024" indent="-457093" algn="just">
              <a:spcBef>
                <a:spcPts val="105"/>
              </a:spcBef>
              <a:buFont typeface="Arial" pitchFamily="34" charset="0"/>
              <a:buChar char="•"/>
            </a:pPr>
            <a:endParaRPr lang="en-US" sz="2200" dirty="0">
              <a:latin typeface="Times New Roman" pitchFamily="18" charset="0"/>
              <a:cs typeface="Times New Roman" pitchFamily="18" charset="0"/>
            </a:endParaRPr>
          </a:p>
          <a:p>
            <a:pPr marL="469790" marR="219024" indent="-457093" algn="just">
              <a:spcBef>
                <a:spcPts val="105"/>
              </a:spcBef>
              <a:buFont typeface="Arial" pitchFamily="34" charset="0"/>
              <a:buChar char="•"/>
            </a:pPr>
            <a:r>
              <a:rPr lang="en-US" sz="2200" b="1" spc="-10" dirty="0">
                <a:latin typeface="Times New Roman" pitchFamily="18" charset="0"/>
                <a:cs typeface="Times New Roman" pitchFamily="18" charset="0"/>
              </a:rPr>
              <a:t>Coal</a:t>
            </a:r>
            <a:r>
              <a:rPr lang="en-US" sz="2200" b="1" spc="14" dirty="0">
                <a:latin typeface="Times New Roman" pitchFamily="18" charset="0"/>
                <a:cs typeface="Times New Roman" pitchFamily="18" charset="0"/>
              </a:rPr>
              <a:t> </a:t>
            </a:r>
            <a:r>
              <a:rPr lang="en-US" sz="2200" b="1" spc="-10" dirty="0">
                <a:latin typeface="Times New Roman" pitchFamily="18" charset="0"/>
                <a:cs typeface="Times New Roman" pitchFamily="18" charset="0"/>
              </a:rPr>
              <a:t>shortage:</a:t>
            </a:r>
            <a:r>
              <a:rPr lang="en-US" sz="2200" b="1" dirty="0">
                <a:latin typeface="Times New Roman" pitchFamily="18" charset="0"/>
                <a:cs typeface="Times New Roman" pitchFamily="18" charset="0"/>
              </a:rPr>
              <a:t> </a:t>
            </a:r>
            <a:r>
              <a:rPr lang="en-US" sz="2200" spc="-4" dirty="0">
                <a:latin typeface="Times New Roman" pitchFamily="18" charset="0"/>
                <a:cs typeface="Times New Roman" pitchFamily="18" charset="0"/>
              </a:rPr>
              <a:t>Coal </a:t>
            </a:r>
            <a:r>
              <a:rPr lang="en-US" sz="2200" spc="-10" dirty="0">
                <a:latin typeface="Times New Roman" pitchFamily="18" charset="0"/>
                <a:cs typeface="Times New Roman" pitchFamily="18" charset="0"/>
              </a:rPr>
              <a:t>reserves </a:t>
            </a:r>
            <a:r>
              <a:rPr lang="en-US" sz="2200" spc="-14" dirty="0">
                <a:latin typeface="Times New Roman" pitchFamily="18" charset="0"/>
                <a:cs typeface="Times New Roman" pitchFamily="18" charset="0"/>
              </a:rPr>
              <a:t>are </a:t>
            </a:r>
            <a:r>
              <a:rPr lang="en-US" sz="2200" spc="-10" dirty="0">
                <a:latin typeface="Times New Roman" pitchFamily="18" charset="0"/>
                <a:cs typeface="Times New Roman" pitchFamily="18" charset="0"/>
              </a:rPr>
              <a:t>quantitatively </a:t>
            </a:r>
            <a:r>
              <a:rPr lang="en-US" sz="2200" dirty="0">
                <a:latin typeface="Times New Roman" pitchFamily="18" charset="0"/>
                <a:cs typeface="Times New Roman" pitchFamily="18" charset="0"/>
              </a:rPr>
              <a:t>and </a:t>
            </a:r>
            <a:r>
              <a:rPr lang="en-US" sz="2200" spc="-10" dirty="0">
                <a:latin typeface="Times New Roman" pitchFamily="18" charset="0"/>
                <a:cs typeface="Times New Roman" pitchFamily="18" charset="0"/>
              </a:rPr>
              <a:t>qualitatively  </a:t>
            </a:r>
            <a:r>
              <a:rPr lang="en-US" sz="2200" spc="-40" dirty="0">
                <a:latin typeface="Times New Roman" pitchFamily="18" charset="0"/>
                <a:cs typeface="Times New Roman" pitchFamily="18" charset="0"/>
              </a:rPr>
              <a:t>poor. </a:t>
            </a:r>
            <a:r>
              <a:rPr lang="en-US" sz="2200" spc="-4" dirty="0">
                <a:latin typeface="Times New Roman" pitchFamily="18" charset="0"/>
                <a:cs typeface="Times New Roman" pitchFamily="18" charset="0"/>
              </a:rPr>
              <a:t>Coal shortages </a:t>
            </a:r>
            <a:r>
              <a:rPr lang="en-US" sz="2200" spc="-10" dirty="0">
                <a:latin typeface="Times New Roman" pitchFamily="18" charset="0"/>
                <a:cs typeface="Times New Roman" pitchFamily="18" charset="0"/>
              </a:rPr>
              <a:t>adversely affects </a:t>
            </a:r>
            <a:r>
              <a:rPr lang="en-US" sz="2200" spc="-14" dirty="0">
                <a:latin typeface="Times New Roman" pitchFamily="18" charset="0"/>
                <a:cs typeface="Times New Roman" pitchFamily="18" charset="0"/>
              </a:rPr>
              <a:t>generation  </a:t>
            </a:r>
            <a:r>
              <a:rPr lang="en-US" sz="2200" dirty="0">
                <a:latin typeface="Times New Roman" pitchFamily="18" charset="0"/>
                <a:cs typeface="Times New Roman" pitchFamily="18" charset="0"/>
              </a:rPr>
              <a:t>of </a:t>
            </a:r>
            <a:r>
              <a:rPr lang="en-US" sz="2200" spc="-14" dirty="0">
                <a:latin typeface="Times New Roman" pitchFamily="18" charset="0"/>
                <a:cs typeface="Times New Roman" pitchFamily="18" charset="0"/>
              </a:rPr>
              <a:t>electricity, </a:t>
            </a:r>
            <a:r>
              <a:rPr lang="en-US" sz="2200" spc="-10" dirty="0">
                <a:latin typeface="Times New Roman" pitchFamily="18" charset="0"/>
                <a:cs typeface="Times New Roman" pitchFamily="18" charset="0"/>
              </a:rPr>
              <a:t>therefore, restricts </a:t>
            </a:r>
            <a:r>
              <a:rPr lang="en-US" sz="2200" dirty="0">
                <a:latin typeface="Times New Roman" pitchFamily="18" charset="0"/>
                <a:cs typeface="Times New Roman" pitchFamily="18" charset="0"/>
              </a:rPr>
              <a:t>the </a:t>
            </a:r>
            <a:r>
              <a:rPr lang="en-US" sz="2200" spc="-4" dirty="0">
                <a:latin typeface="Times New Roman" pitchFamily="18" charset="0"/>
                <a:cs typeface="Times New Roman" pitchFamily="18" charset="0"/>
              </a:rPr>
              <a:t>economic  development.</a:t>
            </a:r>
          </a:p>
          <a:p>
            <a:pPr marL="469790" marR="219024" indent="-457093" algn="just">
              <a:spcBef>
                <a:spcPts val="105"/>
              </a:spcBef>
              <a:buFont typeface="Arial" pitchFamily="34" charset="0"/>
              <a:buChar char="•"/>
            </a:pPr>
            <a:endParaRPr lang="en-US" sz="2200" dirty="0">
              <a:latin typeface="Times New Roman" pitchFamily="18" charset="0"/>
              <a:cs typeface="Times New Roman" pitchFamily="18" charset="0"/>
            </a:endParaRPr>
          </a:p>
          <a:p>
            <a:pPr marL="469790" marR="219024" indent="-457093" algn="just">
              <a:spcBef>
                <a:spcPts val="105"/>
              </a:spcBef>
              <a:buFont typeface="Arial" pitchFamily="34" charset="0"/>
              <a:buChar char="•"/>
            </a:pPr>
            <a:r>
              <a:rPr lang="en-US" sz="2200" b="1" spc="-20" dirty="0">
                <a:latin typeface="Times New Roman" pitchFamily="18" charset="0"/>
                <a:cs typeface="Times New Roman" pitchFamily="18" charset="0"/>
              </a:rPr>
              <a:t>Power</a:t>
            </a:r>
            <a:r>
              <a:rPr lang="en-US" sz="2200" b="1" dirty="0">
                <a:latin typeface="Times New Roman" pitchFamily="18" charset="0"/>
                <a:cs typeface="Times New Roman" pitchFamily="18" charset="0"/>
              </a:rPr>
              <a:t> </a:t>
            </a:r>
            <a:r>
              <a:rPr lang="en-US" sz="2200" b="1" spc="-14" dirty="0">
                <a:latin typeface="Times New Roman" pitchFamily="18" charset="0"/>
                <a:cs typeface="Times New Roman" pitchFamily="18" charset="0"/>
              </a:rPr>
              <a:t>shortage:</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A </a:t>
            </a:r>
            <a:r>
              <a:rPr lang="en-US" sz="2200" spc="-10" dirty="0">
                <a:latin typeface="Times New Roman" pitchFamily="18" charset="0"/>
                <a:cs typeface="Times New Roman" pitchFamily="18" charset="0"/>
              </a:rPr>
              <a:t>severe shortage exists </a:t>
            </a:r>
            <a:r>
              <a:rPr lang="en-US" sz="2200" dirty="0">
                <a:latin typeface="Times New Roman" pitchFamily="18" charset="0"/>
                <a:cs typeface="Times New Roman" pitchFamily="18" charset="0"/>
              </a:rPr>
              <a:t>in </a:t>
            </a:r>
            <a:r>
              <a:rPr lang="en-US" sz="2200" spc="-14" dirty="0">
                <a:latin typeface="Times New Roman" pitchFamily="18" charset="0"/>
                <a:cs typeface="Times New Roman" pitchFamily="18" charset="0"/>
              </a:rPr>
              <a:t>generation </a:t>
            </a:r>
            <a:r>
              <a:rPr lang="en-US" sz="2200" dirty="0">
                <a:latin typeface="Times New Roman" pitchFamily="18" charset="0"/>
                <a:cs typeface="Times New Roman" pitchFamily="18" charset="0"/>
              </a:rPr>
              <a:t>and </a:t>
            </a:r>
            <a:r>
              <a:rPr lang="en-US" sz="2200" spc="-4" dirty="0">
                <a:latin typeface="Times New Roman" pitchFamily="18" charset="0"/>
                <a:cs typeface="Times New Roman" pitchFamily="18" charset="0"/>
              </a:rPr>
              <a:t>distribution  </a:t>
            </a:r>
            <a:r>
              <a:rPr lang="en-US" sz="2200" dirty="0">
                <a:latin typeface="Times New Roman" pitchFamily="18" charset="0"/>
                <a:cs typeface="Times New Roman" pitchFamily="18" charset="0"/>
              </a:rPr>
              <a:t>of </a:t>
            </a:r>
            <a:r>
              <a:rPr lang="en-US" sz="2200" spc="-4" dirty="0">
                <a:latin typeface="Times New Roman" pitchFamily="18" charset="0"/>
                <a:cs typeface="Times New Roman" pitchFamily="18" charset="0"/>
              </a:rPr>
              <a:t>electric power </a:t>
            </a:r>
            <a:r>
              <a:rPr lang="en-US" sz="2200" dirty="0">
                <a:latin typeface="Times New Roman" pitchFamily="18" charset="0"/>
                <a:cs typeface="Times New Roman" pitchFamily="18" charset="0"/>
              </a:rPr>
              <a:t>in India. </a:t>
            </a:r>
            <a:r>
              <a:rPr lang="en-US" sz="2200" spc="-10" dirty="0">
                <a:latin typeface="Times New Roman" pitchFamily="18" charset="0"/>
                <a:cs typeface="Times New Roman" pitchFamily="18" charset="0"/>
              </a:rPr>
              <a:t>Power shortage</a:t>
            </a:r>
            <a:r>
              <a:rPr lang="en-US" sz="2200" spc="-65" dirty="0">
                <a:latin typeface="Times New Roman" pitchFamily="18" charset="0"/>
                <a:cs typeface="Times New Roman" pitchFamily="18" charset="0"/>
              </a:rPr>
              <a:t> </a:t>
            </a:r>
            <a:r>
              <a:rPr lang="en-US" sz="2200" spc="-10" dirty="0">
                <a:latin typeface="Times New Roman" pitchFamily="18" charset="0"/>
                <a:cs typeface="Times New Roman" pitchFamily="18" charset="0"/>
              </a:rPr>
              <a:t>affects</a:t>
            </a:r>
            <a:r>
              <a:rPr lang="en-US" sz="2200" dirty="0">
                <a:latin typeface="Times New Roman" pitchFamily="18" charset="0"/>
                <a:cs typeface="Times New Roman" pitchFamily="18" charset="0"/>
              </a:rPr>
              <a:t>. </a:t>
            </a:r>
            <a:r>
              <a:rPr lang="en-US" sz="2200" spc="-4" dirty="0">
                <a:latin typeface="Times New Roman" pitchFamily="18" charset="0"/>
                <a:cs typeface="Times New Roman" pitchFamily="18" charset="0"/>
              </a:rPr>
              <a:t>industrial </a:t>
            </a:r>
            <a:r>
              <a:rPr lang="en-US" sz="2200" dirty="0">
                <a:latin typeface="Times New Roman" pitchFamily="18" charset="0"/>
                <a:cs typeface="Times New Roman" pitchFamily="18" charset="0"/>
              </a:rPr>
              <a:t>as </a:t>
            </a:r>
            <a:r>
              <a:rPr lang="en-US" sz="2200" spc="-10" dirty="0">
                <a:latin typeface="Times New Roman" pitchFamily="18" charset="0"/>
                <a:cs typeface="Times New Roman" pitchFamily="18" charset="0"/>
              </a:rPr>
              <a:t>well </a:t>
            </a:r>
            <a:r>
              <a:rPr lang="en-US" sz="2200" dirty="0">
                <a:latin typeface="Times New Roman" pitchFamily="18" charset="0"/>
                <a:cs typeface="Times New Roman" pitchFamily="18" charset="0"/>
              </a:rPr>
              <a:t>as </a:t>
            </a:r>
            <a:r>
              <a:rPr lang="en-US" sz="2200" spc="-10" dirty="0">
                <a:latin typeface="Times New Roman" pitchFamily="18" charset="0"/>
                <a:cs typeface="Times New Roman" pitchFamily="18" charset="0"/>
              </a:rPr>
              <a:t>agricultural </a:t>
            </a:r>
            <a:r>
              <a:rPr lang="en-US" sz="2200" spc="-4" dirty="0">
                <a:latin typeface="Times New Roman" pitchFamily="18" charset="0"/>
                <a:cs typeface="Times New Roman" pitchFamily="18" charset="0"/>
              </a:rPr>
              <a:t>production</a:t>
            </a:r>
            <a:r>
              <a:rPr lang="en-US" sz="2200" spc="-30" dirty="0">
                <a:latin typeface="Times New Roman" pitchFamily="18" charset="0"/>
                <a:cs typeface="Times New Roman" pitchFamily="18" charset="0"/>
              </a:rPr>
              <a:t> </a:t>
            </a:r>
            <a:r>
              <a:rPr lang="en-US" sz="2200" spc="-14" dirty="0">
                <a:latin typeface="Times New Roman" pitchFamily="18" charset="0"/>
                <a:cs typeface="Times New Roman" pitchFamily="18" charset="0"/>
              </a:rPr>
              <a:t>seriously.</a:t>
            </a:r>
          </a:p>
          <a:p>
            <a:pPr marL="469790" marR="219024" indent="-457093" algn="just">
              <a:spcBef>
                <a:spcPts val="105"/>
              </a:spcBef>
              <a:buFont typeface="Arial" pitchFamily="34" charset="0"/>
              <a:buChar char="•"/>
            </a:pPr>
            <a:endParaRPr lang="en-US" sz="2200" spc="-14" dirty="0">
              <a:latin typeface="Times New Roman" pitchFamily="18" charset="0"/>
              <a:cs typeface="Times New Roman" pitchFamily="18" charset="0"/>
            </a:endParaRPr>
          </a:p>
          <a:p>
            <a:pPr marL="469790" marR="219024" indent="-457093" algn="just">
              <a:spcBef>
                <a:spcPts val="105"/>
              </a:spcBef>
              <a:buFont typeface="Arial" pitchFamily="34" charset="0"/>
              <a:buChar char="•"/>
            </a:pPr>
            <a:r>
              <a:rPr lang="en-US" sz="2500" b="1" spc="-10" dirty="0">
                <a:latin typeface="Times New Roman" pitchFamily="18" charset="0"/>
                <a:cs typeface="Times New Roman" pitchFamily="18" charset="0"/>
              </a:rPr>
              <a:t>Population</a:t>
            </a:r>
            <a:r>
              <a:rPr lang="en-US" sz="2500" b="1" spc="-50" dirty="0">
                <a:latin typeface="Times New Roman" pitchFamily="18" charset="0"/>
                <a:cs typeface="Times New Roman" pitchFamily="18" charset="0"/>
              </a:rPr>
              <a:t> </a:t>
            </a:r>
            <a:r>
              <a:rPr lang="en-US" sz="2500" b="1" spc="-4" dirty="0">
                <a:latin typeface="Times New Roman" pitchFamily="18" charset="0"/>
                <a:cs typeface="Times New Roman" pitchFamily="18" charset="0"/>
              </a:rPr>
              <a:t>Growth:</a:t>
            </a:r>
            <a:r>
              <a:rPr lang="en-US" sz="2500" b="1" dirty="0">
                <a:latin typeface="Times New Roman" pitchFamily="18" charset="0"/>
                <a:cs typeface="Times New Roman" pitchFamily="18" charset="0"/>
              </a:rPr>
              <a:t> </a:t>
            </a:r>
            <a:r>
              <a:rPr lang="en-US" sz="2500" spc="-4" dirty="0">
                <a:latin typeface="Times New Roman" pitchFamily="18" charset="0"/>
                <a:cs typeface="Times New Roman" pitchFamily="18" charset="0"/>
              </a:rPr>
              <a:t>The increased </a:t>
            </a:r>
            <a:r>
              <a:rPr lang="en-US" sz="2500" spc="-10" dirty="0">
                <a:latin typeface="Times New Roman" pitchFamily="18" charset="0"/>
                <a:cs typeface="Times New Roman" pitchFamily="18" charset="0"/>
              </a:rPr>
              <a:t>population desires  more products </a:t>
            </a:r>
            <a:r>
              <a:rPr lang="en-US" sz="2500" spc="-25" dirty="0">
                <a:latin typeface="Times New Roman" pitchFamily="18" charset="0"/>
                <a:cs typeface="Times New Roman" pitchFamily="18" charset="0"/>
              </a:rPr>
              <a:t>to </a:t>
            </a:r>
            <a:r>
              <a:rPr lang="en-US" sz="2500" spc="-4" dirty="0">
                <a:latin typeface="Times New Roman" pitchFamily="18" charset="0"/>
                <a:cs typeface="Times New Roman" pitchFamily="18" charset="0"/>
              </a:rPr>
              <a:t>use, </a:t>
            </a:r>
            <a:r>
              <a:rPr lang="en-US" sz="2500" spc="-10" dirty="0">
                <a:latin typeface="Times New Roman" pitchFamily="18" charset="0"/>
                <a:cs typeface="Times New Roman" pitchFamily="18" charset="0"/>
              </a:rPr>
              <a:t>results </a:t>
            </a:r>
            <a:r>
              <a:rPr lang="en-US" sz="2500" dirty="0">
                <a:latin typeface="Times New Roman" pitchFamily="18" charset="0"/>
                <a:cs typeface="Times New Roman" pitchFamily="18" charset="0"/>
              </a:rPr>
              <a:t>in  </a:t>
            </a:r>
            <a:r>
              <a:rPr lang="en-US" sz="2500" spc="-4" dirty="0">
                <a:latin typeface="Times New Roman" pitchFamily="18" charset="0"/>
                <a:cs typeface="Times New Roman" pitchFamily="18" charset="0"/>
              </a:rPr>
              <a:t>using </a:t>
            </a:r>
            <a:r>
              <a:rPr lang="en-US" sz="2500" spc="-10" dirty="0">
                <a:latin typeface="Times New Roman" pitchFamily="18" charset="0"/>
                <a:cs typeface="Times New Roman" pitchFamily="18" charset="0"/>
              </a:rPr>
              <a:t>more energy </a:t>
            </a:r>
            <a:r>
              <a:rPr lang="en-US" sz="2500" spc="-20" dirty="0">
                <a:latin typeface="Times New Roman" pitchFamily="18" charset="0"/>
                <a:cs typeface="Times New Roman" pitchFamily="18" charset="0"/>
              </a:rPr>
              <a:t>to </a:t>
            </a:r>
            <a:r>
              <a:rPr lang="en-US" sz="2500" spc="-30" dirty="0">
                <a:latin typeface="Times New Roman" pitchFamily="18" charset="0"/>
                <a:cs typeface="Times New Roman" pitchFamily="18" charset="0"/>
              </a:rPr>
              <a:t>make </a:t>
            </a:r>
            <a:r>
              <a:rPr lang="en-US" sz="2500" dirty="0">
                <a:latin typeface="Times New Roman" pitchFamily="18" charset="0"/>
                <a:cs typeface="Times New Roman" pitchFamily="18" charset="0"/>
              </a:rPr>
              <a:t>those  </a:t>
            </a:r>
            <a:r>
              <a:rPr lang="en-US" sz="2500" spc="-10" dirty="0">
                <a:latin typeface="Times New Roman" pitchFamily="18" charset="0"/>
                <a:cs typeface="Times New Roman" pitchFamily="18" charset="0"/>
              </a:rPr>
              <a:t>products </a:t>
            </a:r>
            <a:r>
              <a:rPr lang="en-US" sz="2500" dirty="0">
                <a:latin typeface="Times New Roman" pitchFamily="18" charset="0"/>
                <a:cs typeface="Times New Roman" pitchFamily="18" charset="0"/>
              </a:rPr>
              <a:t>in </a:t>
            </a:r>
            <a:r>
              <a:rPr lang="en-US" sz="2500" spc="-14" dirty="0">
                <a:latin typeface="Times New Roman" pitchFamily="18" charset="0"/>
                <a:cs typeface="Times New Roman" pitchFamily="18" charset="0"/>
              </a:rPr>
              <a:t>order </a:t>
            </a:r>
            <a:r>
              <a:rPr lang="en-US" sz="2500" spc="-25" dirty="0">
                <a:latin typeface="Times New Roman" pitchFamily="18" charset="0"/>
                <a:cs typeface="Times New Roman" pitchFamily="18" charset="0"/>
              </a:rPr>
              <a:t>to </a:t>
            </a:r>
            <a:r>
              <a:rPr lang="en-US" sz="2500" spc="-14" dirty="0">
                <a:latin typeface="Times New Roman" pitchFamily="18" charset="0"/>
                <a:cs typeface="Times New Roman" pitchFamily="18" charset="0"/>
              </a:rPr>
              <a:t>provide more  infrastructures.</a:t>
            </a:r>
            <a:endParaRPr lang="en-US" sz="2500" dirty="0">
              <a:latin typeface="Times New Roman" pitchFamily="18" charset="0"/>
              <a:cs typeface="Times New Roman" pitchFamily="18" charset="0"/>
            </a:endParaRPr>
          </a:p>
          <a:p>
            <a:pPr marL="469790" marR="219024" indent="-457093">
              <a:spcBef>
                <a:spcPts val="105"/>
              </a:spcBef>
            </a:pPr>
            <a:endParaRPr sz="2200" dirty="0">
              <a:latin typeface="Times New Roman" pitchFamily="18" charset="0"/>
              <a:cs typeface="Times New Roman" pitchFamily="18" charset="0"/>
            </a:endParaRPr>
          </a:p>
        </p:txBody>
      </p:sp>
      <p:pic>
        <p:nvPicPr>
          <p:cNvPr id="7"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4" name="Date Placeholder 3">
            <a:extLst>
              <a:ext uri="{FF2B5EF4-FFF2-40B4-BE49-F238E27FC236}">
                <a16:creationId xmlns:a16="http://schemas.microsoft.com/office/drawing/2014/main" id="{4C816168-A72B-20F8-E463-CCE9885D47AA}"/>
              </a:ext>
            </a:extLst>
          </p:cNvPr>
          <p:cNvSpPr>
            <a:spLocks noGrp="1"/>
          </p:cNvSpPr>
          <p:nvPr>
            <p:ph type="dt" sz="half" idx="6"/>
          </p:nvPr>
        </p:nvSpPr>
        <p:spPr/>
        <p:txBody>
          <a:bodyPr/>
          <a:lstStyle/>
          <a:p>
            <a:fld id="{2FDAC17F-763D-4C6B-944A-F24A9C8BE35D}" type="datetime1">
              <a:rPr lang="en-US" spc="-4" smtClean="0"/>
              <a:t>8/22/2022</a:t>
            </a:fld>
            <a:endParaRPr lang="en-US" spc="-4" dirty="0"/>
          </a:p>
        </p:txBody>
      </p:sp>
      <p:sp>
        <p:nvSpPr>
          <p:cNvPr id="5" name="Footer Placeholder 4">
            <a:extLst>
              <a:ext uri="{FF2B5EF4-FFF2-40B4-BE49-F238E27FC236}">
                <a16:creationId xmlns:a16="http://schemas.microsoft.com/office/drawing/2014/main" id="{CF0404E6-FDA4-431F-F628-0A8621A1A028}"/>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1629853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537405"/>
            <a:ext cx="6705600" cy="474486"/>
          </a:xfrm>
          <a:prstGeom prst="rect">
            <a:avLst/>
          </a:prstGeom>
        </p:spPr>
        <p:txBody>
          <a:bodyPr vert="horz" wrap="square" lIns="0" tIns="12697" rIns="0" bIns="0" rtlCol="0">
            <a:spAutoFit/>
          </a:bodyPr>
          <a:lstStyle/>
          <a:p>
            <a:pPr marL="12697">
              <a:spcBef>
                <a:spcPts val="100"/>
              </a:spcBef>
            </a:pPr>
            <a:r>
              <a:rPr lang="en-US" spc="-4" dirty="0">
                <a:latin typeface="Times New Roman" pitchFamily="18" charset="0"/>
                <a:cs typeface="Times New Roman" pitchFamily="18" charset="0"/>
              </a:rPr>
              <a:t>Need </a:t>
            </a:r>
            <a:r>
              <a:rPr lang="en-US" spc="-20" dirty="0">
                <a:latin typeface="Times New Roman" pitchFamily="18" charset="0"/>
                <a:cs typeface="Times New Roman" pitchFamily="18" charset="0"/>
              </a:rPr>
              <a:t>to </a:t>
            </a:r>
            <a:r>
              <a:rPr lang="en-US" spc="-45" dirty="0">
                <a:latin typeface="Times New Roman" pitchFamily="18" charset="0"/>
                <a:cs typeface="Times New Roman" pitchFamily="18" charset="0"/>
              </a:rPr>
              <a:t>reform </a:t>
            </a:r>
            <a:r>
              <a:rPr lang="en-US" dirty="0">
                <a:latin typeface="Times New Roman" pitchFamily="18" charset="0"/>
                <a:cs typeface="Times New Roman" pitchFamily="18" charset="0"/>
              </a:rPr>
              <a:t>in </a:t>
            </a:r>
            <a:r>
              <a:rPr lang="en-US" spc="-14" dirty="0">
                <a:latin typeface="Times New Roman" pitchFamily="18" charset="0"/>
                <a:cs typeface="Times New Roman" pitchFamily="18" charset="0"/>
              </a:rPr>
              <a:t>Energy</a:t>
            </a:r>
            <a:r>
              <a:rPr lang="en-US" spc="-25" dirty="0">
                <a:latin typeface="Times New Roman" pitchFamily="18" charset="0"/>
                <a:cs typeface="Times New Roman" pitchFamily="18" charset="0"/>
              </a:rPr>
              <a:t> </a:t>
            </a:r>
            <a:r>
              <a:rPr lang="en-US" spc="-14" dirty="0">
                <a:latin typeface="Times New Roman" pitchFamily="18" charset="0"/>
                <a:cs typeface="Times New Roman" pitchFamily="18" charset="0"/>
              </a:rPr>
              <a:t>sector (CO1)</a:t>
            </a:r>
            <a:endParaRPr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838203" y="1622514"/>
            <a:ext cx="8415767" cy="5877887"/>
          </a:xfrm>
          <a:prstGeom prst="rect">
            <a:avLst/>
          </a:prstGeom>
        </p:spPr>
        <p:txBody>
          <a:bodyPr vert="horz" wrap="square" lIns="0" tIns="12061" rIns="0" bIns="0" rtlCol="0">
            <a:spAutoFit/>
          </a:bodyPr>
          <a:lstStyle/>
          <a:p>
            <a:pPr marL="393608" marR="38726" indent="-342819" algn="just">
              <a:spcBef>
                <a:spcPts val="95"/>
              </a:spcBef>
              <a:buFont typeface="Arial" pitchFamily="34" charset="0"/>
              <a:buChar char="•"/>
            </a:pPr>
            <a:r>
              <a:rPr lang="en-US" sz="2500" spc="-10" dirty="0">
                <a:latin typeface="Times New Roman" pitchFamily="18" charset="0"/>
                <a:cs typeface="Times New Roman" pitchFamily="18" charset="0"/>
              </a:rPr>
              <a:t>Developing countries require </a:t>
            </a:r>
            <a:r>
              <a:rPr lang="en-US" sz="2500" spc="-4" dirty="0">
                <a:latin typeface="Times New Roman" pitchFamily="18" charset="0"/>
                <a:cs typeface="Times New Roman" pitchFamily="18" charset="0"/>
              </a:rPr>
              <a:t>substantial </a:t>
            </a:r>
            <a:r>
              <a:rPr lang="en-US" sz="2500" spc="-14" dirty="0">
                <a:latin typeface="Times New Roman" pitchFamily="18" charset="0"/>
                <a:cs typeface="Times New Roman" pitchFamily="18" charset="0"/>
              </a:rPr>
              <a:t>investments  </a:t>
            </a:r>
            <a:r>
              <a:rPr lang="en-US" sz="2500" spc="-4" dirty="0">
                <a:latin typeface="Times New Roman" pitchFamily="18" charset="0"/>
                <a:cs typeface="Times New Roman" pitchFamily="18" charset="0"/>
              </a:rPr>
              <a:t>in their </a:t>
            </a:r>
            <a:r>
              <a:rPr lang="en-US" sz="2500" spc="-25" dirty="0">
                <a:latin typeface="Times New Roman" pitchFamily="18" charset="0"/>
                <a:cs typeface="Times New Roman" pitchFamily="18" charset="0"/>
              </a:rPr>
              <a:t>power </a:t>
            </a:r>
            <a:r>
              <a:rPr lang="en-US" sz="2500" spc="-10" dirty="0">
                <a:latin typeface="Times New Roman" pitchFamily="18" charset="0"/>
                <a:cs typeface="Times New Roman" pitchFamily="18" charset="0"/>
              </a:rPr>
              <a:t>sectors </a:t>
            </a:r>
            <a:r>
              <a:rPr lang="en-US" sz="2500" spc="-25" dirty="0">
                <a:latin typeface="Times New Roman" pitchFamily="18" charset="0"/>
                <a:cs typeface="Times New Roman" pitchFamily="18" charset="0"/>
              </a:rPr>
              <a:t>to </a:t>
            </a:r>
            <a:r>
              <a:rPr lang="en-US" sz="2500" spc="-4" dirty="0">
                <a:latin typeface="Times New Roman" pitchFamily="18" charset="0"/>
                <a:cs typeface="Times New Roman" pitchFamily="18" charset="0"/>
              </a:rPr>
              <a:t>sustain </a:t>
            </a:r>
            <a:r>
              <a:rPr lang="en-US" sz="2500" spc="-10" dirty="0">
                <a:latin typeface="Times New Roman" pitchFamily="18" charset="0"/>
                <a:cs typeface="Times New Roman" pitchFamily="18" charset="0"/>
              </a:rPr>
              <a:t>economic </a:t>
            </a:r>
            <a:r>
              <a:rPr lang="en-US" sz="2500" spc="-20" dirty="0">
                <a:latin typeface="Times New Roman" pitchFamily="18" charset="0"/>
                <a:cs typeface="Times New Roman" pitchFamily="18" charset="0"/>
              </a:rPr>
              <a:t>growth </a:t>
            </a:r>
            <a:r>
              <a:rPr lang="en-US" sz="2500" dirty="0">
                <a:latin typeface="Times New Roman" pitchFamily="18" charset="0"/>
                <a:cs typeface="Times New Roman" pitchFamily="18" charset="0"/>
              </a:rPr>
              <a:t>and  </a:t>
            </a:r>
            <a:r>
              <a:rPr lang="en-US" sz="2500" spc="-14" dirty="0">
                <a:latin typeface="Times New Roman" pitchFamily="18" charset="0"/>
                <a:cs typeface="Times New Roman" pitchFamily="18" charset="0"/>
              </a:rPr>
              <a:t>reduce</a:t>
            </a:r>
            <a:r>
              <a:rPr lang="en-US" sz="2500" spc="-135" dirty="0">
                <a:latin typeface="Times New Roman" pitchFamily="18" charset="0"/>
                <a:cs typeface="Times New Roman" pitchFamily="18" charset="0"/>
              </a:rPr>
              <a:t> </a:t>
            </a:r>
            <a:r>
              <a:rPr lang="en-US" sz="2500" spc="-14" dirty="0">
                <a:latin typeface="Times New Roman" pitchFamily="18" charset="0"/>
                <a:cs typeface="Times New Roman" pitchFamily="18" charset="0"/>
              </a:rPr>
              <a:t>poverty</a:t>
            </a:r>
          </a:p>
          <a:p>
            <a:pPr marL="393608" marR="38726" indent="-342819" algn="just">
              <a:spcBef>
                <a:spcPts val="95"/>
              </a:spcBef>
              <a:buFont typeface="Arial" pitchFamily="34" charset="0"/>
              <a:buChar char="•"/>
            </a:pPr>
            <a:endParaRPr lang="en-US" sz="2500" dirty="0">
              <a:latin typeface="Times New Roman" pitchFamily="18" charset="0"/>
              <a:cs typeface="Times New Roman" pitchFamily="18" charset="0"/>
            </a:endParaRPr>
          </a:p>
          <a:p>
            <a:pPr marL="393608" marR="38726" indent="-342819" algn="just">
              <a:spcBef>
                <a:spcPts val="95"/>
              </a:spcBef>
              <a:buFont typeface="Arial" pitchFamily="34" charset="0"/>
              <a:buChar char="•"/>
            </a:pPr>
            <a:r>
              <a:rPr lang="en-US" sz="2500" spc="-14" dirty="0">
                <a:latin typeface="Times New Roman" pitchFamily="18" charset="0"/>
                <a:cs typeface="Times New Roman" pitchFamily="18" charset="0"/>
              </a:rPr>
              <a:t>Fossil</a:t>
            </a:r>
            <a:r>
              <a:rPr lang="en-US" sz="2500" spc="-60" dirty="0">
                <a:latin typeface="Times New Roman" pitchFamily="18" charset="0"/>
                <a:cs typeface="Times New Roman" pitchFamily="18" charset="0"/>
              </a:rPr>
              <a:t> </a:t>
            </a:r>
            <a:r>
              <a:rPr lang="en-US" sz="2500" dirty="0">
                <a:latin typeface="Times New Roman" pitchFamily="18" charset="0"/>
                <a:cs typeface="Times New Roman" pitchFamily="18" charset="0"/>
              </a:rPr>
              <a:t>fuels</a:t>
            </a:r>
            <a:r>
              <a:rPr lang="en-US" sz="2500" spc="-150" dirty="0">
                <a:latin typeface="Times New Roman" pitchFamily="18" charset="0"/>
                <a:cs typeface="Times New Roman" pitchFamily="18" charset="0"/>
              </a:rPr>
              <a:t> </a:t>
            </a:r>
            <a:r>
              <a:rPr lang="en-US" sz="2500" spc="-14" dirty="0">
                <a:latin typeface="Times New Roman" pitchFamily="18" charset="0"/>
                <a:cs typeface="Times New Roman" pitchFamily="18" charset="0"/>
              </a:rPr>
              <a:t>are</a:t>
            </a:r>
            <a:r>
              <a:rPr lang="en-US" sz="2500" spc="-125" dirty="0">
                <a:latin typeface="Times New Roman" pitchFamily="18" charset="0"/>
                <a:cs typeface="Times New Roman" pitchFamily="18" charset="0"/>
              </a:rPr>
              <a:t> </a:t>
            </a:r>
            <a:r>
              <a:rPr lang="en-US" sz="2500" spc="-10" dirty="0">
                <a:latin typeface="Times New Roman" pitchFamily="18" charset="0"/>
                <a:cs typeface="Times New Roman" pitchFamily="18" charset="0"/>
              </a:rPr>
              <a:t>depleted</a:t>
            </a:r>
            <a:r>
              <a:rPr lang="en-US" sz="2500" spc="-70" dirty="0">
                <a:latin typeface="Times New Roman" pitchFamily="18" charset="0"/>
                <a:cs typeface="Times New Roman" pitchFamily="18" charset="0"/>
              </a:rPr>
              <a:t> </a:t>
            </a:r>
            <a:r>
              <a:rPr lang="en-US" sz="2500" dirty="0">
                <a:latin typeface="Times New Roman" pitchFamily="18" charset="0"/>
                <a:cs typeface="Times New Roman" pitchFamily="18" charset="0"/>
              </a:rPr>
              <a:t>and</a:t>
            </a:r>
            <a:r>
              <a:rPr lang="en-US" sz="2500" spc="-14" dirty="0">
                <a:latin typeface="Times New Roman" pitchFamily="18" charset="0"/>
                <a:cs typeface="Times New Roman" pitchFamily="18" charset="0"/>
              </a:rPr>
              <a:t> </a:t>
            </a:r>
            <a:r>
              <a:rPr lang="en-US" sz="2500" spc="-4" dirty="0">
                <a:latin typeface="Times New Roman" pitchFamily="18" charset="0"/>
                <a:cs typeface="Times New Roman" pitchFamily="18" charset="0"/>
              </a:rPr>
              <a:t>need</a:t>
            </a:r>
            <a:r>
              <a:rPr lang="en-US" sz="2500" spc="-45" dirty="0">
                <a:latin typeface="Times New Roman" pitchFamily="18" charset="0"/>
                <a:cs typeface="Times New Roman" pitchFamily="18" charset="0"/>
              </a:rPr>
              <a:t> </a:t>
            </a:r>
            <a:r>
              <a:rPr lang="en-US" sz="2500" spc="-10" dirty="0">
                <a:latin typeface="Times New Roman" pitchFamily="18" charset="0"/>
                <a:cs typeface="Times New Roman" pitchFamily="18" charset="0"/>
              </a:rPr>
              <a:t>proper</a:t>
            </a:r>
            <a:r>
              <a:rPr lang="en-US" sz="2500" spc="-155" dirty="0">
                <a:latin typeface="Times New Roman" pitchFamily="18" charset="0"/>
                <a:cs typeface="Times New Roman" pitchFamily="18" charset="0"/>
              </a:rPr>
              <a:t> </a:t>
            </a:r>
            <a:r>
              <a:rPr lang="en-US" sz="2500" spc="-14" dirty="0">
                <a:latin typeface="Times New Roman" pitchFamily="18" charset="0"/>
                <a:cs typeface="Times New Roman" pitchFamily="18" charset="0"/>
              </a:rPr>
              <a:t>care</a:t>
            </a:r>
          </a:p>
          <a:p>
            <a:pPr marL="393608" marR="38726" indent="-342819" algn="just">
              <a:spcBef>
                <a:spcPts val="95"/>
              </a:spcBef>
              <a:buFont typeface="Arial" pitchFamily="34" charset="0"/>
              <a:buChar char="•"/>
            </a:pPr>
            <a:endParaRPr lang="en-US" sz="2500" dirty="0">
              <a:latin typeface="Times New Roman" pitchFamily="18" charset="0"/>
              <a:cs typeface="Times New Roman" pitchFamily="18" charset="0"/>
            </a:endParaRPr>
          </a:p>
          <a:p>
            <a:pPr marL="393608" marR="38726" indent="-342819" algn="just">
              <a:spcBef>
                <a:spcPts val="95"/>
              </a:spcBef>
              <a:buFont typeface="Arial" pitchFamily="34" charset="0"/>
              <a:buChar char="•"/>
            </a:pPr>
            <a:r>
              <a:rPr lang="en-US" sz="2500" dirty="0">
                <a:latin typeface="Times New Roman" pitchFamily="18" charset="0"/>
                <a:cs typeface="Times New Roman" pitchFamily="18" charset="0"/>
              </a:rPr>
              <a:t>Global </a:t>
            </a:r>
            <a:r>
              <a:rPr lang="en-US" sz="2500" spc="-10" dirty="0">
                <a:latin typeface="Times New Roman" pitchFamily="18" charset="0"/>
                <a:cs typeface="Times New Roman" pitchFamily="18" charset="0"/>
              </a:rPr>
              <a:t>pollution </a:t>
            </a:r>
            <a:r>
              <a:rPr lang="en-US" sz="2500" spc="-20" dirty="0">
                <a:latin typeface="Times New Roman" pitchFamily="18" charset="0"/>
                <a:cs typeface="Times New Roman" pitchFamily="18" charset="0"/>
              </a:rPr>
              <a:t>level </a:t>
            </a:r>
            <a:r>
              <a:rPr lang="en-US" sz="2500" spc="-10" dirty="0">
                <a:latin typeface="Times New Roman" pitchFamily="18" charset="0"/>
                <a:cs typeface="Times New Roman" pitchFamily="18" charset="0"/>
              </a:rPr>
              <a:t>increase </a:t>
            </a:r>
            <a:r>
              <a:rPr lang="en-US" sz="2500" dirty="0">
                <a:latin typeface="Times New Roman" pitchFamily="18" charset="0"/>
                <a:cs typeface="Times New Roman" pitchFamily="18" charset="0"/>
              </a:rPr>
              <a:t>and </a:t>
            </a:r>
            <a:r>
              <a:rPr lang="en-US" sz="2500" spc="-10" dirty="0">
                <a:latin typeface="Times New Roman" pitchFamily="18" charset="0"/>
                <a:cs typeface="Times New Roman" pitchFamily="18" charset="0"/>
              </a:rPr>
              <a:t>there </a:t>
            </a:r>
            <a:r>
              <a:rPr lang="en-US" sz="2500" spc="-4" dirty="0">
                <a:latin typeface="Times New Roman" pitchFamily="18" charset="0"/>
                <a:cs typeface="Times New Roman" pitchFamily="18" charset="0"/>
              </a:rPr>
              <a:t>is </a:t>
            </a:r>
            <a:r>
              <a:rPr lang="en-US" sz="2500" spc="-10" dirty="0">
                <a:latin typeface="Times New Roman" pitchFamily="18" charset="0"/>
                <a:cs typeface="Times New Roman" pitchFamily="18" charset="0"/>
              </a:rPr>
              <a:t>threat </a:t>
            </a:r>
            <a:r>
              <a:rPr lang="en-US" sz="2500" spc="-20" dirty="0">
                <a:latin typeface="Times New Roman" pitchFamily="18" charset="0"/>
                <a:cs typeface="Times New Roman" pitchFamily="18" charset="0"/>
              </a:rPr>
              <a:t>of  </a:t>
            </a:r>
            <a:r>
              <a:rPr lang="en-US" sz="2500" spc="-4" dirty="0">
                <a:latin typeface="Times New Roman" pitchFamily="18" charset="0"/>
                <a:cs typeface="Times New Roman" pitchFamily="18" charset="0"/>
              </a:rPr>
              <a:t>global</a:t>
            </a:r>
            <a:r>
              <a:rPr lang="en-US" sz="2500" spc="-95" dirty="0">
                <a:latin typeface="Times New Roman" pitchFamily="18" charset="0"/>
                <a:cs typeface="Times New Roman" pitchFamily="18" charset="0"/>
              </a:rPr>
              <a:t> </a:t>
            </a:r>
            <a:r>
              <a:rPr lang="en-US" sz="2500" spc="-4" dirty="0">
                <a:latin typeface="Times New Roman" pitchFamily="18" charset="0"/>
                <a:cs typeface="Times New Roman" pitchFamily="18" charset="0"/>
              </a:rPr>
              <a:t>warming</a:t>
            </a:r>
          </a:p>
          <a:p>
            <a:pPr marL="393608" marR="38726" indent="-342819" algn="just">
              <a:spcBef>
                <a:spcPts val="95"/>
              </a:spcBef>
              <a:buFont typeface="Arial" pitchFamily="34" charset="0"/>
              <a:buChar char="•"/>
            </a:pPr>
            <a:endParaRPr lang="en-US" sz="2500" spc="-4" dirty="0">
              <a:latin typeface="Times New Roman" pitchFamily="18" charset="0"/>
              <a:cs typeface="Times New Roman" pitchFamily="18" charset="0"/>
            </a:endParaRPr>
          </a:p>
          <a:p>
            <a:pPr marL="393608" marR="38726" indent="-342819" algn="just">
              <a:spcBef>
                <a:spcPts val="95"/>
              </a:spcBef>
              <a:buFont typeface="Arial" pitchFamily="34" charset="0"/>
              <a:buChar char="•"/>
            </a:pPr>
            <a:r>
              <a:rPr lang="en-US" sz="2500" spc="-4" dirty="0">
                <a:latin typeface="Times New Roman" pitchFamily="18" charset="0"/>
                <a:cs typeface="Times New Roman" pitchFamily="18" charset="0"/>
              </a:rPr>
              <a:t>Oil </a:t>
            </a:r>
            <a:r>
              <a:rPr lang="en-US" sz="2500" dirty="0">
                <a:latin typeface="Times New Roman" pitchFamily="18" charset="0"/>
                <a:cs typeface="Times New Roman" pitchFamily="18" charset="0"/>
              </a:rPr>
              <a:t>&amp; </a:t>
            </a:r>
            <a:r>
              <a:rPr lang="en-US" sz="2500" spc="-4" dirty="0">
                <a:latin typeface="Times New Roman" pitchFamily="18" charset="0"/>
                <a:cs typeface="Times New Roman" pitchFamily="18" charset="0"/>
              </a:rPr>
              <a:t>gas crisis in</a:t>
            </a:r>
            <a:r>
              <a:rPr lang="en-US" sz="2500" spc="-290" dirty="0">
                <a:latin typeface="Times New Roman" pitchFamily="18" charset="0"/>
                <a:cs typeface="Times New Roman" pitchFamily="18" charset="0"/>
              </a:rPr>
              <a:t> </a:t>
            </a:r>
            <a:r>
              <a:rPr lang="en-US" sz="2500" spc="-10" dirty="0">
                <a:latin typeface="Times New Roman" pitchFamily="18" charset="0"/>
                <a:cs typeface="Times New Roman" pitchFamily="18" charset="0"/>
              </a:rPr>
              <a:t>1980</a:t>
            </a:r>
          </a:p>
          <a:p>
            <a:pPr marL="393608" marR="38726" indent="-342819" algn="just">
              <a:spcBef>
                <a:spcPts val="95"/>
              </a:spcBef>
              <a:buFont typeface="Arial" pitchFamily="34" charset="0"/>
              <a:buChar char="•"/>
            </a:pPr>
            <a:endParaRPr lang="en-US" sz="2500" dirty="0">
              <a:latin typeface="Times New Roman" pitchFamily="18" charset="0"/>
              <a:cs typeface="Times New Roman" pitchFamily="18" charset="0"/>
            </a:endParaRPr>
          </a:p>
          <a:p>
            <a:pPr marL="393608" marR="38726" indent="-342819" algn="just">
              <a:spcBef>
                <a:spcPts val="95"/>
              </a:spcBef>
              <a:buFont typeface="Arial" pitchFamily="34" charset="0"/>
              <a:buChar char="•"/>
            </a:pPr>
            <a:r>
              <a:rPr lang="en-US" sz="2500" spc="-55" dirty="0">
                <a:latin typeface="Times New Roman" pitchFamily="18" charset="0"/>
                <a:cs typeface="Times New Roman" pitchFamily="18" charset="0"/>
              </a:rPr>
              <a:t>Kyoto </a:t>
            </a:r>
            <a:r>
              <a:rPr lang="en-US" sz="2500" spc="-25" dirty="0">
                <a:latin typeface="Times New Roman" pitchFamily="18" charset="0"/>
                <a:cs typeface="Times New Roman" pitchFamily="18" charset="0"/>
              </a:rPr>
              <a:t>Protocol </a:t>
            </a:r>
            <a:r>
              <a:rPr lang="en-US" sz="2500" dirty="0">
                <a:latin typeface="Times New Roman" pitchFamily="18" charset="0"/>
                <a:cs typeface="Times New Roman" pitchFamily="18" charset="0"/>
              </a:rPr>
              <a:t>sign </a:t>
            </a:r>
            <a:r>
              <a:rPr lang="en-US" sz="2500" spc="-14" dirty="0">
                <a:latin typeface="Times New Roman" pitchFamily="18" charset="0"/>
                <a:cs typeface="Times New Roman" pitchFamily="18" charset="0"/>
              </a:rPr>
              <a:t>by </a:t>
            </a:r>
            <a:r>
              <a:rPr lang="en-US" sz="2500" spc="-10" dirty="0">
                <a:latin typeface="Times New Roman" pitchFamily="18" charset="0"/>
                <a:cs typeface="Times New Roman" pitchFamily="18" charset="0"/>
              </a:rPr>
              <a:t>country </a:t>
            </a:r>
            <a:r>
              <a:rPr lang="en-US" sz="2500" spc="-25" dirty="0">
                <a:latin typeface="Times New Roman" pitchFamily="18" charset="0"/>
                <a:cs typeface="Times New Roman" pitchFamily="18" charset="0"/>
              </a:rPr>
              <a:t>to </a:t>
            </a:r>
            <a:r>
              <a:rPr lang="en-US" sz="2500" spc="-14" dirty="0">
                <a:latin typeface="Times New Roman" pitchFamily="18" charset="0"/>
                <a:cs typeface="Times New Roman" pitchFamily="18" charset="0"/>
              </a:rPr>
              <a:t>reduce </a:t>
            </a:r>
            <a:r>
              <a:rPr lang="en-US" sz="2500" spc="-10" dirty="0">
                <a:latin typeface="Times New Roman" pitchFamily="18" charset="0"/>
                <a:cs typeface="Times New Roman" pitchFamily="18" charset="0"/>
              </a:rPr>
              <a:t>carbon  </a:t>
            </a:r>
            <a:r>
              <a:rPr lang="en-US" sz="2500" dirty="0">
                <a:latin typeface="Times New Roman" pitchFamily="18" charset="0"/>
                <a:cs typeface="Times New Roman" pitchFamily="18" charset="0"/>
              </a:rPr>
              <a:t>emission</a:t>
            </a:r>
          </a:p>
          <a:p>
            <a:pPr marL="393608" marR="38726" indent="-342819" algn="just">
              <a:spcBef>
                <a:spcPts val="95"/>
              </a:spcBef>
              <a:buFont typeface="Arial" pitchFamily="34" charset="0"/>
              <a:buChar char="•"/>
            </a:pPr>
            <a:endParaRPr lang="en-US" sz="2500" dirty="0">
              <a:latin typeface="Times New Roman" pitchFamily="18" charset="0"/>
              <a:cs typeface="Times New Roman" pitchFamily="18" charset="0"/>
            </a:endParaRPr>
          </a:p>
          <a:p>
            <a:pPr marL="393608" marR="38726" indent="-342819" algn="just">
              <a:spcBef>
                <a:spcPts val="95"/>
              </a:spcBef>
              <a:buFont typeface="Arial" pitchFamily="34" charset="0"/>
              <a:buChar char="•"/>
            </a:pPr>
            <a:r>
              <a:rPr lang="en-US" sz="2500" dirty="0">
                <a:latin typeface="Times New Roman" pitchFamily="18" charset="0"/>
                <a:cs typeface="Times New Roman" pitchFamily="18" charset="0"/>
              </a:rPr>
              <a:t>Control </a:t>
            </a:r>
            <a:r>
              <a:rPr lang="en-US" sz="2500" spc="-4" dirty="0">
                <a:latin typeface="Times New Roman" pitchFamily="18" charset="0"/>
                <a:cs typeface="Times New Roman" pitchFamily="18" charset="0"/>
              </a:rPr>
              <a:t>Oi</a:t>
            </a:r>
            <a:r>
              <a:rPr lang="en-US" sz="2500" dirty="0">
                <a:latin typeface="Times New Roman" pitchFamily="18" charset="0"/>
                <a:cs typeface="Times New Roman" pitchFamily="18" charset="0"/>
              </a:rPr>
              <a:t>l </a:t>
            </a:r>
            <a:r>
              <a:rPr lang="en-US" sz="2500" spc="-25" dirty="0">
                <a:latin typeface="Times New Roman" pitchFamily="18" charset="0"/>
                <a:cs typeface="Times New Roman" pitchFamily="18" charset="0"/>
              </a:rPr>
              <a:t>w</a:t>
            </a:r>
            <a:r>
              <a:rPr lang="en-US" sz="2500" dirty="0">
                <a:latin typeface="Times New Roman" pitchFamily="18" charset="0"/>
                <a:cs typeface="Times New Roman" pitchFamily="18" charset="0"/>
              </a:rPr>
              <a:t>ar</a:t>
            </a:r>
            <a:r>
              <a:rPr lang="en-US" sz="2500" spc="290" dirty="0">
                <a:latin typeface="Times New Roman" pitchFamily="18" charset="0"/>
                <a:cs typeface="Times New Roman" pitchFamily="18" charset="0"/>
              </a:rPr>
              <a:t> </a:t>
            </a:r>
            <a:r>
              <a:rPr lang="en-US" sz="2500" dirty="0">
                <a:latin typeface="Times New Roman" pitchFamily="18" charset="0"/>
                <a:cs typeface="Times New Roman" pitchFamily="18" charset="0"/>
              </a:rPr>
              <a:t>(de</a:t>
            </a:r>
            <a:r>
              <a:rPr lang="en-US" sz="2500" spc="-60" dirty="0">
                <a:latin typeface="Times New Roman" pitchFamily="18" charset="0"/>
                <a:cs typeface="Times New Roman" pitchFamily="18" charset="0"/>
              </a:rPr>
              <a:t>v</a:t>
            </a:r>
            <a:r>
              <a:rPr lang="en-US" sz="2500" spc="-14" dirty="0">
                <a:latin typeface="Times New Roman" pitchFamily="18" charset="0"/>
                <a:cs typeface="Times New Roman" pitchFamily="18" charset="0"/>
              </a:rPr>
              <a:t>el</a:t>
            </a:r>
            <a:r>
              <a:rPr lang="en-US" sz="2500" dirty="0">
                <a:latin typeface="Times New Roman" pitchFamily="18" charset="0"/>
                <a:cs typeface="Times New Roman" pitchFamily="18" charset="0"/>
              </a:rPr>
              <a:t>o</a:t>
            </a:r>
            <a:r>
              <a:rPr lang="en-US" sz="2500" spc="-10" dirty="0">
                <a:latin typeface="Times New Roman" pitchFamily="18" charset="0"/>
                <a:cs typeface="Times New Roman" pitchFamily="18" charset="0"/>
              </a:rPr>
              <a:t>p</a:t>
            </a:r>
            <a:r>
              <a:rPr lang="en-US" sz="2500" dirty="0">
                <a:latin typeface="Times New Roman" pitchFamily="18" charset="0"/>
                <a:cs typeface="Times New Roman" pitchFamily="18" charset="0"/>
              </a:rPr>
              <a:t>ed </a:t>
            </a:r>
            <a:r>
              <a:rPr lang="en-US" sz="2500" spc="-55" dirty="0">
                <a:latin typeface="Times New Roman" pitchFamily="18" charset="0"/>
                <a:cs typeface="Times New Roman" pitchFamily="18" charset="0"/>
              </a:rPr>
              <a:t>c</a:t>
            </a:r>
            <a:r>
              <a:rPr lang="en-US" sz="2500" spc="-14" dirty="0">
                <a:latin typeface="Times New Roman" pitchFamily="18" charset="0"/>
                <a:cs typeface="Times New Roman" pitchFamily="18" charset="0"/>
              </a:rPr>
              <a:t>o</a:t>
            </a:r>
            <a:r>
              <a:rPr lang="en-US" sz="2500" spc="-4" dirty="0">
                <a:latin typeface="Times New Roman" pitchFamily="18" charset="0"/>
                <a:cs typeface="Times New Roman" pitchFamily="18" charset="0"/>
              </a:rPr>
              <a:t>u</a:t>
            </a:r>
            <a:r>
              <a:rPr lang="en-US" sz="2500" spc="-14" dirty="0">
                <a:latin typeface="Times New Roman" pitchFamily="18" charset="0"/>
                <a:cs typeface="Times New Roman" pitchFamily="18" charset="0"/>
              </a:rPr>
              <a:t>n</a:t>
            </a:r>
            <a:r>
              <a:rPr lang="en-US" sz="2500" spc="-4" dirty="0">
                <a:latin typeface="Times New Roman" pitchFamily="18" charset="0"/>
                <a:cs typeface="Times New Roman" pitchFamily="18" charset="0"/>
              </a:rPr>
              <a:t>t</a:t>
            </a:r>
            <a:r>
              <a:rPr lang="en-US" sz="2500" spc="35" dirty="0">
                <a:latin typeface="Times New Roman" pitchFamily="18" charset="0"/>
                <a:cs typeface="Times New Roman" pitchFamily="18" charset="0"/>
              </a:rPr>
              <a:t>r</a:t>
            </a:r>
            <a:r>
              <a:rPr lang="en-US" sz="2500" dirty="0">
                <a:latin typeface="Times New Roman" pitchFamily="18" charset="0"/>
                <a:cs typeface="Times New Roman" pitchFamily="18" charset="0"/>
              </a:rPr>
              <a:t>y</a:t>
            </a:r>
            <a:r>
              <a:rPr lang="en-US" sz="2500" spc="320" dirty="0">
                <a:latin typeface="Times New Roman" pitchFamily="18" charset="0"/>
                <a:cs typeface="Times New Roman" pitchFamily="18" charset="0"/>
              </a:rPr>
              <a:t> </a:t>
            </a:r>
            <a:r>
              <a:rPr lang="en-US" sz="2500" dirty="0">
                <a:latin typeface="Times New Roman" pitchFamily="18" charset="0"/>
                <a:cs typeface="Times New Roman" pitchFamily="18" charset="0"/>
              </a:rPr>
              <a:t>p</a:t>
            </a:r>
            <a:r>
              <a:rPr lang="en-US" sz="2500" spc="-45" dirty="0">
                <a:latin typeface="Times New Roman" pitchFamily="18" charset="0"/>
                <a:cs typeface="Times New Roman" pitchFamily="18" charset="0"/>
              </a:rPr>
              <a:t>r</a:t>
            </a:r>
            <a:r>
              <a:rPr lang="en-US" sz="2500" dirty="0">
                <a:latin typeface="Times New Roman" pitchFamily="18" charset="0"/>
                <a:cs typeface="Times New Roman" pitchFamily="18" charset="0"/>
              </a:rPr>
              <a:t>es</a:t>
            </a:r>
            <a:r>
              <a:rPr lang="en-US" sz="2500" spc="-10" dirty="0">
                <a:latin typeface="Times New Roman" pitchFamily="18" charset="0"/>
                <a:cs typeface="Times New Roman" pitchFamily="18" charset="0"/>
              </a:rPr>
              <a:t>s</a:t>
            </a:r>
            <a:r>
              <a:rPr lang="en-US" sz="2500" spc="-4" dirty="0">
                <a:latin typeface="Times New Roman" pitchFamily="18" charset="0"/>
                <a:cs typeface="Times New Roman" pitchFamily="18" charset="0"/>
              </a:rPr>
              <a:t>ur</a:t>
            </a:r>
            <a:r>
              <a:rPr lang="en-US" sz="2500" spc="-14" dirty="0">
                <a:latin typeface="Times New Roman" pitchFamily="18" charset="0"/>
                <a:cs typeface="Times New Roman" pitchFamily="18" charset="0"/>
              </a:rPr>
              <a:t>iz</a:t>
            </a:r>
            <a:r>
              <a:rPr lang="en-US" sz="2500" dirty="0">
                <a:latin typeface="Times New Roman" pitchFamily="18" charset="0"/>
                <a:cs typeface="Times New Roman" pitchFamily="18" charset="0"/>
              </a:rPr>
              <a:t>ed </a:t>
            </a:r>
            <a:r>
              <a:rPr lang="en-US" sz="2500" spc="-4" dirty="0">
                <a:latin typeface="Times New Roman" pitchFamily="18" charset="0"/>
                <a:cs typeface="Times New Roman" pitchFamily="18" charset="0"/>
              </a:rPr>
              <a:t>oi</a:t>
            </a:r>
            <a:r>
              <a:rPr lang="en-US" sz="2500" dirty="0">
                <a:latin typeface="Times New Roman" pitchFamily="18" charset="0"/>
                <a:cs typeface="Times New Roman" pitchFamily="18" charset="0"/>
              </a:rPr>
              <a:t>l </a:t>
            </a:r>
            <a:r>
              <a:rPr lang="en-US" sz="2500" spc="4" dirty="0">
                <a:latin typeface="Times New Roman" pitchFamily="18" charset="0"/>
                <a:cs typeface="Times New Roman" pitchFamily="18" charset="0"/>
              </a:rPr>
              <a:t>r</a:t>
            </a:r>
            <a:r>
              <a:rPr lang="en-US" sz="2500" spc="-4" dirty="0">
                <a:latin typeface="Times New Roman" pitchFamily="18" charset="0"/>
                <a:cs typeface="Times New Roman" pitchFamily="18" charset="0"/>
              </a:rPr>
              <a:t>ich  country)</a:t>
            </a:r>
            <a:endParaRPr lang="en-US" sz="2500" dirty="0">
              <a:latin typeface="Times New Roman" pitchFamily="18" charset="0"/>
              <a:cs typeface="Times New Roman" pitchFamily="18" charset="0"/>
            </a:endParaRPr>
          </a:p>
          <a:p>
            <a:pPr marL="393608" marR="38726" indent="-342819" algn="just">
              <a:spcBef>
                <a:spcPts val="95"/>
              </a:spcBef>
              <a:buFont typeface="Arial" pitchFamily="34" charset="0"/>
              <a:buChar char="•"/>
            </a:pPr>
            <a:endParaRPr sz="2200" dirty="0">
              <a:latin typeface="Times New Roman" pitchFamily="18" charset="0"/>
              <a:cs typeface="Times New Roman" pitchFamily="18" charset="0"/>
            </a:endParaRPr>
          </a:p>
        </p:txBody>
      </p:sp>
      <p:pic>
        <p:nvPicPr>
          <p:cNvPr id="5" name="Picture 2" descr="C:\Users\Sumit\Desktop\download.png"/>
          <p:cNvPicPr>
            <a:picLocks noChangeAspect="1" noChangeArrowheads="1"/>
          </p:cNvPicPr>
          <p:nvPr/>
        </p:nvPicPr>
        <p:blipFill>
          <a:blip r:embed="rId3"/>
          <a:srcRect/>
          <a:stretch>
            <a:fillRect/>
          </a:stretch>
        </p:blipFill>
        <p:spPr bwMode="auto">
          <a:xfrm>
            <a:off x="304800" y="381000"/>
            <a:ext cx="1447800" cy="914400"/>
          </a:xfrm>
          <a:prstGeom prst="rect">
            <a:avLst/>
          </a:prstGeom>
          <a:noFill/>
        </p:spPr>
      </p:pic>
      <p:sp>
        <p:nvSpPr>
          <p:cNvPr id="4" name="Date Placeholder 3">
            <a:extLst>
              <a:ext uri="{FF2B5EF4-FFF2-40B4-BE49-F238E27FC236}">
                <a16:creationId xmlns:a16="http://schemas.microsoft.com/office/drawing/2014/main" id="{BEB0BFFB-DBD1-6A0A-0F58-042E890E5EB9}"/>
              </a:ext>
            </a:extLst>
          </p:cNvPr>
          <p:cNvSpPr>
            <a:spLocks noGrp="1"/>
          </p:cNvSpPr>
          <p:nvPr>
            <p:ph type="dt" sz="half" idx="6"/>
          </p:nvPr>
        </p:nvSpPr>
        <p:spPr/>
        <p:txBody>
          <a:bodyPr/>
          <a:lstStyle/>
          <a:p>
            <a:fld id="{714793E4-CFB9-46BD-A814-CDCA0F87880A}" type="datetime1">
              <a:rPr lang="en-US" spc="-4" smtClean="0"/>
              <a:t>8/22/2022</a:t>
            </a:fld>
            <a:endParaRPr lang="en-US" spc="-4" dirty="0"/>
          </a:p>
        </p:txBody>
      </p:sp>
      <p:sp>
        <p:nvSpPr>
          <p:cNvPr id="7" name="Footer Placeholder 6">
            <a:extLst>
              <a:ext uri="{FF2B5EF4-FFF2-40B4-BE49-F238E27FC236}">
                <a16:creationId xmlns:a16="http://schemas.microsoft.com/office/drawing/2014/main" id="{870BB9A4-9368-8270-C64B-3BC1E6F239CF}"/>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1629853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1" y="537405"/>
            <a:ext cx="5638799" cy="483940"/>
          </a:xfrm>
          <a:prstGeom prst="rect">
            <a:avLst/>
          </a:prstGeom>
        </p:spPr>
        <p:txBody>
          <a:bodyPr vert="horz" wrap="square" lIns="0" tIns="12697" rIns="0" bIns="0" rtlCol="0">
            <a:spAutoFit/>
          </a:bodyPr>
          <a:lstStyle/>
          <a:p>
            <a:pPr marL="12697">
              <a:spcBef>
                <a:spcPts val="100"/>
              </a:spcBef>
            </a:pPr>
            <a:r>
              <a:rPr lang="en-US" spc="-14" dirty="0">
                <a:latin typeface="Times New Roman" pitchFamily="18" charset="0"/>
                <a:cs typeface="Times New Roman" pitchFamily="18" charset="0"/>
              </a:rPr>
              <a:t>Energy </a:t>
            </a:r>
            <a:r>
              <a:rPr lang="en-US" spc="-4" dirty="0">
                <a:latin typeface="Times New Roman" pitchFamily="18" charset="0"/>
                <a:cs typeface="Times New Roman" pitchFamily="18" charset="0"/>
              </a:rPr>
              <a:t>scenario </a:t>
            </a:r>
            <a:r>
              <a:rPr lang="en-US" dirty="0">
                <a:latin typeface="Times New Roman" pitchFamily="18" charset="0"/>
                <a:cs typeface="Times New Roman" pitchFamily="18" charset="0"/>
              </a:rPr>
              <a:t>in</a:t>
            </a:r>
            <a:r>
              <a:rPr lang="en-US" spc="-120" dirty="0">
                <a:latin typeface="Times New Roman" pitchFamily="18" charset="0"/>
                <a:cs typeface="Times New Roman" pitchFamily="18" charset="0"/>
              </a:rPr>
              <a:t> </a:t>
            </a:r>
            <a:r>
              <a:rPr lang="en-US" dirty="0">
                <a:latin typeface="Times New Roman" pitchFamily="18" charset="0"/>
                <a:cs typeface="Times New Roman" pitchFamily="18" charset="0"/>
              </a:rPr>
              <a:t>India (CO1)</a:t>
            </a:r>
            <a:endParaRPr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838203" y="1622513"/>
            <a:ext cx="8415767" cy="3846562"/>
          </a:xfrm>
          <a:prstGeom prst="rect">
            <a:avLst/>
          </a:prstGeom>
        </p:spPr>
        <p:txBody>
          <a:bodyPr vert="horz" wrap="square" lIns="0" tIns="12061" rIns="0" bIns="0" rtlCol="0">
            <a:spAutoFit/>
          </a:bodyPr>
          <a:lstStyle/>
          <a:p>
            <a:pPr marL="393608" marR="38726" indent="-342819" algn="just">
              <a:spcBef>
                <a:spcPts val="95"/>
              </a:spcBef>
              <a:buFont typeface="Arial" pitchFamily="34" charset="0"/>
              <a:buChar char="•"/>
            </a:pPr>
            <a:r>
              <a:rPr lang="en-US" sz="2500" dirty="0">
                <a:latin typeface="Times New Roman" pitchFamily="18" charset="0"/>
                <a:cs typeface="Times New Roman" pitchFamily="18" charset="0"/>
              </a:rPr>
              <a:t>By </a:t>
            </a:r>
            <a:r>
              <a:rPr lang="en-US" sz="2500" spc="-4" dirty="0">
                <a:latin typeface="Times New Roman" pitchFamily="18" charset="0"/>
                <a:cs typeface="Times New Roman" pitchFamily="18" charset="0"/>
              </a:rPr>
              <a:t>2016-2017, </a:t>
            </a:r>
            <a:r>
              <a:rPr lang="en-US" sz="2500" spc="-14" dirty="0">
                <a:latin typeface="Times New Roman" pitchFamily="18" charset="0"/>
                <a:cs typeface="Times New Roman" pitchFamily="18" charset="0"/>
              </a:rPr>
              <a:t>total </a:t>
            </a:r>
            <a:r>
              <a:rPr lang="en-US" sz="2500" spc="-4" dirty="0">
                <a:latin typeface="Times New Roman" pitchFamily="18" charset="0"/>
                <a:cs typeface="Times New Roman" pitchFamily="18" charset="0"/>
              </a:rPr>
              <a:t>domestic </a:t>
            </a:r>
            <a:r>
              <a:rPr lang="en-US" sz="2500" dirty="0">
                <a:latin typeface="Times New Roman" pitchFamily="18" charset="0"/>
                <a:cs typeface="Times New Roman" pitchFamily="18" charset="0"/>
              </a:rPr>
              <a:t>energy </a:t>
            </a:r>
            <a:r>
              <a:rPr lang="en-US" sz="2500" spc="-4" dirty="0">
                <a:latin typeface="Times New Roman" pitchFamily="18" charset="0"/>
                <a:cs typeface="Times New Roman" pitchFamily="18" charset="0"/>
              </a:rPr>
              <a:t>production of </a:t>
            </a:r>
            <a:r>
              <a:rPr lang="en-US" sz="2500" spc="-10" dirty="0">
                <a:latin typeface="Times New Roman" pitchFamily="18" charset="0"/>
                <a:cs typeface="Times New Roman" pitchFamily="18" charset="0"/>
              </a:rPr>
              <a:t>670  </a:t>
            </a:r>
            <a:r>
              <a:rPr lang="en-US" sz="2500" spc="-4" dirty="0">
                <a:latin typeface="Times New Roman" pitchFamily="18" charset="0"/>
                <a:cs typeface="Times New Roman" pitchFamily="18" charset="0"/>
              </a:rPr>
              <a:t>million </a:t>
            </a:r>
            <a:r>
              <a:rPr lang="en-US" sz="2500" spc="-14" dirty="0">
                <a:latin typeface="Times New Roman" pitchFamily="18" charset="0"/>
                <a:cs typeface="Times New Roman" pitchFamily="18" charset="0"/>
              </a:rPr>
              <a:t>tons </a:t>
            </a:r>
            <a:r>
              <a:rPr lang="en-US" sz="2500" spc="-4" dirty="0">
                <a:latin typeface="Times New Roman" pitchFamily="18" charset="0"/>
                <a:cs typeface="Times New Roman" pitchFamily="18" charset="0"/>
              </a:rPr>
              <a:t>of oil </a:t>
            </a:r>
            <a:r>
              <a:rPr lang="en-US" sz="2500" spc="-10" dirty="0">
                <a:latin typeface="Times New Roman" pitchFamily="18" charset="0"/>
                <a:cs typeface="Times New Roman" pitchFamily="18" charset="0"/>
              </a:rPr>
              <a:t>equivalent </a:t>
            </a:r>
            <a:r>
              <a:rPr lang="en-US" sz="2500" spc="-4" dirty="0">
                <a:latin typeface="Times New Roman" pitchFamily="18" charset="0"/>
                <a:cs typeface="Times New Roman" pitchFamily="18" charset="0"/>
              </a:rPr>
              <a:t>(MTOE). This </a:t>
            </a:r>
            <a:r>
              <a:rPr lang="en-US" sz="2500" dirty="0">
                <a:latin typeface="Times New Roman" pitchFamily="18" charset="0"/>
                <a:cs typeface="Times New Roman" pitchFamily="18" charset="0"/>
              </a:rPr>
              <a:t>meet </a:t>
            </a:r>
            <a:r>
              <a:rPr lang="en-US" sz="2500" spc="-14" dirty="0">
                <a:latin typeface="Times New Roman" pitchFamily="18" charset="0"/>
                <a:cs typeface="Times New Roman" pitchFamily="18" charset="0"/>
              </a:rPr>
              <a:t>only  </a:t>
            </a:r>
            <a:r>
              <a:rPr lang="en-US" sz="2500" spc="10" dirty="0">
                <a:latin typeface="Times New Roman" pitchFamily="18" charset="0"/>
                <a:cs typeface="Times New Roman" pitchFamily="18" charset="0"/>
              </a:rPr>
              <a:t>71% </a:t>
            </a:r>
            <a:r>
              <a:rPr lang="en-US" sz="2500" spc="-4" dirty="0">
                <a:latin typeface="Times New Roman" pitchFamily="18" charset="0"/>
                <a:cs typeface="Times New Roman" pitchFamily="18" charset="0"/>
              </a:rPr>
              <a:t>of the </a:t>
            </a:r>
            <a:r>
              <a:rPr lang="en-US" sz="2500" spc="-10" dirty="0">
                <a:latin typeface="Times New Roman" pitchFamily="18" charset="0"/>
                <a:cs typeface="Times New Roman" pitchFamily="18" charset="0"/>
              </a:rPr>
              <a:t>expected</a:t>
            </a:r>
            <a:r>
              <a:rPr lang="en-US" sz="2500" spc="-270" dirty="0">
                <a:latin typeface="Times New Roman" pitchFamily="18" charset="0"/>
                <a:cs typeface="Times New Roman" pitchFamily="18" charset="0"/>
              </a:rPr>
              <a:t> </a:t>
            </a:r>
            <a:r>
              <a:rPr lang="en-US" sz="2500" spc="-4" dirty="0">
                <a:latin typeface="Times New Roman" pitchFamily="18" charset="0"/>
                <a:cs typeface="Times New Roman" pitchFamily="18" charset="0"/>
              </a:rPr>
              <a:t>demand.</a:t>
            </a:r>
          </a:p>
          <a:p>
            <a:pPr marL="393608" marR="38726" indent="-342819" algn="just">
              <a:spcBef>
                <a:spcPts val="95"/>
              </a:spcBef>
              <a:buFont typeface="Arial" pitchFamily="34" charset="0"/>
              <a:buChar char="•"/>
            </a:pPr>
            <a:r>
              <a:rPr lang="en-US" sz="2500" spc="-4" dirty="0">
                <a:latin typeface="Times New Roman" pitchFamily="18" charset="0"/>
                <a:cs typeface="Times New Roman" pitchFamily="18" charset="0"/>
              </a:rPr>
              <a:t>As </a:t>
            </a:r>
            <a:r>
              <a:rPr lang="en-US" sz="2500" dirty="0">
                <a:latin typeface="Times New Roman" pitchFamily="18" charset="0"/>
                <a:cs typeface="Times New Roman" pitchFamily="18" charset="0"/>
              </a:rPr>
              <a:t>per </a:t>
            </a:r>
            <a:r>
              <a:rPr lang="en-US" sz="2500" spc="-4" dirty="0">
                <a:latin typeface="Times New Roman" pitchFamily="18" charset="0"/>
                <a:cs typeface="Times New Roman" pitchFamily="18" charset="0"/>
              </a:rPr>
              <a:t>the 2011 </a:t>
            </a:r>
            <a:r>
              <a:rPr lang="en-US" sz="2500" spc="-14" dirty="0">
                <a:latin typeface="Times New Roman" pitchFamily="18" charset="0"/>
                <a:cs typeface="Times New Roman" pitchFamily="18" charset="0"/>
              </a:rPr>
              <a:t>Census, </a:t>
            </a:r>
            <a:r>
              <a:rPr lang="en-US" sz="2500" spc="-10" dirty="0">
                <a:latin typeface="Times New Roman" pitchFamily="18" charset="0"/>
                <a:cs typeface="Times New Roman" pitchFamily="18" charset="0"/>
              </a:rPr>
              <a:t>55.3% </a:t>
            </a:r>
            <a:r>
              <a:rPr lang="en-US" sz="2500" spc="-14" dirty="0">
                <a:latin typeface="Times New Roman" pitchFamily="18" charset="0"/>
                <a:cs typeface="Times New Roman" pitchFamily="18" charset="0"/>
              </a:rPr>
              <a:t>rural </a:t>
            </a:r>
            <a:r>
              <a:rPr lang="en-US" sz="2500" dirty="0">
                <a:latin typeface="Times New Roman" pitchFamily="18" charset="0"/>
                <a:cs typeface="Times New Roman" pitchFamily="18" charset="0"/>
              </a:rPr>
              <a:t>households had  </a:t>
            </a:r>
            <a:r>
              <a:rPr lang="en-US" sz="2500" spc="-20" dirty="0">
                <a:latin typeface="Times New Roman" pitchFamily="18" charset="0"/>
                <a:cs typeface="Times New Roman" pitchFamily="18" charset="0"/>
              </a:rPr>
              <a:t>access to</a:t>
            </a:r>
            <a:r>
              <a:rPr lang="en-US" sz="2500" spc="-235" dirty="0">
                <a:latin typeface="Times New Roman" pitchFamily="18" charset="0"/>
                <a:cs typeface="Times New Roman" pitchFamily="18" charset="0"/>
              </a:rPr>
              <a:t> </a:t>
            </a:r>
            <a:r>
              <a:rPr lang="en-US" sz="2500" dirty="0">
                <a:latin typeface="Times New Roman" pitchFamily="18" charset="0"/>
                <a:cs typeface="Times New Roman" pitchFamily="18" charset="0"/>
              </a:rPr>
              <a:t>electricity</a:t>
            </a:r>
          </a:p>
          <a:p>
            <a:pPr marL="393608" marR="38726" indent="-342819" algn="just">
              <a:spcBef>
                <a:spcPts val="95"/>
              </a:spcBef>
              <a:buFont typeface="Arial" pitchFamily="34" charset="0"/>
              <a:buChar char="•"/>
            </a:pPr>
            <a:r>
              <a:rPr lang="en-US" sz="2500" spc="-4" dirty="0">
                <a:latin typeface="Times New Roman" pitchFamily="18" charset="0"/>
                <a:cs typeface="Times New Roman" pitchFamily="18" charset="0"/>
              </a:rPr>
              <a:t>Still </a:t>
            </a:r>
            <a:r>
              <a:rPr lang="en-US" sz="2500" spc="-10" dirty="0">
                <a:latin typeface="Times New Roman" pitchFamily="18" charset="0"/>
                <a:cs typeface="Times New Roman" pitchFamily="18" charset="0"/>
              </a:rPr>
              <a:t>most </a:t>
            </a:r>
            <a:r>
              <a:rPr lang="en-US" sz="2500" dirty="0">
                <a:latin typeface="Times New Roman" pitchFamily="18" charset="0"/>
                <a:cs typeface="Times New Roman" pitchFamily="18" charset="0"/>
              </a:rPr>
              <a:t>of </a:t>
            </a:r>
            <a:r>
              <a:rPr lang="en-US" sz="2500" spc="-4" dirty="0">
                <a:latin typeface="Times New Roman" pitchFamily="18" charset="0"/>
                <a:cs typeface="Times New Roman" pitchFamily="18" charset="0"/>
              </a:rPr>
              <a:t>the </a:t>
            </a:r>
            <a:r>
              <a:rPr lang="en-US" sz="2500" spc="-14" dirty="0">
                <a:latin typeface="Times New Roman" pitchFamily="18" charset="0"/>
                <a:cs typeface="Times New Roman" pitchFamily="18" charset="0"/>
              </a:rPr>
              <a:t>rural </a:t>
            </a:r>
            <a:r>
              <a:rPr lang="en-US" sz="2500" spc="-10" dirty="0">
                <a:latin typeface="Times New Roman" pitchFamily="18" charset="0"/>
                <a:cs typeface="Times New Roman" pitchFamily="18" charset="0"/>
              </a:rPr>
              <a:t>area </a:t>
            </a:r>
            <a:r>
              <a:rPr lang="en-US" sz="2500" spc="-35" dirty="0">
                <a:latin typeface="Times New Roman" pitchFamily="18" charset="0"/>
                <a:cs typeface="Times New Roman" pitchFamily="18" charset="0"/>
              </a:rPr>
              <a:t>have </a:t>
            </a:r>
            <a:r>
              <a:rPr lang="en-US" sz="2500" spc="-10" dirty="0">
                <a:latin typeface="Times New Roman" pitchFamily="18" charset="0"/>
                <a:cs typeface="Times New Roman" pitchFamily="18" charset="0"/>
              </a:rPr>
              <a:t>limited supply </a:t>
            </a:r>
            <a:r>
              <a:rPr lang="en-US" sz="2500" spc="-4" dirty="0">
                <a:latin typeface="Times New Roman" pitchFamily="18" charset="0"/>
                <a:cs typeface="Times New Roman" pitchFamily="18" charset="0"/>
              </a:rPr>
              <a:t>hours </a:t>
            </a:r>
            <a:r>
              <a:rPr lang="en-US" sz="2500" spc="-20" dirty="0">
                <a:latin typeface="Times New Roman" pitchFamily="18" charset="0"/>
                <a:cs typeface="Times New Roman" pitchFamily="18" charset="0"/>
              </a:rPr>
              <a:t>of  </a:t>
            </a:r>
            <a:r>
              <a:rPr lang="en-US" sz="2500" dirty="0">
                <a:latin typeface="Times New Roman" pitchFamily="18" charset="0"/>
                <a:cs typeface="Times New Roman" pitchFamily="18" charset="0"/>
              </a:rPr>
              <a:t>electricity</a:t>
            </a:r>
          </a:p>
          <a:p>
            <a:pPr marL="393608" marR="38726" indent="-342819" algn="just">
              <a:spcBef>
                <a:spcPts val="95"/>
              </a:spcBef>
              <a:buFont typeface="Arial" pitchFamily="34" charset="0"/>
              <a:buChar char="•"/>
            </a:pPr>
            <a:r>
              <a:rPr lang="en-US" sz="2500" dirty="0">
                <a:latin typeface="Times New Roman" pitchFamily="18" charset="0"/>
                <a:cs typeface="Times New Roman" pitchFamily="18" charset="0"/>
              </a:rPr>
              <a:t>India </a:t>
            </a:r>
            <a:r>
              <a:rPr lang="en-US" sz="2500" spc="-14" dirty="0">
                <a:latin typeface="Times New Roman" pitchFamily="18" charset="0"/>
                <a:cs typeface="Times New Roman" pitchFamily="18" charset="0"/>
              </a:rPr>
              <a:t>ready </a:t>
            </a:r>
            <a:r>
              <a:rPr lang="en-US" sz="2500" spc="-20" dirty="0">
                <a:latin typeface="Times New Roman" pitchFamily="18" charset="0"/>
                <a:cs typeface="Times New Roman" pitchFamily="18" charset="0"/>
              </a:rPr>
              <a:t>to </a:t>
            </a:r>
            <a:r>
              <a:rPr lang="en-US" sz="2500" spc="-4" dirty="0">
                <a:latin typeface="Times New Roman" pitchFamily="18" charset="0"/>
                <a:cs typeface="Times New Roman" pitchFamily="18" charset="0"/>
              </a:rPr>
              <a:t>exploit </a:t>
            </a:r>
            <a:r>
              <a:rPr lang="en-US" sz="2500" spc="-10" dirty="0">
                <a:latin typeface="Times New Roman" pitchFamily="18" charset="0"/>
                <a:cs typeface="Times New Roman" pitchFamily="18" charset="0"/>
              </a:rPr>
              <a:t>renewable </a:t>
            </a:r>
            <a:r>
              <a:rPr lang="en-US" sz="2500" dirty="0">
                <a:latin typeface="Times New Roman" pitchFamily="18" charset="0"/>
                <a:cs typeface="Times New Roman" pitchFamily="18" charset="0"/>
              </a:rPr>
              <a:t>energy</a:t>
            </a:r>
            <a:r>
              <a:rPr lang="en-US" sz="2500" spc="-30" dirty="0">
                <a:latin typeface="Times New Roman" pitchFamily="18" charset="0"/>
                <a:cs typeface="Times New Roman" pitchFamily="18" charset="0"/>
              </a:rPr>
              <a:t> </a:t>
            </a:r>
            <a:r>
              <a:rPr lang="en-US" sz="2500" spc="-14" dirty="0">
                <a:latin typeface="Times New Roman" pitchFamily="18" charset="0"/>
                <a:cs typeface="Times New Roman" pitchFamily="18" charset="0"/>
              </a:rPr>
              <a:t>resources</a:t>
            </a:r>
            <a:endParaRPr lang="en-US" sz="2500" dirty="0">
              <a:latin typeface="Times New Roman" pitchFamily="18" charset="0"/>
              <a:cs typeface="Times New Roman" pitchFamily="18" charset="0"/>
            </a:endParaRPr>
          </a:p>
          <a:p>
            <a:pPr marL="393608" marR="38726" indent="-342819" algn="just">
              <a:spcBef>
                <a:spcPts val="95"/>
              </a:spcBef>
              <a:buFont typeface="Arial" pitchFamily="34" charset="0"/>
              <a:buChar char="•"/>
            </a:pPr>
            <a:endParaRPr lang="en-US" sz="2500" dirty="0">
              <a:latin typeface="Times New Roman" pitchFamily="18" charset="0"/>
              <a:cs typeface="Times New Roman" pitchFamily="18" charset="0"/>
            </a:endParaRPr>
          </a:p>
          <a:p>
            <a:pPr marL="50789" marR="38726" algn="just">
              <a:spcBef>
                <a:spcPts val="95"/>
              </a:spcBef>
            </a:pPr>
            <a:endParaRPr sz="2200" dirty="0">
              <a:latin typeface="Times New Roman" pitchFamily="18" charset="0"/>
              <a:cs typeface="Times New Roman" pitchFamily="18" charset="0"/>
            </a:endParaRPr>
          </a:p>
        </p:txBody>
      </p:sp>
      <p:pic>
        <p:nvPicPr>
          <p:cNvPr id="6" name="Picture 2" descr="C:\Users\Sumit\Desktop\download.png"/>
          <p:cNvPicPr>
            <a:picLocks noChangeAspect="1" noChangeArrowheads="1"/>
          </p:cNvPicPr>
          <p:nvPr/>
        </p:nvPicPr>
        <p:blipFill>
          <a:blip r:embed="rId3"/>
          <a:srcRect/>
          <a:stretch>
            <a:fillRect/>
          </a:stretch>
        </p:blipFill>
        <p:spPr bwMode="auto">
          <a:xfrm>
            <a:off x="228600" y="304800"/>
            <a:ext cx="1447800" cy="914400"/>
          </a:xfrm>
          <a:prstGeom prst="rect">
            <a:avLst/>
          </a:prstGeom>
          <a:noFill/>
        </p:spPr>
      </p:pic>
      <p:sp>
        <p:nvSpPr>
          <p:cNvPr id="4" name="Date Placeholder 3">
            <a:extLst>
              <a:ext uri="{FF2B5EF4-FFF2-40B4-BE49-F238E27FC236}">
                <a16:creationId xmlns:a16="http://schemas.microsoft.com/office/drawing/2014/main" id="{BBC3BEF8-93F3-5A3A-8636-610D96646476}"/>
              </a:ext>
            </a:extLst>
          </p:cNvPr>
          <p:cNvSpPr>
            <a:spLocks noGrp="1"/>
          </p:cNvSpPr>
          <p:nvPr>
            <p:ph type="dt" sz="half" idx="6"/>
          </p:nvPr>
        </p:nvSpPr>
        <p:spPr/>
        <p:txBody>
          <a:bodyPr/>
          <a:lstStyle/>
          <a:p>
            <a:fld id="{BE35052D-DF92-4757-B1F4-004078AE980B}" type="datetime1">
              <a:rPr lang="en-US" spc="-4" smtClean="0"/>
              <a:t>8/22/2022</a:t>
            </a:fld>
            <a:endParaRPr lang="en-US" spc="-4" dirty="0"/>
          </a:p>
        </p:txBody>
      </p:sp>
      <p:sp>
        <p:nvSpPr>
          <p:cNvPr id="5" name="Footer Placeholder 4">
            <a:extLst>
              <a:ext uri="{FF2B5EF4-FFF2-40B4-BE49-F238E27FC236}">
                <a16:creationId xmlns:a16="http://schemas.microsoft.com/office/drawing/2014/main" id="{D617BC0E-599E-85C1-FDFF-E653074B4DB0}"/>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1629853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1" y="537405"/>
            <a:ext cx="6019800" cy="483940"/>
          </a:xfrm>
          <a:prstGeom prst="rect">
            <a:avLst/>
          </a:prstGeom>
        </p:spPr>
        <p:txBody>
          <a:bodyPr vert="horz" wrap="square" lIns="0" tIns="12697" rIns="0" bIns="0" rtlCol="0">
            <a:spAutoFit/>
          </a:bodyPr>
          <a:lstStyle/>
          <a:p>
            <a:pPr marL="12697">
              <a:spcBef>
                <a:spcPts val="100"/>
              </a:spcBef>
            </a:pPr>
            <a:r>
              <a:rPr lang="en-US" dirty="0">
                <a:latin typeface="Times New Roman" pitchFamily="18" charset="0"/>
                <a:cs typeface="Times New Roman" pitchFamily="18" charset="0"/>
              </a:rPr>
              <a:t>Conventional Energy</a:t>
            </a:r>
            <a:r>
              <a:rPr lang="en-US" spc="-65" dirty="0">
                <a:latin typeface="Times New Roman" pitchFamily="18" charset="0"/>
                <a:cs typeface="Times New Roman" pitchFamily="18" charset="0"/>
              </a:rPr>
              <a:t> </a:t>
            </a:r>
            <a:r>
              <a:rPr lang="en-US" dirty="0">
                <a:latin typeface="Times New Roman" pitchFamily="18" charset="0"/>
                <a:cs typeface="Times New Roman" pitchFamily="18" charset="0"/>
              </a:rPr>
              <a:t>Sources (CO1)</a:t>
            </a:r>
            <a:endParaRPr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486907" y="1447802"/>
            <a:ext cx="9296400" cy="5775295"/>
          </a:xfrm>
          <a:prstGeom prst="rect">
            <a:avLst/>
          </a:prstGeom>
        </p:spPr>
        <p:txBody>
          <a:bodyPr vert="horz" wrap="square" lIns="0" tIns="12061" rIns="0" bIns="0" rtlCol="0">
            <a:spAutoFit/>
          </a:bodyPr>
          <a:lstStyle/>
          <a:p>
            <a:pPr marL="355517" marR="293301" indent="-343454" algn="just">
              <a:spcBef>
                <a:spcPts val="95"/>
              </a:spcBef>
              <a:buChar char="•"/>
              <a:tabLst>
                <a:tab pos="356152" algn="l"/>
              </a:tabLst>
            </a:pPr>
            <a:r>
              <a:rPr lang="en-US" sz="2200" spc="-4" dirty="0">
                <a:latin typeface="Times New Roman" pitchFamily="18" charset="0"/>
                <a:cs typeface="Times New Roman" pitchFamily="18" charset="0"/>
              </a:rPr>
              <a:t>Conventional </a:t>
            </a:r>
            <a:r>
              <a:rPr lang="en-US" sz="2200" dirty="0">
                <a:latin typeface="Times New Roman" pitchFamily="18" charset="0"/>
                <a:cs typeface="Times New Roman" pitchFamily="18" charset="0"/>
              </a:rPr>
              <a:t>energy </a:t>
            </a:r>
            <a:r>
              <a:rPr lang="en-US" sz="2200" spc="-4" dirty="0">
                <a:latin typeface="Times New Roman" pitchFamily="18" charset="0"/>
                <a:cs typeface="Times New Roman" pitchFamily="18" charset="0"/>
              </a:rPr>
              <a:t>sources </a:t>
            </a:r>
            <a:r>
              <a:rPr lang="en-US" sz="2200" dirty="0">
                <a:latin typeface="Times New Roman" pitchFamily="18" charset="0"/>
                <a:cs typeface="Times New Roman" pitchFamily="18" charset="0"/>
              </a:rPr>
              <a:t>are </a:t>
            </a:r>
            <a:r>
              <a:rPr lang="en-US" sz="2200" spc="-4" dirty="0">
                <a:latin typeface="Times New Roman" pitchFamily="18" charset="0"/>
                <a:cs typeface="Times New Roman" pitchFamily="18" charset="0"/>
              </a:rPr>
              <a:t>the </a:t>
            </a:r>
            <a:r>
              <a:rPr lang="en-US" sz="2200" dirty="0">
                <a:latin typeface="Times New Roman" pitchFamily="18" charset="0"/>
                <a:cs typeface="Times New Roman" pitchFamily="18" charset="0"/>
              </a:rPr>
              <a:t>traditional </a:t>
            </a:r>
            <a:r>
              <a:rPr lang="en-US" sz="2200" spc="-4" dirty="0">
                <a:latin typeface="Times New Roman" pitchFamily="18" charset="0"/>
                <a:cs typeface="Times New Roman" pitchFamily="18" charset="0"/>
              </a:rPr>
              <a:t>sources  </a:t>
            </a:r>
            <a:r>
              <a:rPr lang="en-US" sz="2200" dirty="0">
                <a:latin typeface="Times New Roman" pitchFamily="18" charset="0"/>
                <a:cs typeface="Times New Roman" pitchFamily="18" charset="0"/>
              </a:rPr>
              <a:t>of energy </a:t>
            </a:r>
            <a:r>
              <a:rPr lang="en-US" sz="2200" spc="-4" dirty="0">
                <a:latin typeface="Times New Roman" pitchFamily="18" charset="0"/>
                <a:cs typeface="Times New Roman" pitchFamily="18" charset="0"/>
              </a:rPr>
              <a:t>like </a:t>
            </a:r>
            <a:r>
              <a:rPr lang="en-US" sz="2200" dirty="0">
                <a:latin typeface="Times New Roman" pitchFamily="18" charset="0"/>
                <a:cs typeface="Times New Roman" pitchFamily="18" charset="0"/>
              </a:rPr>
              <a:t>coal and petroleum. Conventional energy sources  </a:t>
            </a:r>
            <a:r>
              <a:rPr lang="en-US" sz="2200" spc="-4" dirty="0">
                <a:latin typeface="Times New Roman" pitchFamily="18" charset="0"/>
                <a:cs typeface="Times New Roman" pitchFamily="18" charset="0"/>
              </a:rPr>
              <a:t>are </a:t>
            </a:r>
            <a:r>
              <a:rPr lang="en-US" sz="2200" dirty="0">
                <a:latin typeface="Times New Roman" pitchFamily="18" charset="0"/>
                <a:cs typeface="Times New Roman" pitchFamily="18" charset="0"/>
              </a:rPr>
              <a:t>finite. </a:t>
            </a:r>
            <a:r>
              <a:rPr lang="en-US" sz="2200" spc="-4" dirty="0">
                <a:latin typeface="Times New Roman" pitchFamily="18" charset="0"/>
                <a:cs typeface="Times New Roman" pitchFamily="18" charset="0"/>
              </a:rPr>
              <a:t>They will not </a:t>
            </a:r>
            <a:r>
              <a:rPr lang="en-US" sz="2200" dirty="0">
                <a:latin typeface="Times New Roman" pitchFamily="18" charset="0"/>
                <a:cs typeface="Times New Roman" pitchFamily="18" charset="0"/>
              </a:rPr>
              <a:t>last</a:t>
            </a:r>
            <a:r>
              <a:rPr lang="en-US" sz="2200" spc="30" dirty="0">
                <a:latin typeface="Times New Roman" pitchFamily="18" charset="0"/>
                <a:cs typeface="Times New Roman" pitchFamily="18" charset="0"/>
              </a:rPr>
              <a:t> </a:t>
            </a:r>
            <a:r>
              <a:rPr lang="en-US" sz="2200" dirty="0">
                <a:latin typeface="Times New Roman" pitchFamily="18" charset="0"/>
                <a:cs typeface="Times New Roman" pitchFamily="18" charset="0"/>
              </a:rPr>
              <a:t>forever.</a:t>
            </a:r>
          </a:p>
          <a:p>
            <a:pPr marL="355517" marR="293301" indent="-343454" algn="just">
              <a:spcBef>
                <a:spcPts val="95"/>
              </a:spcBef>
              <a:buChar char="•"/>
              <a:tabLst>
                <a:tab pos="356152" algn="l"/>
              </a:tabLst>
            </a:pPr>
            <a:endParaRPr lang="en-US" sz="2200" dirty="0">
              <a:latin typeface="Times New Roman" pitchFamily="18" charset="0"/>
              <a:cs typeface="Times New Roman" pitchFamily="18" charset="0"/>
            </a:endParaRPr>
          </a:p>
          <a:p>
            <a:pPr marL="355517" marR="293301" indent="-343454" algn="just">
              <a:spcBef>
                <a:spcPts val="95"/>
              </a:spcBef>
              <a:buChar char="•"/>
              <a:tabLst>
                <a:tab pos="356152" algn="l"/>
              </a:tabLst>
            </a:pPr>
            <a:r>
              <a:rPr lang="en-US" sz="2200" dirty="0">
                <a:latin typeface="Times New Roman" pitchFamily="18" charset="0"/>
                <a:cs typeface="Times New Roman" pitchFamily="18" charset="0"/>
              </a:rPr>
              <a:t>Coal, oil and natural gas are the major source of energy from longtime</a:t>
            </a:r>
          </a:p>
          <a:p>
            <a:pPr marL="355517" marR="293301" indent="-343454" algn="just">
              <a:spcBef>
                <a:spcPts val="95"/>
              </a:spcBef>
              <a:buChar char="•"/>
              <a:tabLst>
                <a:tab pos="356152" algn="l"/>
              </a:tabLst>
            </a:pPr>
            <a:endParaRPr lang="en-US" sz="2200" dirty="0">
              <a:latin typeface="Times New Roman" pitchFamily="18" charset="0"/>
              <a:cs typeface="Times New Roman" pitchFamily="18" charset="0"/>
            </a:endParaRPr>
          </a:p>
          <a:p>
            <a:pPr marL="342819" indent="-342819">
              <a:buFont typeface="Arial" pitchFamily="34" charset="0"/>
              <a:buChar char="•"/>
            </a:pPr>
            <a:r>
              <a:rPr lang="en-US" sz="2200" dirty="0">
                <a:latin typeface="Times New Roman" pitchFamily="18" charset="0"/>
                <a:cs typeface="Times New Roman" pitchFamily="18" charset="0"/>
              </a:rPr>
              <a:t>Still 80% energy requirement is fulfill by fossil fuel</a:t>
            </a:r>
          </a:p>
          <a:p>
            <a:pPr marL="342819" indent="-342819">
              <a:buFont typeface="Arial" pitchFamily="34" charset="0"/>
              <a:buChar char="•"/>
            </a:pPr>
            <a:endParaRPr lang="en-US" sz="2200" dirty="0">
              <a:latin typeface="Times New Roman" pitchFamily="18" charset="0"/>
              <a:cs typeface="Times New Roman" pitchFamily="18" charset="0"/>
            </a:endParaRPr>
          </a:p>
          <a:p>
            <a:pPr marL="342819" indent="-342819">
              <a:buFont typeface="Arial" pitchFamily="34" charset="0"/>
              <a:buChar char="•"/>
            </a:pPr>
            <a:r>
              <a:rPr lang="en-US" sz="2200" dirty="0">
                <a:latin typeface="Times New Roman" pitchFamily="18" charset="0"/>
                <a:cs typeface="Times New Roman" pitchFamily="18" charset="0"/>
              </a:rPr>
              <a:t>Coal play a major role to run thermal power plant</a:t>
            </a:r>
          </a:p>
          <a:p>
            <a:pPr marL="342819" indent="-342819">
              <a:buFont typeface="Arial" pitchFamily="34" charset="0"/>
              <a:buChar char="•"/>
            </a:pPr>
            <a:endParaRPr lang="en-US" sz="2200" dirty="0">
              <a:latin typeface="Times New Roman" pitchFamily="18" charset="0"/>
              <a:cs typeface="Times New Roman" pitchFamily="18" charset="0"/>
            </a:endParaRPr>
          </a:p>
          <a:p>
            <a:pPr marL="342819" indent="-342819">
              <a:buFont typeface="Arial" pitchFamily="34" charset="0"/>
              <a:buChar char="•"/>
            </a:pPr>
            <a:r>
              <a:rPr lang="en-US" sz="2200" dirty="0">
                <a:latin typeface="Times New Roman" pitchFamily="18" charset="0"/>
                <a:cs typeface="Times New Roman" pitchFamily="18" charset="0"/>
              </a:rPr>
              <a:t>Due to rapid industrialization, consumption increase Manifold</a:t>
            </a:r>
          </a:p>
          <a:p>
            <a:pPr marL="342819" indent="-342819">
              <a:buFont typeface="Arial" pitchFamily="34" charset="0"/>
              <a:buChar char="•"/>
            </a:pPr>
            <a:endParaRPr lang="en-US" sz="2200" dirty="0">
              <a:latin typeface="Times New Roman" pitchFamily="18" charset="0"/>
              <a:cs typeface="Times New Roman" pitchFamily="18" charset="0"/>
            </a:endParaRPr>
          </a:p>
          <a:p>
            <a:pPr marL="342819" indent="-342819">
              <a:buFont typeface="Arial" pitchFamily="34" charset="0"/>
              <a:buChar char="•"/>
            </a:pPr>
            <a:r>
              <a:rPr lang="en-US" sz="2200" dirty="0">
                <a:latin typeface="Times New Roman" pitchFamily="18" charset="0"/>
                <a:cs typeface="Times New Roman" pitchFamily="18" charset="0"/>
              </a:rPr>
              <a:t>Oil and gas decide the economic condition of country</a:t>
            </a:r>
          </a:p>
          <a:p>
            <a:pPr marL="342819" indent="-342819">
              <a:buFont typeface="Arial" pitchFamily="34" charset="0"/>
              <a:buChar char="•"/>
            </a:pPr>
            <a:endParaRPr lang="en-US" sz="2200" dirty="0">
              <a:latin typeface="Times New Roman" pitchFamily="18" charset="0"/>
              <a:cs typeface="Times New Roman" pitchFamily="18" charset="0"/>
            </a:endParaRPr>
          </a:p>
          <a:p>
            <a:pPr marL="342819" indent="-342819">
              <a:buFont typeface="Arial" pitchFamily="34" charset="0"/>
              <a:buChar char="•"/>
            </a:pPr>
            <a:r>
              <a:rPr lang="en-US" sz="2200" dirty="0">
                <a:latin typeface="Times New Roman" pitchFamily="18" charset="0"/>
                <a:cs typeface="Times New Roman" pitchFamily="18" charset="0"/>
              </a:rPr>
              <a:t>These resources are limited and must be conserve</a:t>
            </a:r>
          </a:p>
          <a:p>
            <a:pPr marL="342819" indent="-342819">
              <a:buFont typeface="Arial" pitchFamily="34" charset="0"/>
              <a:buChar char="•"/>
            </a:pPr>
            <a:endParaRPr lang="en-US" sz="2200" dirty="0">
              <a:latin typeface="Times New Roman" pitchFamily="18" charset="0"/>
              <a:cs typeface="Times New Roman" pitchFamily="18" charset="0"/>
            </a:endParaRPr>
          </a:p>
          <a:p>
            <a:pPr marL="342819" indent="-342819">
              <a:buFont typeface="Arial" pitchFamily="34" charset="0"/>
              <a:buChar char="•"/>
            </a:pPr>
            <a:r>
              <a:rPr lang="en-US" sz="2200" dirty="0">
                <a:latin typeface="Times New Roman" pitchFamily="18" charset="0"/>
                <a:cs typeface="Times New Roman" pitchFamily="18" charset="0"/>
              </a:rPr>
              <a:t>Main cause of air pollution and global warming</a:t>
            </a:r>
          </a:p>
        </p:txBody>
      </p:sp>
      <p:pic>
        <p:nvPicPr>
          <p:cNvPr id="5" name="Picture 2" descr="C:\Users\Sumit\Desktop\download.png"/>
          <p:cNvPicPr>
            <a:picLocks noChangeAspect="1" noChangeArrowheads="1"/>
          </p:cNvPicPr>
          <p:nvPr/>
        </p:nvPicPr>
        <p:blipFill>
          <a:blip r:embed="rId3"/>
          <a:srcRect/>
          <a:stretch>
            <a:fillRect/>
          </a:stretch>
        </p:blipFill>
        <p:spPr bwMode="auto">
          <a:xfrm>
            <a:off x="228600" y="304800"/>
            <a:ext cx="1447800" cy="914400"/>
          </a:xfrm>
          <a:prstGeom prst="rect">
            <a:avLst/>
          </a:prstGeom>
          <a:noFill/>
        </p:spPr>
      </p:pic>
      <p:sp>
        <p:nvSpPr>
          <p:cNvPr id="4" name="Date Placeholder 3">
            <a:extLst>
              <a:ext uri="{FF2B5EF4-FFF2-40B4-BE49-F238E27FC236}">
                <a16:creationId xmlns:a16="http://schemas.microsoft.com/office/drawing/2014/main" id="{36862B4C-309B-C777-2BFF-1212AA0A47BF}"/>
              </a:ext>
            </a:extLst>
          </p:cNvPr>
          <p:cNvSpPr>
            <a:spLocks noGrp="1"/>
          </p:cNvSpPr>
          <p:nvPr>
            <p:ph type="dt" sz="half" idx="6"/>
          </p:nvPr>
        </p:nvSpPr>
        <p:spPr/>
        <p:txBody>
          <a:bodyPr/>
          <a:lstStyle/>
          <a:p>
            <a:fld id="{50F801F1-F327-4455-BC05-C855ED4723A2}" type="datetime1">
              <a:rPr lang="en-US" spc="-4" smtClean="0"/>
              <a:t>8/22/2022</a:t>
            </a:fld>
            <a:endParaRPr lang="en-US" spc="-4" dirty="0"/>
          </a:p>
        </p:txBody>
      </p:sp>
      <p:sp>
        <p:nvSpPr>
          <p:cNvPr id="7" name="Footer Placeholder 6">
            <a:extLst>
              <a:ext uri="{FF2B5EF4-FFF2-40B4-BE49-F238E27FC236}">
                <a16:creationId xmlns:a16="http://schemas.microsoft.com/office/drawing/2014/main" id="{4610E055-0399-EB1E-1627-3C5893F1E562}"/>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1629853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537405"/>
            <a:ext cx="7543800" cy="483940"/>
          </a:xfrm>
          <a:prstGeom prst="rect">
            <a:avLst/>
          </a:prstGeom>
        </p:spPr>
        <p:txBody>
          <a:bodyPr vert="horz" wrap="square" lIns="0" tIns="12697" rIns="0" bIns="0" rtlCol="0">
            <a:spAutoFit/>
          </a:bodyPr>
          <a:lstStyle/>
          <a:p>
            <a:pPr marL="12697">
              <a:spcBef>
                <a:spcPts val="100"/>
              </a:spcBef>
            </a:pPr>
            <a:r>
              <a:rPr lang="en-US" spc="-4" dirty="0">
                <a:latin typeface="Times New Roman" pitchFamily="18" charset="0"/>
                <a:cs typeface="Times New Roman" pitchFamily="18" charset="0"/>
              </a:rPr>
              <a:t>Types of conventional energy resources (CO1)</a:t>
            </a:r>
            <a:endParaRPr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228602" y="1622514"/>
            <a:ext cx="9296400" cy="5449565"/>
          </a:xfrm>
          <a:prstGeom prst="rect">
            <a:avLst/>
          </a:prstGeom>
        </p:spPr>
        <p:txBody>
          <a:bodyPr vert="horz" wrap="square" lIns="0" tIns="12061" rIns="0" bIns="0" rtlCol="0">
            <a:spAutoFit/>
          </a:bodyPr>
          <a:lstStyle/>
          <a:p>
            <a:pPr marL="393608" marR="38726" indent="-342819" algn="just">
              <a:spcBef>
                <a:spcPts val="95"/>
              </a:spcBef>
              <a:buFont typeface="Arial" pitchFamily="34" charset="0"/>
              <a:buChar char="•"/>
            </a:pPr>
            <a:r>
              <a:rPr lang="en-US" sz="2200" b="1" dirty="0">
                <a:latin typeface="Times New Roman" pitchFamily="18" charset="0"/>
                <a:cs typeface="Times New Roman" pitchFamily="18" charset="0"/>
              </a:rPr>
              <a:t>Natural</a:t>
            </a:r>
            <a:r>
              <a:rPr lang="en-US" sz="2200" b="1" spc="-40" dirty="0">
                <a:latin typeface="Times New Roman" pitchFamily="18" charset="0"/>
                <a:cs typeface="Times New Roman" pitchFamily="18" charset="0"/>
              </a:rPr>
              <a:t> </a:t>
            </a:r>
            <a:r>
              <a:rPr lang="en-US" sz="2200" b="1" dirty="0">
                <a:latin typeface="Times New Roman" pitchFamily="18" charset="0"/>
                <a:cs typeface="Times New Roman" pitchFamily="18" charset="0"/>
              </a:rPr>
              <a:t>Gas</a:t>
            </a:r>
            <a:r>
              <a:rPr lang="en-US" sz="2200" dirty="0">
                <a:latin typeface="Times New Roman" pitchFamily="18" charset="0"/>
                <a:cs typeface="Times New Roman" pitchFamily="18" charset="0"/>
              </a:rPr>
              <a:t>- Natural </a:t>
            </a:r>
            <a:r>
              <a:rPr lang="en-US" sz="2200" spc="-4" dirty="0">
                <a:latin typeface="Times New Roman" pitchFamily="18" charset="0"/>
                <a:cs typeface="Times New Roman" pitchFamily="18" charset="0"/>
              </a:rPr>
              <a:t>gas </a:t>
            </a:r>
            <a:r>
              <a:rPr lang="en-US" sz="2200" spc="-10" dirty="0">
                <a:latin typeface="Times New Roman" pitchFamily="18" charset="0"/>
                <a:cs typeface="Times New Roman" pitchFamily="18" charset="0"/>
              </a:rPr>
              <a:t>in </a:t>
            </a:r>
            <a:r>
              <a:rPr lang="en-US" sz="2200" spc="-4" dirty="0">
                <a:latin typeface="Times New Roman" pitchFamily="18" charset="0"/>
                <a:cs typeface="Times New Roman" pitchFamily="18" charset="0"/>
              </a:rPr>
              <a:t>its purest form is </a:t>
            </a:r>
            <a:r>
              <a:rPr lang="en-US" sz="2200" dirty="0">
                <a:latin typeface="Times New Roman" pitchFamily="18" charset="0"/>
                <a:cs typeface="Times New Roman" pitchFamily="18" charset="0"/>
              </a:rPr>
              <a:t>pure </a:t>
            </a:r>
            <a:r>
              <a:rPr lang="en-US" sz="2200" spc="-4" dirty="0">
                <a:latin typeface="Times New Roman" pitchFamily="18" charset="0"/>
                <a:cs typeface="Times New Roman" pitchFamily="18" charset="0"/>
              </a:rPr>
              <a:t>methane </a:t>
            </a:r>
            <a:r>
              <a:rPr lang="en-US" sz="2200" dirty="0">
                <a:latin typeface="Times New Roman" pitchFamily="18" charset="0"/>
                <a:cs typeface="Times New Roman" pitchFamily="18" charset="0"/>
              </a:rPr>
              <a:t>but before  </a:t>
            </a:r>
            <a:r>
              <a:rPr lang="en-US" sz="2200" spc="-4" dirty="0">
                <a:latin typeface="Times New Roman" pitchFamily="18" charset="0"/>
                <a:cs typeface="Times New Roman" pitchFamily="18" charset="0"/>
              </a:rPr>
              <a:t>it is refined, it also contains varying amount </a:t>
            </a:r>
            <a:r>
              <a:rPr lang="en-US" sz="2200" dirty="0">
                <a:latin typeface="Times New Roman" pitchFamily="18" charset="0"/>
                <a:cs typeface="Times New Roman" pitchFamily="18" charset="0"/>
              </a:rPr>
              <a:t>of </a:t>
            </a:r>
            <a:r>
              <a:rPr lang="en-US" sz="2200" spc="-4" dirty="0">
                <a:latin typeface="Times New Roman" pitchFamily="18" charset="0"/>
                <a:cs typeface="Times New Roman" pitchFamily="18" charset="0"/>
              </a:rPr>
              <a:t>ethane,  propane, </a:t>
            </a:r>
            <a:r>
              <a:rPr lang="en-US" sz="2200" dirty="0">
                <a:latin typeface="Times New Roman" pitchFamily="18" charset="0"/>
                <a:cs typeface="Times New Roman" pitchFamily="18" charset="0"/>
              </a:rPr>
              <a:t>butane </a:t>
            </a:r>
            <a:r>
              <a:rPr lang="en-US" sz="2200" spc="-4" dirty="0">
                <a:latin typeface="Times New Roman" pitchFamily="18" charset="0"/>
                <a:cs typeface="Times New Roman" pitchFamily="18" charset="0"/>
              </a:rPr>
              <a:t>and carbon dioxide. When refined, it is  colorless and odorless </a:t>
            </a:r>
            <a:r>
              <a:rPr lang="en-US" sz="2200" dirty="0">
                <a:latin typeface="Times New Roman" pitchFamily="18" charset="0"/>
                <a:cs typeface="Times New Roman" pitchFamily="18" charset="0"/>
              </a:rPr>
              <a:t>but </a:t>
            </a:r>
            <a:r>
              <a:rPr lang="en-US" sz="2200" spc="-4" dirty="0">
                <a:latin typeface="Times New Roman" pitchFamily="18" charset="0"/>
                <a:cs typeface="Times New Roman" pitchFamily="18" charset="0"/>
              </a:rPr>
              <a:t>can </a:t>
            </a:r>
            <a:r>
              <a:rPr lang="en-US" sz="2200" dirty="0">
                <a:latin typeface="Times New Roman" pitchFamily="18" charset="0"/>
                <a:cs typeface="Times New Roman" pitchFamily="18" charset="0"/>
              </a:rPr>
              <a:t>be </a:t>
            </a:r>
            <a:r>
              <a:rPr lang="en-US" sz="2200" spc="-4" dirty="0">
                <a:latin typeface="Times New Roman" pitchFamily="18" charset="0"/>
                <a:cs typeface="Times New Roman" pitchFamily="18" charset="0"/>
              </a:rPr>
              <a:t>burned </a:t>
            </a:r>
            <a:r>
              <a:rPr lang="en-US" sz="2200" spc="-10" dirty="0">
                <a:latin typeface="Times New Roman" pitchFamily="18" charset="0"/>
                <a:cs typeface="Times New Roman" pitchFamily="18" charset="0"/>
              </a:rPr>
              <a:t>to </a:t>
            </a:r>
            <a:r>
              <a:rPr lang="en-US" sz="2200" spc="-4" dirty="0">
                <a:latin typeface="Times New Roman" pitchFamily="18" charset="0"/>
                <a:cs typeface="Times New Roman" pitchFamily="18" charset="0"/>
              </a:rPr>
              <a:t>release </a:t>
            </a:r>
            <a:r>
              <a:rPr lang="en-US" sz="2200" spc="-10" dirty="0">
                <a:latin typeface="Times New Roman" pitchFamily="18" charset="0"/>
                <a:cs typeface="Times New Roman" pitchFamily="18" charset="0"/>
              </a:rPr>
              <a:t>large  </a:t>
            </a:r>
            <a:r>
              <a:rPr lang="en-US" sz="2200" spc="-4" dirty="0">
                <a:latin typeface="Times New Roman" pitchFamily="18" charset="0"/>
                <a:cs typeface="Times New Roman" pitchFamily="18" charset="0"/>
              </a:rPr>
              <a:t>amounts </a:t>
            </a:r>
            <a:r>
              <a:rPr lang="en-US" sz="2200" dirty="0">
                <a:latin typeface="Times New Roman" pitchFamily="18" charset="0"/>
                <a:cs typeface="Times New Roman" pitchFamily="18" charset="0"/>
              </a:rPr>
              <a:t>of</a:t>
            </a:r>
            <a:r>
              <a:rPr lang="en-US" sz="2200" spc="-40" dirty="0">
                <a:latin typeface="Times New Roman" pitchFamily="18" charset="0"/>
                <a:cs typeface="Times New Roman" pitchFamily="18" charset="0"/>
              </a:rPr>
              <a:t> </a:t>
            </a:r>
            <a:r>
              <a:rPr lang="en-US" sz="2200" spc="-25" dirty="0">
                <a:latin typeface="Times New Roman" pitchFamily="18" charset="0"/>
                <a:cs typeface="Times New Roman" pitchFamily="18" charset="0"/>
              </a:rPr>
              <a:t>energy.</a:t>
            </a:r>
          </a:p>
          <a:p>
            <a:pPr marL="393608" marR="38726" indent="-342819" algn="just">
              <a:spcBef>
                <a:spcPts val="95"/>
              </a:spcBef>
              <a:buFont typeface="Arial" pitchFamily="34" charset="0"/>
              <a:buChar char="•"/>
            </a:pPr>
            <a:endParaRPr lang="en-US" sz="2200" spc="-25" dirty="0">
              <a:latin typeface="Times New Roman" pitchFamily="18" charset="0"/>
              <a:cs typeface="Times New Roman" pitchFamily="18" charset="0"/>
            </a:endParaRPr>
          </a:p>
          <a:p>
            <a:pPr marL="393608" marR="38726" indent="-342819" algn="just">
              <a:spcBef>
                <a:spcPts val="95"/>
              </a:spcBef>
              <a:buFont typeface="Arial" pitchFamily="34" charset="0"/>
              <a:buChar char="•"/>
            </a:pPr>
            <a:r>
              <a:rPr lang="en-US" sz="2200" b="1" spc="-4" dirty="0">
                <a:latin typeface="Times New Roman" pitchFamily="18" charset="0"/>
                <a:cs typeface="Times New Roman" pitchFamily="18" charset="0"/>
              </a:rPr>
              <a:t>Coal</a:t>
            </a:r>
            <a:r>
              <a:rPr lang="en-US" sz="2200" dirty="0">
                <a:latin typeface="Times New Roman" pitchFamily="18" charset="0"/>
                <a:cs typeface="Times New Roman" pitchFamily="18" charset="0"/>
              </a:rPr>
              <a:t>- Coal </a:t>
            </a:r>
            <a:r>
              <a:rPr lang="en-US" sz="2200" spc="-4" dirty="0">
                <a:latin typeface="Times New Roman" pitchFamily="18" charset="0"/>
                <a:cs typeface="Times New Roman" pitchFamily="18" charset="0"/>
              </a:rPr>
              <a:t>releases </a:t>
            </a:r>
            <a:r>
              <a:rPr lang="en-US" sz="2200" spc="-10" dirty="0">
                <a:latin typeface="Times New Roman" pitchFamily="18" charset="0"/>
                <a:cs typeface="Times New Roman" pitchFamily="18" charset="0"/>
              </a:rPr>
              <a:t>large </a:t>
            </a:r>
            <a:r>
              <a:rPr lang="en-US" sz="2200" spc="-4" dirty="0">
                <a:latin typeface="Times New Roman" pitchFamily="18" charset="0"/>
                <a:cs typeface="Times New Roman" pitchFamily="18" charset="0"/>
              </a:rPr>
              <a:t>amounts </a:t>
            </a:r>
            <a:r>
              <a:rPr lang="en-US" sz="2200" dirty="0">
                <a:latin typeface="Times New Roman" pitchFamily="18" charset="0"/>
                <a:cs typeface="Times New Roman" pitchFamily="18" charset="0"/>
              </a:rPr>
              <a:t>of </a:t>
            </a:r>
            <a:r>
              <a:rPr lang="en-US" sz="2200" spc="-10" dirty="0">
                <a:latin typeface="Times New Roman" pitchFamily="18" charset="0"/>
                <a:cs typeface="Times New Roman" pitchFamily="18" charset="0"/>
              </a:rPr>
              <a:t>energy </a:t>
            </a:r>
            <a:r>
              <a:rPr lang="en-US" sz="2200" dirty="0">
                <a:latin typeface="Times New Roman" pitchFamily="18" charset="0"/>
                <a:cs typeface="Times New Roman" pitchFamily="18" charset="0"/>
              </a:rPr>
              <a:t>when it is burned  </a:t>
            </a:r>
            <a:r>
              <a:rPr lang="en-US" sz="2200" spc="-4" dirty="0">
                <a:latin typeface="Times New Roman" pitchFamily="18" charset="0"/>
                <a:cs typeface="Times New Roman" pitchFamily="18" charset="0"/>
              </a:rPr>
              <a:t>because of </a:t>
            </a:r>
            <a:r>
              <a:rPr lang="en-US" sz="2200" dirty="0">
                <a:uFill>
                  <a:solidFill>
                    <a:srgbClr val="000000"/>
                  </a:solidFill>
                </a:uFill>
                <a:latin typeface="Times New Roman" pitchFamily="18" charset="0"/>
                <a:cs typeface="Times New Roman" pitchFamily="18" charset="0"/>
              </a:rPr>
              <a:t>the </a:t>
            </a:r>
            <a:r>
              <a:rPr lang="en-US" sz="2200" spc="-4" dirty="0">
                <a:uFill>
                  <a:solidFill>
                    <a:srgbClr val="000000"/>
                  </a:solidFill>
                </a:uFill>
                <a:latin typeface="Times New Roman" pitchFamily="18" charset="0"/>
                <a:cs typeface="Times New Roman" pitchFamily="18" charset="0"/>
              </a:rPr>
              <a:t>density </a:t>
            </a:r>
            <a:r>
              <a:rPr lang="en-US" sz="2200" spc="-10" dirty="0">
                <a:uFill>
                  <a:solidFill>
                    <a:srgbClr val="000000"/>
                  </a:solidFill>
                </a:uFill>
                <a:latin typeface="Times New Roman" pitchFamily="18" charset="0"/>
                <a:cs typeface="Times New Roman" pitchFamily="18" charset="0"/>
              </a:rPr>
              <a:t>of </a:t>
            </a:r>
            <a:r>
              <a:rPr lang="en-US" sz="2200" dirty="0">
                <a:uFill>
                  <a:solidFill>
                    <a:srgbClr val="000000"/>
                  </a:solidFill>
                </a:uFill>
                <a:latin typeface="Times New Roman" pitchFamily="18" charset="0"/>
                <a:cs typeface="Times New Roman" pitchFamily="18" charset="0"/>
              </a:rPr>
              <a:t>hydrocarbons</a:t>
            </a:r>
            <a:r>
              <a:rPr lang="en-US" sz="2200" dirty="0">
                <a:latin typeface="Times New Roman" pitchFamily="18" charset="0"/>
                <a:cs typeface="Times New Roman" pitchFamily="18" charset="0"/>
              </a:rPr>
              <a:t> in the </a:t>
            </a:r>
            <a:r>
              <a:rPr lang="en-US" sz="2200" spc="-4" dirty="0">
                <a:latin typeface="Times New Roman" pitchFamily="18" charset="0"/>
                <a:cs typeface="Times New Roman" pitchFamily="18" charset="0"/>
              </a:rPr>
              <a:t>material. Coal  </a:t>
            </a:r>
            <a:r>
              <a:rPr lang="en-US" sz="2200" dirty="0">
                <a:latin typeface="Times New Roman" pitchFamily="18" charset="0"/>
                <a:cs typeface="Times New Roman" pitchFamily="18" charset="0"/>
              </a:rPr>
              <a:t>is </a:t>
            </a:r>
            <a:r>
              <a:rPr lang="en-US" sz="2200" spc="-4" dirty="0">
                <a:latin typeface="Times New Roman" pitchFamily="18" charset="0"/>
                <a:cs typeface="Times New Roman" pitchFamily="18" charset="0"/>
              </a:rPr>
              <a:t>formed </a:t>
            </a:r>
            <a:r>
              <a:rPr lang="en-US" sz="2200" dirty="0">
                <a:latin typeface="Times New Roman" pitchFamily="18" charset="0"/>
                <a:cs typeface="Times New Roman" pitchFamily="18" charset="0"/>
              </a:rPr>
              <a:t>by dead </a:t>
            </a:r>
            <a:r>
              <a:rPr lang="en-US" sz="2200" spc="-4" dirty="0">
                <a:latin typeface="Times New Roman" pitchFamily="18" charset="0"/>
                <a:cs typeface="Times New Roman" pitchFamily="18" charset="0"/>
              </a:rPr>
              <a:t>plants being </a:t>
            </a:r>
            <a:r>
              <a:rPr lang="en-US" sz="2200" dirty="0">
                <a:latin typeface="Times New Roman" pitchFamily="18" charset="0"/>
                <a:cs typeface="Times New Roman" pitchFamily="18" charset="0"/>
              </a:rPr>
              <a:t>put under </a:t>
            </a:r>
            <a:r>
              <a:rPr lang="en-US" sz="2200" spc="-4" dirty="0">
                <a:latin typeface="Times New Roman" pitchFamily="18" charset="0"/>
                <a:cs typeface="Times New Roman" pitchFamily="18" charset="0"/>
              </a:rPr>
              <a:t>significant  </a:t>
            </a:r>
            <a:r>
              <a:rPr lang="en-US" sz="2200" dirty="0">
                <a:latin typeface="Times New Roman" pitchFamily="18" charset="0"/>
                <a:cs typeface="Times New Roman" pitchFamily="18" charset="0"/>
              </a:rPr>
              <a:t>pressure </a:t>
            </a:r>
            <a:r>
              <a:rPr lang="en-US" sz="2200" spc="-4" dirty="0">
                <a:latin typeface="Times New Roman" pitchFamily="18" charset="0"/>
                <a:cs typeface="Times New Roman" pitchFamily="18" charset="0"/>
              </a:rPr>
              <a:t>and temperature </a:t>
            </a:r>
            <a:r>
              <a:rPr lang="en-US" sz="2200" dirty="0">
                <a:latin typeface="Times New Roman" pitchFamily="18" charset="0"/>
                <a:cs typeface="Times New Roman" pitchFamily="18" charset="0"/>
              </a:rPr>
              <a:t>for </a:t>
            </a:r>
            <a:r>
              <a:rPr lang="en-US" sz="2200" spc="-4" dirty="0">
                <a:latin typeface="Times New Roman" pitchFamily="18" charset="0"/>
                <a:cs typeface="Times New Roman" pitchFamily="18" charset="0"/>
              </a:rPr>
              <a:t>millions </a:t>
            </a:r>
            <a:r>
              <a:rPr lang="en-US" sz="2200" dirty="0">
                <a:latin typeface="Times New Roman" pitchFamily="18" charset="0"/>
                <a:cs typeface="Times New Roman" pitchFamily="18" charset="0"/>
              </a:rPr>
              <a:t>of years. There are  </a:t>
            </a:r>
            <a:r>
              <a:rPr lang="en-US" sz="2200" spc="-4" dirty="0">
                <a:latin typeface="Times New Roman" pitchFamily="18" charset="0"/>
                <a:cs typeface="Times New Roman" pitchFamily="18" charset="0"/>
              </a:rPr>
              <a:t>four </a:t>
            </a:r>
            <a:r>
              <a:rPr lang="en-US" sz="2200" dirty="0">
                <a:latin typeface="Times New Roman" pitchFamily="18" charset="0"/>
                <a:cs typeface="Times New Roman" pitchFamily="18" charset="0"/>
              </a:rPr>
              <a:t>grades </a:t>
            </a:r>
            <a:r>
              <a:rPr lang="en-US" sz="2200" spc="-4" dirty="0">
                <a:latin typeface="Times New Roman" pitchFamily="18" charset="0"/>
                <a:cs typeface="Times New Roman" pitchFamily="18" charset="0"/>
              </a:rPr>
              <a:t>of </a:t>
            </a:r>
            <a:r>
              <a:rPr lang="en-US" sz="2200" dirty="0">
                <a:latin typeface="Times New Roman" pitchFamily="18" charset="0"/>
                <a:cs typeface="Times New Roman" pitchFamily="18" charset="0"/>
              </a:rPr>
              <a:t>coal: </a:t>
            </a:r>
            <a:r>
              <a:rPr lang="en-US" sz="2200" spc="-4" dirty="0">
                <a:latin typeface="Times New Roman" pitchFamily="18" charset="0"/>
                <a:cs typeface="Times New Roman" pitchFamily="18" charset="0"/>
              </a:rPr>
              <a:t>lignite, subbituminous, bituminous </a:t>
            </a:r>
            <a:r>
              <a:rPr lang="en-US" sz="2200" dirty="0">
                <a:latin typeface="Times New Roman" pitchFamily="18" charset="0"/>
                <a:cs typeface="Times New Roman" pitchFamily="18" charset="0"/>
              </a:rPr>
              <a:t>coal  and </a:t>
            </a:r>
            <a:r>
              <a:rPr lang="en-US" sz="2200" spc="-4" dirty="0">
                <a:latin typeface="Times New Roman" pitchFamily="18" charset="0"/>
                <a:cs typeface="Times New Roman" pitchFamily="18" charset="0"/>
              </a:rPr>
              <a:t>anthracite. Bituminous coal </a:t>
            </a:r>
            <a:r>
              <a:rPr lang="en-US" sz="2200" dirty="0">
                <a:latin typeface="Times New Roman" pitchFamily="18" charset="0"/>
                <a:cs typeface="Times New Roman" pitchFamily="18" charset="0"/>
              </a:rPr>
              <a:t>is the </a:t>
            </a:r>
            <a:r>
              <a:rPr lang="en-US" sz="2200" spc="-4" dirty="0">
                <a:latin typeface="Times New Roman" pitchFamily="18" charset="0"/>
                <a:cs typeface="Times New Roman" pitchFamily="18" charset="0"/>
              </a:rPr>
              <a:t>best </a:t>
            </a:r>
            <a:r>
              <a:rPr lang="en-US" sz="2200" spc="-10" dirty="0">
                <a:latin typeface="Times New Roman" pitchFamily="18" charset="0"/>
                <a:cs typeface="Times New Roman" pitchFamily="18" charset="0"/>
              </a:rPr>
              <a:t>for </a:t>
            </a:r>
            <a:r>
              <a:rPr lang="en-US" sz="2200" spc="-4" dirty="0">
                <a:latin typeface="Times New Roman" pitchFamily="18" charset="0"/>
                <a:cs typeface="Times New Roman" pitchFamily="18" charset="0"/>
              </a:rPr>
              <a:t>releasing  </a:t>
            </a:r>
            <a:r>
              <a:rPr lang="en-US" sz="2200" spc="-10" dirty="0">
                <a:latin typeface="Times New Roman" pitchFamily="18" charset="0"/>
                <a:cs typeface="Times New Roman" pitchFamily="18" charset="0"/>
              </a:rPr>
              <a:t>energy </a:t>
            </a:r>
            <a:r>
              <a:rPr lang="en-US" sz="2200" dirty="0">
                <a:latin typeface="Times New Roman" pitchFamily="18" charset="0"/>
                <a:cs typeface="Times New Roman" pitchFamily="18" charset="0"/>
              </a:rPr>
              <a:t>and is the </a:t>
            </a:r>
            <a:r>
              <a:rPr lang="en-US" sz="2200" spc="-10" dirty="0">
                <a:latin typeface="Times New Roman" pitchFamily="18" charset="0"/>
                <a:cs typeface="Times New Roman" pitchFamily="18" charset="0"/>
              </a:rPr>
              <a:t>most </a:t>
            </a:r>
            <a:r>
              <a:rPr lang="en-US" sz="2200" spc="-4" dirty="0">
                <a:latin typeface="Times New Roman" pitchFamily="18" charset="0"/>
                <a:cs typeface="Times New Roman" pitchFamily="18" charset="0"/>
              </a:rPr>
              <a:t>commonly mined </a:t>
            </a:r>
            <a:r>
              <a:rPr lang="en-US" sz="2200" dirty="0">
                <a:latin typeface="Times New Roman" pitchFamily="18" charset="0"/>
                <a:cs typeface="Times New Roman" pitchFamily="18" charset="0"/>
              </a:rPr>
              <a:t>type of coal</a:t>
            </a:r>
            <a:r>
              <a:rPr lang="en-US" sz="2200" spc="-25" dirty="0">
                <a:latin typeface="Times New Roman" pitchFamily="18" charset="0"/>
                <a:cs typeface="Times New Roman" pitchFamily="18" charset="0"/>
              </a:rPr>
              <a:t> </a:t>
            </a:r>
            <a:r>
              <a:rPr lang="en-US" sz="2200" dirty="0">
                <a:latin typeface="Times New Roman" pitchFamily="18" charset="0"/>
                <a:cs typeface="Times New Roman" pitchFamily="18" charset="0"/>
              </a:rPr>
              <a:t>.</a:t>
            </a:r>
          </a:p>
          <a:p>
            <a:pPr marL="393608" marR="38726" indent="-342819" algn="just">
              <a:spcBef>
                <a:spcPts val="95"/>
              </a:spcBef>
              <a:buFont typeface="Arial" pitchFamily="34" charset="0"/>
              <a:buChar char="•"/>
            </a:pPr>
            <a:endParaRPr lang="en-US" sz="2200" dirty="0">
              <a:latin typeface="Times New Roman" pitchFamily="18" charset="0"/>
              <a:cs typeface="Times New Roman" pitchFamily="18" charset="0"/>
            </a:endParaRPr>
          </a:p>
          <a:p>
            <a:pPr marL="393608" marR="38726" indent="-342819" algn="just">
              <a:spcBef>
                <a:spcPts val="95"/>
              </a:spcBef>
              <a:buFont typeface="Arial" pitchFamily="34" charset="0"/>
              <a:buChar char="•"/>
            </a:pPr>
            <a:r>
              <a:rPr lang="en-US" sz="2200" b="1" spc="-4" dirty="0">
                <a:latin typeface="Times New Roman" pitchFamily="18" charset="0"/>
                <a:cs typeface="Times New Roman" pitchFamily="18" charset="0"/>
              </a:rPr>
              <a:t>Petroleum</a:t>
            </a:r>
            <a:r>
              <a:rPr lang="en-US" sz="2200" dirty="0">
                <a:latin typeface="Times New Roman" pitchFamily="18" charset="0"/>
                <a:cs typeface="Times New Roman" pitchFamily="18" charset="0"/>
              </a:rPr>
              <a:t>- </a:t>
            </a:r>
            <a:r>
              <a:rPr lang="en-US" sz="2200" spc="-4" dirty="0">
                <a:latin typeface="Times New Roman" pitchFamily="18" charset="0"/>
                <a:cs typeface="Times New Roman" pitchFamily="18" charset="0"/>
              </a:rPr>
              <a:t>Petroleum </a:t>
            </a:r>
            <a:r>
              <a:rPr lang="en-US" sz="2200" spc="-10" dirty="0">
                <a:latin typeface="Times New Roman" pitchFamily="18" charset="0"/>
                <a:cs typeface="Times New Roman" pitchFamily="18" charset="0"/>
              </a:rPr>
              <a:t>is </a:t>
            </a:r>
            <a:r>
              <a:rPr lang="en-US" sz="2200" spc="-4" dirty="0">
                <a:latin typeface="Times New Roman" pitchFamily="18" charset="0"/>
                <a:cs typeface="Times New Roman" pitchFamily="18" charset="0"/>
              </a:rPr>
              <a:t>formed </a:t>
            </a:r>
            <a:r>
              <a:rPr lang="en-US" sz="2200" dirty="0">
                <a:latin typeface="Times New Roman" pitchFamily="18" charset="0"/>
                <a:cs typeface="Times New Roman" pitchFamily="18" charset="0"/>
              </a:rPr>
              <a:t>from the </a:t>
            </a:r>
            <a:r>
              <a:rPr lang="en-US" sz="2200" dirty="0">
                <a:uFill>
                  <a:solidFill>
                    <a:srgbClr val="000000"/>
                  </a:solidFill>
                </a:uFill>
                <a:latin typeface="Times New Roman" pitchFamily="18" charset="0"/>
                <a:cs typeface="Times New Roman" pitchFamily="18" charset="0"/>
              </a:rPr>
              <a:t>compression of </a:t>
            </a:r>
            <a:r>
              <a:rPr lang="en-US" sz="2200" spc="-4" dirty="0">
                <a:uFill>
                  <a:solidFill>
                    <a:srgbClr val="000000"/>
                  </a:solidFill>
                </a:uFill>
                <a:latin typeface="Times New Roman" pitchFamily="18" charset="0"/>
                <a:cs typeface="Times New Roman" pitchFamily="18" charset="0"/>
              </a:rPr>
              <a:t>animal </a:t>
            </a:r>
            <a:r>
              <a:rPr lang="en-US" sz="2200" dirty="0">
                <a:uFill>
                  <a:solidFill>
                    <a:srgbClr val="000000"/>
                  </a:solidFill>
                </a:uFill>
                <a:latin typeface="Times New Roman" pitchFamily="18" charset="0"/>
                <a:cs typeface="Times New Roman" pitchFamily="18" charset="0"/>
              </a:rPr>
              <a:t>and plant</a:t>
            </a:r>
            <a:r>
              <a:rPr lang="en-US" sz="2200" dirty="0">
                <a:latin typeface="Times New Roman" pitchFamily="18" charset="0"/>
                <a:cs typeface="Times New Roman" pitchFamily="18" charset="0"/>
              </a:rPr>
              <a:t> </a:t>
            </a:r>
            <a:r>
              <a:rPr lang="en-US" sz="2200" spc="-4" dirty="0">
                <a:latin typeface="Times New Roman" pitchFamily="18" charset="0"/>
                <a:cs typeface="Times New Roman" pitchFamily="18" charset="0"/>
              </a:rPr>
              <a:t>remains </a:t>
            </a:r>
            <a:r>
              <a:rPr lang="en-US" sz="2200" dirty="0">
                <a:latin typeface="Times New Roman" pitchFamily="18" charset="0"/>
                <a:cs typeface="Times New Roman" pitchFamily="18" charset="0"/>
              </a:rPr>
              <a:t>over </a:t>
            </a:r>
            <a:r>
              <a:rPr lang="en-US" sz="2200" spc="-4" dirty="0">
                <a:latin typeface="Times New Roman" pitchFamily="18" charset="0"/>
                <a:cs typeface="Times New Roman" pitchFamily="18" charset="0"/>
              </a:rPr>
              <a:t>millions </a:t>
            </a:r>
            <a:r>
              <a:rPr lang="en-US" sz="2200" dirty="0">
                <a:latin typeface="Times New Roman" pitchFamily="18" charset="0"/>
                <a:cs typeface="Times New Roman" pitchFamily="18" charset="0"/>
              </a:rPr>
              <a:t>of  years. Petroleum has to be </a:t>
            </a:r>
            <a:r>
              <a:rPr lang="en-US" sz="2200" spc="-4" dirty="0">
                <a:latin typeface="Times New Roman" pitchFamily="18" charset="0"/>
                <a:cs typeface="Times New Roman" pitchFamily="18" charset="0"/>
              </a:rPr>
              <a:t>drilled </a:t>
            </a:r>
            <a:r>
              <a:rPr lang="en-US" sz="2200" spc="-10" dirty="0">
                <a:latin typeface="Times New Roman" pitchFamily="18" charset="0"/>
                <a:cs typeface="Times New Roman" pitchFamily="18" charset="0"/>
              </a:rPr>
              <a:t>for </a:t>
            </a:r>
            <a:r>
              <a:rPr lang="en-US" sz="2200" spc="-4" dirty="0">
                <a:latin typeface="Times New Roman" pitchFamily="18" charset="0"/>
                <a:cs typeface="Times New Roman" pitchFamily="18" charset="0"/>
              </a:rPr>
              <a:t>because </a:t>
            </a:r>
            <a:r>
              <a:rPr lang="en-US" sz="2200" dirty="0">
                <a:latin typeface="Times New Roman" pitchFamily="18" charset="0"/>
                <a:cs typeface="Times New Roman" pitchFamily="18" charset="0"/>
              </a:rPr>
              <a:t>it is </a:t>
            </a:r>
            <a:r>
              <a:rPr lang="en-US" sz="2200" spc="-4" dirty="0">
                <a:latin typeface="Times New Roman" pitchFamily="18" charset="0"/>
                <a:cs typeface="Times New Roman" pitchFamily="18" charset="0"/>
              </a:rPr>
              <a:t>usually located </a:t>
            </a:r>
            <a:r>
              <a:rPr lang="en-US" sz="2200" dirty="0">
                <a:latin typeface="Times New Roman" pitchFamily="18" charset="0"/>
                <a:cs typeface="Times New Roman" pitchFamily="18" charset="0"/>
              </a:rPr>
              <a:t>deep </a:t>
            </a:r>
            <a:r>
              <a:rPr lang="en-US" sz="2200" spc="-4" dirty="0">
                <a:latin typeface="Times New Roman" pitchFamily="18" charset="0"/>
                <a:cs typeface="Times New Roman" pitchFamily="18" charset="0"/>
              </a:rPr>
              <a:t>below </a:t>
            </a:r>
            <a:r>
              <a:rPr lang="en-US" sz="2200" dirty="0">
                <a:latin typeface="Times New Roman" pitchFamily="18" charset="0"/>
                <a:cs typeface="Times New Roman" pitchFamily="18" charset="0"/>
              </a:rPr>
              <a:t>the </a:t>
            </a:r>
            <a:r>
              <a:rPr lang="en-US" sz="2200" spc="-4" dirty="0">
                <a:latin typeface="Times New Roman" pitchFamily="18" charset="0"/>
                <a:cs typeface="Times New Roman" pitchFamily="18" charset="0"/>
              </a:rPr>
              <a:t>earth's  surface </a:t>
            </a:r>
            <a:r>
              <a:rPr lang="en-US" sz="2200" dirty="0">
                <a:latin typeface="Times New Roman" pitchFamily="18" charset="0"/>
                <a:cs typeface="Times New Roman" pitchFamily="18" charset="0"/>
              </a:rPr>
              <a:t>and is then </a:t>
            </a:r>
            <a:r>
              <a:rPr lang="en-US" sz="2200" spc="-4" dirty="0">
                <a:latin typeface="Times New Roman" pitchFamily="18" charset="0"/>
                <a:cs typeface="Times New Roman" pitchFamily="18" charset="0"/>
              </a:rPr>
              <a:t>refined </a:t>
            </a:r>
            <a:r>
              <a:rPr lang="en-US" sz="2200" dirty="0">
                <a:latin typeface="Times New Roman" pitchFamily="18" charset="0"/>
                <a:cs typeface="Times New Roman" pitchFamily="18" charset="0"/>
              </a:rPr>
              <a:t>to </a:t>
            </a:r>
            <a:r>
              <a:rPr lang="en-US" sz="2200" spc="-4" dirty="0">
                <a:latin typeface="Times New Roman" pitchFamily="18" charset="0"/>
                <a:cs typeface="Times New Roman" pitchFamily="18" charset="0"/>
              </a:rPr>
              <a:t>produce </a:t>
            </a:r>
            <a:r>
              <a:rPr lang="en-US" sz="2200" dirty="0">
                <a:latin typeface="Times New Roman" pitchFamily="18" charset="0"/>
                <a:cs typeface="Times New Roman" pitchFamily="18" charset="0"/>
              </a:rPr>
              <a:t>a </a:t>
            </a:r>
            <a:r>
              <a:rPr lang="en-US" sz="2200" spc="-4" dirty="0">
                <a:latin typeface="Times New Roman" pitchFamily="18" charset="0"/>
                <a:cs typeface="Times New Roman" pitchFamily="18" charset="0"/>
              </a:rPr>
              <a:t>number </a:t>
            </a:r>
            <a:r>
              <a:rPr lang="en-US" sz="2200" dirty="0">
                <a:latin typeface="Times New Roman" pitchFamily="18" charset="0"/>
                <a:cs typeface="Times New Roman" pitchFamily="18" charset="0"/>
              </a:rPr>
              <a:t>of </a:t>
            </a:r>
            <a:r>
              <a:rPr lang="en-US" sz="2200" spc="-10" dirty="0">
                <a:latin typeface="Times New Roman" pitchFamily="18" charset="0"/>
                <a:cs typeface="Times New Roman" pitchFamily="18" charset="0"/>
              </a:rPr>
              <a:t>different </a:t>
            </a:r>
            <a:r>
              <a:rPr lang="en-US" sz="2200" dirty="0">
                <a:latin typeface="Times New Roman" pitchFamily="18" charset="0"/>
                <a:cs typeface="Times New Roman" pitchFamily="18" charset="0"/>
              </a:rPr>
              <a:t>products </a:t>
            </a:r>
            <a:r>
              <a:rPr lang="en-US" sz="2200" spc="-4" dirty="0">
                <a:latin typeface="Times New Roman" pitchFamily="18" charset="0"/>
                <a:cs typeface="Times New Roman" pitchFamily="18" charset="0"/>
              </a:rPr>
              <a:t>including gasoline,  </a:t>
            </a:r>
            <a:r>
              <a:rPr lang="en-US" sz="2200" dirty="0">
                <a:latin typeface="Times New Roman" pitchFamily="18" charset="0"/>
                <a:cs typeface="Times New Roman" pitchFamily="18" charset="0"/>
              </a:rPr>
              <a:t>heavy fuel oil and diesel</a:t>
            </a:r>
            <a:r>
              <a:rPr lang="en-US" sz="2200" spc="-55" dirty="0">
                <a:latin typeface="Times New Roman" pitchFamily="18" charset="0"/>
                <a:cs typeface="Times New Roman" pitchFamily="18" charset="0"/>
              </a:rPr>
              <a:t> </a:t>
            </a:r>
            <a:r>
              <a:rPr lang="en-US" sz="2200" dirty="0">
                <a:latin typeface="Times New Roman" pitchFamily="18" charset="0"/>
                <a:cs typeface="Times New Roman" pitchFamily="18" charset="0"/>
              </a:rPr>
              <a:t>fuel.</a:t>
            </a:r>
            <a:endParaRPr sz="2200" dirty="0">
              <a:latin typeface="Times New Roman" pitchFamily="18" charset="0"/>
              <a:cs typeface="Times New Roman" pitchFamily="18" charset="0"/>
            </a:endParaRPr>
          </a:p>
        </p:txBody>
      </p:sp>
      <p:sp>
        <p:nvSpPr>
          <p:cNvPr id="22" name="object 22"/>
          <p:cNvSpPr txBox="1"/>
          <p:nvPr/>
        </p:nvSpPr>
        <p:spPr>
          <a:xfrm>
            <a:off x="8882882" y="6921482"/>
            <a:ext cx="180975" cy="153888"/>
          </a:xfrm>
          <a:prstGeom prst="rect">
            <a:avLst/>
          </a:prstGeom>
        </p:spPr>
        <p:txBody>
          <a:bodyPr vert="horz" wrap="square" lIns="0" tIns="0" rIns="0" bIns="0" rtlCol="0">
            <a:spAutoFit/>
          </a:bodyPr>
          <a:lstStyle/>
          <a:p>
            <a:pPr marL="12697">
              <a:lnSpc>
                <a:spcPts val="1240"/>
              </a:lnSpc>
            </a:pPr>
            <a:r>
              <a:rPr sz="1200" dirty="0">
                <a:solidFill>
                  <a:srgbClr val="898989"/>
                </a:solidFill>
                <a:latin typeface="Times New Roman" pitchFamily="18" charset="0"/>
                <a:cs typeface="Times New Roman" pitchFamily="18" charset="0"/>
              </a:rPr>
              <a:t>11</a:t>
            </a:r>
            <a:endParaRPr sz="1200">
              <a:latin typeface="Times New Roman" pitchFamily="18" charset="0"/>
              <a:cs typeface="Times New Roman" pitchFamily="18" charset="0"/>
            </a:endParaRPr>
          </a:p>
        </p:txBody>
      </p:sp>
      <p:pic>
        <p:nvPicPr>
          <p:cNvPr id="6" name="Picture 2" descr="C:\Users\Sumit\Desktop\download.png"/>
          <p:cNvPicPr>
            <a:picLocks noChangeAspect="1" noChangeArrowheads="1"/>
          </p:cNvPicPr>
          <p:nvPr/>
        </p:nvPicPr>
        <p:blipFill>
          <a:blip r:embed="rId3"/>
          <a:srcRect/>
          <a:stretch>
            <a:fillRect/>
          </a:stretch>
        </p:blipFill>
        <p:spPr bwMode="auto">
          <a:xfrm>
            <a:off x="228600" y="304800"/>
            <a:ext cx="1447800" cy="914400"/>
          </a:xfrm>
          <a:prstGeom prst="rect">
            <a:avLst/>
          </a:prstGeom>
          <a:noFill/>
        </p:spPr>
      </p:pic>
      <p:sp>
        <p:nvSpPr>
          <p:cNvPr id="4" name="Date Placeholder 3">
            <a:extLst>
              <a:ext uri="{FF2B5EF4-FFF2-40B4-BE49-F238E27FC236}">
                <a16:creationId xmlns:a16="http://schemas.microsoft.com/office/drawing/2014/main" id="{7C652299-51A6-2523-6CCC-2351C5F54121}"/>
              </a:ext>
            </a:extLst>
          </p:cNvPr>
          <p:cNvSpPr>
            <a:spLocks noGrp="1"/>
          </p:cNvSpPr>
          <p:nvPr>
            <p:ph type="dt" sz="half" idx="6"/>
          </p:nvPr>
        </p:nvSpPr>
        <p:spPr/>
        <p:txBody>
          <a:bodyPr/>
          <a:lstStyle/>
          <a:p>
            <a:fld id="{2C6E01A7-4215-4264-91AE-EF893433BAD0}" type="datetime1">
              <a:rPr lang="en-US" spc="-4" smtClean="0"/>
              <a:t>8/22/2022</a:t>
            </a:fld>
            <a:endParaRPr lang="en-US" spc="-4" dirty="0"/>
          </a:p>
        </p:txBody>
      </p:sp>
      <p:sp>
        <p:nvSpPr>
          <p:cNvPr id="5" name="Footer Placeholder 4">
            <a:extLst>
              <a:ext uri="{FF2B5EF4-FFF2-40B4-BE49-F238E27FC236}">
                <a16:creationId xmlns:a16="http://schemas.microsoft.com/office/drawing/2014/main" id="{1EB12F59-9FEB-7397-4430-68E19C2AFCAE}"/>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1629853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537404"/>
            <a:ext cx="8001000" cy="443708"/>
          </a:xfrm>
          <a:prstGeom prst="rect">
            <a:avLst/>
          </a:prstGeom>
        </p:spPr>
        <p:txBody>
          <a:bodyPr vert="horz" wrap="square" lIns="0" tIns="12697" rIns="0" bIns="0" rtlCol="0">
            <a:spAutoFit/>
          </a:bodyPr>
          <a:lstStyle/>
          <a:p>
            <a:pPr marL="12697">
              <a:spcBef>
                <a:spcPts val="100"/>
              </a:spcBef>
            </a:pPr>
            <a:r>
              <a:rPr lang="en-US" sz="2800" dirty="0">
                <a:latin typeface="Times New Roman" pitchFamily="18" charset="0"/>
                <a:cs typeface="Times New Roman" pitchFamily="18" charset="0"/>
              </a:rPr>
              <a:t>Advantages of Conventional </a:t>
            </a:r>
            <a:r>
              <a:rPr lang="en-US" sz="2800" spc="-4" dirty="0">
                <a:latin typeface="Times New Roman" pitchFamily="18" charset="0"/>
                <a:cs typeface="Times New Roman" pitchFamily="18" charset="0"/>
              </a:rPr>
              <a:t>Energy </a:t>
            </a:r>
            <a:r>
              <a:rPr lang="en-US" sz="2800" spc="-10" dirty="0">
                <a:latin typeface="Times New Roman" pitchFamily="18" charset="0"/>
                <a:cs typeface="Times New Roman" pitchFamily="18" charset="0"/>
              </a:rPr>
              <a:t>Sources</a:t>
            </a:r>
            <a:endParaRPr lang="en-US" sz="2800"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838203" y="1622513"/>
            <a:ext cx="8415767" cy="2407706"/>
          </a:xfrm>
          <a:prstGeom prst="rect">
            <a:avLst/>
          </a:prstGeom>
        </p:spPr>
        <p:txBody>
          <a:bodyPr vert="horz" wrap="square" lIns="0" tIns="12061" rIns="0" bIns="0" rtlCol="0">
            <a:spAutoFit/>
          </a:bodyPr>
          <a:lstStyle/>
          <a:p>
            <a:pPr marL="393608" marR="38726" indent="-342819" algn="just">
              <a:spcBef>
                <a:spcPts val="95"/>
              </a:spcBef>
              <a:buFont typeface="Arial" pitchFamily="34" charset="0"/>
              <a:buChar char="•"/>
            </a:pPr>
            <a:r>
              <a:rPr lang="en-US" sz="2200" spc="-4" dirty="0">
                <a:latin typeface="Times New Roman" pitchFamily="18" charset="0"/>
                <a:cs typeface="Times New Roman" pitchFamily="18" charset="0"/>
              </a:rPr>
              <a:t>Conventional </a:t>
            </a:r>
            <a:r>
              <a:rPr lang="en-US" sz="2200" spc="-10" dirty="0">
                <a:latin typeface="Times New Roman" pitchFamily="18" charset="0"/>
                <a:cs typeface="Times New Roman" pitchFamily="18" charset="0"/>
              </a:rPr>
              <a:t>energy </a:t>
            </a:r>
            <a:r>
              <a:rPr lang="en-US" sz="2200" spc="-4" dirty="0">
                <a:latin typeface="Times New Roman" pitchFamily="18" charset="0"/>
                <a:cs typeface="Times New Roman" pitchFamily="18" charset="0"/>
              </a:rPr>
              <a:t>sources </a:t>
            </a:r>
            <a:r>
              <a:rPr lang="en-US" sz="2200" dirty="0">
                <a:latin typeface="Times New Roman" pitchFamily="18" charset="0"/>
                <a:cs typeface="Times New Roman" pitchFamily="18" charset="0"/>
              </a:rPr>
              <a:t>are proven </a:t>
            </a:r>
            <a:r>
              <a:rPr lang="en-US" sz="2200" spc="-4" dirty="0">
                <a:latin typeface="Times New Roman" pitchFamily="18" charset="0"/>
                <a:cs typeface="Times New Roman" pitchFamily="18" charset="0"/>
              </a:rPr>
              <a:t>technologies which  </a:t>
            </a:r>
            <a:r>
              <a:rPr lang="en-US" sz="2200" dirty="0">
                <a:latin typeface="Times New Roman" pitchFamily="18" charset="0"/>
                <a:cs typeface="Times New Roman" pitchFamily="18" charset="0"/>
              </a:rPr>
              <a:t>can </a:t>
            </a:r>
            <a:r>
              <a:rPr lang="en-US" sz="2200" spc="-4" dirty="0">
                <a:latin typeface="Times New Roman" pitchFamily="18" charset="0"/>
                <a:cs typeface="Times New Roman" pitchFamily="18" charset="0"/>
              </a:rPr>
              <a:t>provide </a:t>
            </a:r>
            <a:r>
              <a:rPr lang="en-US" sz="2200" spc="-10" dirty="0">
                <a:latin typeface="Times New Roman" pitchFamily="18" charset="0"/>
                <a:cs typeface="Times New Roman" pitchFamily="18" charset="0"/>
              </a:rPr>
              <a:t>energy </a:t>
            </a:r>
            <a:r>
              <a:rPr lang="en-US" sz="2200" spc="-4" dirty="0">
                <a:latin typeface="Times New Roman" pitchFamily="18" charset="0"/>
                <a:cs typeface="Times New Roman" pitchFamily="18" charset="0"/>
              </a:rPr>
              <a:t>regardless </a:t>
            </a:r>
            <a:r>
              <a:rPr lang="en-US" sz="2200" dirty="0">
                <a:latin typeface="Times New Roman" pitchFamily="18" charset="0"/>
                <a:cs typeface="Times New Roman" pitchFamily="18" charset="0"/>
              </a:rPr>
              <a:t>of the weather conditions </a:t>
            </a:r>
            <a:r>
              <a:rPr lang="en-US" sz="2200" spc="-4" dirty="0">
                <a:latin typeface="Times New Roman" pitchFamily="18" charset="0"/>
                <a:cs typeface="Times New Roman" pitchFamily="18" charset="0"/>
              </a:rPr>
              <a:t>unlike  </a:t>
            </a:r>
            <a:r>
              <a:rPr lang="en-US" sz="2200" dirty="0">
                <a:latin typeface="Times New Roman" pitchFamily="18" charset="0"/>
                <a:cs typeface="Times New Roman" pitchFamily="18" charset="0"/>
              </a:rPr>
              <a:t>solar and wind power which </a:t>
            </a:r>
            <a:r>
              <a:rPr lang="en-US" sz="2200" spc="-10" dirty="0">
                <a:latin typeface="Times New Roman" pitchFamily="18" charset="0"/>
                <a:cs typeface="Times New Roman" pitchFamily="18" charset="0"/>
              </a:rPr>
              <a:t>may </a:t>
            </a:r>
            <a:r>
              <a:rPr lang="en-US" sz="2200" dirty="0">
                <a:latin typeface="Times New Roman" pitchFamily="18" charset="0"/>
                <a:cs typeface="Times New Roman" pitchFamily="18" charset="0"/>
              </a:rPr>
              <a:t>go for days without </a:t>
            </a:r>
            <a:r>
              <a:rPr lang="en-US" sz="2200" spc="-4" dirty="0">
                <a:latin typeface="Times New Roman" pitchFamily="18" charset="0"/>
                <a:cs typeface="Times New Roman" pitchFamily="18" charset="0"/>
              </a:rPr>
              <a:t>being  </a:t>
            </a:r>
            <a:r>
              <a:rPr lang="en-US" sz="2200" dirty="0">
                <a:latin typeface="Times New Roman" pitchFamily="18" charset="0"/>
                <a:cs typeface="Times New Roman" pitchFamily="18" charset="0"/>
              </a:rPr>
              <a:t>able to </a:t>
            </a:r>
            <a:r>
              <a:rPr lang="en-US" sz="2200" spc="-4" dirty="0">
                <a:latin typeface="Times New Roman" pitchFamily="18" charset="0"/>
                <a:cs typeface="Times New Roman" pitchFamily="18" charset="0"/>
              </a:rPr>
              <a:t>produce substantial amounts </a:t>
            </a:r>
            <a:r>
              <a:rPr lang="en-US" sz="2200" dirty="0">
                <a:latin typeface="Times New Roman" pitchFamily="18" charset="0"/>
                <a:cs typeface="Times New Roman" pitchFamily="18" charset="0"/>
              </a:rPr>
              <a:t>of </a:t>
            </a:r>
            <a:r>
              <a:rPr lang="en-US" sz="2200" spc="-25" dirty="0">
                <a:latin typeface="Times New Roman" pitchFamily="18" charset="0"/>
                <a:cs typeface="Times New Roman" pitchFamily="18" charset="0"/>
              </a:rPr>
              <a:t>power. </a:t>
            </a:r>
          </a:p>
          <a:p>
            <a:pPr marL="393608" marR="38726" indent="-342819" algn="just">
              <a:spcBef>
                <a:spcPts val="95"/>
              </a:spcBef>
              <a:buFont typeface="Arial" pitchFamily="34" charset="0"/>
              <a:buChar char="•"/>
            </a:pPr>
            <a:endParaRPr lang="en-US" sz="2200" spc="-25" dirty="0">
              <a:latin typeface="Times New Roman" pitchFamily="18" charset="0"/>
              <a:cs typeface="Times New Roman" pitchFamily="18" charset="0"/>
            </a:endParaRPr>
          </a:p>
          <a:p>
            <a:pPr marL="393608" marR="38726" indent="-342819" algn="just">
              <a:spcBef>
                <a:spcPts val="95"/>
              </a:spcBef>
              <a:buFont typeface="Arial" pitchFamily="34" charset="0"/>
              <a:buChar char="•"/>
            </a:pPr>
            <a:r>
              <a:rPr lang="en-US" sz="2200" spc="-20" dirty="0">
                <a:latin typeface="Times New Roman" pitchFamily="18" charset="0"/>
                <a:cs typeface="Times New Roman" pitchFamily="18" charset="0"/>
              </a:rPr>
              <a:t>Currently, </a:t>
            </a:r>
            <a:r>
              <a:rPr lang="en-US" sz="2200" spc="-4" dirty="0">
                <a:latin typeface="Times New Roman" pitchFamily="18" charset="0"/>
                <a:cs typeface="Times New Roman" pitchFamily="18" charset="0"/>
              </a:rPr>
              <a:t>the  </a:t>
            </a:r>
            <a:r>
              <a:rPr lang="en-US" sz="2200" dirty="0">
                <a:latin typeface="Times New Roman" pitchFamily="18" charset="0"/>
                <a:cs typeface="Times New Roman" pitchFamily="18" charset="0"/>
              </a:rPr>
              <a:t>financial costs are </a:t>
            </a:r>
            <a:r>
              <a:rPr lang="en-US" sz="2200" spc="-4" dirty="0">
                <a:latin typeface="Times New Roman" pitchFamily="18" charset="0"/>
                <a:cs typeface="Times New Roman" pitchFamily="18" charset="0"/>
              </a:rPr>
              <a:t>much </a:t>
            </a:r>
            <a:r>
              <a:rPr lang="en-US" sz="2200" dirty="0">
                <a:latin typeface="Times New Roman" pitchFamily="18" charset="0"/>
                <a:cs typeface="Times New Roman" pitchFamily="18" charset="0"/>
              </a:rPr>
              <a:t>lower than alternative </a:t>
            </a:r>
            <a:r>
              <a:rPr lang="en-US" sz="2200" spc="-10" dirty="0">
                <a:latin typeface="Times New Roman" pitchFamily="18" charset="0"/>
                <a:cs typeface="Times New Roman" pitchFamily="18" charset="0"/>
              </a:rPr>
              <a:t>energy</a:t>
            </a:r>
            <a:r>
              <a:rPr lang="en-US" sz="2200" spc="-155" dirty="0">
                <a:latin typeface="Times New Roman" pitchFamily="18" charset="0"/>
                <a:cs typeface="Times New Roman" pitchFamily="18" charset="0"/>
              </a:rPr>
              <a:t> </a:t>
            </a:r>
            <a:r>
              <a:rPr lang="en-US" sz="2200" dirty="0">
                <a:latin typeface="Times New Roman" pitchFamily="18" charset="0"/>
                <a:cs typeface="Times New Roman" pitchFamily="18" charset="0"/>
              </a:rPr>
              <a:t>sources</a:t>
            </a:r>
            <a:endParaRPr sz="2200" dirty="0">
              <a:latin typeface="Times New Roman" pitchFamily="18" charset="0"/>
              <a:cs typeface="Times New Roman" pitchFamily="18" charset="0"/>
            </a:endParaRPr>
          </a:p>
        </p:txBody>
      </p:sp>
      <p:pic>
        <p:nvPicPr>
          <p:cNvPr id="6"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4" name="Date Placeholder 3">
            <a:extLst>
              <a:ext uri="{FF2B5EF4-FFF2-40B4-BE49-F238E27FC236}">
                <a16:creationId xmlns:a16="http://schemas.microsoft.com/office/drawing/2014/main" id="{0FB0B52F-8CEE-9A9B-9F29-8C050C42970E}"/>
              </a:ext>
            </a:extLst>
          </p:cNvPr>
          <p:cNvSpPr>
            <a:spLocks noGrp="1"/>
          </p:cNvSpPr>
          <p:nvPr>
            <p:ph type="dt" sz="half" idx="6"/>
          </p:nvPr>
        </p:nvSpPr>
        <p:spPr/>
        <p:txBody>
          <a:bodyPr/>
          <a:lstStyle/>
          <a:p>
            <a:fld id="{C2B0C575-1F97-4F44-B55E-7777ACB701AA}" type="datetime1">
              <a:rPr lang="en-US" spc="-4" smtClean="0"/>
              <a:t>8/22/2022</a:t>
            </a:fld>
            <a:endParaRPr lang="en-US" spc="-4" dirty="0"/>
          </a:p>
        </p:txBody>
      </p:sp>
      <p:sp>
        <p:nvSpPr>
          <p:cNvPr id="5" name="Footer Placeholder 4">
            <a:extLst>
              <a:ext uri="{FF2B5EF4-FFF2-40B4-BE49-F238E27FC236}">
                <a16:creationId xmlns:a16="http://schemas.microsoft.com/office/drawing/2014/main" id="{0E95293D-86C1-5DA0-1786-265B2A184E2C}"/>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1629853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1" y="537406"/>
            <a:ext cx="7848599" cy="443708"/>
          </a:xfrm>
          <a:prstGeom prst="rect">
            <a:avLst/>
          </a:prstGeom>
        </p:spPr>
        <p:txBody>
          <a:bodyPr vert="horz" wrap="square" lIns="0" tIns="12697" rIns="0" bIns="0" rtlCol="0">
            <a:spAutoFit/>
          </a:bodyPr>
          <a:lstStyle/>
          <a:p>
            <a:pPr marL="12697">
              <a:spcBef>
                <a:spcPts val="1060"/>
              </a:spcBef>
            </a:pPr>
            <a:r>
              <a:rPr lang="en-US" sz="2800" spc="-4" dirty="0">
                <a:latin typeface="Times New Roman" pitchFamily="18" charset="0"/>
                <a:cs typeface="Times New Roman" pitchFamily="18" charset="0"/>
              </a:rPr>
              <a:t>Disadvantages </a:t>
            </a:r>
            <a:r>
              <a:rPr lang="en-US" sz="2800" dirty="0">
                <a:latin typeface="Times New Roman" pitchFamily="18" charset="0"/>
                <a:cs typeface="Times New Roman" pitchFamily="18" charset="0"/>
              </a:rPr>
              <a:t>of Conventional </a:t>
            </a:r>
            <a:r>
              <a:rPr lang="en-US" sz="2800" spc="-4" dirty="0">
                <a:latin typeface="Times New Roman" pitchFamily="18" charset="0"/>
                <a:cs typeface="Times New Roman" pitchFamily="18" charset="0"/>
              </a:rPr>
              <a:t>Energy </a:t>
            </a:r>
            <a:r>
              <a:rPr lang="en-US" sz="2800" spc="4" dirty="0">
                <a:latin typeface="Times New Roman" pitchFamily="18" charset="0"/>
                <a:cs typeface="Times New Roman" pitchFamily="18" charset="0"/>
              </a:rPr>
              <a:t>(CO1)</a:t>
            </a:r>
            <a:endParaRPr lang="en-US" sz="2800"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838203" y="1622514"/>
            <a:ext cx="8415767" cy="3220749"/>
          </a:xfrm>
          <a:prstGeom prst="rect">
            <a:avLst/>
          </a:prstGeom>
        </p:spPr>
        <p:txBody>
          <a:bodyPr vert="horz" wrap="square" lIns="0" tIns="12061" rIns="0" bIns="0" rtlCol="0">
            <a:spAutoFit/>
          </a:bodyPr>
          <a:lstStyle/>
          <a:p>
            <a:pPr marL="469790" marR="5080" indent="-457727" algn="just">
              <a:spcBef>
                <a:spcPts val="960"/>
              </a:spcBef>
              <a:buFont typeface="Arial" pitchFamily="34" charset="0"/>
              <a:buChar char="•"/>
              <a:tabLst>
                <a:tab pos="470424" algn="l"/>
              </a:tabLst>
            </a:pPr>
            <a:r>
              <a:rPr lang="en-US" sz="2200" spc="-4" dirty="0">
                <a:latin typeface="Times New Roman" pitchFamily="18" charset="0"/>
                <a:cs typeface="Times New Roman" pitchFamily="18" charset="0"/>
              </a:rPr>
              <a:t>Petroleum, gas and coal are </a:t>
            </a:r>
            <a:r>
              <a:rPr lang="en-US" sz="2200" dirty="0">
                <a:latin typeface="Times New Roman" pitchFamily="18" charset="0"/>
                <a:cs typeface="Times New Roman" pitchFamily="18" charset="0"/>
              </a:rPr>
              <a:t>non </a:t>
            </a:r>
            <a:r>
              <a:rPr lang="en-US" sz="2200" spc="-4" dirty="0">
                <a:latin typeface="Times New Roman" pitchFamily="18" charset="0"/>
                <a:cs typeface="Times New Roman" pitchFamily="18" charset="0"/>
              </a:rPr>
              <a:t>renewable  </a:t>
            </a:r>
            <a:r>
              <a:rPr lang="en-US" sz="2200" spc="-10" dirty="0">
                <a:latin typeface="Times New Roman" pitchFamily="18" charset="0"/>
                <a:cs typeface="Times New Roman" pitchFamily="18" charset="0"/>
              </a:rPr>
              <a:t>energy </a:t>
            </a:r>
            <a:r>
              <a:rPr lang="en-US" sz="2200" spc="-4" dirty="0">
                <a:latin typeface="Times New Roman" pitchFamily="18" charset="0"/>
                <a:cs typeface="Times New Roman" pitchFamily="18" charset="0"/>
              </a:rPr>
              <a:t>sources which means that they will  eventually run</a:t>
            </a:r>
            <a:r>
              <a:rPr lang="en-US" sz="2200" spc="-20" dirty="0">
                <a:latin typeface="Times New Roman" pitchFamily="18" charset="0"/>
                <a:cs typeface="Times New Roman" pitchFamily="18" charset="0"/>
              </a:rPr>
              <a:t> </a:t>
            </a:r>
            <a:r>
              <a:rPr lang="en-US" sz="2200" dirty="0">
                <a:latin typeface="Times New Roman" pitchFamily="18" charset="0"/>
                <a:cs typeface="Times New Roman" pitchFamily="18" charset="0"/>
              </a:rPr>
              <a:t>out.</a:t>
            </a:r>
          </a:p>
          <a:p>
            <a:pPr marL="469790" marR="5080" indent="-457727" algn="just">
              <a:spcBef>
                <a:spcPts val="960"/>
              </a:spcBef>
              <a:buFont typeface="Arial" pitchFamily="34" charset="0"/>
              <a:buChar char="•"/>
              <a:tabLst>
                <a:tab pos="470424" algn="l"/>
              </a:tabLst>
            </a:pPr>
            <a:endParaRPr lang="en-US" sz="2200" dirty="0">
              <a:latin typeface="Times New Roman" pitchFamily="18" charset="0"/>
              <a:cs typeface="Times New Roman" pitchFamily="18" charset="0"/>
            </a:endParaRPr>
          </a:p>
          <a:p>
            <a:pPr marL="469790" marR="5715" indent="-457727" algn="just">
              <a:buFont typeface="Arial" pitchFamily="34" charset="0"/>
              <a:buChar char="•"/>
              <a:tabLst>
                <a:tab pos="470424" algn="l"/>
              </a:tabLst>
            </a:pPr>
            <a:r>
              <a:rPr lang="en-US" sz="2200" spc="-4" dirty="0">
                <a:latin typeface="Times New Roman" pitchFamily="18" charset="0"/>
                <a:cs typeface="Times New Roman" pitchFamily="18" charset="0"/>
              </a:rPr>
              <a:t>These </a:t>
            </a:r>
            <a:r>
              <a:rPr lang="en-US" sz="2200" spc="-14" dirty="0">
                <a:latin typeface="Times New Roman" pitchFamily="18" charset="0"/>
                <a:cs typeface="Times New Roman" pitchFamily="18" charset="0"/>
              </a:rPr>
              <a:t>energy </a:t>
            </a:r>
            <a:r>
              <a:rPr lang="en-US" sz="2200" spc="-4" dirty="0">
                <a:latin typeface="Times New Roman" pitchFamily="18" charset="0"/>
                <a:cs typeface="Times New Roman" pitchFamily="18" charset="0"/>
              </a:rPr>
              <a:t>sources also release greenhouse  gases like carbon dioxide into </a:t>
            </a:r>
            <a:r>
              <a:rPr lang="en-US" sz="2200" dirty="0">
                <a:latin typeface="Times New Roman" pitchFamily="18" charset="0"/>
                <a:cs typeface="Times New Roman" pitchFamily="18" charset="0"/>
              </a:rPr>
              <a:t>the </a:t>
            </a:r>
            <a:r>
              <a:rPr lang="en-US" sz="2200" spc="-4" dirty="0">
                <a:latin typeface="Times New Roman" pitchFamily="18" charset="0"/>
                <a:cs typeface="Times New Roman" pitchFamily="18" charset="0"/>
              </a:rPr>
              <a:t>atmosphere  which </a:t>
            </a:r>
            <a:r>
              <a:rPr lang="en-US" sz="2200" dirty="0">
                <a:latin typeface="Times New Roman" pitchFamily="18" charset="0"/>
                <a:cs typeface="Times New Roman" pitchFamily="18" charset="0"/>
              </a:rPr>
              <a:t>contribute </a:t>
            </a:r>
            <a:r>
              <a:rPr lang="en-US" sz="2200" spc="-4" dirty="0">
                <a:latin typeface="Times New Roman" pitchFamily="18" charset="0"/>
                <a:cs typeface="Times New Roman" pitchFamily="18" charset="0"/>
              </a:rPr>
              <a:t>to </a:t>
            </a:r>
            <a:r>
              <a:rPr lang="en-US" sz="2200" dirty="0">
                <a:latin typeface="Times New Roman" pitchFamily="18" charset="0"/>
                <a:cs typeface="Times New Roman" pitchFamily="18" charset="0"/>
              </a:rPr>
              <a:t>global</a:t>
            </a:r>
            <a:r>
              <a:rPr lang="en-US" sz="2200" spc="-55" dirty="0">
                <a:latin typeface="Times New Roman" pitchFamily="18" charset="0"/>
                <a:cs typeface="Times New Roman" pitchFamily="18" charset="0"/>
              </a:rPr>
              <a:t> </a:t>
            </a:r>
            <a:r>
              <a:rPr lang="en-US" sz="2200" spc="-4" dirty="0">
                <a:latin typeface="Times New Roman" pitchFamily="18" charset="0"/>
                <a:cs typeface="Times New Roman" pitchFamily="18" charset="0"/>
              </a:rPr>
              <a:t>warming.</a:t>
            </a:r>
          </a:p>
          <a:p>
            <a:pPr marL="469790" marR="5715" indent="-457727" algn="just">
              <a:buFont typeface="Arial" pitchFamily="34" charset="0"/>
              <a:buChar char="•"/>
              <a:tabLst>
                <a:tab pos="470424" algn="l"/>
              </a:tabLst>
            </a:pPr>
            <a:endParaRPr lang="en-US" sz="2200" dirty="0">
              <a:latin typeface="Times New Roman" pitchFamily="18" charset="0"/>
              <a:cs typeface="Times New Roman" pitchFamily="18" charset="0"/>
            </a:endParaRPr>
          </a:p>
          <a:p>
            <a:pPr marL="469790" marR="5080" indent="-457727" algn="just">
              <a:spcBef>
                <a:spcPts val="4"/>
              </a:spcBef>
              <a:buFont typeface="Arial" pitchFamily="34" charset="0"/>
              <a:buChar char="•"/>
              <a:tabLst>
                <a:tab pos="470424" algn="l"/>
              </a:tabLst>
            </a:pPr>
            <a:r>
              <a:rPr lang="en-US" sz="2200" spc="-4" dirty="0">
                <a:latin typeface="Times New Roman" pitchFamily="18" charset="0"/>
                <a:cs typeface="Times New Roman" pitchFamily="18" charset="0"/>
              </a:rPr>
              <a:t>Other pollutants released include sulfur and  nitrogen oxide, which </a:t>
            </a:r>
            <a:r>
              <a:rPr lang="en-US" sz="2200" spc="-10" dirty="0">
                <a:latin typeface="Times New Roman" pitchFamily="18" charset="0"/>
                <a:cs typeface="Times New Roman" pitchFamily="18" charset="0"/>
              </a:rPr>
              <a:t>can </a:t>
            </a:r>
            <a:r>
              <a:rPr lang="en-US" sz="2200" spc="-4" dirty="0">
                <a:latin typeface="Times New Roman" pitchFamily="18" charset="0"/>
                <a:cs typeface="Times New Roman" pitchFamily="18" charset="0"/>
              </a:rPr>
              <a:t>lead to </a:t>
            </a:r>
            <a:r>
              <a:rPr lang="en-US" sz="2200" spc="-10" dirty="0">
                <a:latin typeface="Times New Roman" pitchFamily="18" charset="0"/>
                <a:cs typeface="Times New Roman" pitchFamily="18" charset="0"/>
              </a:rPr>
              <a:t>acid </a:t>
            </a:r>
            <a:r>
              <a:rPr lang="en-US" sz="2200" spc="-4" dirty="0">
                <a:latin typeface="Times New Roman" pitchFamily="18" charset="0"/>
                <a:cs typeface="Times New Roman" pitchFamily="18" charset="0"/>
              </a:rPr>
              <a:t>rain and  </a:t>
            </a:r>
            <a:r>
              <a:rPr lang="en-US" sz="2200" spc="-25" dirty="0">
                <a:latin typeface="Times New Roman" pitchFamily="18" charset="0"/>
                <a:cs typeface="Times New Roman" pitchFamily="18" charset="0"/>
              </a:rPr>
              <a:t>mercury, </a:t>
            </a:r>
            <a:r>
              <a:rPr lang="en-US" sz="2200" spc="-4" dirty="0">
                <a:latin typeface="Times New Roman" pitchFamily="18" charset="0"/>
                <a:cs typeface="Times New Roman" pitchFamily="18" charset="0"/>
              </a:rPr>
              <a:t>which is harmful </a:t>
            </a:r>
            <a:r>
              <a:rPr lang="en-US" sz="2200" dirty="0">
                <a:latin typeface="Times New Roman" pitchFamily="18" charset="0"/>
                <a:cs typeface="Times New Roman" pitchFamily="18" charset="0"/>
              </a:rPr>
              <a:t>to </a:t>
            </a:r>
            <a:r>
              <a:rPr lang="en-US" sz="2200" spc="-4" dirty="0">
                <a:latin typeface="Times New Roman" pitchFamily="18" charset="0"/>
                <a:cs typeface="Times New Roman" pitchFamily="18" charset="0"/>
              </a:rPr>
              <a:t>humans</a:t>
            </a:r>
            <a:r>
              <a:rPr lang="en-US" sz="2200" spc="409" dirty="0">
                <a:latin typeface="Times New Roman" pitchFamily="18" charset="0"/>
                <a:cs typeface="Times New Roman" pitchFamily="18" charset="0"/>
              </a:rPr>
              <a:t> </a:t>
            </a:r>
            <a:r>
              <a:rPr lang="en-US" sz="2200" spc="-4" dirty="0">
                <a:latin typeface="Times New Roman" pitchFamily="18" charset="0"/>
                <a:cs typeface="Times New Roman" pitchFamily="18" charset="0"/>
              </a:rPr>
              <a:t>when</a:t>
            </a:r>
            <a:r>
              <a:rPr lang="en-US" sz="2200" dirty="0">
                <a:latin typeface="Times New Roman" pitchFamily="18" charset="0"/>
                <a:cs typeface="Times New Roman" pitchFamily="18" charset="0"/>
              </a:rPr>
              <a:t> ingested</a:t>
            </a:r>
            <a:r>
              <a:rPr lang="en-US" sz="2500" dirty="0">
                <a:latin typeface="Times New Roman" pitchFamily="18" charset="0"/>
                <a:cs typeface="Times New Roman" pitchFamily="18" charset="0"/>
              </a:rPr>
              <a:t>.</a:t>
            </a:r>
          </a:p>
        </p:txBody>
      </p:sp>
      <p:pic>
        <p:nvPicPr>
          <p:cNvPr id="5" name="Picture 2" descr="C:\Users\Sumit\Desktop\download.png"/>
          <p:cNvPicPr>
            <a:picLocks noChangeAspect="1" noChangeArrowheads="1"/>
          </p:cNvPicPr>
          <p:nvPr/>
        </p:nvPicPr>
        <p:blipFill>
          <a:blip r:embed="rId3"/>
          <a:srcRect/>
          <a:stretch>
            <a:fillRect/>
          </a:stretch>
        </p:blipFill>
        <p:spPr bwMode="auto">
          <a:xfrm>
            <a:off x="228600" y="304800"/>
            <a:ext cx="1447800" cy="914400"/>
          </a:xfrm>
          <a:prstGeom prst="rect">
            <a:avLst/>
          </a:prstGeom>
          <a:noFill/>
        </p:spPr>
      </p:pic>
      <p:sp>
        <p:nvSpPr>
          <p:cNvPr id="4" name="Date Placeholder 3">
            <a:extLst>
              <a:ext uri="{FF2B5EF4-FFF2-40B4-BE49-F238E27FC236}">
                <a16:creationId xmlns:a16="http://schemas.microsoft.com/office/drawing/2014/main" id="{09359A5D-AB88-7EFD-405C-623FB4D17D2E}"/>
              </a:ext>
            </a:extLst>
          </p:cNvPr>
          <p:cNvSpPr>
            <a:spLocks noGrp="1"/>
          </p:cNvSpPr>
          <p:nvPr>
            <p:ph type="dt" sz="half" idx="6"/>
          </p:nvPr>
        </p:nvSpPr>
        <p:spPr/>
        <p:txBody>
          <a:bodyPr/>
          <a:lstStyle/>
          <a:p>
            <a:fld id="{C6196A10-D379-46AB-83B4-11E2578BB530}" type="datetime1">
              <a:rPr lang="en-US" spc="-4" smtClean="0"/>
              <a:t>8/22/2022</a:t>
            </a:fld>
            <a:endParaRPr lang="en-US" spc="-4" dirty="0"/>
          </a:p>
        </p:txBody>
      </p:sp>
      <p:sp>
        <p:nvSpPr>
          <p:cNvPr id="7" name="Footer Placeholder 6">
            <a:extLst>
              <a:ext uri="{FF2B5EF4-FFF2-40B4-BE49-F238E27FC236}">
                <a16:creationId xmlns:a16="http://schemas.microsoft.com/office/drawing/2014/main" id="{26BEABB4-985A-8995-D48C-0984321D4A31}"/>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1629853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19702"/>
            <a:ext cx="7276561" cy="470898"/>
          </a:xfrm>
        </p:spPr>
        <p:txBody>
          <a:bodyPr/>
          <a:lstStyle/>
          <a:p>
            <a:r>
              <a:rPr lang="en-IN" dirty="0"/>
              <a:t>Compare Energy(CO1)</a:t>
            </a:r>
          </a:p>
        </p:txBody>
      </p:sp>
      <p:sp>
        <p:nvSpPr>
          <p:cNvPr id="3" name="Text Placeholder 2"/>
          <p:cNvSpPr>
            <a:spLocks noGrp="1"/>
          </p:cNvSpPr>
          <p:nvPr>
            <p:ph type="body" idx="1"/>
          </p:nvPr>
        </p:nvSpPr>
        <p:spPr/>
        <p:txBody>
          <a:bodyPr/>
          <a:lstStyle/>
          <a:p>
            <a:endParaRPr lang="en-IN"/>
          </a:p>
        </p:txBody>
      </p:sp>
      <p:pic>
        <p:nvPicPr>
          <p:cNvPr id="5" name="Picture 2" descr="Dr Pradeep Mahesh Kumar Soonarane, Deputy Director Technical Services at  the Minist… | Renewable sources of energy, Renewable energy resources, Non  renewable ener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1"/>
            <a:ext cx="9601200" cy="5714999"/>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3"/>
          <p:cNvSpPr/>
          <p:nvPr/>
        </p:nvSpPr>
        <p:spPr>
          <a:xfrm>
            <a:off x="457200" y="457200"/>
            <a:ext cx="1447800" cy="818387"/>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pic>
        <p:nvPicPr>
          <p:cNvPr id="7" name="Picture 2" descr="C:\Users\Sumit\Desktop\download.png"/>
          <p:cNvPicPr>
            <a:picLocks noChangeAspect="1" noChangeArrowheads="1"/>
          </p:cNvPicPr>
          <p:nvPr/>
        </p:nvPicPr>
        <p:blipFill>
          <a:blip r:embed="rId4"/>
          <a:srcRect/>
          <a:stretch>
            <a:fillRect/>
          </a:stretch>
        </p:blipFill>
        <p:spPr bwMode="auto">
          <a:xfrm>
            <a:off x="228600" y="304800"/>
            <a:ext cx="1447800" cy="914400"/>
          </a:xfrm>
          <a:prstGeom prst="rect">
            <a:avLst/>
          </a:prstGeom>
          <a:noFill/>
        </p:spPr>
      </p:pic>
      <p:sp>
        <p:nvSpPr>
          <p:cNvPr id="8" name="Date Placeholder 7">
            <a:extLst>
              <a:ext uri="{FF2B5EF4-FFF2-40B4-BE49-F238E27FC236}">
                <a16:creationId xmlns:a16="http://schemas.microsoft.com/office/drawing/2014/main" id="{07924FBA-8499-19A8-6B5E-FFEC7A9C3B7A}"/>
              </a:ext>
            </a:extLst>
          </p:cNvPr>
          <p:cNvSpPr>
            <a:spLocks noGrp="1"/>
          </p:cNvSpPr>
          <p:nvPr>
            <p:ph type="dt" sz="half" idx="6"/>
          </p:nvPr>
        </p:nvSpPr>
        <p:spPr/>
        <p:txBody>
          <a:bodyPr/>
          <a:lstStyle/>
          <a:p>
            <a:fld id="{AFF0EA61-7FD9-4642-BDEF-C3B2BA5281FA}" type="datetime1">
              <a:rPr lang="en-US" spc="-4" smtClean="0"/>
              <a:t>8/22/2022</a:t>
            </a:fld>
            <a:endParaRPr lang="en-US" spc="-4" dirty="0"/>
          </a:p>
        </p:txBody>
      </p:sp>
      <p:sp>
        <p:nvSpPr>
          <p:cNvPr id="10" name="Footer Placeholder 9">
            <a:extLst>
              <a:ext uri="{FF2B5EF4-FFF2-40B4-BE49-F238E27FC236}">
                <a16:creationId xmlns:a16="http://schemas.microsoft.com/office/drawing/2014/main" id="{F7C9943A-FE4B-042F-9E04-13701667C0BB}"/>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2445243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457202"/>
            <a:ext cx="7467600" cy="449058"/>
          </a:xfrm>
          <a:prstGeom prst="rect">
            <a:avLst/>
          </a:prstGeom>
        </p:spPr>
        <p:txBody>
          <a:bodyPr vert="horz" wrap="square" lIns="0" tIns="12697" rIns="0" bIns="0" rtlCol="0">
            <a:spAutoFit/>
          </a:bodyPr>
          <a:lstStyle/>
          <a:p>
            <a:pPr marL="12697">
              <a:spcBef>
                <a:spcPts val="100"/>
              </a:spcBef>
            </a:pPr>
            <a:r>
              <a:rPr lang="en-US" sz="2800" spc="-4" dirty="0">
                <a:latin typeface="Times New Roman" pitchFamily="18" charset="0"/>
                <a:cs typeface="Times New Roman" pitchFamily="18" charset="0"/>
              </a:rPr>
              <a:t>Environmental impact of  Energy Usage (CO1)</a:t>
            </a:r>
            <a:endParaRPr sz="2800"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0" name="object 3"/>
          <p:cNvSpPr/>
          <p:nvPr/>
        </p:nvSpPr>
        <p:spPr>
          <a:xfrm>
            <a:off x="4039228" y="1778830"/>
            <a:ext cx="5638173" cy="5318763"/>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1" name="object 4"/>
          <p:cNvSpPr txBox="1"/>
          <p:nvPr/>
        </p:nvSpPr>
        <p:spPr>
          <a:xfrm>
            <a:off x="948558" y="1778833"/>
            <a:ext cx="3276600" cy="5267437"/>
          </a:xfrm>
          <a:prstGeom prst="rect">
            <a:avLst/>
          </a:prstGeom>
          <a:solidFill>
            <a:srgbClr val="FFFFFF"/>
          </a:solidFill>
          <a:ln w="9144">
            <a:solidFill>
              <a:srgbClr val="FFC000"/>
            </a:solidFill>
          </a:ln>
        </p:spPr>
        <p:txBody>
          <a:bodyPr vert="horz" wrap="square" lIns="0" tIns="126335" rIns="0" bIns="0" rtlCol="0">
            <a:spAutoFit/>
          </a:bodyPr>
          <a:lstStyle/>
          <a:p>
            <a:pPr marL="377737" indent="-286953">
              <a:spcBef>
                <a:spcPts val="994"/>
              </a:spcBef>
              <a:buFont typeface="Arial"/>
              <a:buChar char="•"/>
              <a:tabLst>
                <a:tab pos="377737" algn="l"/>
                <a:tab pos="378372" algn="l"/>
              </a:tabLst>
            </a:pPr>
            <a:r>
              <a:rPr sz="2200" dirty="0">
                <a:solidFill>
                  <a:srgbClr val="001F5F"/>
                </a:solidFill>
                <a:latin typeface="Times New Roman" pitchFamily="18" charset="0"/>
                <a:cs typeface="Times New Roman" pitchFamily="18" charset="0"/>
              </a:rPr>
              <a:t>Climate</a:t>
            </a:r>
            <a:r>
              <a:rPr sz="2200" spc="-20" dirty="0">
                <a:solidFill>
                  <a:srgbClr val="001F5F"/>
                </a:solidFill>
                <a:latin typeface="Times New Roman" pitchFamily="18" charset="0"/>
                <a:cs typeface="Times New Roman" pitchFamily="18" charset="0"/>
              </a:rPr>
              <a:t> </a:t>
            </a:r>
            <a:r>
              <a:rPr sz="2200" spc="-4" dirty="0">
                <a:solidFill>
                  <a:srgbClr val="001F5F"/>
                </a:solidFill>
                <a:latin typeface="Times New Roman" pitchFamily="18" charset="0"/>
                <a:cs typeface="Times New Roman" pitchFamily="18" charset="0"/>
              </a:rPr>
              <a:t>Change</a:t>
            </a:r>
            <a:endParaRPr sz="2200" dirty="0">
              <a:latin typeface="Times New Roman" pitchFamily="18" charset="0"/>
              <a:cs typeface="Times New Roman" pitchFamily="18" charset="0"/>
            </a:endParaRPr>
          </a:p>
          <a:p>
            <a:pPr marL="377737" indent="-286953">
              <a:spcBef>
                <a:spcPts val="1080"/>
              </a:spcBef>
              <a:buFont typeface="Arial"/>
              <a:buChar char="•"/>
              <a:tabLst>
                <a:tab pos="377737" algn="l"/>
                <a:tab pos="378372" algn="l"/>
              </a:tabLst>
            </a:pPr>
            <a:r>
              <a:rPr sz="2200" dirty="0">
                <a:solidFill>
                  <a:srgbClr val="001F5F"/>
                </a:solidFill>
                <a:latin typeface="Times New Roman" pitchFamily="18" charset="0"/>
                <a:cs typeface="Times New Roman" pitchFamily="18" charset="0"/>
              </a:rPr>
              <a:t>Global</a:t>
            </a:r>
            <a:r>
              <a:rPr sz="2200" spc="-20" dirty="0">
                <a:solidFill>
                  <a:srgbClr val="001F5F"/>
                </a:solidFill>
                <a:latin typeface="Times New Roman" pitchFamily="18" charset="0"/>
                <a:cs typeface="Times New Roman" pitchFamily="18" charset="0"/>
              </a:rPr>
              <a:t> </a:t>
            </a:r>
            <a:r>
              <a:rPr sz="2200" spc="-10" dirty="0">
                <a:solidFill>
                  <a:srgbClr val="001F5F"/>
                </a:solidFill>
                <a:latin typeface="Times New Roman" pitchFamily="18" charset="0"/>
                <a:cs typeface="Times New Roman" pitchFamily="18" charset="0"/>
              </a:rPr>
              <a:t>Warming</a:t>
            </a:r>
            <a:endParaRPr sz="2200" dirty="0">
              <a:latin typeface="Times New Roman" pitchFamily="18" charset="0"/>
              <a:cs typeface="Times New Roman" pitchFamily="18" charset="0"/>
            </a:endParaRPr>
          </a:p>
          <a:p>
            <a:pPr marL="377737" indent="-286953">
              <a:spcBef>
                <a:spcPts val="1085"/>
              </a:spcBef>
              <a:buFont typeface="Arial"/>
              <a:buChar char="•"/>
              <a:tabLst>
                <a:tab pos="377737" algn="l"/>
                <a:tab pos="378372" algn="l"/>
              </a:tabLst>
            </a:pPr>
            <a:r>
              <a:rPr sz="2200" spc="-4" dirty="0">
                <a:solidFill>
                  <a:srgbClr val="001F5F"/>
                </a:solidFill>
                <a:latin typeface="Times New Roman" pitchFamily="18" charset="0"/>
                <a:cs typeface="Times New Roman" pitchFamily="18" charset="0"/>
              </a:rPr>
              <a:t>Ozone layer </a:t>
            </a:r>
            <a:r>
              <a:rPr sz="2200" dirty="0">
                <a:solidFill>
                  <a:srgbClr val="001F5F"/>
                </a:solidFill>
                <a:latin typeface="Times New Roman" pitchFamily="18" charset="0"/>
                <a:cs typeface="Times New Roman" pitchFamily="18" charset="0"/>
              </a:rPr>
              <a:t>Depletion</a:t>
            </a:r>
            <a:endParaRPr sz="2200" dirty="0">
              <a:latin typeface="Times New Roman" pitchFamily="18" charset="0"/>
              <a:cs typeface="Times New Roman" pitchFamily="18" charset="0"/>
            </a:endParaRPr>
          </a:p>
          <a:p>
            <a:pPr marL="377737" indent="-286953">
              <a:spcBef>
                <a:spcPts val="1080"/>
              </a:spcBef>
              <a:buFont typeface="Arial"/>
              <a:buChar char="•"/>
              <a:tabLst>
                <a:tab pos="377737" algn="l"/>
                <a:tab pos="378372" algn="l"/>
              </a:tabLst>
            </a:pPr>
            <a:r>
              <a:rPr sz="2200" dirty="0">
                <a:solidFill>
                  <a:srgbClr val="001F5F"/>
                </a:solidFill>
                <a:latin typeface="Times New Roman" pitchFamily="18" charset="0"/>
                <a:cs typeface="Times New Roman" pitchFamily="18" charset="0"/>
              </a:rPr>
              <a:t>Rise </a:t>
            </a:r>
            <a:r>
              <a:rPr sz="2200" spc="10" dirty="0">
                <a:solidFill>
                  <a:srgbClr val="001F5F"/>
                </a:solidFill>
                <a:latin typeface="Times New Roman" pitchFamily="18" charset="0"/>
                <a:cs typeface="Times New Roman" pitchFamily="18" charset="0"/>
              </a:rPr>
              <a:t>in </a:t>
            </a:r>
            <a:r>
              <a:rPr sz="2200" spc="-4" dirty="0">
                <a:solidFill>
                  <a:srgbClr val="001F5F"/>
                </a:solidFill>
                <a:latin typeface="Times New Roman" pitchFamily="18" charset="0"/>
                <a:cs typeface="Times New Roman" pitchFamily="18" charset="0"/>
              </a:rPr>
              <a:t>Sea</a:t>
            </a:r>
            <a:r>
              <a:rPr sz="2200" spc="-50" dirty="0">
                <a:solidFill>
                  <a:srgbClr val="001F5F"/>
                </a:solidFill>
                <a:latin typeface="Times New Roman" pitchFamily="18" charset="0"/>
                <a:cs typeface="Times New Roman" pitchFamily="18" charset="0"/>
              </a:rPr>
              <a:t> </a:t>
            </a:r>
            <a:r>
              <a:rPr sz="2200" dirty="0">
                <a:solidFill>
                  <a:srgbClr val="001F5F"/>
                </a:solidFill>
                <a:latin typeface="Times New Roman" pitchFamily="18" charset="0"/>
                <a:cs typeface="Times New Roman" pitchFamily="18" charset="0"/>
              </a:rPr>
              <a:t>Levels</a:t>
            </a:r>
            <a:endParaRPr sz="2200" dirty="0">
              <a:latin typeface="Times New Roman" pitchFamily="18" charset="0"/>
              <a:cs typeface="Times New Roman" pitchFamily="18" charset="0"/>
            </a:endParaRPr>
          </a:p>
          <a:p>
            <a:pPr marL="377737" marR="172045" indent="-286953">
              <a:lnSpc>
                <a:spcPct val="150000"/>
              </a:lnSpc>
              <a:buFont typeface="Arial"/>
              <a:buChar char="•"/>
              <a:tabLst>
                <a:tab pos="377737" algn="l"/>
                <a:tab pos="378372" algn="l"/>
              </a:tabLst>
            </a:pPr>
            <a:r>
              <a:rPr sz="2200" spc="-4" dirty="0">
                <a:solidFill>
                  <a:srgbClr val="001F5F"/>
                </a:solidFill>
                <a:latin typeface="Times New Roman" pitchFamily="18" charset="0"/>
                <a:cs typeface="Times New Roman" pitchFamily="18" charset="0"/>
              </a:rPr>
              <a:t>Changes </a:t>
            </a:r>
            <a:r>
              <a:rPr sz="2200" spc="10" dirty="0">
                <a:solidFill>
                  <a:srgbClr val="001F5F"/>
                </a:solidFill>
                <a:latin typeface="Times New Roman" pitchFamily="18" charset="0"/>
                <a:cs typeface="Times New Roman" pitchFamily="18" charset="0"/>
              </a:rPr>
              <a:t>in </a:t>
            </a:r>
            <a:r>
              <a:rPr sz="2200" spc="-4" dirty="0">
                <a:solidFill>
                  <a:srgbClr val="001F5F"/>
                </a:solidFill>
                <a:latin typeface="Times New Roman" pitchFamily="18" charset="0"/>
                <a:cs typeface="Times New Roman" pitchFamily="18" charset="0"/>
              </a:rPr>
              <a:t>amount</a:t>
            </a:r>
            <a:r>
              <a:rPr sz="2200" spc="-55" dirty="0">
                <a:solidFill>
                  <a:srgbClr val="001F5F"/>
                </a:solidFill>
                <a:latin typeface="Times New Roman" pitchFamily="18" charset="0"/>
                <a:cs typeface="Times New Roman" pitchFamily="18" charset="0"/>
              </a:rPr>
              <a:t> </a:t>
            </a:r>
            <a:r>
              <a:rPr sz="2200" spc="-4" dirty="0">
                <a:solidFill>
                  <a:srgbClr val="001F5F"/>
                </a:solidFill>
                <a:latin typeface="Times New Roman" pitchFamily="18" charset="0"/>
                <a:cs typeface="Times New Roman" pitchFamily="18" charset="0"/>
              </a:rPr>
              <a:t>and  </a:t>
            </a:r>
            <a:r>
              <a:rPr sz="2200" spc="-10" dirty="0">
                <a:solidFill>
                  <a:srgbClr val="001F5F"/>
                </a:solidFill>
                <a:latin typeface="Times New Roman" pitchFamily="18" charset="0"/>
                <a:cs typeface="Times New Roman" pitchFamily="18" charset="0"/>
              </a:rPr>
              <a:t>pattern </a:t>
            </a:r>
            <a:r>
              <a:rPr sz="2200" dirty="0">
                <a:solidFill>
                  <a:srgbClr val="001F5F"/>
                </a:solidFill>
                <a:latin typeface="Times New Roman" pitchFamily="18" charset="0"/>
                <a:cs typeface="Times New Roman" pitchFamily="18" charset="0"/>
              </a:rPr>
              <a:t>of</a:t>
            </a:r>
            <a:r>
              <a:rPr sz="2200" spc="4" dirty="0">
                <a:solidFill>
                  <a:srgbClr val="001F5F"/>
                </a:solidFill>
                <a:latin typeface="Times New Roman" pitchFamily="18" charset="0"/>
                <a:cs typeface="Times New Roman" pitchFamily="18" charset="0"/>
              </a:rPr>
              <a:t> </a:t>
            </a:r>
            <a:r>
              <a:rPr sz="2200" dirty="0">
                <a:solidFill>
                  <a:srgbClr val="001F5F"/>
                </a:solidFill>
                <a:latin typeface="Times New Roman" pitchFamily="18" charset="0"/>
                <a:cs typeface="Times New Roman" pitchFamily="18" charset="0"/>
              </a:rPr>
              <a:t>precipitation</a:t>
            </a:r>
            <a:endParaRPr sz="2200" dirty="0">
              <a:latin typeface="Times New Roman" pitchFamily="18" charset="0"/>
              <a:cs typeface="Times New Roman" pitchFamily="18" charset="0"/>
            </a:endParaRPr>
          </a:p>
          <a:p>
            <a:pPr marL="377737" indent="-286953">
              <a:spcBef>
                <a:spcPts val="1080"/>
              </a:spcBef>
              <a:buFont typeface="Arial"/>
              <a:buChar char="•"/>
              <a:tabLst>
                <a:tab pos="377737" algn="l"/>
                <a:tab pos="378372" algn="l"/>
              </a:tabLst>
            </a:pPr>
            <a:r>
              <a:rPr sz="2200" spc="-4" dirty="0">
                <a:solidFill>
                  <a:srgbClr val="001F5F"/>
                </a:solidFill>
                <a:latin typeface="Times New Roman" pitchFamily="18" charset="0"/>
                <a:cs typeface="Times New Roman" pitchFamily="18" charset="0"/>
              </a:rPr>
              <a:t>Extreme</a:t>
            </a:r>
            <a:r>
              <a:rPr sz="2200" spc="14" dirty="0">
                <a:solidFill>
                  <a:srgbClr val="001F5F"/>
                </a:solidFill>
                <a:latin typeface="Times New Roman" pitchFamily="18" charset="0"/>
                <a:cs typeface="Times New Roman" pitchFamily="18" charset="0"/>
              </a:rPr>
              <a:t> </a:t>
            </a:r>
            <a:r>
              <a:rPr sz="2200" spc="-4" dirty="0">
                <a:solidFill>
                  <a:srgbClr val="001F5F"/>
                </a:solidFill>
                <a:latin typeface="Times New Roman" pitchFamily="18" charset="0"/>
                <a:cs typeface="Times New Roman" pitchFamily="18" charset="0"/>
              </a:rPr>
              <a:t>weather</a:t>
            </a:r>
            <a:endParaRPr sz="2200" dirty="0">
              <a:latin typeface="Times New Roman" pitchFamily="18" charset="0"/>
              <a:cs typeface="Times New Roman" pitchFamily="18" charset="0"/>
            </a:endParaRPr>
          </a:p>
          <a:p>
            <a:pPr marL="377737" indent="-286953">
              <a:spcBef>
                <a:spcPts val="1080"/>
              </a:spcBef>
              <a:buFont typeface="Arial"/>
              <a:buChar char="•"/>
              <a:tabLst>
                <a:tab pos="377737" algn="l"/>
                <a:tab pos="378372" algn="l"/>
              </a:tabLst>
            </a:pPr>
            <a:r>
              <a:rPr sz="2200" dirty="0">
                <a:solidFill>
                  <a:srgbClr val="001F5F"/>
                </a:solidFill>
                <a:latin typeface="Times New Roman" pitchFamily="18" charset="0"/>
                <a:cs typeface="Times New Roman" pitchFamily="18" charset="0"/>
              </a:rPr>
              <a:t>Glacier</a:t>
            </a:r>
            <a:r>
              <a:rPr sz="2200" spc="-30" dirty="0">
                <a:solidFill>
                  <a:srgbClr val="001F5F"/>
                </a:solidFill>
                <a:latin typeface="Times New Roman" pitchFamily="18" charset="0"/>
                <a:cs typeface="Times New Roman" pitchFamily="18" charset="0"/>
              </a:rPr>
              <a:t> </a:t>
            </a:r>
            <a:r>
              <a:rPr sz="2200" spc="-4" dirty="0">
                <a:solidFill>
                  <a:srgbClr val="001F5F"/>
                </a:solidFill>
                <a:latin typeface="Times New Roman" pitchFamily="18" charset="0"/>
                <a:cs typeface="Times New Roman" pitchFamily="18" charset="0"/>
              </a:rPr>
              <a:t>Retreats</a:t>
            </a:r>
            <a:endParaRPr sz="2200" dirty="0">
              <a:latin typeface="Times New Roman" pitchFamily="18" charset="0"/>
              <a:cs typeface="Times New Roman" pitchFamily="18" charset="0"/>
            </a:endParaRPr>
          </a:p>
          <a:p>
            <a:pPr marL="377737" indent="-286953">
              <a:spcBef>
                <a:spcPts val="1080"/>
              </a:spcBef>
              <a:buFont typeface="Arial"/>
              <a:buChar char="•"/>
              <a:tabLst>
                <a:tab pos="377737" algn="l"/>
                <a:tab pos="378372" algn="l"/>
              </a:tabLst>
            </a:pPr>
            <a:r>
              <a:rPr sz="2200" dirty="0">
                <a:solidFill>
                  <a:srgbClr val="001F5F"/>
                </a:solidFill>
                <a:latin typeface="Times New Roman" pitchFamily="18" charset="0"/>
                <a:cs typeface="Times New Roman" pitchFamily="18" charset="0"/>
              </a:rPr>
              <a:t>Biological</a:t>
            </a:r>
            <a:r>
              <a:rPr sz="2200" spc="-45" dirty="0">
                <a:solidFill>
                  <a:srgbClr val="001F5F"/>
                </a:solidFill>
                <a:latin typeface="Times New Roman" pitchFamily="18" charset="0"/>
                <a:cs typeface="Times New Roman" pitchFamily="18" charset="0"/>
              </a:rPr>
              <a:t> </a:t>
            </a:r>
            <a:r>
              <a:rPr sz="2200" dirty="0">
                <a:solidFill>
                  <a:srgbClr val="001F5F"/>
                </a:solidFill>
                <a:latin typeface="Times New Roman" pitchFamily="18" charset="0"/>
                <a:cs typeface="Times New Roman" pitchFamily="18" charset="0"/>
              </a:rPr>
              <a:t>Extinction</a:t>
            </a:r>
            <a:endParaRPr sz="2200" dirty="0">
              <a:latin typeface="Times New Roman" pitchFamily="18" charset="0"/>
              <a:cs typeface="Times New Roman" pitchFamily="18" charset="0"/>
            </a:endParaRPr>
          </a:p>
          <a:p>
            <a:pPr marL="377737" indent="-286953">
              <a:spcBef>
                <a:spcPts val="1080"/>
              </a:spcBef>
              <a:buFont typeface="Arial"/>
              <a:buChar char="•"/>
              <a:tabLst>
                <a:tab pos="377737" algn="l"/>
                <a:tab pos="378372" algn="l"/>
              </a:tabLst>
            </a:pPr>
            <a:r>
              <a:rPr sz="2200" spc="-4" dirty="0">
                <a:solidFill>
                  <a:srgbClr val="001F5F"/>
                </a:solidFill>
                <a:latin typeface="Times New Roman" pitchFamily="18" charset="0"/>
                <a:cs typeface="Times New Roman" pitchFamily="18" charset="0"/>
              </a:rPr>
              <a:t>Health</a:t>
            </a:r>
            <a:r>
              <a:rPr sz="2200" spc="14" dirty="0">
                <a:solidFill>
                  <a:srgbClr val="001F5F"/>
                </a:solidFill>
                <a:latin typeface="Times New Roman" pitchFamily="18" charset="0"/>
                <a:cs typeface="Times New Roman" pitchFamily="18" charset="0"/>
              </a:rPr>
              <a:t> </a:t>
            </a:r>
            <a:r>
              <a:rPr sz="2200" spc="-4" dirty="0">
                <a:solidFill>
                  <a:srgbClr val="001F5F"/>
                </a:solidFill>
                <a:latin typeface="Times New Roman" pitchFamily="18" charset="0"/>
                <a:cs typeface="Times New Roman" pitchFamily="18" charset="0"/>
              </a:rPr>
              <a:t>Hazards</a:t>
            </a:r>
            <a:endParaRPr sz="2200" dirty="0">
              <a:latin typeface="Times New Roman" pitchFamily="18" charset="0"/>
              <a:cs typeface="Times New Roman" pitchFamily="18" charset="0"/>
            </a:endParaRPr>
          </a:p>
          <a:p>
            <a:pPr marL="377737" indent="-286953">
              <a:spcBef>
                <a:spcPts val="1085"/>
              </a:spcBef>
              <a:buFont typeface="Arial"/>
              <a:buChar char="•"/>
              <a:tabLst>
                <a:tab pos="377737" algn="l"/>
                <a:tab pos="378372" algn="l"/>
              </a:tabLst>
            </a:pPr>
            <a:r>
              <a:rPr sz="2200" dirty="0">
                <a:solidFill>
                  <a:srgbClr val="001F5F"/>
                </a:solidFill>
                <a:latin typeface="Times New Roman" pitchFamily="18" charset="0"/>
                <a:cs typeface="Times New Roman" pitchFamily="18" charset="0"/>
              </a:rPr>
              <a:t>Agriculture</a:t>
            </a:r>
            <a:r>
              <a:rPr sz="2200" spc="-25" dirty="0">
                <a:solidFill>
                  <a:srgbClr val="001F5F"/>
                </a:solidFill>
                <a:latin typeface="Times New Roman" pitchFamily="18" charset="0"/>
                <a:cs typeface="Times New Roman" pitchFamily="18" charset="0"/>
              </a:rPr>
              <a:t> </a:t>
            </a:r>
            <a:r>
              <a:rPr sz="2200" dirty="0">
                <a:solidFill>
                  <a:srgbClr val="001F5F"/>
                </a:solidFill>
                <a:latin typeface="Times New Roman" pitchFamily="18" charset="0"/>
                <a:cs typeface="Times New Roman" pitchFamily="18" charset="0"/>
              </a:rPr>
              <a:t>distortions</a:t>
            </a:r>
            <a:endParaRPr sz="2200" dirty="0">
              <a:latin typeface="Times New Roman" pitchFamily="18" charset="0"/>
              <a:cs typeface="Times New Roman" pitchFamily="18" charset="0"/>
            </a:endParaRPr>
          </a:p>
        </p:txBody>
      </p:sp>
      <p:pic>
        <p:nvPicPr>
          <p:cNvPr id="6" name="Picture 2" descr="C:\Users\Sumit\Desktop\download.png"/>
          <p:cNvPicPr>
            <a:picLocks noChangeAspect="1" noChangeArrowheads="1"/>
          </p:cNvPicPr>
          <p:nvPr/>
        </p:nvPicPr>
        <p:blipFill>
          <a:blip r:embed="rId4"/>
          <a:srcRect/>
          <a:stretch>
            <a:fillRect/>
          </a:stretch>
        </p:blipFill>
        <p:spPr bwMode="auto">
          <a:xfrm>
            <a:off x="304800" y="304800"/>
            <a:ext cx="1447800" cy="914400"/>
          </a:xfrm>
          <a:prstGeom prst="rect">
            <a:avLst/>
          </a:prstGeom>
          <a:noFill/>
        </p:spPr>
      </p:pic>
      <p:sp>
        <p:nvSpPr>
          <p:cNvPr id="4" name="Date Placeholder 3">
            <a:extLst>
              <a:ext uri="{FF2B5EF4-FFF2-40B4-BE49-F238E27FC236}">
                <a16:creationId xmlns:a16="http://schemas.microsoft.com/office/drawing/2014/main" id="{17E43DCA-5C4F-B82D-96AB-5EAF957E7C9D}"/>
              </a:ext>
            </a:extLst>
          </p:cNvPr>
          <p:cNvSpPr>
            <a:spLocks noGrp="1"/>
          </p:cNvSpPr>
          <p:nvPr>
            <p:ph type="dt" sz="half" idx="6"/>
          </p:nvPr>
        </p:nvSpPr>
        <p:spPr/>
        <p:txBody>
          <a:bodyPr/>
          <a:lstStyle/>
          <a:p>
            <a:fld id="{B59A874E-435A-4ABA-BB8F-0FF372E4FC24}" type="datetime1">
              <a:rPr lang="en-US" spc="-4" smtClean="0"/>
              <a:t>8/22/2022</a:t>
            </a:fld>
            <a:endParaRPr lang="en-US" spc="-4" dirty="0"/>
          </a:p>
        </p:txBody>
      </p:sp>
      <p:sp>
        <p:nvSpPr>
          <p:cNvPr id="5" name="Footer Placeholder 4">
            <a:extLst>
              <a:ext uri="{FF2B5EF4-FFF2-40B4-BE49-F238E27FC236}">
                <a16:creationId xmlns:a16="http://schemas.microsoft.com/office/drawing/2014/main" id="{AA5068DD-B172-093B-EA4B-E50CECD27EC3}"/>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29300539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1400" y="537404"/>
            <a:ext cx="5029200" cy="483940"/>
          </a:xfrm>
          <a:prstGeom prst="rect">
            <a:avLst/>
          </a:prstGeom>
        </p:spPr>
        <p:txBody>
          <a:bodyPr vert="horz" wrap="square" lIns="0" tIns="12697" rIns="0" bIns="0" rtlCol="0">
            <a:spAutoFit/>
          </a:bodyPr>
          <a:lstStyle/>
          <a:p>
            <a:pPr marL="12697">
              <a:spcBef>
                <a:spcPts val="100"/>
              </a:spcBef>
            </a:pPr>
            <a:r>
              <a:rPr lang="en-US" spc="-4" dirty="0">
                <a:latin typeface="Times New Roman" pitchFamily="18" charset="0"/>
                <a:cs typeface="Times New Roman" pitchFamily="18" charset="0"/>
              </a:rPr>
              <a:t>Green house effect (CO1)</a:t>
            </a:r>
            <a:endParaRPr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838200" y="1622516"/>
            <a:ext cx="8534400" cy="4244107"/>
          </a:xfrm>
          <a:prstGeom prst="rect">
            <a:avLst/>
          </a:prstGeom>
        </p:spPr>
        <p:txBody>
          <a:bodyPr vert="horz" wrap="square" lIns="0" tIns="12061" rIns="0" bIns="0" rtlCol="0">
            <a:spAutoFit/>
          </a:bodyPr>
          <a:lstStyle/>
          <a:p>
            <a:pPr marL="342819" indent="-342819" algn="just">
              <a:buFont typeface="Arial" pitchFamily="34" charset="0"/>
              <a:buChar char="•"/>
            </a:pPr>
            <a:r>
              <a:rPr lang="en-US" sz="2500" b="1" dirty="0">
                <a:latin typeface="Times New Roman" pitchFamily="18" charset="0"/>
                <a:cs typeface="Times New Roman" pitchFamily="18" charset="0"/>
              </a:rPr>
              <a:t>Green house </a:t>
            </a:r>
            <a:r>
              <a:rPr lang="en-US" sz="2500" dirty="0">
                <a:latin typeface="Times New Roman" pitchFamily="18" charset="0"/>
                <a:cs typeface="Times New Roman" pitchFamily="18" charset="0"/>
              </a:rPr>
              <a:t>gases make the Earth warmer by trapping energy in the atmosphere.</a:t>
            </a:r>
          </a:p>
          <a:p>
            <a:pPr marL="342819" indent="-342819" algn="just">
              <a:buFont typeface="Arial" pitchFamily="34" charset="0"/>
              <a:buChar char="•"/>
            </a:pPr>
            <a:endParaRPr lang="en-US" sz="2500" dirty="0">
              <a:latin typeface="Times New Roman" pitchFamily="18" charset="0"/>
              <a:cs typeface="Times New Roman" pitchFamily="18" charset="0"/>
            </a:endParaRPr>
          </a:p>
          <a:p>
            <a:pPr marL="342819" indent="-342819" algn="just">
              <a:buFont typeface="Arial" pitchFamily="34" charset="0"/>
              <a:buChar char="•"/>
            </a:pPr>
            <a:r>
              <a:rPr lang="en-US" sz="2500" dirty="0">
                <a:latin typeface="Times New Roman" pitchFamily="18" charset="0"/>
                <a:cs typeface="Times New Roman" pitchFamily="18" charset="0"/>
              </a:rPr>
              <a:t>Green house gases –carbon dioxide, nitrous oxide, methane, </a:t>
            </a:r>
            <a:r>
              <a:rPr lang="en-US" sz="2500" dirty="0" err="1">
                <a:latin typeface="Times New Roman" pitchFamily="18" charset="0"/>
                <a:cs typeface="Times New Roman" pitchFamily="18" charset="0"/>
              </a:rPr>
              <a:t>chloro</a:t>
            </a:r>
            <a:r>
              <a:rPr lang="en-US" sz="2500" dirty="0">
                <a:latin typeface="Times New Roman" pitchFamily="18" charset="0"/>
                <a:cs typeface="Times New Roman" pitchFamily="18" charset="0"/>
              </a:rPr>
              <a:t>-fluorocarbons.</a:t>
            </a:r>
          </a:p>
          <a:p>
            <a:pPr marL="342819" indent="-342819" algn="just">
              <a:buFont typeface="Arial" pitchFamily="34" charset="0"/>
              <a:buChar char="•"/>
            </a:pPr>
            <a:endParaRPr lang="en-US" sz="2500" dirty="0">
              <a:latin typeface="Times New Roman" pitchFamily="18" charset="0"/>
              <a:cs typeface="Times New Roman" pitchFamily="18" charset="0"/>
            </a:endParaRPr>
          </a:p>
          <a:p>
            <a:pPr marL="342819" indent="-342819" algn="just">
              <a:buFont typeface="Arial" pitchFamily="34" charset="0"/>
              <a:buChar char="•"/>
            </a:pPr>
            <a:r>
              <a:rPr lang="en-US" sz="2500" dirty="0">
                <a:latin typeface="Times New Roman" pitchFamily="18" charset="0"/>
                <a:cs typeface="Times New Roman" pitchFamily="18" charset="0"/>
              </a:rPr>
              <a:t>Green house gases are the temperature stabilizers of the earth’s atmosphere.</a:t>
            </a:r>
          </a:p>
          <a:p>
            <a:pPr marL="342819" indent="-342819" algn="just">
              <a:buFont typeface="Arial" pitchFamily="34" charset="0"/>
              <a:buChar char="•"/>
            </a:pPr>
            <a:endParaRPr lang="en-US" sz="2500" dirty="0">
              <a:latin typeface="Times New Roman" pitchFamily="18" charset="0"/>
              <a:cs typeface="Times New Roman" pitchFamily="18" charset="0"/>
            </a:endParaRPr>
          </a:p>
          <a:p>
            <a:pPr marL="342819" indent="-342819" algn="just">
              <a:buFont typeface="Arial" pitchFamily="34" charset="0"/>
              <a:buChar char="•"/>
            </a:pPr>
            <a:r>
              <a:rPr lang="en-US" sz="2500" dirty="0">
                <a:latin typeface="Times New Roman" pitchFamily="18" charset="0"/>
                <a:cs typeface="Times New Roman" pitchFamily="18" charset="0"/>
              </a:rPr>
              <a:t>Temperature stabilization is by trapping radiated heat from the earth’s surface by these green house gases.</a:t>
            </a:r>
            <a:endParaRPr sz="2500" dirty="0">
              <a:latin typeface="Times New Roman" pitchFamily="18" charset="0"/>
              <a:cs typeface="Times New Roman" pitchFamily="18" charset="0"/>
            </a:endParaRPr>
          </a:p>
        </p:txBody>
      </p:sp>
      <p:pic>
        <p:nvPicPr>
          <p:cNvPr id="6" name="Picture 2" descr="C:\Users\Sumit\Desktop\download.png"/>
          <p:cNvPicPr>
            <a:picLocks noChangeAspect="1" noChangeArrowheads="1"/>
          </p:cNvPicPr>
          <p:nvPr/>
        </p:nvPicPr>
        <p:blipFill>
          <a:blip r:embed="rId3"/>
          <a:srcRect/>
          <a:stretch>
            <a:fillRect/>
          </a:stretch>
        </p:blipFill>
        <p:spPr bwMode="auto">
          <a:xfrm>
            <a:off x="228600" y="381000"/>
            <a:ext cx="1447800" cy="914400"/>
          </a:xfrm>
          <a:prstGeom prst="rect">
            <a:avLst/>
          </a:prstGeom>
          <a:noFill/>
        </p:spPr>
      </p:pic>
      <p:sp>
        <p:nvSpPr>
          <p:cNvPr id="4" name="Date Placeholder 3">
            <a:extLst>
              <a:ext uri="{FF2B5EF4-FFF2-40B4-BE49-F238E27FC236}">
                <a16:creationId xmlns:a16="http://schemas.microsoft.com/office/drawing/2014/main" id="{41A9B60D-F8AA-B6D0-ACA0-A1AA80F673E4}"/>
              </a:ext>
            </a:extLst>
          </p:cNvPr>
          <p:cNvSpPr>
            <a:spLocks noGrp="1"/>
          </p:cNvSpPr>
          <p:nvPr>
            <p:ph type="dt" sz="half" idx="6"/>
          </p:nvPr>
        </p:nvSpPr>
        <p:spPr/>
        <p:txBody>
          <a:bodyPr/>
          <a:lstStyle/>
          <a:p>
            <a:fld id="{B4BB1D9E-4D65-4038-855B-1C4D82D3FE37}" type="datetime1">
              <a:rPr lang="en-US" spc="-4" smtClean="0"/>
              <a:t>8/22/2022</a:t>
            </a:fld>
            <a:endParaRPr lang="en-US" spc="-4" dirty="0"/>
          </a:p>
        </p:txBody>
      </p:sp>
      <p:sp>
        <p:nvSpPr>
          <p:cNvPr id="5" name="Footer Placeholder 4">
            <a:extLst>
              <a:ext uri="{FF2B5EF4-FFF2-40B4-BE49-F238E27FC236}">
                <a16:creationId xmlns:a16="http://schemas.microsoft.com/office/drawing/2014/main" id="{9D878CA3-5A62-AB26-5CA6-D446FE585CC2}"/>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3499518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idx="4294967295"/>
          </p:nvPr>
        </p:nvSpPr>
        <p:spPr>
          <a:xfrm>
            <a:off x="1760220" y="304800"/>
            <a:ext cx="8214360" cy="838200"/>
          </a:xfrm>
        </p:spPr>
        <p:style>
          <a:lnRef idx="1">
            <a:schemeClr val="accent5"/>
          </a:lnRef>
          <a:fillRef idx="2">
            <a:schemeClr val="accent5"/>
          </a:fillRef>
          <a:effectRef idx="1">
            <a:schemeClr val="accent5"/>
          </a:effectRef>
          <a:fontRef idx="minor">
            <a:schemeClr val="dk1"/>
          </a:fontRef>
        </p:style>
        <p:txBody>
          <a:bodyPr>
            <a:noAutofit/>
          </a:bodyPr>
          <a:lstStyle/>
          <a:p>
            <a:pPr algn="ctr"/>
            <a:r>
              <a:rPr lang="en-IN" sz="2800" dirty="0">
                <a:latin typeface="Cambria" pitchFamily="18" charset="0"/>
                <a:cs typeface="Times New Roman" panose="02020603050405020304" pitchFamily="18" charset="0"/>
              </a:rPr>
              <a:t>EVALUATION SCHEME</a:t>
            </a:r>
          </a:p>
        </p:txBody>
      </p:sp>
      <p:pic>
        <p:nvPicPr>
          <p:cNvPr id="5" name="Picture 2" descr="C:\Users\Sumit\Desktop\download.png"/>
          <p:cNvPicPr>
            <a:picLocks noChangeAspect="1" noChangeArrowheads="1"/>
          </p:cNvPicPr>
          <p:nvPr/>
        </p:nvPicPr>
        <p:blipFill>
          <a:blip r:embed="rId2"/>
          <a:srcRect/>
          <a:stretch>
            <a:fillRect/>
          </a:stretch>
        </p:blipFill>
        <p:spPr bwMode="auto">
          <a:xfrm>
            <a:off x="83820" y="86360"/>
            <a:ext cx="1592580" cy="1036320"/>
          </a:xfrm>
          <a:prstGeom prst="rect">
            <a:avLst/>
          </a:prstGeom>
          <a:noFill/>
        </p:spPr>
      </p:pic>
      <p:sp>
        <p:nvSpPr>
          <p:cNvPr id="2" name="Date Placeholder 1">
            <a:extLst>
              <a:ext uri="{FF2B5EF4-FFF2-40B4-BE49-F238E27FC236}">
                <a16:creationId xmlns:a16="http://schemas.microsoft.com/office/drawing/2014/main" id="{9E9934F6-76FE-515D-4CC4-B47D609AA3A4}"/>
              </a:ext>
            </a:extLst>
          </p:cNvPr>
          <p:cNvSpPr>
            <a:spLocks noGrp="1"/>
          </p:cNvSpPr>
          <p:nvPr>
            <p:ph type="dt" sz="half" idx="6"/>
          </p:nvPr>
        </p:nvSpPr>
        <p:spPr/>
        <p:txBody>
          <a:bodyPr/>
          <a:lstStyle/>
          <a:p>
            <a:fld id="{CB3B7D52-87E1-48CB-B2AA-05DC3201F514}" type="datetime1">
              <a:rPr lang="en-US" spc="-4" smtClean="0"/>
              <a:t>8/22/2022</a:t>
            </a:fld>
            <a:endParaRPr lang="en-US" spc="-4" dirty="0"/>
          </a:p>
        </p:txBody>
      </p:sp>
      <p:sp>
        <p:nvSpPr>
          <p:cNvPr id="3" name="Footer Placeholder 2">
            <a:extLst>
              <a:ext uri="{FF2B5EF4-FFF2-40B4-BE49-F238E27FC236}">
                <a16:creationId xmlns:a16="http://schemas.microsoft.com/office/drawing/2014/main" id="{F673A25D-0F58-E0AA-DC4D-0DC6F6A181BD}"/>
              </a:ext>
            </a:extLst>
          </p:cNvPr>
          <p:cNvSpPr>
            <a:spLocks noGrp="1"/>
          </p:cNvSpPr>
          <p:nvPr>
            <p:ph type="ftr" sz="quarter" idx="5"/>
          </p:nvPr>
        </p:nvSpPr>
        <p:spPr/>
        <p:txBody>
          <a:bodyPr/>
          <a:lstStyle/>
          <a:p>
            <a:r>
              <a:rPr lang="sv-SE"/>
              <a:t>Mr. Vikas Kumar                  RER (KOE-074)                   Unit- 1</a:t>
            </a:r>
            <a:endParaRPr lang="en-US" dirty="0"/>
          </a:p>
        </p:txBody>
      </p:sp>
      <p:pic>
        <p:nvPicPr>
          <p:cNvPr id="7" name="Picture 6">
            <a:extLst>
              <a:ext uri="{FF2B5EF4-FFF2-40B4-BE49-F238E27FC236}">
                <a16:creationId xmlns:a16="http://schemas.microsoft.com/office/drawing/2014/main" id="{4F91C277-9689-AEB5-31FD-F1B858EB31B4}"/>
              </a:ext>
            </a:extLst>
          </p:cNvPr>
          <p:cNvPicPr>
            <a:picLocks noChangeAspect="1"/>
          </p:cNvPicPr>
          <p:nvPr/>
        </p:nvPicPr>
        <p:blipFill>
          <a:blip r:embed="rId3"/>
          <a:stretch>
            <a:fillRect/>
          </a:stretch>
        </p:blipFill>
        <p:spPr>
          <a:xfrm>
            <a:off x="406930" y="1249531"/>
            <a:ext cx="9422870" cy="5747289"/>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7428960" cy="470898"/>
          </a:xfrm>
        </p:spPr>
        <p:txBody>
          <a:bodyPr/>
          <a:lstStyle/>
          <a:p>
            <a:pPr algn="ctr"/>
            <a:r>
              <a:rPr lang="en-US" dirty="0"/>
              <a:t>How to reduce Greenhouse Effect (cont…)</a:t>
            </a:r>
            <a:endParaRPr lang="en-IN" dirty="0"/>
          </a:p>
        </p:txBody>
      </p:sp>
      <p:sp>
        <p:nvSpPr>
          <p:cNvPr id="3" name="Text Placeholder 2"/>
          <p:cNvSpPr>
            <a:spLocks noGrp="1"/>
          </p:cNvSpPr>
          <p:nvPr>
            <p:ph type="body" idx="1"/>
          </p:nvPr>
        </p:nvSpPr>
        <p:spPr>
          <a:xfrm>
            <a:off x="863883" y="1476174"/>
            <a:ext cx="8330637" cy="4216539"/>
          </a:xfrm>
        </p:spPr>
        <p:txBody>
          <a:bodyPr/>
          <a:lstStyle/>
          <a:p>
            <a:pPr marL="342819" indent="-342819">
              <a:buFont typeface="Arial" pitchFamily="34" charset="0"/>
              <a:buChar char="•"/>
            </a:pPr>
            <a:r>
              <a:rPr lang="en-IN" sz="2800" dirty="0"/>
              <a:t>Using Renewable Energy</a:t>
            </a:r>
          </a:p>
          <a:p>
            <a:pPr marL="342819" indent="-342819">
              <a:buFont typeface="Arial" pitchFamily="34" charset="0"/>
              <a:buChar char="•"/>
            </a:pPr>
            <a:endParaRPr lang="en-IN" sz="2800" dirty="0"/>
          </a:p>
          <a:p>
            <a:pPr marL="342819" indent="-342819">
              <a:buFont typeface="Arial" pitchFamily="34" charset="0"/>
              <a:buChar char="•"/>
            </a:pPr>
            <a:r>
              <a:rPr lang="en-IN" sz="2800" dirty="0"/>
              <a:t>Plant a Tree</a:t>
            </a:r>
          </a:p>
          <a:p>
            <a:pPr marL="342819" indent="-342819">
              <a:buFont typeface="Arial" pitchFamily="34" charset="0"/>
              <a:buChar char="•"/>
            </a:pPr>
            <a:endParaRPr lang="en-IN" sz="2800" dirty="0"/>
          </a:p>
          <a:p>
            <a:pPr marL="342819" indent="-342819">
              <a:buFont typeface="Arial" pitchFamily="34" charset="0"/>
              <a:buChar char="•"/>
            </a:pPr>
            <a:r>
              <a:rPr lang="en-IN" sz="2800" dirty="0"/>
              <a:t>Transportation</a:t>
            </a:r>
          </a:p>
          <a:p>
            <a:pPr marL="342819" indent="-342819">
              <a:buFont typeface="Arial" pitchFamily="34" charset="0"/>
              <a:buChar char="•"/>
            </a:pPr>
            <a:endParaRPr lang="en-IN" sz="2800" dirty="0"/>
          </a:p>
          <a:p>
            <a:pPr marL="342819" indent="-342819">
              <a:buFont typeface="Arial" pitchFamily="34" charset="0"/>
              <a:buChar char="•"/>
            </a:pPr>
            <a:r>
              <a:rPr lang="en-US" sz="2800" dirty="0"/>
              <a:t>Reduce, Reuse and Recycle</a:t>
            </a:r>
          </a:p>
          <a:p>
            <a:pPr marL="342819" indent="-342819">
              <a:buFont typeface="Arial" pitchFamily="34" charset="0"/>
              <a:buChar char="•"/>
            </a:pPr>
            <a:endParaRPr lang="en-US" sz="2800" dirty="0"/>
          </a:p>
          <a:p>
            <a:pPr marL="342819" indent="-342819">
              <a:buFont typeface="Arial" pitchFamily="34" charset="0"/>
              <a:buChar char="•"/>
            </a:pPr>
            <a:r>
              <a:rPr lang="en-IN" sz="2800" dirty="0"/>
              <a:t>learn to conserve … and many more.</a:t>
            </a:r>
          </a:p>
          <a:p>
            <a:endParaRPr lang="en-US" dirty="0"/>
          </a:p>
        </p:txBody>
      </p:sp>
      <p:sp>
        <p:nvSpPr>
          <p:cNvPr id="6"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pic>
        <p:nvPicPr>
          <p:cNvPr id="5"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4" name="Date Placeholder 3">
            <a:extLst>
              <a:ext uri="{FF2B5EF4-FFF2-40B4-BE49-F238E27FC236}">
                <a16:creationId xmlns:a16="http://schemas.microsoft.com/office/drawing/2014/main" id="{48A013F9-5355-9B8E-D659-217F52AE4A96}"/>
              </a:ext>
            </a:extLst>
          </p:cNvPr>
          <p:cNvSpPr>
            <a:spLocks noGrp="1"/>
          </p:cNvSpPr>
          <p:nvPr>
            <p:ph type="dt" sz="half" idx="6"/>
          </p:nvPr>
        </p:nvSpPr>
        <p:spPr/>
        <p:txBody>
          <a:bodyPr/>
          <a:lstStyle/>
          <a:p>
            <a:fld id="{1475983B-9919-43A9-9750-2B6A07EB28B0}" type="datetime1">
              <a:rPr lang="en-US" spc="-4" smtClean="0"/>
              <a:t>8/22/2022</a:t>
            </a:fld>
            <a:endParaRPr lang="en-US" spc="-4" dirty="0"/>
          </a:p>
        </p:txBody>
      </p:sp>
      <p:sp>
        <p:nvSpPr>
          <p:cNvPr id="8" name="Footer Placeholder 7">
            <a:extLst>
              <a:ext uri="{FF2B5EF4-FFF2-40B4-BE49-F238E27FC236}">
                <a16:creationId xmlns:a16="http://schemas.microsoft.com/office/drawing/2014/main" id="{AAED0340-7376-4BDD-B987-34517433A0DC}"/>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490003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6801" y="537405"/>
            <a:ext cx="3976600" cy="483940"/>
          </a:xfrm>
          <a:prstGeom prst="rect">
            <a:avLst/>
          </a:prstGeom>
        </p:spPr>
        <p:txBody>
          <a:bodyPr vert="horz" wrap="square" lIns="0" tIns="12697" rIns="0" bIns="0" rtlCol="0">
            <a:spAutoFit/>
          </a:bodyPr>
          <a:lstStyle/>
          <a:p>
            <a:r>
              <a:rPr lang="en-US" dirty="0">
                <a:latin typeface="Times New Roman" pitchFamily="18" charset="0"/>
                <a:cs typeface="Times New Roman" pitchFamily="18" charset="0"/>
              </a:rPr>
              <a:t>Climate change (CO1)</a:t>
            </a:r>
            <a:endParaRPr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838203" y="1622513"/>
            <a:ext cx="8415767" cy="3859386"/>
          </a:xfrm>
          <a:prstGeom prst="rect">
            <a:avLst/>
          </a:prstGeom>
        </p:spPr>
        <p:txBody>
          <a:bodyPr vert="horz" wrap="square" lIns="0" tIns="12061" rIns="0" bIns="0" rtlCol="0">
            <a:spAutoFit/>
          </a:bodyPr>
          <a:lstStyle/>
          <a:p>
            <a:pPr marL="342819" indent="-342819" algn="just">
              <a:buFont typeface="Arial" pitchFamily="34" charset="0"/>
              <a:buChar char="•"/>
            </a:pPr>
            <a:r>
              <a:rPr lang="en-US" sz="2500" dirty="0">
                <a:latin typeface="Times New Roman" pitchFamily="18" charset="0"/>
                <a:cs typeface="Times New Roman" pitchFamily="18" charset="0"/>
              </a:rPr>
              <a:t>Climate is the long-term average of a region's weather. </a:t>
            </a:r>
          </a:p>
          <a:p>
            <a:pPr marL="342819" indent="-342819" algn="just">
              <a:buFont typeface="Arial" pitchFamily="34" charset="0"/>
              <a:buChar char="•"/>
            </a:pPr>
            <a:endParaRPr lang="en-US" sz="2500" dirty="0">
              <a:latin typeface="Times New Roman" pitchFamily="18" charset="0"/>
              <a:cs typeface="Times New Roman" pitchFamily="18" charset="0"/>
            </a:endParaRPr>
          </a:p>
          <a:p>
            <a:pPr marL="342819" indent="-342819" algn="just">
              <a:buFont typeface="Arial" pitchFamily="34" charset="0"/>
              <a:buChar char="•"/>
            </a:pPr>
            <a:r>
              <a:rPr lang="en-US" sz="2500" dirty="0">
                <a:latin typeface="Times New Roman" pitchFamily="18" charset="0"/>
                <a:cs typeface="Times New Roman" pitchFamily="18" charset="0"/>
              </a:rPr>
              <a:t>For example, it's possible that a winter day in Bangalore could be sunny and mild, but the average weather –the climate –tells us that Bangalore's winters will mainly be cold and include rain. </a:t>
            </a:r>
          </a:p>
          <a:p>
            <a:pPr marL="342819" indent="-342819" algn="just">
              <a:buFont typeface="Arial" pitchFamily="34" charset="0"/>
              <a:buChar char="•"/>
            </a:pPr>
            <a:endParaRPr lang="en-US" sz="2500" dirty="0">
              <a:latin typeface="Times New Roman" pitchFamily="18" charset="0"/>
              <a:cs typeface="Times New Roman" pitchFamily="18" charset="0"/>
            </a:endParaRPr>
          </a:p>
          <a:p>
            <a:pPr marL="342819" indent="-342819" algn="just">
              <a:buFont typeface="Arial" pitchFamily="34" charset="0"/>
              <a:buChar char="•"/>
            </a:pPr>
            <a:r>
              <a:rPr lang="en-US" sz="2500" dirty="0">
                <a:latin typeface="Times New Roman" pitchFamily="18" charset="0"/>
                <a:cs typeface="Times New Roman" pitchFamily="18" charset="0"/>
              </a:rPr>
              <a:t>Climate change represents a change in these long-term weather patterns. They can become warmer or colder. Annual amounts of rainfall or snowfall can increase or decrease.</a:t>
            </a:r>
            <a:endParaRPr sz="2500" dirty="0">
              <a:latin typeface="Times New Roman" pitchFamily="18" charset="0"/>
              <a:cs typeface="Times New Roman" pitchFamily="18" charset="0"/>
            </a:endParaRPr>
          </a:p>
        </p:txBody>
      </p:sp>
      <p:pic>
        <p:nvPicPr>
          <p:cNvPr id="6" name="Picture 2" descr="C:\Users\Sumit\Desktop\download.png"/>
          <p:cNvPicPr>
            <a:picLocks noChangeAspect="1" noChangeArrowheads="1"/>
          </p:cNvPicPr>
          <p:nvPr/>
        </p:nvPicPr>
        <p:blipFill>
          <a:blip r:embed="rId3"/>
          <a:srcRect/>
          <a:stretch>
            <a:fillRect/>
          </a:stretch>
        </p:blipFill>
        <p:spPr bwMode="auto">
          <a:xfrm>
            <a:off x="228600" y="304800"/>
            <a:ext cx="1447800" cy="914400"/>
          </a:xfrm>
          <a:prstGeom prst="rect">
            <a:avLst/>
          </a:prstGeom>
          <a:noFill/>
        </p:spPr>
      </p:pic>
      <p:sp>
        <p:nvSpPr>
          <p:cNvPr id="4" name="Date Placeholder 3">
            <a:extLst>
              <a:ext uri="{FF2B5EF4-FFF2-40B4-BE49-F238E27FC236}">
                <a16:creationId xmlns:a16="http://schemas.microsoft.com/office/drawing/2014/main" id="{386BABBC-AB09-9136-FD71-8410F00C0ADC}"/>
              </a:ext>
            </a:extLst>
          </p:cNvPr>
          <p:cNvSpPr>
            <a:spLocks noGrp="1"/>
          </p:cNvSpPr>
          <p:nvPr>
            <p:ph type="dt" sz="half" idx="6"/>
          </p:nvPr>
        </p:nvSpPr>
        <p:spPr/>
        <p:txBody>
          <a:bodyPr/>
          <a:lstStyle/>
          <a:p>
            <a:fld id="{DFD4169C-16A4-4884-9C24-896993B36FC9}" type="datetime1">
              <a:rPr lang="en-US" spc="-4" smtClean="0"/>
              <a:t>8/22/2022</a:t>
            </a:fld>
            <a:endParaRPr lang="en-US" spc="-4" dirty="0"/>
          </a:p>
        </p:txBody>
      </p:sp>
      <p:sp>
        <p:nvSpPr>
          <p:cNvPr id="5" name="Footer Placeholder 4">
            <a:extLst>
              <a:ext uri="{FF2B5EF4-FFF2-40B4-BE49-F238E27FC236}">
                <a16:creationId xmlns:a16="http://schemas.microsoft.com/office/drawing/2014/main" id="{C994BA50-77D1-FBE1-C177-51D7FA08EBE9}"/>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3887667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95902"/>
            <a:ext cx="7352760" cy="470898"/>
          </a:xfrm>
        </p:spPr>
        <p:txBody>
          <a:bodyPr/>
          <a:lstStyle/>
          <a:p>
            <a:pPr algn="ctr"/>
            <a:r>
              <a:rPr lang="en-US" dirty="0"/>
              <a:t>Climate Change Prevention (CO1)</a:t>
            </a:r>
            <a:endParaRPr lang="en-IN" dirty="0"/>
          </a:p>
        </p:txBody>
      </p:sp>
      <p:sp>
        <p:nvSpPr>
          <p:cNvPr id="3" name="Text Placeholder 2"/>
          <p:cNvSpPr>
            <a:spLocks noGrp="1"/>
          </p:cNvSpPr>
          <p:nvPr>
            <p:ph type="body" idx="1"/>
          </p:nvPr>
        </p:nvSpPr>
        <p:spPr>
          <a:xfrm>
            <a:off x="863883" y="1476174"/>
            <a:ext cx="8330637" cy="3031599"/>
          </a:xfrm>
        </p:spPr>
        <p:txBody>
          <a:bodyPr/>
          <a:lstStyle/>
          <a:p>
            <a:pPr marL="342819" indent="-342819">
              <a:buFont typeface="Arial" pitchFamily="34" charset="0"/>
              <a:buChar char="•"/>
            </a:pPr>
            <a:r>
              <a:rPr lang="en-IN" sz="2500" dirty="0"/>
              <a:t>Improving the energy efficiency to reduce emissions from heating/cooling.</a:t>
            </a:r>
          </a:p>
          <a:p>
            <a:pPr marL="342819" indent="-342819">
              <a:buFont typeface="Arial" pitchFamily="34" charset="0"/>
              <a:buChar char="•"/>
            </a:pPr>
            <a:endParaRPr lang="en-IN" sz="2500" dirty="0"/>
          </a:p>
          <a:p>
            <a:pPr marL="342819" indent="-342819">
              <a:buFont typeface="Arial" pitchFamily="34" charset="0"/>
              <a:buChar char="•"/>
            </a:pPr>
            <a:r>
              <a:rPr lang="en-IN" sz="2500" dirty="0"/>
              <a:t>Planting forests and tree to remove excess carbon dioxide from our atmosphere.</a:t>
            </a:r>
          </a:p>
          <a:p>
            <a:pPr marL="342819" indent="-342819">
              <a:buFont typeface="Arial" pitchFamily="34" charset="0"/>
              <a:buChar char="•"/>
            </a:pPr>
            <a:endParaRPr lang="en-IN" sz="2500" dirty="0"/>
          </a:p>
          <a:p>
            <a:pPr marL="342819" indent="-342819">
              <a:buFont typeface="Arial" pitchFamily="34" charset="0"/>
              <a:buChar char="•"/>
            </a:pPr>
            <a:r>
              <a:rPr lang="en-IN" sz="2500" dirty="0"/>
              <a:t>Reducing fuel emissions associated with motor vehicles</a:t>
            </a:r>
          </a:p>
          <a:p>
            <a:endParaRPr lang="en-IN" dirty="0"/>
          </a:p>
        </p:txBody>
      </p:sp>
      <p:sp>
        <p:nvSpPr>
          <p:cNvPr id="6"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pic>
        <p:nvPicPr>
          <p:cNvPr id="5" name="Picture 2" descr="C:\Users\Sumit\Desktop\download.png"/>
          <p:cNvPicPr>
            <a:picLocks noChangeAspect="1" noChangeArrowheads="1"/>
          </p:cNvPicPr>
          <p:nvPr/>
        </p:nvPicPr>
        <p:blipFill>
          <a:blip r:embed="rId3"/>
          <a:srcRect/>
          <a:stretch>
            <a:fillRect/>
          </a:stretch>
        </p:blipFill>
        <p:spPr bwMode="auto">
          <a:xfrm>
            <a:off x="381000" y="304800"/>
            <a:ext cx="1447800" cy="914400"/>
          </a:xfrm>
          <a:prstGeom prst="rect">
            <a:avLst/>
          </a:prstGeom>
          <a:noFill/>
        </p:spPr>
      </p:pic>
      <p:sp>
        <p:nvSpPr>
          <p:cNvPr id="4" name="Date Placeholder 3">
            <a:extLst>
              <a:ext uri="{FF2B5EF4-FFF2-40B4-BE49-F238E27FC236}">
                <a16:creationId xmlns:a16="http://schemas.microsoft.com/office/drawing/2014/main" id="{27735EF0-EC67-D760-7A54-7D717CDF3179}"/>
              </a:ext>
            </a:extLst>
          </p:cNvPr>
          <p:cNvSpPr>
            <a:spLocks noGrp="1"/>
          </p:cNvSpPr>
          <p:nvPr>
            <p:ph type="dt" sz="half" idx="6"/>
          </p:nvPr>
        </p:nvSpPr>
        <p:spPr/>
        <p:txBody>
          <a:bodyPr/>
          <a:lstStyle/>
          <a:p>
            <a:fld id="{6CCBCA91-2677-45B1-8CD7-B533CEC1DAB6}" type="datetime1">
              <a:rPr lang="en-US" spc="-4" smtClean="0"/>
              <a:t>8/22/2022</a:t>
            </a:fld>
            <a:endParaRPr lang="en-US" spc="-4" dirty="0"/>
          </a:p>
        </p:txBody>
      </p:sp>
      <p:sp>
        <p:nvSpPr>
          <p:cNvPr id="8" name="Footer Placeholder 7">
            <a:extLst>
              <a:ext uri="{FF2B5EF4-FFF2-40B4-BE49-F238E27FC236}">
                <a16:creationId xmlns:a16="http://schemas.microsoft.com/office/drawing/2014/main" id="{EB8B518F-099A-359C-382B-F3B678BD74B4}"/>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2062025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6800" y="537405"/>
            <a:ext cx="3824200" cy="483940"/>
          </a:xfrm>
          <a:prstGeom prst="rect">
            <a:avLst/>
          </a:prstGeom>
        </p:spPr>
        <p:txBody>
          <a:bodyPr vert="horz" wrap="square" lIns="0" tIns="12697" rIns="0" bIns="0" rtlCol="0">
            <a:spAutoFit/>
          </a:bodyPr>
          <a:lstStyle/>
          <a:p>
            <a:r>
              <a:rPr lang="en-US" dirty="0">
                <a:latin typeface="Times New Roman" pitchFamily="18" charset="0"/>
                <a:cs typeface="Times New Roman" pitchFamily="18" charset="0"/>
              </a:rPr>
              <a:t>Global warming(CO1)</a:t>
            </a:r>
            <a:endParaRPr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838203" y="1622515"/>
            <a:ext cx="8415767" cy="4564707"/>
          </a:xfrm>
          <a:prstGeom prst="rect">
            <a:avLst/>
          </a:prstGeom>
        </p:spPr>
        <p:txBody>
          <a:bodyPr vert="horz" wrap="square" lIns="0" tIns="12061" rIns="0" bIns="0" rtlCol="0">
            <a:spAutoFit/>
          </a:bodyPr>
          <a:lstStyle/>
          <a:p>
            <a:pPr marL="342819" indent="-342819" algn="just">
              <a:buFont typeface="Arial" pitchFamily="34" charset="0"/>
              <a:buChar char="•"/>
            </a:pPr>
            <a:r>
              <a:rPr lang="en-US" sz="2500" dirty="0">
                <a:latin typeface="Times New Roman" pitchFamily="18" charset="0"/>
                <a:cs typeface="Times New Roman" pitchFamily="18" charset="0"/>
              </a:rPr>
              <a:t>Due to emissions from the fossil fuel based systems, the green house gases in the atmosphere increases.</a:t>
            </a:r>
          </a:p>
          <a:p>
            <a:pPr marL="342819" indent="-342819" algn="just">
              <a:buFont typeface="Arial" pitchFamily="34" charset="0"/>
              <a:buChar char="•"/>
            </a:pPr>
            <a:endParaRPr lang="en-US" sz="2500" dirty="0">
              <a:latin typeface="Times New Roman" pitchFamily="18" charset="0"/>
              <a:cs typeface="Times New Roman" pitchFamily="18" charset="0"/>
            </a:endParaRPr>
          </a:p>
          <a:p>
            <a:pPr marL="342819" indent="-342819" algn="just">
              <a:buFont typeface="Arial" pitchFamily="34" charset="0"/>
              <a:buChar char="•"/>
            </a:pPr>
            <a:r>
              <a:rPr lang="en-US" sz="2500" dirty="0">
                <a:latin typeface="Times New Roman" pitchFamily="18" charset="0"/>
                <a:cs typeface="Times New Roman" pitchFamily="18" charset="0"/>
              </a:rPr>
              <a:t>As a result, the average temperature of the earth is becoming higher.</a:t>
            </a:r>
          </a:p>
          <a:p>
            <a:pPr marL="342819" indent="-342819" algn="just">
              <a:buFont typeface="Arial" pitchFamily="34" charset="0"/>
              <a:buChar char="•"/>
            </a:pPr>
            <a:endParaRPr lang="en-US" sz="2500" dirty="0">
              <a:latin typeface="Times New Roman" pitchFamily="18" charset="0"/>
              <a:cs typeface="Times New Roman" pitchFamily="18" charset="0"/>
            </a:endParaRPr>
          </a:p>
          <a:p>
            <a:pPr marL="342819" indent="-342819" algn="just">
              <a:buFont typeface="Arial" pitchFamily="34" charset="0"/>
              <a:buChar char="•"/>
            </a:pPr>
            <a:r>
              <a:rPr lang="en-US" sz="2500" dirty="0">
                <a:latin typeface="Times New Roman" pitchFamily="18" charset="0"/>
                <a:cs typeface="Times New Roman" pitchFamily="18" charset="0"/>
              </a:rPr>
              <a:t>Global warming refers to an average increase in the Earth's temperature, which in turn causes changes in climate. A warmer Earth may lead to changes in rainfall patterns, a rise in sea level, and a wide range of impacts on plants, wildlife, and humans. </a:t>
            </a:r>
            <a:endParaRPr lang="en-US" sz="2800" dirty="0">
              <a:latin typeface="Times New Roman" pitchFamily="18" charset="0"/>
              <a:cs typeface="Times New Roman" pitchFamily="18" charset="0"/>
            </a:endParaRPr>
          </a:p>
          <a:p>
            <a:pPr marL="50789" marR="38726" algn="just">
              <a:spcBef>
                <a:spcPts val="95"/>
              </a:spcBef>
            </a:pPr>
            <a:endParaRPr sz="2200" dirty="0">
              <a:latin typeface="Times New Roman" pitchFamily="18" charset="0"/>
              <a:cs typeface="Times New Roman" pitchFamily="18" charset="0"/>
            </a:endParaRPr>
          </a:p>
        </p:txBody>
      </p:sp>
      <p:pic>
        <p:nvPicPr>
          <p:cNvPr id="6" name="Picture 2" descr="C:\Users\Sumit\Desktop\download.png"/>
          <p:cNvPicPr>
            <a:picLocks noChangeAspect="1" noChangeArrowheads="1"/>
          </p:cNvPicPr>
          <p:nvPr/>
        </p:nvPicPr>
        <p:blipFill>
          <a:blip r:embed="rId3"/>
          <a:srcRect/>
          <a:stretch>
            <a:fillRect/>
          </a:stretch>
        </p:blipFill>
        <p:spPr bwMode="auto">
          <a:xfrm>
            <a:off x="228600" y="304800"/>
            <a:ext cx="1447800" cy="914400"/>
          </a:xfrm>
          <a:prstGeom prst="rect">
            <a:avLst/>
          </a:prstGeom>
          <a:noFill/>
        </p:spPr>
      </p:pic>
      <p:sp>
        <p:nvSpPr>
          <p:cNvPr id="4" name="Date Placeholder 3">
            <a:extLst>
              <a:ext uri="{FF2B5EF4-FFF2-40B4-BE49-F238E27FC236}">
                <a16:creationId xmlns:a16="http://schemas.microsoft.com/office/drawing/2014/main" id="{52B87020-2F93-CA64-DF43-6F36BF90C097}"/>
              </a:ext>
            </a:extLst>
          </p:cNvPr>
          <p:cNvSpPr>
            <a:spLocks noGrp="1"/>
          </p:cNvSpPr>
          <p:nvPr>
            <p:ph type="dt" sz="half" idx="6"/>
          </p:nvPr>
        </p:nvSpPr>
        <p:spPr/>
        <p:txBody>
          <a:bodyPr/>
          <a:lstStyle/>
          <a:p>
            <a:fld id="{AB7594F8-7C89-4C17-9C53-F776E3C3C6B4}" type="datetime1">
              <a:rPr lang="en-US" spc="-4" smtClean="0"/>
              <a:t>8/22/2022</a:t>
            </a:fld>
            <a:endParaRPr lang="en-US" spc="-4" dirty="0"/>
          </a:p>
        </p:txBody>
      </p:sp>
      <p:sp>
        <p:nvSpPr>
          <p:cNvPr id="5" name="Footer Placeholder 4">
            <a:extLst>
              <a:ext uri="{FF2B5EF4-FFF2-40B4-BE49-F238E27FC236}">
                <a16:creationId xmlns:a16="http://schemas.microsoft.com/office/drawing/2014/main" id="{8A47DAA1-1226-5E14-117E-F235E1B4A234}"/>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2595343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95902"/>
            <a:ext cx="7352760" cy="470898"/>
          </a:xfrm>
        </p:spPr>
        <p:txBody>
          <a:bodyPr/>
          <a:lstStyle/>
          <a:p>
            <a:pPr algn="ctr"/>
            <a:r>
              <a:rPr lang="en-US" dirty="0"/>
              <a:t>Global Warming Prevention (cont..)</a:t>
            </a:r>
            <a:endParaRPr lang="en-IN" dirty="0"/>
          </a:p>
        </p:txBody>
      </p:sp>
      <p:sp>
        <p:nvSpPr>
          <p:cNvPr id="3" name="Text Placeholder 2"/>
          <p:cNvSpPr>
            <a:spLocks noGrp="1"/>
          </p:cNvSpPr>
          <p:nvPr>
            <p:ph type="body" idx="1"/>
          </p:nvPr>
        </p:nvSpPr>
        <p:spPr>
          <a:xfrm>
            <a:off x="863883" y="1476174"/>
            <a:ext cx="8330637" cy="4955203"/>
          </a:xfrm>
        </p:spPr>
        <p:txBody>
          <a:bodyPr/>
          <a:lstStyle/>
          <a:p>
            <a:pPr marL="342819" indent="-342819" algn="just">
              <a:buFont typeface="Arial" pitchFamily="34" charset="0"/>
              <a:buChar char="•"/>
            </a:pPr>
            <a:r>
              <a:rPr lang="en-IN" sz="2500" dirty="0"/>
              <a:t>Recycle more. The aim is to cut down the amount of carbon dioxide released in the environment. </a:t>
            </a:r>
          </a:p>
          <a:p>
            <a:pPr marL="342819" indent="-342819" algn="just">
              <a:buFont typeface="Arial" pitchFamily="34" charset="0"/>
              <a:buChar char="•"/>
            </a:pPr>
            <a:endParaRPr lang="en-IN" sz="2500" dirty="0"/>
          </a:p>
          <a:p>
            <a:pPr marL="342819" indent="-342819" algn="just">
              <a:buFont typeface="Arial" pitchFamily="34" charset="0"/>
              <a:buChar char="•"/>
            </a:pPr>
            <a:r>
              <a:rPr lang="en-IN" sz="2500" dirty="0"/>
              <a:t>Drive less</a:t>
            </a:r>
          </a:p>
          <a:p>
            <a:pPr marL="342819" indent="-342819" algn="just">
              <a:buFont typeface="Arial" pitchFamily="34" charset="0"/>
              <a:buChar char="•"/>
            </a:pPr>
            <a:endParaRPr lang="en-IN" sz="2500" dirty="0"/>
          </a:p>
          <a:p>
            <a:pPr marL="342819" indent="-342819" algn="just">
              <a:buFont typeface="Arial" pitchFamily="34" charset="0"/>
              <a:buChar char="•"/>
            </a:pPr>
            <a:r>
              <a:rPr lang="en-IN" sz="2500" dirty="0"/>
              <a:t>Plant trees.</a:t>
            </a:r>
          </a:p>
          <a:p>
            <a:pPr marL="342819" indent="-342819" algn="just">
              <a:buFont typeface="Arial" pitchFamily="34" charset="0"/>
              <a:buChar char="•"/>
            </a:pPr>
            <a:endParaRPr lang="en-IN" sz="2500" dirty="0"/>
          </a:p>
          <a:p>
            <a:pPr marL="342819" indent="-342819" algn="just">
              <a:buFont typeface="Arial" pitchFamily="34" charset="0"/>
              <a:buChar char="•"/>
            </a:pPr>
            <a:r>
              <a:rPr lang="en-IN" sz="2500" dirty="0"/>
              <a:t>Switch to renewable energy.</a:t>
            </a:r>
          </a:p>
          <a:p>
            <a:pPr marL="342819" indent="-342819" algn="just">
              <a:buFont typeface="Arial" pitchFamily="34" charset="0"/>
              <a:buChar char="•"/>
            </a:pPr>
            <a:endParaRPr lang="en-IN" sz="2500" dirty="0"/>
          </a:p>
          <a:p>
            <a:pPr marL="342819" indent="-342819" algn="just">
              <a:buFont typeface="Arial" pitchFamily="34" charset="0"/>
              <a:buChar char="•"/>
            </a:pPr>
            <a:r>
              <a:rPr lang="en-IN" sz="2500" dirty="0"/>
              <a:t>Use energy-efficient devices.</a:t>
            </a:r>
          </a:p>
          <a:p>
            <a:pPr algn="just"/>
            <a:endParaRPr lang="en-IN" sz="2500" dirty="0"/>
          </a:p>
          <a:p>
            <a:pPr marL="342819" indent="-342819" algn="just">
              <a:buFont typeface="Arial" pitchFamily="34" charset="0"/>
              <a:buChar char="•"/>
            </a:pPr>
            <a:r>
              <a:rPr lang="en-IN" sz="2500" dirty="0"/>
              <a:t>Spread awareness.</a:t>
            </a:r>
          </a:p>
          <a:p>
            <a:endParaRPr lang="en-IN" dirty="0"/>
          </a:p>
        </p:txBody>
      </p:sp>
      <p:sp>
        <p:nvSpPr>
          <p:cNvPr id="6"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pic>
        <p:nvPicPr>
          <p:cNvPr id="5" name="Picture 2" descr="C:\Users\Sumit\Desktop\download.png"/>
          <p:cNvPicPr>
            <a:picLocks noChangeAspect="1" noChangeArrowheads="1"/>
          </p:cNvPicPr>
          <p:nvPr/>
        </p:nvPicPr>
        <p:blipFill>
          <a:blip r:embed="rId3"/>
          <a:srcRect/>
          <a:stretch>
            <a:fillRect/>
          </a:stretch>
        </p:blipFill>
        <p:spPr bwMode="auto">
          <a:xfrm>
            <a:off x="381000" y="304800"/>
            <a:ext cx="1447800" cy="914400"/>
          </a:xfrm>
          <a:prstGeom prst="rect">
            <a:avLst/>
          </a:prstGeom>
          <a:noFill/>
        </p:spPr>
      </p:pic>
      <p:sp>
        <p:nvSpPr>
          <p:cNvPr id="4" name="Date Placeholder 3">
            <a:extLst>
              <a:ext uri="{FF2B5EF4-FFF2-40B4-BE49-F238E27FC236}">
                <a16:creationId xmlns:a16="http://schemas.microsoft.com/office/drawing/2014/main" id="{07900253-D374-96E6-BE07-7D105C8CB2C2}"/>
              </a:ext>
            </a:extLst>
          </p:cNvPr>
          <p:cNvSpPr>
            <a:spLocks noGrp="1"/>
          </p:cNvSpPr>
          <p:nvPr>
            <p:ph type="dt" sz="half" idx="6"/>
          </p:nvPr>
        </p:nvSpPr>
        <p:spPr/>
        <p:txBody>
          <a:bodyPr/>
          <a:lstStyle/>
          <a:p>
            <a:fld id="{9F21700F-45BA-4D70-9438-C79AD57F1314}" type="datetime1">
              <a:rPr lang="en-US" spc="-4" smtClean="0"/>
              <a:t>8/22/2022</a:t>
            </a:fld>
            <a:endParaRPr lang="en-US" spc="-4" dirty="0"/>
          </a:p>
        </p:txBody>
      </p:sp>
      <p:sp>
        <p:nvSpPr>
          <p:cNvPr id="8" name="Footer Placeholder 7">
            <a:extLst>
              <a:ext uri="{FF2B5EF4-FFF2-40B4-BE49-F238E27FC236}">
                <a16:creationId xmlns:a16="http://schemas.microsoft.com/office/drawing/2014/main" id="{52FAFAC5-1E21-1131-316A-AF26E7A8DE1A}"/>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2509943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533400"/>
            <a:ext cx="6971760" cy="470898"/>
          </a:xfrm>
        </p:spPr>
        <p:txBody>
          <a:bodyPr/>
          <a:lstStyle/>
          <a:p>
            <a:pPr algn="ctr"/>
            <a:r>
              <a:rPr lang="en-US" dirty="0"/>
              <a:t>Ozone Layer Depletion (cont..)</a:t>
            </a:r>
            <a:endParaRPr lang="en-IN" dirty="0"/>
          </a:p>
        </p:txBody>
      </p:sp>
      <p:sp>
        <p:nvSpPr>
          <p:cNvPr id="3" name="Text Placeholder 2"/>
          <p:cNvSpPr>
            <a:spLocks noGrp="1"/>
          </p:cNvSpPr>
          <p:nvPr>
            <p:ph type="body" idx="1"/>
          </p:nvPr>
        </p:nvSpPr>
        <p:spPr>
          <a:xfrm>
            <a:off x="863883" y="1476173"/>
            <a:ext cx="8330637" cy="3077766"/>
          </a:xfrm>
        </p:spPr>
        <p:txBody>
          <a:bodyPr/>
          <a:lstStyle/>
          <a:p>
            <a:pPr marL="342819" indent="-342819">
              <a:buFont typeface="Arial" pitchFamily="34" charset="0"/>
              <a:buChar char="•"/>
            </a:pPr>
            <a:r>
              <a:rPr lang="en-IN" sz="2500" dirty="0"/>
              <a:t>It is a shield protecting us from solar radiation. </a:t>
            </a:r>
          </a:p>
          <a:p>
            <a:pPr marL="342819" indent="-342819">
              <a:buFont typeface="Arial" pitchFamily="34" charset="0"/>
              <a:buChar char="•"/>
            </a:pPr>
            <a:endParaRPr lang="en-IN" sz="2500" dirty="0"/>
          </a:p>
          <a:p>
            <a:pPr marL="342819" indent="-342819">
              <a:buFont typeface="Arial" pitchFamily="34" charset="0"/>
              <a:buChar char="•"/>
            </a:pPr>
            <a:r>
              <a:rPr lang="en-IN" sz="2500" dirty="0"/>
              <a:t>When the radiation reaches the ozone layer, it passes through the ozone molecules and these are responsible for returning part of radiation back to space, in this way the radiation that reaches us is minimized.</a:t>
            </a:r>
          </a:p>
          <a:p>
            <a:pPr marL="342819" indent="-342819">
              <a:buFont typeface="Arial" pitchFamily="34" charset="0"/>
              <a:buChar char="•"/>
            </a:pPr>
            <a:endParaRPr lang="en-US" sz="2500" dirty="0"/>
          </a:p>
          <a:p>
            <a:pPr marL="342819" indent="-342819">
              <a:buFont typeface="Arial" pitchFamily="34" charset="0"/>
              <a:buChar char="•"/>
            </a:pPr>
            <a:r>
              <a:rPr lang="en-US" sz="2500" dirty="0"/>
              <a:t>Also protect us from Sun’s harmful ultraviolet rays.</a:t>
            </a:r>
            <a:endParaRPr lang="en-IN" sz="2500" dirty="0"/>
          </a:p>
        </p:txBody>
      </p:sp>
      <p:sp>
        <p:nvSpPr>
          <p:cNvPr id="5"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pic>
        <p:nvPicPr>
          <p:cNvPr id="6"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4" name="Date Placeholder 3">
            <a:extLst>
              <a:ext uri="{FF2B5EF4-FFF2-40B4-BE49-F238E27FC236}">
                <a16:creationId xmlns:a16="http://schemas.microsoft.com/office/drawing/2014/main" id="{B8E724EC-C044-207F-12B5-D9D426614BCD}"/>
              </a:ext>
            </a:extLst>
          </p:cNvPr>
          <p:cNvSpPr>
            <a:spLocks noGrp="1"/>
          </p:cNvSpPr>
          <p:nvPr>
            <p:ph type="dt" sz="half" idx="6"/>
          </p:nvPr>
        </p:nvSpPr>
        <p:spPr/>
        <p:txBody>
          <a:bodyPr/>
          <a:lstStyle/>
          <a:p>
            <a:fld id="{CB0A0253-21DA-46CC-8D87-1C9889F5E946}" type="datetime1">
              <a:rPr lang="en-US" spc="-4" smtClean="0"/>
              <a:t>8/22/2022</a:t>
            </a:fld>
            <a:endParaRPr lang="en-US" spc="-4" dirty="0"/>
          </a:p>
        </p:txBody>
      </p:sp>
      <p:sp>
        <p:nvSpPr>
          <p:cNvPr id="8" name="Footer Placeholder 7">
            <a:extLst>
              <a:ext uri="{FF2B5EF4-FFF2-40B4-BE49-F238E27FC236}">
                <a16:creationId xmlns:a16="http://schemas.microsoft.com/office/drawing/2014/main" id="{B2C0B6BE-BF97-3639-ABA8-D1C26A04884D}"/>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3358602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401785"/>
            <a:ext cx="6971760" cy="470898"/>
          </a:xfrm>
        </p:spPr>
        <p:txBody>
          <a:bodyPr/>
          <a:lstStyle/>
          <a:p>
            <a:pPr algn="ctr"/>
            <a:r>
              <a:rPr lang="en-US" dirty="0"/>
              <a:t>Ozone Layer Depletion Prevention(cont..)</a:t>
            </a:r>
            <a:endParaRPr lang="en-IN" dirty="0"/>
          </a:p>
        </p:txBody>
      </p:sp>
      <p:sp>
        <p:nvSpPr>
          <p:cNvPr id="3" name="Text Placeholder 2"/>
          <p:cNvSpPr>
            <a:spLocks noGrp="1"/>
          </p:cNvSpPr>
          <p:nvPr>
            <p:ph type="body" idx="1"/>
          </p:nvPr>
        </p:nvSpPr>
        <p:spPr>
          <a:xfrm>
            <a:off x="863883" y="1476173"/>
            <a:ext cx="8330637" cy="3847207"/>
          </a:xfrm>
        </p:spPr>
        <p:txBody>
          <a:bodyPr/>
          <a:lstStyle/>
          <a:p>
            <a:pPr marL="342819" indent="-342819">
              <a:buFont typeface="Arial" pitchFamily="34" charset="0"/>
              <a:buChar char="•"/>
            </a:pPr>
            <a:r>
              <a:rPr lang="en-IN" sz="2500" dirty="0"/>
              <a:t>Avoid the consumption of gases dangerous to the ozone layer</a:t>
            </a:r>
          </a:p>
          <a:p>
            <a:pPr marL="342819" indent="-342819">
              <a:buFont typeface="Arial" pitchFamily="34" charset="0"/>
              <a:buChar char="•"/>
            </a:pPr>
            <a:endParaRPr lang="en-IN" sz="2500" dirty="0"/>
          </a:p>
          <a:p>
            <a:pPr marL="342819" indent="-342819">
              <a:buFont typeface="Arial" pitchFamily="34" charset="0"/>
              <a:buChar char="•"/>
            </a:pPr>
            <a:r>
              <a:rPr lang="en-IN" sz="2500" dirty="0"/>
              <a:t>Minimize the use of cars</a:t>
            </a:r>
          </a:p>
          <a:p>
            <a:pPr marL="342819" indent="-342819">
              <a:buFont typeface="Arial" pitchFamily="34" charset="0"/>
              <a:buChar char="•"/>
            </a:pPr>
            <a:endParaRPr lang="en-IN" sz="2500" dirty="0"/>
          </a:p>
          <a:p>
            <a:pPr marL="342819" indent="-342819">
              <a:buFont typeface="Arial" pitchFamily="34" charset="0"/>
              <a:buChar char="•"/>
            </a:pPr>
            <a:r>
              <a:rPr lang="en-IN" sz="2500" dirty="0"/>
              <a:t>Do not use cleaning products that are harmful to the environment and to us</a:t>
            </a:r>
          </a:p>
          <a:p>
            <a:endParaRPr lang="en-IN" sz="2500" dirty="0"/>
          </a:p>
          <a:p>
            <a:pPr marL="342819" indent="-342819">
              <a:buFont typeface="Arial" pitchFamily="34" charset="0"/>
              <a:buChar char="•"/>
            </a:pPr>
            <a:r>
              <a:rPr lang="en-IN" sz="2500" dirty="0"/>
              <a:t>Buy local products</a:t>
            </a:r>
          </a:p>
          <a:p>
            <a:pPr marL="342819" indent="-342819">
              <a:buFont typeface="Arial" pitchFamily="34" charset="0"/>
              <a:buChar char="•"/>
            </a:pPr>
            <a:endParaRPr lang="en-IN" sz="2500" dirty="0"/>
          </a:p>
          <a:p>
            <a:pPr marL="342819" indent="-342819">
              <a:buFont typeface="Arial" pitchFamily="34" charset="0"/>
              <a:buChar char="•"/>
            </a:pPr>
            <a:r>
              <a:rPr lang="en-IN" sz="2500" dirty="0"/>
              <a:t>Maintain air conditioners</a:t>
            </a:r>
          </a:p>
        </p:txBody>
      </p:sp>
      <p:sp>
        <p:nvSpPr>
          <p:cNvPr id="5"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pic>
        <p:nvPicPr>
          <p:cNvPr id="6" name="Picture 2" descr="C:\Users\Sumit\Desktop\download.png"/>
          <p:cNvPicPr>
            <a:picLocks noChangeAspect="1" noChangeArrowheads="1"/>
          </p:cNvPicPr>
          <p:nvPr/>
        </p:nvPicPr>
        <p:blipFill>
          <a:blip r:embed="rId3"/>
          <a:srcRect/>
          <a:stretch>
            <a:fillRect/>
          </a:stretch>
        </p:blipFill>
        <p:spPr bwMode="auto">
          <a:xfrm>
            <a:off x="228600" y="304800"/>
            <a:ext cx="1447800" cy="914400"/>
          </a:xfrm>
          <a:prstGeom prst="rect">
            <a:avLst/>
          </a:prstGeom>
          <a:noFill/>
        </p:spPr>
      </p:pic>
      <p:sp>
        <p:nvSpPr>
          <p:cNvPr id="4" name="Date Placeholder 3">
            <a:extLst>
              <a:ext uri="{FF2B5EF4-FFF2-40B4-BE49-F238E27FC236}">
                <a16:creationId xmlns:a16="http://schemas.microsoft.com/office/drawing/2014/main" id="{9959815A-9AA3-2269-DF0A-5C12E6B0B315}"/>
              </a:ext>
            </a:extLst>
          </p:cNvPr>
          <p:cNvSpPr>
            <a:spLocks noGrp="1"/>
          </p:cNvSpPr>
          <p:nvPr>
            <p:ph type="dt" sz="half" idx="6"/>
          </p:nvPr>
        </p:nvSpPr>
        <p:spPr/>
        <p:txBody>
          <a:bodyPr/>
          <a:lstStyle/>
          <a:p>
            <a:fld id="{E5588BE8-B71D-4C62-A194-B9E849521B59}" type="datetime1">
              <a:rPr lang="en-US" spc="-4" smtClean="0"/>
              <a:t>8/22/2022</a:t>
            </a:fld>
            <a:endParaRPr lang="en-US" spc="-4" dirty="0"/>
          </a:p>
        </p:txBody>
      </p:sp>
      <p:sp>
        <p:nvSpPr>
          <p:cNvPr id="8" name="Footer Placeholder 7">
            <a:extLst>
              <a:ext uri="{FF2B5EF4-FFF2-40B4-BE49-F238E27FC236}">
                <a16:creationId xmlns:a16="http://schemas.microsoft.com/office/drawing/2014/main" id="{111FF7CF-11EF-18BB-1195-49FE44C64D86}"/>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1024143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3" y="593802"/>
            <a:ext cx="7848597" cy="320598"/>
          </a:xfrm>
          <a:prstGeom prst="rect">
            <a:avLst/>
          </a:prstGeom>
        </p:spPr>
        <p:txBody>
          <a:bodyPr vert="horz" wrap="square" lIns="0" tIns="12697" rIns="0" bIns="0" rtlCol="0">
            <a:spAutoFit/>
          </a:bodyPr>
          <a:lstStyle/>
          <a:p>
            <a:pPr marL="12697" algn="ctr">
              <a:spcBef>
                <a:spcPts val="100"/>
              </a:spcBef>
            </a:pPr>
            <a:r>
              <a:rPr lang="en-US" sz="2000" dirty="0">
                <a:latin typeface="Times New Roman" pitchFamily="18" charset="0"/>
                <a:cs typeface="Times New Roman" pitchFamily="18" charset="0"/>
              </a:rPr>
              <a:t>Renewable Energy</a:t>
            </a:r>
            <a:r>
              <a:rPr lang="en-US" sz="2000" spc="-65" dirty="0">
                <a:latin typeface="Times New Roman" pitchFamily="18" charset="0"/>
                <a:cs typeface="Times New Roman" pitchFamily="18" charset="0"/>
              </a:rPr>
              <a:t> </a:t>
            </a:r>
            <a:r>
              <a:rPr lang="en-US" sz="2000" dirty="0">
                <a:latin typeface="Times New Roman" pitchFamily="18" charset="0"/>
                <a:cs typeface="Times New Roman" pitchFamily="18" charset="0"/>
              </a:rPr>
              <a:t>Sources (CO1)</a:t>
            </a:r>
            <a:endParaRPr sz="2000"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838203" y="1622513"/>
            <a:ext cx="8415767" cy="361204"/>
          </a:xfrm>
          <a:prstGeom prst="rect">
            <a:avLst/>
          </a:prstGeom>
        </p:spPr>
        <p:txBody>
          <a:bodyPr vert="horz" wrap="square" lIns="0" tIns="12061" rIns="0" bIns="0" rtlCol="0">
            <a:spAutoFit/>
          </a:bodyPr>
          <a:lstStyle/>
          <a:p>
            <a:pPr marL="50789" marR="38726" algn="just">
              <a:spcBef>
                <a:spcPts val="95"/>
              </a:spcBef>
            </a:pPr>
            <a:endParaRPr sz="2200" dirty="0">
              <a:latin typeface="Times New Roman" pitchFamily="18" charset="0"/>
              <a:cs typeface="Times New Roman" pitchFamily="18" charset="0"/>
            </a:endParaRPr>
          </a:p>
        </p:txBody>
      </p:sp>
      <p:sp>
        <p:nvSpPr>
          <p:cNvPr id="4" name="Rectangle 3"/>
          <p:cNvSpPr/>
          <p:nvPr/>
        </p:nvSpPr>
        <p:spPr>
          <a:xfrm>
            <a:off x="1066801" y="1371602"/>
            <a:ext cx="8284582" cy="4093408"/>
          </a:xfrm>
          <a:prstGeom prst="rect">
            <a:avLst/>
          </a:prstGeom>
        </p:spPr>
        <p:txBody>
          <a:bodyPr wrap="square" lIns="91418" tIns="45710" rIns="91418" bIns="45710">
            <a:spAutoFit/>
          </a:bodyPr>
          <a:lstStyle/>
          <a:p>
            <a:pPr marL="285683" indent="-285683" algn="just">
              <a:buFont typeface="Arial" pitchFamily="34" charset="0"/>
              <a:buChar char="•"/>
            </a:pPr>
            <a:r>
              <a:rPr lang="en-US" sz="2000" dirty="0">
                <a:latin typeface="Times New Roman" pitchFamily="18" charset="0"/>
                <a:cs typeface="Times New Roman" pitchFamily="18" charset="0"/>
              </a:rPr>
              <a:t>Non-conventional sources of energy are the energy sources which are continuously replenished by natural processes.</a:t>
            </a:r>
          </a:p>
          <a:p>
            <a:pPr marL="285683" indent="-285683" algn="just">
              <a:buFont typeface="Arial" pitchFamily="34" charset="0"/>
              <a:buChar char="•"/>
            </a:pPr>
            <a:endParaRPr lang="en-US" sz="2000" dirty="0">
              <a:latin typeface="Times New Roman" pitchFamily="18" charset="0"/>
              <a:cs typeface="Times New Roman" pitchFamily="18" charset="0"/>
            </a:endParaRPr>
          </a:p>
          <a:p>
            <a:pPr marL="285683" indent="-285683" algn="just">
              <a:buFont typeface="Arial" pitchFamily="34" charset="0"/>
              <a:buChar char="•"/>
            </a:pPr>
            <a:r>
              <a:rPr lang="en-US" sz="2000" dirty="0">
                <a:latin typeface="Times New Roman" pitchFamily="18" charset="0"/>
                <a:cs typeface="Times New Roman" pitchFamily="18" charset="0"/>
              </a:rPr>
              <a:t>These cannot be exhausted easily, can be generated constantly so can be used again and again, e.g. solar energy, wind energy, tidal energy, biomass energy and geothermal energy etc. </a:t>
            </a:r>
          </a:p>
          <a:p>
            <a:pPr marL="285683" indent="-285683" algn="just">
              <a:buFont typeface="Arial" pitchFamily="34" charset="0"/>
              <a:buChar char="•"/>
            </a:pPr>
            <a:endParaRPr lang="en-US" sz="2000" dirty="0">
              <a:latin typeface="Times New Roman" pitchFamily="18" charset="0"/>
              <a:cs typeface="Times New Roman" pitchFamily="18" charset="0"/>
            </a:endParaRPr>
          </a:p>
          <a:p>
            <a:pPr marL="285683" indent="-285683" algn="just">
              <a:buFont typeface="Arial" pitchFamily="34" charset="0"/>
              <a:buChar char="•"/>
            </a:pPr>
            <a:r>
              <a:rPr lang="en-US" sz="2000" dirty="0">
                <a:latin typeface="Times New Roman" pitchFamily="18" charset="0"/>
                <a:cs typeface="Times New Roman" pitchFamily="18" charset="0"/>
              </a:rPr>
              <a:t>The energy obtained from non-conventional sources is known as non-conventional energy. </a:t>
            </a:r>
          </a:p>
          <a:p>
            <a:pPr marL="285683" indent="-285683" algn="just">
              <a:buFont typeface="Arial" pitchFamily="34" charset="0"/>
              <a:buChar char="•"/>
            </a:pPr>
            <a:endParaRPr lang="en-US" sz="2000" dirty="0">
              <a:latin typeface="Times New Roman" pitchFamily="18" charset="0"/>
              <a:cs typeface="Times New Roman" pitchFamily="18" charset="0"/>
            </a:endParaRPr>
          </a:p>
          <a:p>
            <a:pPr marL="285683" indent="-285683" algn="just">
              <a:buFont typeface="Arial" pitchFamily="34" charset="0"/>
              <a:buChar char="•"/>
            </a:pPr>
            <a:r>
              <a:rPr lang="en-US" sz="2000" dirty="0">
                <a:latin typeface="Times New Roman" pitchFamily="18" charset="0"/>
                <a:cs typeface="Times New Roman" pitchFamily="18" charset="0"/>
              </a:rPr>
              <a:t>These sources do not pollute the environment and they are called renewable resources as they can be replaced through natural processes at a rate equal to or greater than the rate at which they are consumed.</a:t>
            </a:r>
          </a:p>
        </p:txBody>
      </p:sp>
      <p:pic>
        <p:nvPicPr>
          <p:cNvPr id="7"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5" name="Date Placeholder 4">
            <a:extLst>
              <a:ext uri="{FF2B5EF4-FFF2-40B4-BE49-F238E27FC236}">
                <a16:creationId xmlns:a16="http://schemas.microsoft.com/office/drawing/2014/main" id="{91ABF952-E73A-71B5-450F-13CF69799726}"/>
              </a:ext>
            </a:extLst>
          </p:cNvPr>
          <p:cNvSpPr>
            <a:spLocks noGrp="1"/>
          </p:cNvSpPr>
          <p:nvPr>
            <p:ph type="dt" sz="half" idx="6"/>
          </p:nvPr>
        </p:nvSpPr>
        <p:spPr/>
        <p:txBody>
          <a:bodyPr/>
          <a:lstStyle/>
          <a:p>
            <a:fld id="{349C62AD-8531-4766-ABCF-DA006BFD47C7}" type="datetime1">
              <a:rPr lang="en-US" spc="-4" smtClean="0"/>
              <a:t>8/22/2022</a:t>
            </a:fld>
            <a:endParaRPr lang="en-US" spc="-4" dirty="0"/>
          </a:p>
        </p:txBody>
      </p:sp>
      <p:sp>
        <p:nvSpPr>
          <p:cNvPr id="6" name="Footer Placeholder 5">
            <a:extLst>
              <a:ext uri="{FF2B5EF4-FFF2-40B4-BE49-F238E27FC236}">
                <a16:creationId xmlns:a16="http://schemas.microsoft.com/office/drawing/2014/main" id="{20A0F378-5C4F-0E06-5962-5D9BC2C84AA9}"/>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9876750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1" y="537405"/>
            <a:ext cx="5867399" cy="483940"/>
          </a:xfrm>
          <a:prstGeom prst="rect">
            <a:avLst/>
          </a:prstGeom>
        </p:spPr>
        <p:txBody>
          <a:bodyPr vert="horz" wrap="square" lIns="0" tIns="12697" rIns="0" bIns="0" rtlCol="0">
            <a:spAutoFit/>
          </a:bodyPr>
          <a:lstStyle/>
          <a:p>
            <a:pPr marL="12697">
              <a:spcBef>
                <a:spcPts val="100"/>
              </a:spcBef>
            </a:pPr>
            <a:r>
              <a:rPr lang="en-US" dirty="0">
                <a:latin typeface="Times New Roman" pitchFamily="18" charset="0"/>
                <a:cs typeface="Times New Roman" pitchFamily="18" charset="0"/>
              </a:rPr>
              <a:t>Renewable Energy</a:t>
            </a:r>
            <a:r>
              <a:rPr lang="en-US" spc="-65" dirty="0">
                <a:latin typeface="Times New Roman" pitchFamily="18" charset="0"/>
                <a:cs typeface="Times New Roman" pitchFamily="18" charset="0"/>
              </a:rPr>
              <a:t> </a:t>
            </a:r>
            <a:r>
              <a:rPr lang="en-US" dirty="0">
                <a:latin typeface="Times New Roman" pitchFamily="18" charset="0"/>
                <a:cs typeface="Times New Roman" pitchFamily="18" charset="0"/>
              </a:rPr>
              <a:t>Sources (CO1)</a:t>
            </a:r>
            <a:endParaRPr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838200" y="1622514"/>
            <a:ext cx="8839200" cy="5488037"/>
          </a:xfrm>
          <a:prstGeom prst="rect">
            <a:avLst/>
          </a:prstGeom>
        </p:spPr>
        <p:txBody>
          <a:bodyPr vert="horz" wrap="square" lIns="0" tIns="12061" rIns="0" bIns="0" rtlCol="0">
            <a:spAutoFit/>
          </a:bodyPr>
          <a:lstStyle/>
          <a:p>
            <a:pPr marL="355517" marR="6349" indent="-342819" algn="just">
              <a:spcBef>
                <a:spcPts val="95"/>
              </a:spcBef>
              <a:buFont typeface="Arial" pitchFamily="34" charset="0"/>
              <a:buChar char="•"/>
              <a:tabLst>
                <a:tab pos="469790" algn="l"/>
              </a:tabLst>
            </a:pPr>
            <a:r>
              <a:rPr lang="en-US" sz="2200" dirty="0">
                <a:latin typeface="Times New Roman" pitchFamily="18" charset="0"/>
                <a:cs typeface="Times New Roman" pitchFamily="18" charset="0"/>
              </a:rPr>
              <a:t>Renewable energy </a:t>
            </a:r>
            <a:r>
              <a:rPr lang="en-US" sz="2200" spc="-4" dirty="0">
                <a:latin typeface="Times New Roman" pitchFamily="18" charset="0"/>
                <a:cs typeface="Times New Roman" pitchFamily="18" charset="0"/>
              </a:rPr>
              <a:t>is </a:t>
            </a:r>
            <a:r>
              <a:rPr lang="en-US" sz="2200" dirty="0">
                <a:latin typeface="Times New Roman" pitchFamily="18" charset="0"/>
                <a:cs typeface="Times New Roman" pitchFamily="18" charset="0"/>
              </a:rPr>
              <a:t>natural energy </a:t>
            </a:r>
            <a:r>
              <a:rPr lang="en-US" sz="2200" spc="-4" dirty="0">
                <a:latin typeface="Times New Roman" pitchFamily="18" charset="0"/>
                <a:cs typeface="Times New Roman" pitchFamily="18" charset="0"/>
              </a:rPr>
              <a:t>which </a:t>
            </a:r>
            <a:r>
              <a:rPr lang="en-US" sz="2200" dirty="0">
                <a:uFill>
                  <a:solidFill>
                    <a:srgbClr val="000000"/>
                  </a:solidFill>
                </a:uFill>
                <a:latin typeface="Times New Roman" pitchFamily="18" charset="0"/>
                <a:cs typeface="Times New Roman" pitchFamily="18" charset="0"/>
              </a:rPr>
              <a:t>does not have </a:t>
            </a:r>
            <a:r>
              <a:rPr lang="en-US" sz="2200" spc="-4" dirty="0">
                <a:uFill>
                  <a:solidFill>
                    <a:srgbClr val="000000"/>
                  </a:solidFill>
                </a:uFill>
                <a:latin typeface="Times New Roman" pitchFamily="18" charset="0"/>
                <a:cs typeface="Times New Roman" pitchFamily="18" charset="0"/>
              </a:rPr>
              <a:t>a </a:t>
            </a:r>
            <a:r>
              <a:rPr lang="en-US" sz="2200" dirty="0">
                <a:uFill>
                  <a:solidFill>
                    <a:srgbClr val="000000"/>
                  </a:solidFill>
                </a:uFill>
                <a:latin typeface="Times New Roman" pitchFamily="18" charset="0"/>
                <a:cs typeface="Times New Roman" pitchFamily="18" charset="0"/>
              </a:rPr>
              <a:t>limited  </a:t>
            </a:r>
            <a:r>
              <a:rPr lang="en-US" sz="2200" spc="-30" dirty="0">
                <a:uFill>
                  <a:solidFill>
                    <a:srgbClr val="000000"/>
                  </a:solidFill>
                </a:uFill>
                <a:latin typeface="Times New Roman" pitchFamily="18" charset="0"/>
                <a:cs typeface="Times New Roman" pitchFamily="18" charset="0"/>
              </a:rPr>
              <a:t>supply</a:t>
            </a:r>
            <a:r>
              <a:rPr lang="en-US" sz="2200" spc="-30" dirty="0">
                <a:latin typeface="Times New Roman" pitchFamily="18" charset="0"/>
                <a:cs typeface="Times New Roman" pitchFamily="18" charset="0"/>
              </a:rPr>
              <a:t>. </a:t>
            </a:r>
            <a:r>
              <a:rPr lang="en-US" sz="2200" spc="-4" dirty="0">
                <a:latin typeface="Times New Roman" pitchFamily="18" charset="0"/>
                <a:cs typeface="Times New Roman" pitchFamily="18" charset="0"/>
              </a:rPr>
              <a:t>Renewable </a:t>
            </a:r>
            <a:r>
              <a:rPr lang="en-US" sz="2200" dirty="0">
                <a:latin typeface="Times New Roman" pitchFamily="18" charset="0"/>
                <a:cs typeface="Times New Roman" pitchFamily="18" charset="0"/>
              </a:rPr>
              <a:t>energy can </a:t>
            </a:r>
            <a:r>
              <a:rPr lang="en-US" sz="2200" spc="-4" dirty="0">
                <a:latin typeface="Times New Roman" pitchFamily="18" charset="0"/>
                <a:cs typeface="Times New Roman" pitchFamily="18" charset="0"/>
              </a:rPr>
              <a:t>be </a:t>
            </a:r>
            <a:r>
              <a:rPr lang="en-US" sz="2200" dirty="0">
                <a:latin typeface="Times New Roman" pitchFamily="18" charset="0"/>
                <a:cs typeface="Times New Roman" pitchFamily="18" charset="0"/>
              </a:rPr>
              <a:t>used </a:t>
            </a:r>
            <a:r>
              <a:rPr lang="en-US" sz="2200" spc="-4" dirty="0">
                <a:latin typeface="Times New Roman" pitchFamily="18" charset="0"/>
                <a:cs typeface="Times New Roman" pitchFamily="18" charset="0"/>
              </a:rPr>
              <a:t>again </a:t>
            </a:r>
            <a:r>
              <a:rPr lang="en-US" sz="2200" dirty="0">
                <a:latin typeface="Times New Roman" pitchFamily="18" charset="0"/>
                <a:cs typeface="Times New Roman" pitchFamily="18" charset="0"/>
              </a:rPr>
              <a:t>and again, and </a:t>
            </a:r>
            <a:r>
              <a:rPr lang="en-US" sz="2200" spc="-4" dirty="0">
                <a:latin typeface="Times New Roman" pitchFamily="18" charset="0"/>
                <a:cs typeface="Times New Roman" pitchFamily="18" charset="0"/>
              </a:rPr>
              <a:t>will  never run</a:t>
            </a:r>
            <a:r>
              <a:rPr lang="en-US" sz="2200" spc="10" dirty="0">
                <a:latin typeface="Times New Roman" pitchFamily="18" charset="0"/>
                <a:cs typeface="Times New Roman" pitchFamily="18" charset="0"/>
              </a:rPr>
              <a:t> </a:t>
            </a:r>
            <a:r>
              <a:rPr lang="en-US" sz="2200" spc="-4" dirty="0">
                <a:latin typeface="Times New Roman" pitchFamily="18" charset="0"/>
                <a:cs typeface="Times New Roman" pitchFamily="18" charset="0"/>
              </a:rPr>
              <a:t>out.</a:t>
            </a:r>
          </a:p>
          <a:p>
            <a:pPr marL="355517" marR="6349" indent="-342819" algn="just">
              <a:spcBef>
                <a:spcPts val="95"/>
              </a:spcBef>
              <a:buFont typeface="Arial" pitchFamily="34" charset="0"/>
              <a:buChar char="•"/>
              <a:tabLst>
                <a:tab pos="469790" algn="l"/>
              </a:tabLst>
            </a:pPr>
            <a:endParaRPr lang="en-US" sz="2200" dirty="0">
              <a:latin typeface="Times New Roman" pitchFamily="18" charset="0"/>
              <a:cs typeface="Times New Roman" pitchFamily="18" charset="0"/>
            </a:endParaRPr>
          </a:p>
          <a:p>
            <a:pPr marL="355517" marR="5080" indent="-342819" algn="just">
              <a:buFont typeface="Arial" pitchFamily="34" charset="0"/>
              <a:buChar char="•"/>
              <a:tabLst>
                <a:tab pos="469790" algn="l"/>
              </a:tabLst>
            </a:pPr>
            <a:r>
              <a:rPr lang="en-US" sz="2200" dirty="0">
                <a:latin typeface="Times New Roman" pitchFamily="18" charset="0"/>
                <a:cs typeface="Times New Roman" pitchFamily="18" charset="0"/>
              </a:rPr>
              <a:t>Renewable energy </a:t>
            </a:r>
            <a:r>
              <a:rPr lang="en-US" sz="2200" spc="-4" dirty="0">
                <a:latin typeface="Times New Roman" pitchFamily="18" charset="0"/>
                <a:cs typeface="Times New Roman" pitchFamily="18" charset="0"/>
              </a:rPr>
              <a:t>is </a:t>
            </a:r>
            <a:r>
              <a:rPr lang="en-US" sz="2200" dirty="0">
                <a:latin typeface="Times New Roman" pitchFamily="18" charset="0"/>
                <a:cs typeface="Times New Roman" pitchFamily="18" charset="0"/>
              </a:rPr>
              <a:t>energy </a:t>
            </a:r>
            <a:r>
              <a:rPr lang="en-US" sz="2200" spc="-4" dirty="0">
                <a:latin typeface="Times New Roman" pitchFamily="18" charset="0"/>
                <a:cs typeface="Times New Roman" pitchFamily="18" charset="0"/>
              </a:rPr>
              <a:t>which comes </a:t>
            </a:r>
            <a:r>
              <a:rPr lang="en-US" sz="2200" dirty="0">
                <a:latin typeface="Times New Roman" pitchFamily="18" charset="0"/>
                <a:cs typeface="Times New Roman" pitchFamily="18" charset="0"/>
              </a:rPr>
              <a:t>from natural resources  such as </a:t>
            </a:r>
            <a:r>
              <a:rPr lang="en-US" sz="2200" spc="-4" dirty="0">
                <a:latin typeface="Times New Roman" pitchFamily="18" charset="0"/>
                <a:cs typeface="Times New Roman" pitchFamily="18" charset="0"/>
              </a:rPr>
              <a:t>sunlight, wind, </a:t>
            </a:r>
            <a:r>
              <a:rPr lang="en-US" sz="2200" dirty="0">
                <a:latin typeface="Times New Roman" pitchFamily="18" charset="0"/>
                <a:cs typeface="Times New Roman" pitchFamily="18" charset="0"/>
              </a:rPr>
              <a:t>rain, </a:t>
            </a:r>
            <a:r>
              <a:rPr lang="en-US" sz="2200" spc="-4" dirty="0">
                <a:latin typeface="Times New Roman" pitchFamily="18" charset="0"/>
                <a:cs typeface="Times New Roman" pitchFamily="18" charset="0"/>
              </a:rPr>
              <a:t>tides and </a:t>
            </a:r>
            <a:r>
              <a:rPr lang="en-US" sz="2200" dirty="0">
                <a:latin typeface="Times New Roman" pitchFamily="18" charset="0"/>
                <a:cs typeface="Times New Roman" pitchFamily="18" charset="0"/>
              </a:rPr>
              <a:t>geothermal </a:t>
            </a:r>
            <a:r>
              <a:rPr lang="en-US" sz="2200" spc="-4" dirty="0">
                <a:latin typeface="Times New Roman" pitchFamily="18" charset="0"/>
                <a:cs typeface="Times New Roman" pitchFamily="18" charset="0"/>
              </a:rPr>
              <a:t>heat, which </a:t>
            </a:r>
            <a:r>
              <a:rPr lang="en-US" sz="2200" dirty="0">
                <a:latin typeface="Times New Roman" pitchFamily="18" charset="0"/>
                <a:cs typeface="Times New Roman" pitchFamily="18" charset="0"/>
              </a:rPr>
              <a:t>are  renewable (naturally</a:t>
            </a:r>
            <a:r>
              <a:rPr lang="en-US" sz="2200" spc="45" dirty="0">
                <a:latin typeface="Times New Roman" pitchFamily="18" charset="0"/>
                <a:cs typeface="Times New Roman" pitchFamily="18" charset="0"/>
              </a:rPr>
              <a:t> </a:t>
            </a:r>
            <a:r>
              <a:rPr lang="en-US" sz="2200" dirty="0">
                <a:latin typeface="Times New Roman" pitchFamily="18" charset="0"/>
                <a:cs typeface="Times New Roman" pitchFamily="18" charset="0"/>
              </a:rPr>
              <a:t>replenished.)</a:t>
            </a:r>
          </a:p>
          <a:p>
            <a:pPr marL="355517" marR="5080" indent="-342819" algn="just">
              <a:buFont typeface="Arial" pitchFamily="34" charset="0"/>
              <a:buChar char="•"/>
              <a:tabLst>
                <a:tab pos="469790" algn="l"/>
              </a:tabLst>
            </a:pPr>
            <a:endParaRPr lang="en-US" sz="2200" dirty="0">
              <a:latin typeface="Times New Roman" pitchFamily="18" charset="0"/>
              <a:cs typeface="Times New Roman" pitchFamily="18" charset="0"/>
            </a:endParaRPr>
          </a:p>
          <a:p>
            <a:pPr marL="355517" marR="6349" indent="-342819" algn="just">
              <a:spcBef>
                <a:spcPts val="4"/>
              </a:spcBef>
              <a:buFont typeface="Arial" pitchFamily="34" charset="0"/>
              <a:buChar char="•"/>
              <a:tabLst>
                <a:tab pos="469790" algn="l"/>
              </a:tabLst>
            </a:pPr>
            <a:r>
              <a:rPr lang="en-US" sz="2200" dirty="0">
                <a:latin typeface="Times New Roman" pitchFamily="18" charset="0"/>
                <a:cs typeface="Times New Roman" pitchFamily="18" charset="0"/>
              </a:rPr>
              <a:t>Renewable energy </a:t>
            </a:r>
            <a:r>
              <a:rPr lang="en-US" sz="2200" spc="-4" dirty="0">
                <a:latin typeface="Times New Roman" pitchFamily="18" charset="0"/>
                <a:cs typeface="Times New Roman" pitchFamily="18" charset="0"/>
              </a:rPr>
              <a:t>is an </a:t>
            </a:r>
            <a:r>
              <a:rPr lang="en-US" sz="2200" dirty="0">
                <a:latin typeface="Times New Roman" pitchFamily="18" charset="0"/>
                <a:cs typeface="Times New Roman" pitchFamily="18" charset="0"/>
              </a:rPr>
              <a:t>alternative </a:t>
            </a:r>
            <a:r>
              <a:rPr lang="en-US" sz="2200" spc="-4" dirty="0">
                <a:latin typeface="Times New Roman" pitchFamily="18" charset="0"/>
                <a:cs typeface="Times New Roman" pitchFamily="18" charset="0"/>
              </a:rPr>
              <a:t>to </a:t>
            </a:r>
            <a:r>
              <a:rPr lang="en-US" sz="2200" dirty="0">
                <a:latin typeface="Times New Roman" pitchFamily="18" charset="0"/>
                <a:cs typeface="Times New Roman" pitchFamily="18" charset="0"/>
              </a:rPr>
              <a:t>fossil fuels and nuclear </a:t>
            </a:r>
            <a:r>
              <a:rPr lang="en-US" sz="2200" spc="-30" dirty="0">
                <a:latin typeface="Times New Roman" pitchFamily="18" charset="0"/>
                <a:cs typeface="Times New Roman" pitchFamily="18" charset="0"/>
              </a:rPr>
              <a:t>power, </a:t>
            </a:r>
            <a:r>
              <a:rPr lang="en-US" sz="2200" dirty="0">
                <a:latin typeface="Times New Roman" pitchFamily="18" charset="0"/>
                <a:cs typeface="Times New Roman" pitchFamily="18" charset="0"/>
              </a:rPr>
              <a:t>and </a:t>
            </a:r>
            <a:r>
              <a:rPr lang="en-US" sz="2200" spc="-4" dirty="0">
                <a:latin typeface="Times New Roman" pitchFamily="18" charset="0"/>
                <a:cs typeface="Times New Roman" pitchFamily="18" charset="0"/>
              </a:rPr>
              <a:t>was commonly called </a:t>
            </a:r>
            <a:r>
              <a:rPr lang="en-US" sz="2200" dirty="0">
                <a:latin typeface="Times New Roman" pitchFamily="18" charset="0"/>
                <a:cs typeface="Times New Roman" pitchFamily="18" charset="0"/>
              </a:rPr>
              <a:t>alternative</a:t>
            </a:r>
            <a:r>
              <a:rPr lang="en-US" sz="2200" spc="140" dirty="0">
                <a:latin typeface="Times New Roman" pitchFamily="18" charset="0"/>
                <a:cs typeface="Times New Roman" pitchFamily="18" charset="0"/>
              </a:rPr>
              <a:t> </a:t>
            </a:r>
            <a:r>
              <a:rPr lang="en-US" sz="2200" spc="-30" dirty="0">
                <a:latin typeface="Times New Roman" pitchFamily="18" charset="0"/>
                <a:cs typeface="Times New Roman" pitchFamily="18" charset="0"/>
              </a:rPr>
              <a:t>energy.</a:t>
            </a:r>
          </a:p>
          <a:p>
            <a:pPr marL="355517" marR="6349" indent="-342819" algn="just">
              <a:spcBef>
                <a:spcPts val="4"/>
              </a:spcBef>
              <a:buFont typeface="Arial" pitchFamily="34" charset="0"/>
              <a:buChar char="•"/>
              <a:tabLst>
                <a:tab pos="469790" algn="l"/>
              </a:tabLst>
            </a:pPr>
            <a:endParaRPr lang="en-US" sz="2200" spc="-30" dirty="0">
              <a:latin typeface="Times New Roman" pitchFamily="18" charset="0"/>
              <a:cs typeface="Times New Roman" pitchFamily="18" charset="0"/>
            </a:endParaRPr>
          </a:p>
          <a:p>
            <a:pPr marL="355517" marR="6349" indent="-342819" algn="just">
              <a:spcBef>
                <a:spcPts val="4"/>
              </a:spcBef>
              <a:buFont typeface="Arial" pitchFamily="34" charset="0"/>
              <a:buChar char="•"/>
              <a:tabLst>
                <a:tab pos="469790" algn="l"/>
              </a:tabLst>
            </a:pPr>
            <a:r>
              <a:rPr lang="en-US" sz="2200" spc="-4" dirty="0">
                <a:latin typeface="Times New Roman" pitchFamily="18" charset="0"/>
                <a:cs typeface="Times New Roman" pitchFamily="18" charset="0"/>
              </a:rPr>
              <a:t>Renewable energy replaces conventional fuels </a:t>
            </a:r>
            <a:r>
              <a:rPr lang="en-US" sz="2200" dirty="0">
                <a:latin typeface="Times New Roman" pitchFamily="18" charset="0"/>
                <a:cs typeface="Times New Roman" pitchFamily="18" charset="0"/>
              </a:rPr>
              <a:t>in </a:t>
            </a:r>
            <a:r>
              <a:rPr lang="en-US" sz="2200" spc="-4" dirty="0">
                <a:latin typeface="Times New Roman" pitchFamily="18" charset="0"/>
                <a:cs typeface="Times New Roman" pitchFamily="18" charset="0"/>
              </a:rPr>
              <a:t>four </a:t>
            </a:r>
            <a:r>
              <a:rPr lang="en-US" sz="2200" dirty="0">
                <a:latin typeface="Times New Roman" pitchFamily="18" charset="0"/>
                <a:cs typeface="Times New Roman" pitchFamily="18" charset="0"/>
              </a:rPr>
              <a:t>distinct</a:t>
            </a:r>
            <a:r>
              <a:rPr lang="en-US" sz="2200" spc="95" dirty="0">
                <a:latin typeface="Times New Roman" pitchFamily="18" charset="0"/>
                <a:cs typeface="Times New Roman" pitchFamily="18" charset="0"/>
              </a:rPr>
              <a:t> </a:t>
            </a:r>
            <a:r>
              <a:rPr lang="en-US" sz="2200" dirty="0">
                <a:latin typeface="Times New Roman" pitchFamily="18" charset="0"/>
                <a:cs typeface="Times New Roman" pitchFamily="18" charset="0"/>
              </a:rPr>
              <a:t>areas:</a:t>
            </a:r>
          </a:p>
          <a:p>
            <a:pPr marL="812609" lvl="1" indent="-343454">
              <a:buFont typeface="Wingdings"/>
              <a:buChar char=""/>
              <a:tabLst>
                <a:tab pos="355517" algn="l"/>
                <a:tab pos="356152" algn="l"/>
              </a:tabLst>
            </a:pPr>
            <a:r>
              <a:rPr lang="en-US" sz="2200" spc="-4" dirty="0">
                <a:latin typeface="Times New Roman" pitchFamily="18" charset="0"/>
                <a:cs typeface="Times New Roman" pitchFamily="18" charset="0"/>
              </a:rPr>
              <a:t>power</a:t>
            </a:r>
            <a:r>
              <a:rPr lang="en-US" sz="2200" spc="10" dirty="0">
                <a:latin typeface="Times New Roman" pitchFamily="18" charset="0"/>
                <a:cs typeface="Times New Roman" pitchFamily="18" charset="0"/>
              </a:rPr>
              <a:t> </a:t>
            </a:r>
            <a:r>
              <a:rPr lang="en-US" sz="2200" spc="-4" dirty="0">
                <a:latin typeface="Times New Roman" pitchFamily="18" charset="0"/>
                <a:cs typeface="Times New Roman" pitchFamily="18" charset="0"/>
              </a:rPr>
              <a:t>generation,</a:t>
            </a:r>
            <a:endParaRPr lang="en-US" sz="2200" dirty="0">
              <a:latin typeface="Times New Roman" pitchFamily="18" charset="0"/>
              <a:cs typeface="Times New Roman" pitchFamily="18" charset="0"/>
            </a:endParaRPr>
          </a:p>
          <a:p>
            <a:pPr marL="812609" lvl="1" indent="-343454">
              <a:buFont typeface="Wingdings"/>
              <a:buChar char=""/>
              <a:tabLst>
                <a:tab pos="355517" algn="l"/>
                <a:tab pos="356152" algn="l"/>
              </a:tabLst>
            </a:pPr>
            <a:r>
              <a:rPr lang="en-US" sz="2200" spc="-4" dirty="0">
                <a:latin typeface="Times New Roman" pitchFamily="18" charset="0"/>
                <a:cs typeface="Times New Roman" pitchFamily="18" charset="0"/>
              </a:rPr>
              <a:t>hot water/ space</a:t>
            </a:r>
            <a:r>
              <a:rPr lang="en-US" sz="2200" spc="14" dirty="0">
                <a:latin typeface="Times New Roman" pitchFamily="18" charset="0"/>
                <a:cs typeface="Times New Roman" pitchFamily="18" charset="0"/>
              </a:rPr>
              <a:t> </a:t>
            </a:r>
            <a:r>
              <a:rPr lang="en-US" sz="2200" spc="-4" dirty="0">
                <a:latin typeface="Times New Roman" pitchFamily="18" charset="0"/>
                <a:cs typeface="Times New Roman" pitchFamily="18" charset="0"/>
              </a:rPr>
              <a:t>heating,</a:t>
            </a:r>
            <a:endParaRPr lang="en-US" sz="2200" dirty="0">
              <a:latin typeface="Times New Roman" pitchFamily="18" charset="0"/>
              <a:cs typeface="Times New Roman" pitchFamily="18" charset="0"/>
            </a:endParaRPr>
          </a:p>
          <a:p>
            <a:pPr marL="812609" lvl="1" indent="-343454">
              <a:buFont typeface="Wingdings"/>
              <a:buChar char=""/>
              <a:tabLst>
                <a:tab pos="355517" algn="l"/>
                <a:tab pos="356152" algn="l"/>
              </a:tabLst>
            </a:pPr>
            <a:r>
              <a:rPr lang="en-US" sz="2200" spc="-4" dirty="0">
                <a:latin typeface="Times New Roman" pitchFamily="18" charset="0"/>
                <a:cs typeface="Times New Roman" pitchFamily="18" charset="0"/>
              </a:rPr>
              <a:t>transport fuels</a:t>
            </a:r>
            <a:r>
              <a:rPr lang="en-US" sz="2200" spc="30" dirty="0">
                <a:latin typeface="Times New Roman" pitchFamily="18" charset="0"/>
                <a:cs typeface="Times New Roman" pitchFamily="18" charset="0"/>
              </a:rPr>
              <a:t> </a:t>
            </a:r>
            <a:r>
              <a:rPr lang="en-US" sz="2200" spc="-4" dirty="0">
                <a:latin typeface="Times New Roman" pitchFamily="18" charset="0"/>
                <a:cs typeface="Times New Roman" pitchFamily="18" charset="0"/>
              </a:rPr>
              <a:t>and</a:t>
            </a:r>
            <a:endParaRPr lang="en-US" sz="2200" dirty="0">
              <a:latin typeface="Times New Roman" pitchFamily="18" charset="0"/>
              <a:cs typeface="Times New Roman" pitchFamily="18" charset="0"/>
            </a:endParaRPr>
          </a:p>
          <a:p>
            <a:pPr marL="812609" lvl="1" indent="-343454">
              <a:buFont typeface="Wingdings"/>
              <a:buChar char=""/>
              <a:tabLst>
                <a:tab pos="355517" algn="l"/>
                <a:tab pos="356152" algn="l"/>
              </a:tabLst>
            </a:pPr>
            <a:r>
              <a:rPr lang="en-US" sz="2200" spc="-4" dirty="0">
                <a:latin typeface="Times New Roman" pitchFamily="18" charset="0"/>
                <a:cs typeface="Times New Roman" pitchFamily="18" charset="0"/>
              </a:rPr>
              <a:t>rural (off-grid) energy</a:t>
            </a:r>
            <a:r>
              <a:rPr lang="en-US" sz="2200" spc="55" dirty="0">
                <a:latin typeface="Times New Roman" pitchFamily="18" charset="0"/>
                <a:cs typeface="Times New Roman" pitchFamily="18" charset="0"/>
              </a:rPr>
              <a:t> </a:t>
            </a:r>
            <a:r>
              <a:rPr lang="en-US" sz="2200" spc="-4" dirty="0">
                <a:latin typeface="Times New Roman" pitchFamily="18" charset="0"/>
                <a:cs typeface="Times New Roman" pitchFamily="18" charset="0"/>
              </a:rPr>
              <a:t>services.</a:t>
            </a:r>
            <a:endParaRPr lang="en-US" sz="2200" dirty="0">
              <a:latin typeface="Times New Roman" pitchFamily="18" charset="0"/>
              <a:cs typeface="Times New Roman" pitchFamily="18" charset="0"/>
            </a:endParaRPr>
          </a:p>
          <a:p>
            <a:pPr marL="355517" marR="6349" indent="-342819" algn="just">
              <a:spcBef>
                <a:spcPts val="4"/>
              </a:spcBef>
              <a:buFont typeface="Arial" pitchFamily="34" charset="0"/>
              <a:buChar char="•"/>
              <a:tabLst>
                <a:tab pos="469790" algn="l"/>
              </a:tabLst>
            </a:pPr>
            <a:endParaRPr lang="en-US" sz="2500" dirty="0">
              <a:latin typeface="Times New Roman" pitchFamily="18" charset="0"/>
              <a:cs typeface="Times New Roman" pitchFamily="18" charset="0"/>
            </a:endParaRPr>
          </a:p>
        </p:txBody>
      </p:sp>
      <p:pic>
        <p:nvPicPr>
          <p:cNvPr id="5" name="Picture 2" descr="C:\Users\Sumit\Desktop\download.png"/>
          <p:cNvPicPr>
            <a:picLocks noChangeAspect="1" noChangeArrowheads="1"/>
          </p:cNvPicPr>
          <p:nvPr/>
        </p:nvPicPr>
        <p:blipFill>
          <a:blip r:embed="rId3"/>
          <a:srcRect/>
          <a:stretch>
            <a:fillRect/>
          </a:stretch>
        </p:blipFill>
        <p:spPr bwMode="auto">
          <a:xfrm>
            <a:off x="228600" y="304800"/>
            <a:ext cx="1447800" cy="914400"/>
          </a:xfrm>
          <a:prstGeom prst="rect">
            <a:avLst/>
          </a:prstGeom>
          <a:noFill/>
        </p:spPr>
      </p:pic>
      <p:sp>
        <p:nvSpPr>
          <p:cNvPr id="4" name="Date Placeholder 3">
            <a:extLst>
              <a:ext uri="{FF2B5EF4-FFF2-40B4-BE49-F238E27FC236}">
                <a16:creationId xmlns:a16="http://schemas.microsoft.com/office/drawing/2014/main" id="{5DD52E56-2854-0CEF-A3B5-77CC94DA7003}"/>
              </a:ext>
            </a:extLst>
          </p:cNvPr>
          <p:cNvSpPr>
            <a:spLocks noGrp="1"/>
          </p:cNvSpPr>
          <p:nvPr>
            <p:ph type="dt" sz="half" idx="6"/>
          </p:nvPr>
        </p:nvSpPr>
        <p:spPr/>
        <p:txBody>
          <a:bodyPr/>
          <a:lstStyle/>
          <a:p>
            <a:fld id="{E3F66838-8763-48DF-A188-8E78370F6F75}" type="datetime1">
              <a:rPr lang="en-US" spc="-4" smtClean="0"/>
              <a:t>8/22/2022</a:t>
            </a:fld>
            <a:endParaRPr lang="en-US" spc="-4" dirty="0"/>
          </a:p>
        </p:txBody>
      </p:sp>
      <p:sp>
        <p:nvSpPr>
          <p:cNvPr id="7" name="Footer Placeholder 6">
            <a:extLst>
              <a:ext uri="{FF2B5EF4-FFF2-40B4-BE49-F238E27FC236}">
                <a16:creationId xmlns:a16="http://schemas.microsoft.com/office/drawing/2014/main" id="{2CB02108-3A58-A095-C637-9A26FAC32611}"/>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7075798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537406"/>
            <a:ext cx="7696200" cy="483941"/>
          </a:xfrm>
          <a:prstGeom prst="rect">
            <a:avLst/>
          </a:prstGeom>
        </p:spPr>
        <p:txBody>
          <a:bodyPr vert="horz" wrap="square" lIns="0" tIns="12697" rIns="0" bIns="0" rtlCol="0">
            <a:spAutoFit/>
          </a:bodyPr>
          <a:lstStyle/>
          <a:p>
            <a:pPr marL="12697">
              <a:spcBef>
                <a:spcPts val="100"/>
              </a:spcBef>
            </a:pPr>
            <a:r>
              <a:rPr lang="en-US" spc="-4" dirty="0"/>
              <a:t>Conventional vs. Non-conventional energy</a:t>
            </a:r>
            <a:endParaRPr spc="-4" dirty="0"/>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p>
        </p:txBody>
      </p:sp>
      <p:sp>
        <p:nvSpPr>
          <p:cNvPr id="17" name="object 17"/>
          <p:cNvSpPr txBox="1"/>
          <p:nvPr/>
        </p:nvSpPr>
        <p:spPr>
          <a:xfrm>
            <a:off x="838203" y="1622515"/>
            <a:ext cx="8415767" cy="4887872"/>
          </a:xfrm>
          <a:prstGeom prst="rect">
            <a:avLst/>
          </a:prstGeom>
        </p:spPr>
        <p:txBody>
          <a:bodyPr vert="horz" wrap="square" lIns="0" tIns="12061" rIns="0" bIns="0" rtlCol="0">
            <a:spAutoFit/>
          </a:bodyPr>
          <a:lstStyle/>
          <a:p>
            <a:pPr marL="50789" marR="38726" algn="just">
              <a:spcBef>
                <a:spcPts val="95"/>
              </a:spcBef>
            </a:pPr>
            <a:endParaRPr lang="en-US" sz="2200" spc="-4" dirty="0">
              <a:latin typeface="Times New Roman"/>
              <a:cs typeface="Times New Roman"/>
            </a:endParaRPr>
          </a:p>
          <a:p>
            <a:pPr marL="50789" marR="38726" algn="just">
              <a:spcBef>
                <a:spcPts val="95"/>
              </a:spcBef>
            </a:pPr>
            <a:endParaRPr lang="en-US" sz="2200" spc="-4" dirty="0">
              <a:latin typeface="Times New Roman"/>
              <a:cs typeface="Times New Roman"/>
            </a:endParaRPr>
          </a:p>
          <a:p>
            <a:pPr marL="50789" marR="38726" algn="just">
              <a:spcBef>
                <a:spcPts val="95"/>
              </a:spcBef>
            </a:pPr>
            <a:endParaRPr lang="en-US" sz="2200" spc="-4" dirty="0">
              <a:latin typeface="Times New Roman"/>
              <a:cs typeface="Times New Roman"/>
            </a:endParaRPr>
          </a:p>
          <a:p>
            <a:pPr marL="50789" marR="38726" algn="just">
              <a:spcBef>
                <a:spcPts val="95"/>
              </a:spcBef>
            </a:pPr>
            <a:endParaRPr lang="en-US" sz="2200" spc="-4" dirty="0">
              <a:latin typeface="Times New Roman"/>
              <a:cs typeface="Times New Roman"/>
            </a:endParaRPr>
          </a:p>
          <a:p>
            <a:pPr marL="50789" marR="38726" algn="just">
              <a:spcBef>
                <a:spcPts val="95"/>
              </a:spcBef>
            </a:pPr>
            <a:endParaRPr lang="en-US" sz="2200" spc="-4" dirty="0">
              <a:latin typeface="Times New Roman"/>
              <a:cs typeface="Times New Roman"/>
            </a:endParaRPr>
          </a:p>
          <a:p>
            <a:pPr marL="50789" marR="38726" algn="just">
              <a:spcBef>
                <a:spcPts val="95"/>
              </a:spcBef>
            </a:pPr>
            <a:endParaRPr lang="en-US" sz="2200" spc="-4" dirty="0">
              <a:latin typeface="Times New Roman"/>
              <a:cs typeface="Times New Roman"/>
            </a:endParaRPr>
          </a:p>
          <a:p>
            <a:pPr marL="50789" marR="38726" algn="just">
              <a:spcBef>
                <a:spcPts val="95"/>
              </a:spcBef>
            </a:pPr>
            <a:endParaRPr lang="en-US" sz="2200" spc="-4" dirty="0">
              <a:latin typeface="Times New Roman"/>
              <a:cs typeface="Times New Roman"/>
            </a:endParaRPr>
          </a:p>
          <a:p>
            <a:pPr marL="50789" marR="38726" algn="just">
              <a:spcBef>
                <a:spcPts val="95"/>
              </a:spcBef>
            </a:pPr>
            <a:endParaRPr lang="en-US" sz="2200" spc="-4" dirty="0">
              <a:latin typeface="Times New Roman"/>
              <a:cs typeface="Times New Roman"/>
            </a:endParaRPr>
          </a:p>
          <a:p>
            <a:pPr marL="50789" marR="38726" algn="just">
              <a:spcBef>
                <a:spcPts val="95"/>
              </a:spcBef>
            </a:pPr>
            <a:endParaRPr lang="en-US" sz="2200" spc="-4" dirty="0">
              <a:latin typeface="Times New Roman"/>
              <a:cs typeface="Times New Roman"/>
            </a:endParaRPr>
          </a:p>
          <a:p>
            <a:pPr marL="50789" marR="38726" algn="just">
              <a:spcBef>
                <a:spcPts val="95"/>
              </a:spcBef>
            </a:pPr>
            <a:endParaRPr lang="en-US" sz="2200" spc="-4" dirty="0">
              <a:latin typeface="Times New Roman"/>
              <a:cs typeface="Times New Roman"/>
            </a:endParaRPr>
          </a:p>
          <a:p>
            <a:pPr marL="50789" marR="38726" algn="just">
              <a:spcBef>
                <a:spcPts val="95"/>
              </a:spcBef>
            </a:pPr>
            <a:endParaRPr lang="en-US" sz="2200" spc="-4" dirty="0">
              <a:latin typeface="Times New Roman"/>
              <a:cs typeface="Times New Roman"/>
            </a:endParaRPr>
          </a:p>
          <a:p>
            <a:pPr marL="50789" marR="38726" algn="just">
              <a:spcBef>
                <a:spcPts val="95"/>
              </a:spcBef>
            </a:pPr>
            <a:endParaRPr lang="en-US" sz="2200" spc="-4" dirty="0">
              <a:latin typeface="Times New Roman"/>
              <a:cs typeface="Times New Roman"/>
            </a:endParaRPr>
          </a:p>
          <a:p>
            <a:pPr marL="50789" marR="38726" algn="just">
              <a:spcBef>
                <a:spcPts val="95"/>
              </a:spcBef>
            </a:pPr>
            <a:endParaRPr lang="en-US" sz="2200" spc="-4" dirty="0">
              <a:latin typeface="Times New Roman"/>
              <a:cs typeface="Times New Roman"/>
            </a:endParaRPr>
          </a:p>
          <a:p>
            <a:pPr marL="50789" marR="38726" algn="just">
              <a:spcBef>
                <a:spcPts val="95"/>
              </a:spcBef>
            </a:pPr>
            <a:r>
              <a:rPr sz="2200" spc="-4" dirty="0">
                <a:latin typeface="Times New Roman"/>
                <a:cs typeface="Times New Roman"/>
              </a:rPr>
              <a:t>.</a:t>
            </a:r>
            <a:endParaRPr sz="2200" dirty="0">
              <a:latin typeface="Times New Roman"/>
              <a:cs typeface="Times New Roman"/>
            </a:endParaRPr>
          </a:p>
        </p:txBody>
      </p:sp>
      <p:pic>
        <p:nvPicPr>
          <p:cNvPr id="1026" name="Picture 2" descr="C:\Users\Garima\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1262013"/>
            <a:ext cx="8644371" cy="59729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umit\Desktop\download.png"/>
          <p:cNvPicPr>
            <a:picLocks noChangeAspect="1" noChangeArrowheads="1"/>
          </p:cNvPicPr>
          <p:nvPr/>
        </p:nvPicPr>
        <p:blipFill>
          <a:blip r:embed="rId4"/>
          <a:srcRect/>
          <a:stretch>
            <a:fillRect/>
          </a:stretch>
        </p:blipFill>
        <p:spPr bwMode="auto">
          <a:xfrm>
            <a:off x="304800" y="381000"/>
            <a:ext cx="1447800" cy="914400"/>
          </a:xfrm>
          <a:prstGeom prst="rect">
            <a:avLst/>
          </a:prstGeom>
          <a:noFill/>
        </p:spPr>
      </p:pic>
      <p:sp>
        <p:nvSpPr>
          <p:cNvPr id="4" name="Date Placeholder 3">
            <a:extLst>
              <a:ext uri="{FF2B5EF4-FFF2-40B4-BE49-F238E27FC236}">
                <a16:creationId xmlns:a16="http://schemas.microsoft.com/office/drawing/2014/main" id="{2D4A1D84-E475-830E-0EA8-28289BC78E7B}"/>
              </a:ext>
            </a:extLst>
          </p:cNvPr>
          <p:cNvSpPr>
            <a:spLocks noGrp="1"/>
          </p:cNvSpPr>
          <p:nvPr>
            <p:ph type="dt" sz="half" idx="6"/>
          </p:nvPr>
        </p:nvSpPr>
        <p:spPr/>
        <p:txBody>
          <a:bodyPr/>
          <a:lstStyle/>
          <a:p>
            <a:fld id="{660802DB-41EF-42E6-9CEB-FB8F92290C25}" type="datetime1">
              <a:rPr lang="en-US" spc="-4" smtClean="0"/>
              <a:t>8/22/2022</a:t>
            </a:fld>
            <a:endParaRPr lang="en-US" spc="-4" dirty="0"/>
          </a:p>
        </p:txBody>
      </p:sp>
      <p:sp>
        <p:nvSpPr>
          <p:cNvPr id="5" name="Footer Placeholder 4">
            <a:extLst>
              <a:ext uri="{FF2B5EF4-FFF2-40B4-BE49-F238E27FC236}">
                <a16:creationId xmlns:a16="http://schemas.microsoft.com/office/drawing/2014/main" id="{444C340A-33D7-D5DB-90B8-BA4E983166B1}"/>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421978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idx="4294967295"/>
          </p:nvPr>
        </p:nvSpPr>
        <p:spPr>
          <a:xfrm>
            <a:off x="1760220" y="304800"/>
            <a:ext cx="8214360" cy="838200"/>
          </a:xfrm>
        </p:spPr>
        <p:style>
          <a:lnRef idx="1">
            <a:schemeClr val="accent5"/>
          </a:lnRef>
          <a:fillRef idx="2">
            <a:schemeClr val="accent5"/>
          </a:fillRef>
          <a:effectRef idx="1">
            <a:schemeClr val="accent5"/>
          </a:effectRef>
          <a:fontRef idx="minor">
            <a:schemeClr val="dk1"/>
          </a:fontRef>
        </p:style>
        <p:txBody>
          <a:bodyPr>
            <a:noAutofit/>
          </a:bodyPr>
          <a:lstStyle/>
          <a:p>
            <a:pPr algn="ctr"/>
            <a:r>
              <a:rPr lang="en-IN" sz="2800" dirty="0">
                <a:latin typeface="Cambria" pitchFamily="18" charset="0"/>
                <a:cs typeface="Times New Roman" panose="02020603050405020304" pitchFamily="18" charset="0"/>
              </a:rPr>
              <a:t>EVALUATION SCHEME</a:t>
            </a:r>
          </a:p>
        </p:txBody>
      </p:sp>
      <p:pic>
        <p:nvPicPr>
          <p:cNvPr id="5" name="Picture 2" descr="C:\Users\Sumit\Desktop\download.png"/>
          <p:cNvPicPr>
            <a:picLocks noChangeAspect="1" noChangeArrowheads="1"/>
          </p:cNvPicPr>
          <p:nvPr/>
        </p:nvPicPr>
        <p:blipFill>
          <a:blip r:embed="rId2"/>
          <a:srcRect/>
          <a:stretch>
            <a:fillRect/>
          </a:stretch>
        </p:blipFill>
        <p:spPr bwMode="auto">
          <a:xfrm>
            <a:off x="83820" y="86360"/>
            <a:ext cx="1592580" cy="1036320"/>
          </a:xfrm>
          <a:prstGeom prst="rect">
            <a:avLst/>
          </a:prstGeom>
          <a:noFill/>
        </p:spPr>
      </p:pic>
      <p:sp>
        <p:nvSpPr>
          <p:cNvPr id="2" name="Date Placeholder 1">
            <a:extLst>
              <a:ext uri="{FF2B5EF4-FFF2-40B4-BE49-F238E27FC236}">
                <a16:creationId xmlns:a16="http://schemas.microsoft.com/office/drawing/2014/main" id="{9E9934F6-76FE-515D-4CC4-B47D609AA3A4}"/>
              </a:ext>
            </a:extLst>
          </p:cNvPr>
          <p:cNvSpPr>
            <a:spLocks noGrp="1"/>
          </p:cNvSpPr>
          <p:nvPr>
            <p:ph type="dt" sz="half" idx="6"/>
          </p:nvPr>
        </p:nvSpPr>
        <p:spPr/>
        <p:txBody>
          <a:bodyPr/>
          <a:lstStyle/>
          <a:p>
            <a:fld id="{CB3B7D52-87E1-48CB-B2AA-05DC3201F514}" type="datetime1">
              <a:rPr lang="en-US" spc="-4" smtClean="0"/>
              <a:t>8/22/2022</a:t>
            </a:fld>
            <a:endParaRPr lang="en-US" spc="-4" dirty="0"/>
          </a:p>
        </p:txBody>
      </p:sp>
      <p:sp>
        <p:nvSpPr>
          <p:cNvPr id="3" name="Footer Placeholder 2">
            <a:extLst>
              <a:ext uri="{FF2B5EF4-FFF2-40B4-BE49-F238E27FC236}">
                <a16:creationId xmlns:a16="http://schemas.microsoft.com/office/drawing/2014/main" id="{F673A25D-0F58-E0AA-DC4D-0DC6F6A181BD}"/>
              </a:ext>
            </a:extLst>
          </p:cNvPr>
          <p:cNvSpPr>
            <a:spLocks noGrp="1"/>
          </p:cNvSpPr>
          <p:nvPr>
            <p:ph type="ftr" sz="quarter" idx="5"/>
          </p:nvPr>
        </p:nvSpPr>
        <p:spPr/>
        <p:txBody>
          <a:bodyPr/>
          <a:lstStyle/>
          <a:p>
            <a:r>
              <a:rPr lang="sv-SE"/>
              <a:t>Mr. Vikas Kumar                  RER (KOE-074)                   Unit- 1</a:t>
            </a:r>
            <a:endParaRPr lang="en-US" dirty="0"/>
          </a:p>
        </p:txBody>
      </p:sp>
      <p:pic>
        <p:nvPicPr>
          <p:cNvPr id="10" name="Picture 9">
            <a:extLst>
              <a:ext uri="{FF2B5EF4-FFF2-40B4-BE49-F238E27FC236}">
                <a16:creationId xmlns:a16="http://schemas.microsoft.com/office/drawing/2014/main" id="{EA03FF5C-74A9-877E-529C-D4003F9683CD}"/>
              </a:ext>
            </a:extLst>
          </p:cNvPr>
          <p:cNvPicPr>
            <a:picLocks noChangeAspect="1"/>
          </p:cNvPicPr>
          <p:nvPr/>
        </p:nvPicPr>
        <p:blipFill>
          <a:blip r:embed="rId3"/>
          <a:stretch>
            <a:fillRect/>
          </a:stretch>
        </p:blipFill>
        <p:spPr>
          <a:xfrm>
            <a:off x="735302" y="1600200"/>
            <a:ext cx="8587795" cy="3676564"/>
          </a:xfrm>
          <a:prstGeom prst="rect">
            <a:avLst/>
          </a:prstGeom>
        </p:spPr>
      </p:pic>
    </p:spTree>
    <p:extLst>
      <p:ext uri="{BB962C8B-B14F-4D97-AF65-F5344CB8AC3E}">
        <p14:creationId xmlns:p14="http://schemas.microsoft.com/office/powerpoint/2010/main" val="22790700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2" y="537406"/>
            <a:ext cx="7620000" cy="443708"/>
          </a:xfrm>
          <a:prstGeom prst="rect">
            <a:avLst/>
          </a:prstGeom>
        </p:spPr>
        <p:txBody>
          <a:bodyPr vert="horz" wrap="square" lIns="0" tIns="12697" rIns="0" bIns="0" rtlCol="0">
            <a:spAutoFit/>
          </a:bodyPr>
          <a:lstStyle/>
          <a:p>
            <a:pPr marL="12697">
              <a:spcBef>
                <a:spcPts val="100"/>
              </a:spcBef>
            </a:pPr>
            <a:r>
              <a:rPr lang="en-US" sz="2800" dirty="0">
                <a:latin typeface="Times New Roman" pitchFamily="18" charset="0"/>
                <a:cs typeface="Times New Roman" pitchFamily="18" charset="0"/>
              </a:rPr>
              <a:t>Advantages of renewable energy</a:t>
            </a:r>
            <a:r>
              <a:rPr lang="en-US" sz="2800" spc="-35" dirty="0">
                <a:latin typeface="Times New Roman" pitchFamily="18" charset="0"/>
                <a:cs typeface="Times New Roman" pitchFamily="18" charset="0"/>
              </a:rPr>
              <a:t> </a:t>
            </a:r>
            <a:r>
              <a:rPr lang="en-US" sz="2800" dirty="0">
                <a:latin typeface="Times New Roman" pitchFamily="18" charset="0"/>
                <a:cs typeface="Times New Roman" pitchFamily="18" charset="0"/>
              </a:rPr>
              <a:t>sources (CO1)</a:t>
            </a:r>
            <a:endParaRPr sz="2800"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09601" y="1622514"/>
            <a:ext cx="8915402" cy="5549592"/>
          </a:xfrm>
          <a:prstGeom prst="rect">
            <a:avLst/>
          </a:prstGeom>
        </p:spPr>
        <p:txBody>
          <a:bodyPr vert="horz" wrap="square" lIns="0" tIns="12061" rIns="0" bIns="0" rtlCol="0">
            <a:spAutoFit/>
          </a:bodyPr>
          <a:lstStyle/>
          <a:p>
            <a:pPr marL="355517" marR="6983" indent="-342819" algn="just">
              <a:spcBef>
                <a:spcPts val="100"/>
              </a:spcBef>
              <a:buFont typeface="Arial" pitchFamily="34" charset="0"/>
              <a:buChar char="•"/>
              <a:tabLst>
                <a:tab pos="355517" algn="l"/>
              </a:tabLst>
            </a:pPr>
            <a:r>
              <a:rPr lang="en-US" sz="2500" dirty="0">
                <a:latin typeface="Times New Roman" panose="02020603050405020304" pitchFamily="18" charset="0"/>
                <a:cs typeface="Times New Roman" pitchFamily="18" charset="0"/>
              </a:rPr>
              <a:t>Renewable </a:t>
            </a:r>
            <a:r>
              <a:rPr lang="en-US" sz="2500" spc="-4" dirty="0">
                <a:latin typeface="Times New Roman" panose="02020603050405020304" pitchFamily="18" charset="0"/>
                <a:cs typeface="Times New Roman" pitchFamily="18" charset="0"/>
              </a:rPr>
              <a:t>energy sources consist of </a:t>
            </a:r>
            <a:r>
              <a:rPr lang="en-US" sz="2500" spc="-25" dirty="0">
                <a:latin typeface="Times New Roman" panose="02020603050405020304" pitchFamily="18" charset="0"/>
                <a:cs typeface="Times New Roman" pitchFamily="18" charset="0"/>
              </a:rPr>
              <a:t>solar, </a:t>
            </a:r>
            <a:r>
              <a:rPr lang="en-US" sz="2500" spc="-4" dirty="0">
                <a:latin typeface="Times New Roman" panose="02020603050405020304" pitchFamily="18" charset="0"/>
                <a:cs typeface="Times New Roman" pitchFamily="18" charset="0"/>
              </a:rPr>
              <a:t>hydro, </a:t>
            </a:r>
            <a:r>
              <a:rPr lang="en-US" sz="2500" dirty="0">
                <a:latin typeface="Times New Roman" panose="02020603050405020304" pitchFamily="18" charset="0"/>
                <a:cs typeface="Times New Roman" pitchFamily="18" charset="0"/>
              </a:rPr>
              <a:t>wind, </a:t>
            </a:r>
            <a:r>
              <a:rPr lang="en-US" sz="2500" spc="-4" dirty="0">
                <a:latin typeface="Times New Roman" panose="02020603050405020304" pitchFamily="18" charset="0"/>
                <a:cs typeface="Times New Roman" pitchFamily="18" charset="0"/>
              </a:rPr>
              <a:t>geothermal, ocean </a:t>
            </a:r>
            <a:r>
              <a:rPr lang="en-US" sz="2500" spc="-10" dirty="0">
                <a:latin typeface="Times New Roman" panose="02020603050405020304" pitchFamily="18" charset="0"/>
                <a:cs typeface="Times New Roman" pitchFamily="18" charset="0"/>
              </a:rPr>
              <a:t>and  </a:t>
            </a:r>
            <a:r>
              <a:rPr lang="en-US" sz="2500" spc="-4" dirty="0">
                <a:latin typeface="Times New Roman" panose="02020603050405020304" pitchFamily="18" charset="0"/>
                <a:cs typeface="Times New Roman" pitchFamily="18" charset="0"/>
              </a:rPr>
              <a:t>biomass. </a:t>
            </a:r>
            <a:r>
              <a:rPr lang="en-US" sz="2500" spc="-10" dirty="0">
                <a:latin typeface="Times New Roman" panose="02020603050405020304" pitchFamily="18" charset="0"/>
                <a:cs typeface="Times New Roman" pitchFamily="18" charset="0"/>
              </a:rPr>
              <a:t>The </a:t>
            </a:r>
            <a:r>
              <a:rPr lang="en-US" sz="2500" dirty="0">
                <a:latin typeface="Times New Roman" panose="02020603050405020304" pitchFamily="18" charset="0"/>
                <a:cs typeface="Times New Roman" pitchFamily="18" charset="0"/>
              </a:rPr>
              <a:t>most </a:t>
            </a:r>
            <a:r>
              <a:rPr lang="en-US" sz="2500" spc="-4" dirty="0">
                <a:latin typeface="Times New Roman" panose="02020603050405020304" pitchFamily="18" charset="0"/>
                <a:cs typeface="Times New Roman" pitchFamily="18" charset="0"/>
              </a:rPr>
              <a:t>common advantage of each is </a:t>
            </a:r>
            <a:r>
              <a:rPr lang="en-US" sz="2500" dirty="0">
                <a:latin typeface="Times New Roman" panose="02020603050405020304" pitchFamily="18" charset="0"/>
                <a:cs typeface="Times New Roman" pitchFamily="18" charset="0"/>
              </a:rPr>
              <a:t>that they </a:t>
            </a:r>
            <a:r>
              <a:rPr lang="en-US" sz="2500" spc="-4" dirty="0">
                <a:latin typeface="Times New Roman" panose="02020603050405020304" pitchFamily="18" charset="0"/>
                <a:cs typeface="Times New Roman" pitchFamily="18" charset="0"/>
              </a:rPr>
              <a:t>are renewable and  cannot be</a:t>
            </a:r>
            <a:r>
              <a:rPr lang="en-US" sz="2500" spc="10" dirty="0">
                <a:latin typeface="Times New Roman" panose="02020603050405020304" pitchFamily="18" charset="0"/>
                <a:cs typeface="Times New Roman" pitchFamily="18" charset="0"/>
              </a:rPr>
              <a:t> </a:t>
            </a:r>
            <a:r>
              <a:rPr lang="en-US" sz="2500" spc="-4" dirty="0">
                <a:latin typeface="Times New Roman" panose="02020603050405020304" pitchFamily="18" charset="0"/>
                <a:cs typeface="Times New Roman" pitchFamily="18" charset="0"/>
              </a:rPr>
              <a:t>depleted.</a:t>
            </a:r>
          </a:p>
          <a:p>
            <a:pPr marL="355517" marR="6983" indent="-342819" algn="just">
              <a:spcBef>
                <a:spcPts val="100"/>
              </a:spcBef>
              <a:buFont typeface="Arial" pitchFamily="34" charset="0"/>
              <a:buChar char="•"/>
              <a:tabLst>
                <a:tab pos="355517" algn="l"/>
              </a:tabLst>
            </a:pPr>
            <a:endParaRPr lang="en-US" sz="2500" dirty="0">
              <a:latin typeface="Times New Roman" panose="02020603050405020304" pitchFamily="18" charset="0"/>
              <a:cs typeface="Times New Roman" pitchFamily="18" charset="0"/>
            </a:endParaRPr>
          </a:p>
          <a:p>
            <a:pPr marL="355517" marR="5080" indent="-342819" algn="just">
              <a:buFont typeface="Arial" pitchFamily="34" charset="0"/>
              <a:buChar char="•"/>
              <a:tabLst>
                <a:tab pos="355517" algn="l"/>
              </a:tabLst>
            </a:pPr>
            <a:r>
              <a:rPr lang="en-US" sz="2500" spc="-4" dirty="0">
                <a:latin typeface="Times New Roman" panose="02020603050405020304" pitchFamily="18" charset="0"/>
                <a:cs typeface="Times New Roman" pitchFamily="18" charset="0"/>
              </a:rPr>
              <a:t>They are clean </a:t>
            </a:r>
            <a:r>
              <a:rPr lang="en-US" sz="2500" spc="-25" dirty="0">
                <a:latin typeface="Times New Roman" panose="02020603050405020304" pitchFamily="18" charset="0"/>
                <a:cs typeface="Times New Roman" pitchFamily="18" charset="0"/>
              </a:rPr>
              <a:t>energy, </a:t>
            </a:r>
            <a:r>
              <a:rPr lang="en-US" sz="2500" spc="-4" dirty="0">
                <a:latin typeface="Times New Roman" panose="02020603050405020304" pitchFamily="18" charset="0"/>
                <a:cs typeface="Times New Roman" pitchFamily="18" charset="0"/>
              </a:rPr>
              <a:t>as </a:t>
            </a:r>
            <a:r>
              <a:rPr lang="en-US" sz="2500" dirty="0">
                <a:latin typeface="Times New Roman" panose="02020603050405020304" pitchFamily="18" charset="0"/>
                <a:cs typeface="Times New Roman" pitchFamily="18" charset="0"/>
              </a:rPr>
              <a:t>they </a:t>
            </a:r>
            <a:r>
              <a:rPr lang="en-US" sz="2500" spc="-4" dirty="0">
                <a:latin typeface="Times New Roman" panose="02020603050405020304" pitchFamily="18" charset="0"/>
                <a:cs typeface="Times New Roman" pitchFamily="18" charset="0"/>
              </a:rPr>
              <a:t>don't pollute </a:t>
            </a:r>
            <a:r>
              <a:rPr lang="en-US" sz="2500" dirty="0">
                <a:latin typeface="Times New Roman" panose="02020603050405020304" pitchFamily="18" charset="0"/>
                <a:cs typeface="Times New Roman" pitchFamily="18" charset="0"/>
              </a:rPr>
              <a:t>the </a:t>
            </a:r>
            <a:r>
              <a:rPr lang="en-US" sz="2500" spc="-40" dirty="0">
                <a:latin typeface="Times New Roman" panose="02020603050405020304" pitchFamily="18" charset="0"/>
                <a:cs typeface="Times New Roman" pitchFamily="18" charset="0"/>
              </a:rPr>
              <a:t>air, </a:t>
            </a:r>
            <a:r>
              <a:rPr lang="en-US" sz="2500" spc="-4" dirty="0">
                <a:latin typeface="Times New Roman" panose="02020603050405020304" pitchFamily="18" charset="0"/>
                <a:cs typeface="Times New Roman" pitchFamily="18" charset="0"/>
              </a:rPr>
              <a:t>and </a:t>
            </a:r>
            <a:r>
              <a:rPr lang="en-US" sz="2500" dirty="0">
                <a:latin typeface="Times New Roman" panose="02020603050405020304" pitchFamily="18" charset="0"/>
                <a:cs typeface="Times New Roman" pitchFamily="18" charset="0"/>
              </a:rPr>
              <a:t>they </a:t>
            </a:r>
            <a:r>
              <a:rPr lang="en-US" sz="2500" spc="-4" dirty="0">
                <a:latin typeface="Times New Roman" panose="02020603050405020304" pitchFamily="18" charset="0"/>
                <a:cs typeface="Times New Roman" pitchFamily="18" charset="0"/>
              </a:rPr>
              <a:t>don't contribute </a:t>
            </a:r>
            <a:r>
              <a:rPr lang="en-US" sz="2500" dirty="0">
                <a:latin typeface="Times New Roman" panose="02020603050405020304" pitchFamily="18" charset="0"/>
                <a:cs typeface="Times New Roman" pitchFamily="18" charset="0"/>
              </a:rPr>
              <a:t>to  </a:t>
            </a:r>
            <a:r>
              <a:rPr lang="en-US" sz="2500" spc="-4" dirty="0">
                <a:latin typeface="Times New Roman" panose="02020603050405020304" pitchFamily="18" charset="0"/>
                <a:cs typeface="Times New Roman" pitchFamily="18" charset="0"/>
              </a:rPr>
              <a:t>global </a:t>
            </a:r>
            <a:r>
              <a:rPr lang="en-US" sz="2500" dirty="0">
                <a:latin typeface="Times New Roman" panose="02020603050405020304" pitchFamily="18" charset="0"/>
                <a:cs typeface="Times New Roman" pitchFamily="18" charset="0"/>
              </a:rPr>
              <a:t>warming </a:t>
            </a:r>
            <a:r>
              <a:rPr lang="en-US" sz="2500" spc="-4" dirty="0">
                <a:latin typeface="Times New Roman" panose="02020603050405020304" pitchFamily="18" charset="0"/>
                <a:cs typeface="Times New Roman" pitchFamily="18" charset="0"/>
              </a:rPr>
              <a:t>or greenhouse</a:t>
            </a:r>
            <a:r>
              <a:rPr lang="en-US" sz="2500" spc="70" dirty="0">
                <a:latin typeface="Times New Roman" panose="02020603050405020304" pitchFamily="18" charset="0"/>
                <a:cs typeface="Times New Roman" pitchFamily="18" charset="0"/>
              </a:rPr>
              <a:t> </a:t>
            </a:r>
            <a:r>
              <a:rPr lang="en-US" sz="2500" spc="-10" dirty="0">
                <a:latin typeface="Times New Roman" panose="02020603050405020304" pitchFamily="18" charset="0"/>
                <a:cs typeface="Times New Roman" pitchFamily="18" charset="0"/>
              </a:rPr>
              <a:t>effects.</a:t>
            </a:r>
          </a:p>
          <a:p>
            <a:pPr marL="355517" marR="5080" indent="-342819" algn="just">
              <a:buFont typeface="Arial" pitchFamily="34" charset="0"/>
              <a:buChar char="•"/>
              <a:tabLst>
                <a:tab pos="355517" algn="l"/>
              </a:tabLst>
            </a:pPr>
            <a:endParaRPr lang="en-US" sz="2500" dirty="0">
              <a:latin typeface="Times New Roman" panose="02020603050405020304" pitchFamily="18" charset="0"/>
              <a:cs typeface="Times New Roman" pitchFamily="18" charset="0"/>
            </a:endParaRPr>
          </a:p>
          <a:p>
            <a:pPr marL="355517" marR="5715" indent="-342819" algn="just">
              <a:buFont typeface="Arial" pitchFamily="34" charset="0"/>
              <a:buChar char="•"/>
              <a:tabLst>
                <a:tab pos="441221" algn="l"/>
              </a:tabLst>
            </a:pPr>
            <a:r>
              <a:rPr lang="en-US" sz="2500" spc="-4" dirty="0">
                <a:latin typeface="Times New Roman" panose="02020603050405020304" pitchFamily="18" charset="0"/>
                <a:cs typeface="Times New Roman" pitchFamily="18" charset="0"/>
              </a:rPr>
              <a:t>Since </a:t>
            </a:r>
            <a:r>
              <a:rPr lang="en-US" sz="2500" dirty="0">
                <a:latin typeface="Times New Roman" panose="02020603050405020304" pitchFamily="18" charset="0"/>
                <a:cs typeface="Times New Roman" pitchFamily="18" charset="0"/>
              </a:rPr>
              <a:t>their </a:t>
            </a:r>
            <a:r>
              <a:rPr lang="en-US" sz="2500" spc="-4" dirty="0">
                <a:latin typeface="Times New Roman" panose="02020603050405020304" pitchFamily="18" charset="0"/>
                <a:cs typeface="Times New Roman" pitchFamily="18" charset="0"/>
              </a:rPr>
              <a:t>sources are natural </a:t>
            </a:r>
            <a:r>
              <a:rPr lang="en-US" sz="2500" dirty="0">
                <a:latin typeface="Times New Roman" panose="02020603050405020304" pitchFamily="18" charset="0"/>
                <a:cs typeface="Times New Roman" pitchFamily="18" charset="0"/>
              </a:rPr>
              <a:t>the cost </a:t>
            </a:r>
            <a:r>
              <a:rPr lang="en-US" sz="2500" spc="-4" dirty="0">
                <a:latin typeface="Times New Roman" panose="02020603050405020304" pitchFamily="18" charset="0"/>
                <a:cs typeface="Times New Roman" pitchFamily="18" charset="0"/>
              </a:rPr>
              <a:t>of operations is </a:t>
            </a:r>
            <a:r>
              <a:rPr lang="en-US" sz="2500" dirty="0">
                <a:latin typeface="Times New Roman" panose="02020603050405020304" pitchFamily="18" charset="0"/>
                <a:cs typeface="Times New Roman" pitchFamily="18" charset="0"/>
              </a:rPr>
              <a:t>reduced </a:t>
            </a:r>
            <a:r>
              <a:rPr lang="en-US" sz="2500" spc="-4" dirty="0">
                <a:latin typeface="Times New Roman" panose="02020603050405020304" pitchFamily="18" charset="0"/>
                <a:cs typeface="Times New Roman" pitchFamily="18" charset="0"/>
              </a:rPr>
              <a:t>and they </a:t>
            </a:r>
            <a:r>
              <a:rPr lang="en-US" sz="2500" dirty="0">
                <a:latin typeface="Times New Roman" panose="02020603050405020304" pitchFamily="18" charset="0"/>
                <a:cs typeface="Times New Roman" pitchFamily="18" charset="0"/>
              </a:rPr>
              <a:t>also  </a:t>
            </a:r>
            <a:r>
              <a:rPr lang="en-US" sz="2500" spc="-4" dirty="0">
                <a:latin typeface="Times New Roman" panose="02020603050405020304" pitchFamily="18" charset="0"/>
                <a:cs typeface="Times New Roman" pitchFamily="18" charset="0"/>
              </a:rPr>
              <a:t>require less maintenance on their</a:t>
            </a:r>
            <a:r>
              <a:rPr lang="en-US" sz="2500" spc="85" dirty="0">
                <a:latin typeface="Times New Roman" panose="02020603050405020304" pitchFamily="18" charset="0"/>
                <a:cs typeface="Times New Roman" pitchFamily="18" charset="0"/>
              </a:rPr>
              <a:t> </a:t>
            </a:r>
            <a:r>
              <a:rPr lang="en-US" sz="2500" spc="-4" dirty="0">
                <a:latin typeface="Times New Roman" panose="02020603050405020304" pitchFamily="18" charset="0"/>
                <a:cs typeface="Times New Roman" pitchFamily="18" charset="0"/>
              </a:rPr>
              <a:t>plants.</a:t>
            </a:r>
          </a:p>
          <a:p>
            <a:pPr marL="355517" marR="5715" indent="-342819" algn="just">
              <a:buFont typeface="Arial" pitchFamily="34" charset="0"/>
              <a:buChar char="•"/>
              <a:tabLst>
                <a:tab pos="441221" algn="l"/>
              </a:tabLst>
            </a:pPr>
            <a:endParaRPr lang="en-US" sz="2500" b="0" i="0" spc="-4" dirty="0">
              <a:solidFill>
                <a:srgbClr val="273239"/>
              </a:solidFill>
              <a:effectLst/>
              <a:latin typeface="Times New Roman" panose="02020603050405020304" pitchFamily="18" charset="0"/>
              <a:cs typeface="Times New Roman" pitchFamily="18" charset="0"/>
            </a:endParaRPr>
          </a:p>
          <a:p>
            <a:pPr marL="355517" marR="5715" indent="-342819" algn="just">
              <a:buFont typeface="Arial" pitchFamily="34" charset="0"/>
              <a:buChar char="•"/>
              <a:tabLst>
                <a:tab pos="441221" algn="l"/>
              </a:tabLst>
            </a:pPr>
            <a:r>
              <a:rPr lang="en-US" sz="2400" b="0" i="0" dirty="0">
                <a:solidFill>
                  <a:srgbClr val="273239"/>
                </a:solidFill>
                <a:effectLst/>
                <a:latin typeface="Times New Roman" panose="02020603050405020304" pitchFamily="18" charset="0"/>
                <a:cs typeface="Times New Roman" panose="02020603050405020304" pitchFamily="18" charset="0"/>
              </a:rPr>
              <a:t>They require little maintenance.</a:t>
            </a:r>
          </a:p>
          <a:p>
            <a:pPr marL="355517" marR="5715" indent="-342819" algn="just">
              <a:buFont typeface="Arial" pitchFamily="34" charset="0"/>
              <a:buChar char="•"/>
              <a:tabLst>
                <a:tab pos="441221" algn="l"/>
              </a:tabLst>
            </a:pPr>
            <a:endParaRPr lang="en-US" sz="2400" b="0" i="0" dirty="0">
              <a:solidFill>
                <a:srgbClr val="273239"/>
              </a:solidFill>
              <a:effectLst/>
              <a:latin typeface="Times New Roman" panose="02020603050405020304" pitchFamily="18" charset="0"/>
              <a:cs typeface="Times New Roman" panose="02020603050405020304" pitchFamily="18" charset="0"/>
            </a:endParaRPr>
          </a:p>
          <a:p>
            <a:pPr marL="355517" marR="5715" indent="-342819" algn="just">
              <a:buFont typeface="Arial" pitchFamily="34" charset="0"/>
              <a:buChar char="•"/>
              <a:tabLst>
                <a:tab pos="441221" algn="l"/>
              </a:tabLst>
            </a:pPr>
            <a:r>
              <a:rPr lang="en-US" sz="2400" b="0" i="0" dirty="0">
                <a:solidFill>
                  <a:srgbClr val="273239"/>
                </a:solidFill>
                <a:effectLst/>
                <a:latin typeface="Times New Roman" panose="02020603050405020304" pitchFamily="18" charset="0"/>
                <a:cs typeface="Times New Roman" panose="02020603050405020304" pitchFamily="18" charset="0"/>
              </a:rPr>
              <a:t>They are a long-term cost-effective choice</a:t>
            </a:r>
          </a:p>
          <a:p>
            <a:pPr marL="355517" marR="5715" indent="-342819" algn="just">
              <a:buFont typeface="Arial" pitchFamily="34" charset="0"/>
              <a:buChar char="•"/>
              <a:tabLst>
                <a:tab pos="441221" algn="l"/>
              </a:tabLst>
            </a:pPr>
            <a:endParaRPr sz="2500" dirty="0">
              <a:latin typeface="Times New Roman" pitchFamily="18" charset="0"/>
              <a:cs typeface="Times New Roman" pitchFamily="18" charset="0"/>
            </a:endParaRPr>
          </a:p>
        </p:txBody>
      </p:sp>
      <p:pic>
        <p:nvPicPr>
          <p:cNvPr id="6"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4" name="Date Placeholder 3">
            <a:extLst>
              <a:ext uri="{FF2B5EF4-FFF2-40B4-BE49-F238E27FC236}">
                <a16:creationId xmlns:a16="http://schemas.microsoft.com/office/drawing/2014/main" id="{3688F40B-5FB6-18FD-153F-8E43482B0372}"/>
              </a:ext>
            </a:extLst>
          </p:cNvPr>
          <p:cNvSpPr>
            <a:spLocks noGrp="1"/>
          </p:cNvSpPr>
          <p:nvPr>
            <p:ph type="dt" sz="half" idx="6"/>
          </p:nvPr>
        </p:nvSpPr>
        <p:spPr/>
        <p:txBody>
          <a:bodyPr/>
          <a:lstStyle/>
          <a:p>
            <a:fld id="{338C61F7-EE48-484C-BC07-20151E09C679}" type="datetime1">
              <a:rPr lang="en-US" spc="-4" smtClean="0"/>
              <a:t>8/22/2022</a:t>
            </a:fld>
            <a:endParaRPr lang="en-US" spc="-4" dirty="0"/>
          </a:p>
        </p:txBody>
      </p:sp>
      <p:sp>
        <p:nvSpPr>
          <p:cNvPr id="5" name="Footer Placeholder 4">
            <a:extLst>
              <a:ext uri="{FF2B5EF4-FFF2-40B4-BE49-F238E27FC236}">
                <a16:creationId xmlns:a16="http://schemas.microsoft.com/office/drawing/2014/main" id="{2DA28FC1-6739-0737-1C08-256052A9C624}"/>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16298538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537404"/>
            <a:ext cx="7696200" cy="518821"/>
          </a:xfrm>
          <a:prstGeom prst="rect">
            <a:avLst/>
          </a:prstGeom>
        </p:spPr>
        <p:txBody>
          <a:bodyPr vert="horz" wrap="square" lIns="0" tIns="12697" rIns="0" bIns="0" rtlCol="0">
            <a:spAutoFit/>
          </a:bodyPr>
          <a:lstStyle/>
          <a:p>
            <a:pPr marL="12697">
              <a:spcBef>
                <a:spcPts val="100"/>
              </a:spcBef>
            </a:pPr>
            <a:r>
              <a:rPr lang="en-US" sz="3200" spc="-4" dirty="0">
                <a:latin typeface="Times New Roman" pitchFamily="18" charset="0"/>
                <a:cs typeface="Times New Roman" pitchFamily="18" charset="0"/>
              </a:rPr>
              <a:t>Disadvantages of Renewable energy</a:t>
            </a:r>
            <a:r>
              <a:rPr lang="en-US" sz="3200" spc="35" dirty="0">
                <a:latin typeface="Times New Roman" pitchFamily="18" charset="0"/>
                <a:cs typeface="Times New Roman" pitchFamily="18" charset="0"/>
              </a:rPr>
              <a:t> </a:t>
            </a:r>
            <a:r>
              <a:rPr lang="en-US" sz="3200" spc="-4" dirty="0">
                <a:latin typeface="Times New Roman" pitchFamily="18" charset="0"/>
                <a:cs typeface="Times New Roman" pitchFamily="18" charset="0"/>
              </a:rPr>
              <a:t>sources</a:t>
            </a:r>
            <a:endParaRPr spc="-4"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457201" y="1622514"/>
            <a:ext cx="9144000" cy="5990739"/>
          </a:xfrm>
          <a:prstGeom prst="rect">
            <a:avLst/>
          </a:prstGeom>
        </p:spPr>
        <p:txBody>
          <a:bodyPr vert="horz" wrap="square" lIns="0" tIns="12061" rIns="0" bIns="0" rtlCol="0">
            <a:spAutoFit/>
          </a:bodyPr>
          <a:lstStyle/>
          <a:p>
            <a:pPr marL="355517" marR="5080" indent="-342819" algn="just">
              <a:spcBef>
                <a:spcPts val="100"/>
              </a:spcBef>
              <a:buFont typeface="Arial" pitchFamily="34" charset="0"/>
              <a:buChar char="•"/>
            </a:pPr>
            <a:r>
              <a:rPr lang="en-US" sz="2200" dirty="0">
                <a:latin typeface="Times New Roman" pitchFamily="18" charset="0"/>
                <a:cs typeface="Times New Roman" pitchFamily="18" charset="0"/>
              </a:rPr>
              <a:t>A </a:t>
            </a:r>
            <a:r>
              <a:rPr lang="en-US" sz="2200" spc="-4" dirty="0">
                <a:latin typeface="Times New Roman" pitchFamily="18" charset="0"/>
                <a:cs typeface="Times New Roman" pitchFamily="18" charset="0"/>
              </a:rPr>
              <a:t>common disadvantage </a:t>
            </a:r>
            <a:r>
              <a:rPr lang="en-US" sz="2200" dirty="0">
                <a:latin typeface="Times New Roman" pitchFamily="18" charset="0"/>
                <a:cs typeface="Times New Roman" pitchFamily="18" charset="0"/>
              </a:rPr>
              <a:t>to all </a:t>
            </a:r>
            <a:r>
              <a:rPr lang="en-US" sz="2200" spc="-4" dirty="0">
                <a:latin typeface="Times New Roman" pitchFamily="18" charset="0"/>
                <a:cs typeface="Times New Roman" pitchFamily="18" charset="0"/>
              </a:rPr>
              <a:t>is </a:t>
            </a:r>
            <a:r>
              <a:rPr lang="en-US" sz="2200" dirty="0">
                <a:latin typeface="Times New Roman" pitchFamily="18" charset="0"/>
                <a:cs typeface="Times New Roman" pitchFamily="18" charset="0"/>
              </a:rPr>
              <a:t>that </a:t>
            </a:r>
            <a:r>
              <a:rPr lang="en-US" sz="2200" spc="-4" dirty="0">
                <a:latin typeface="Times New Roman" pitchFamily="18" charset="0"/>
                <a:cs typeface="Times New Roman" pitchFamily="18" charset="0"/>
              </a:rPr>
              <a:t>it is </a:t>
            </a:r>
            <a:r>
              <a:rPr lang="en-US" sz="2200" spc="-10" dirty="0">
                <a:latin typeface="Times New Roman" pitchFamily="18" charset="0"/>
                <a:cs typeface="Times New Roman" pitchFamily="18" charset="0"/>
              </a:rPr>
              <a:t>difficult </a:t>
            </a:r>
            <a:r>
              <a:rPr lang="en-US" sz="2200" dirty="0">
                <a:latin typeface="Times New Roman" pitchFamily="18" charset="0"/>
                <a:cs typeface="Times New Roman" pitchFamily="18" charset="0"/>
              </a:rPr>
              <a:t>to </a:t>
            </a:r>
            <a:r>
              <a:rPr lang="en-US" sz="2200" spc="-4" dirty="0">
                <a:latin typeface="Times New Roman" pitchFamily="18" charset="0"/>
                <a:cs typeface="Times New Roman" pitchFamily="18" charset="0"/>
              </a:rPr>
              <a:t>produce the large quantities of  </a:t>
            </a:r>
            <a:r>
              <a:rPr lang="en-US" sz="2200" dirty="0">
                <a:latin typeface="Times New Roman" pitchFamily="18" charset="0"/>
                <a:cs typeface="Times New Roman" pitchFamily="18" charset="0"/>
              </a:rPr>
              <a:t>electricity </a:t>
            </a:r>
            <a:r>
              <a:rPr lang="en-US" sz="2200" spc="-4" dirty="0">
                <a:latin typeface="Times New Roman" pitchFamily="18" charset="0"/>
                <a:cs typeface="Times New Roman" pitchFamily="18" charset="0"/>
              </a:rPr>
              <a:t>their </a:t>
            </a:r>
            <a:r>
              <a:rPr lang="en-US" sz="2200" dirty="0">
                <a:latin typeface="Times New Roman" pitchFamily="18" charset="0"/>
                <a:cs typeface="Times New Roman" pitchFamily="18" charset="0"/>
              </a:rPr>
              <a:t>counterpart the </a:t>
            </a:r>
            <a:r>
              <a:rPr lang="en-US" sz="2200" spc="-4" dirty="0">
                <a:latin typeface="Times New Roman" pitchFamily="18" charset="0"/>
                <a:cs typeface="Times New Roman" pitchFamily="18" charset="0"/>
              </a:rPr>
              <a:t>fossil fuels </a:t>
            </a:r>
            <a:r>
              <a:rPr lang="en-US" sz="2200" dirty="0">
                <a:latin typeface="Times New Roman" pitchFamily="18" charset="0"/>
                <a:cs typeface="Times New Roman" pitchFamily="18" charset="0"/>
              </a:rPr>
              <a:t>are </a:t>
            </a:r>
            <a:r>
              <a:rPr lang="en-US" sz="2200" spc="-4" dirty="0">
                <a:latin typeface="Times New Roman" pitchFamily="18" charset="0"/>
                <a:cs typeface="Times New Roman" pitchFamily="18" charset="0"/>
              </a:rPr>
              <a:t>able to. </a:t>
            </a:r>
          </a:p>
          <a:p>
            <a:pPr marL="355517" marR="5080" indent="-342819" algn="just">
              <a:spcBef>
                <a:spcPts val="100"/>
              </a:spcBef>
              <a:buFont typeface="Arial" pitchFamily="34" charset="0"/>
              <a:buChar char="•"/>
            </a:pPr>
            <a:endParaRPr lang="en-US" sz="2200" spc="-4" dirty="0">
              <a:latin typeface="Times New Roman" pitchFamily="18" charset="0"/>
              <a:cs typeface="Times New Roman" pitchFamily="18" charset="0"/>
            </a:endParaRPr>
          </a:p>
          <a:p>
            <a:pPr marL="355517" marR="5080" indent="-342819" algn="just">
              <a:spcBef>
                <a:spcPts val="100"/>
              </a:spcBef>
              <a:buFont typeface="Arial" pitchFamily="34" charset="0"/>
              <a:buChar char="•"/>
            </a:pPr>
            <a:r>
              <a:rPr lang="en-US" sz="2200" spc="-4" dirty="0">
                <a:latin typeface="Times New Roman" pitchFamily="18" charset="0"/>
                <a:cs typeface="Times New Roman" pitchFamily="18" charset="0"/>
              </a:rPr>
              <a:t>Since </a:t>
            </a:r>
            <a:r>
              <a:rPr lang="en-US" sz="2200" dirty="0">
                <a:latin typeface="Times New Roman" pitchFamily="18" charset="0"/>
                <a:cs typeface="Times New Roman" pitchFamily="18" charset="0"/>
              </a:rPr>
              <a:t>they are </a:t>
            </a:r>
            <a:r>
              <a:rPr lang="en-US" sz="2200" spc="-4" dirty="0">
                <a:latin typeface="Times New Roman" pitchFamily="18" charset="0"/>
                <a:cs typeface="Times New Roman" pitchFamily="18" charset="0"/>
              </a:rPr>
              <a:t>also </a:t>
            </a:r>
            <a:r>
              <a:rPr lang="en-US" sz="2200" dirty="0">
                <a:latin typeface="Times New Roman" pitchFamily="18" charset="0"/>
                <a:cs typeface="Times New Roman" pitchFamily="18" charset="0"/>
              </a:rPr>
              <a:t>new  </a:t>
            </a:r>
            <a:r>
              <a:rPr lang="en-US" sz="2200" spc="-4" dirty="0">
                <a:latin typeface="Times New Roman" pitchFamily="18" charset="0"/>
                <a:cs typeface="Times New Roman" pitchFamily="18" charset="0"/>
              </a:rPr>
              <a:t>technologies, the </a:t>
            </a:r>
            <a:r>
              <a:rPr lang="en-US" sz="2200" dirty="0">
                <a:latin typeface="Times New Roman" pitchFamily="18" charset="0"/>
                <a:cs typeface="Times New Roman" pitchFamily="18" charset="0"/>
              </a:rPr>
              <a:t>cost </a:t>
            </a:r>
            <a:r>
              <a:rPr lang="en-US" sz="2200" spc="-4" dirty="0">
                <a:latin typeface="Times New Roman" pitchFamily="18" charset="0"/>
                <a:cs typeface="Times New Roman" pitchFamily="18" charset="0"/>
              </a:rPr>
              <a:t>of setup is</a:t>
            </a:r>
            <a:r>
              <a:rPr lang="en-US" sz="2200" spc="55" dirty="0">
                <a:latin typeface="Times New Roman" pitchFamily="18" charset="0"/>
                <a:cs typeface="Times New Roman" pitchFamily="18" charset="0"/>
              </a:rPr>
              <a:t> </a:t>
            </a:r>
            <a:r>
              <a:rPr lang="en-US" sz="2200" spc="-4" dirty="0">
                <a:latin typeface="Times New Roman" pitchFamily="18" charset="0"/>
                <a:cs typeface="Times New Roman" pitchFamily="18" charset="0"/>
              </a:rPr>
              <a:t>high.</a:t>
            </a:r>
          </a:p>
          <a:p>
            <a:pPr marL="355517" marR="5080" indent="-342819" algn="just">
              <a:spcBef>
                <a:spcPts val="100"/>
              </a:spcBef>
              <a:buFont typeface="Arial" pitchFamily="34" charset="0"/>
              <a:buChar char="•"/>
            </a:pPr>
            <a:endParaRPr lang="en-US" sz="2200" dirty="0">
              <a:latin typeface="Times New Roman" pitchFamily="18" charset="0"/>
              <a:cs typeface="Times New Roman" pitchFamily="18" charset="0"/>
            </a:endParaRPr>
          </a:p>
          <a:p>
            <a:pPr marL="811975" marR="5715" lvl="1" indent="-342819" algn="just">
              <a:buFont typeface="Wingdings" pitchFamily="2" charset="2"/>
              <a:buChar char="ü"/>
              <a:tabLst>
                <a:tab pos="299015" algn="l"/>
                <a:tab pos="299650" algn="l"/>
              </a:tabLst>
            </a:pPr>
            <a:r>
              <a:rPr lang="en-US" sz="2200" b="1" spc="-4" dirty="0">
                <a:latin typeface="Times New Roman" pitchFamily="18" charset="0"/>
                <a:cs typeface="Times New Roman" pitchFamily="18" charset="0"/>
              </a:rPr>
              <a:t>Wind</a:t>
            </a:r>
            <a:r>
              <a:rPr lang="en-US" sz="2200" spc="-4" dirty="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200" spc="-4" dirty="0">
                <a:latin typeface="Times New Roman" pitchFamily="18" charset="0"/>
                <a:cs typeface="Times New Roman" pitchFamily="18" charset="0"/>
              </a:rPr>
              <a:t>turbines are expensive. Wind doesn't blow </a:t>
            </a:r>
            <a:r>
              <a:rPr lang="en-US" sz="2200" dirty="0">
                <a:latin typeface="Times New Roman" pitchFamily="18" charset="0"/>
                <a:cs typeface="Times New Roman" pitchFamily="18" charset="0"/>
              </a:rPr>
              <a:t>all the time, </a:t>
            </a:r>
            <a:r>
              <a:rPr lang="en-US" sz="2200" spc="-4" dirty="0">
                <a:latin typeface="Times New Roman" pitchFamily="18" charset="0"/>
                <a:cs typeface="Times New Roman" pitchFamily="18" charset="0"/>
              </a:rPr>
              <a:t>so they have to be </a:t>
            </a:r>
            <a:r>
              <a:rPr lang="en-US" sz="2200" dirty="0">
                <a:latin typeface="Times New Roman" pitchFamily="18" charset="0"/>
                <a:cs typeface="Times New Roman" pitchFamily="18" charset="0"/>
              </a:rPr>
              <a:t>part  </a:t>
            </a:r>
            <a:r>
              <a:rPr lang="en-US" sz="2200" spc="-4" dirty="0">
                <a:latin typeface="Times New Roman" pitchFamily="18" charset="0"/>
                <a:cs typeface="Times New Roman" pitchFamily="18" charset="0"/>
              </a:rPr>
              <a:t>of a larger</a:t>
            </a:r>
            <a:r>
              <a:rPr lang="en-US" sz="2200" spc="10" dirty="0">
                <a:latin typeface="Times New Roman" pitchFamily="18" charset="0"/>
                <a:cs typeface="Times New Roman" pitchFamily="18" charset="0"/>
              </a:rPr>
              <a:t> </a:t>
            </a:r>
            <a:r>
              <a:rPr lang="en-US" sz="2200" spc="-4" dirty="0">
                <a:latin typeface="Times New Roman" pitchFamily="18" charset="0"/>
                <a:cs typeface="Times New Roman" pitchFamily="18" charset="0"/>
              </a:rPr>
              <a:t>plan.</a:t>
            </a:r>
          </a:p>
          <a:p>
            <a:pPr marL="811975" marR="5715" lvl="1" indent="-342819" algn="just">
              <a:buFont typeface="Wingdings" pitchFamily="2" charset="2"/>
              <a:buChar char="ü"/>
              <a:tabLst>
                <a:tab pos="299015" algn="l"/>
                <a:tab pos="299650" algn="l"/>
              </a:tabLst>
            </a:pPr>
            <a:endParaRPr lang="en-US" sz="2200" dirty="0">
              <a:latin typeface="Times New Roman" pitchFamily="18" charset="0"/>
              <a:cs typeface="Times New Roman" pitchFamily="18" charset="0"/>
            </a:endParaRPr>
          </a:p>
          <a:p>
            <a:pPr marL="811975" marR="5080" lvl="1" indent="-342819" algn="just">
              <a:spcBef>
                <a:spcPts val="4"/>
              </a:spcBef>
              <a:buFont typeface="Wingdings" pitchFamily="2" charset="2"/>
              <a:buChar char="ü"/>
              <a:tabLst>
                <a:tab pos="299015" algn="l"/>
                <a:tab pos="299650" algn="l"/>
              </a:tabLst>
            </a:pPr>
            <a:r>
              <a:rPr lang="en-US" sz="2200" b="1" spc="-4" dirty="0">
                <a:latin typeface="Times New Roman" pitchFamily="18" charset="0"/>
                <a:cs typeface="Times New Roman" pitchFamily="18" charset="0"/>
              </a:rPr>
              <a:t>Solar</a:t>
            </a:r>
            <a:r>
              <a:rPr lang="en-US" sz="2200" spc="-4" dirty="0">
                <a:latin typeface="Times New Roman" pitchFamily="18" charset="0"/>
                <a:cs typeface="Times New Roman" pitchFamily="18" charset="0"/>
              </a:rPr>
              <a:t> </a:t>
            </a:r>
            <a:r>
              <a:rPr lang="en-US" sz="2200" dirty="0">
                <a:latin typeface="Times New Roman" pitchFamily="18" charset="0"/>
                <a:cs typeface="Times New Roman" pitchFamily="18" charset="0"/>
              </a:rPr>
              <a:t>: panels </a:t>
            </a:r>
            <a:r>
              <a:rPr lang="en-US" sz="2200" spc="-4" dirty="0">
                <a:latin typeface="Times New Roman" pitchFamily="18" charset="0"/>
                <a:cs typeface="Times New Roman" pitchFamily="18" charset="0"/>
              </a:rPr>
              <a:t>are </a:t>
            </a:r>
            <a:r>
              <a:rPr lang="en-US" sz="2200" dirty="0">
                <a:latin typeface="Times New Roman" pitchFamily="18" charset="0"/>
                <a:cs typeface="Times New Roman" pitchFamily="18" charset="0"/>
              </a:rPr>
              <a:t>expensive. </a:t>
            </a:r>
            <a:r>
              <a:rPr lang="en-US" sz="2200" spc="-4" dirty="0">
                <a:latin typeface="Times New Roman" pitchFamily="18" charset="0"/>
                <a:cs typeface="Times New Roman" pitchFamily="18" charset="0"/>
              </a:rPr>
              <a:t>Not all climates are suitable </a:t>
            </a:r>
            <a:r>
              <a:rPr lang="en-US" sz="2200" dirty="0">
                <a:latin typeface="Times New Roman" pitchFamily="18" charset="0"/>
                <a:cs typeface="Times New Roman" pitchFamily="18" charset="0"/>
              </a:rPr>
              <a:t>for </a:t>
            </a:r>
            <a:r>
              <a:rPr lang="en-US" sz="2200" spc="-4" dirty="0">
                <a:latin typeface="Times New Roman" pitchFamily="18" charset="0"/>
                <a:cs typeface="Times New Roman" pitchFamily="18" charset="0"/>
              </a:rPr>
              <a:t>solar</a:t>
            </a:r>
            <a:r>
              <a:rPr lang="en-US" sz="2200" spc="125" dirty="0">
                <a:latin typeface="Times New Roman" pitchFamily="18" charset="0"/>
                <a:cs typeface="Times New Roman" pitchFamily="18" charset="0"/>
              </a:rPr>
              <a:t> </a:t>
            </a:r>
            <a:r>
              <a:rPr lang="en-US" sz="2200" spc="-4" dirty="0">
                <a:latin typeface="Times New Roman" pitchFamily="18" charset="0"/>
                <a:cs typeface="Times New Roman" pitchFamily="18" charset="0"/>
              </a:rPr>
              <a:t>panels.</a:t>
            </a:r>
          </a:p>
          <a:p>
            <a:pPr marL="811975" marR="5080" lvl="1" indent="-342819" algn="just">
              <a:spcBef>
                <a:spcPts val="4"/>
              </a:spcBef>
              <a:buFont typeface="Wingdings" pitchFamily="2" charset="2"/>
              <a:buChar char="ü"/>
              <a:tabLst>
                <a:tab pos="299015" algn="l"/>
                <a:tab pos="299650" algn="l"/>
              </a:tabLst>
            </a:pPr>
            <a:endParaRPr lang="en-US" sz="2200" b="0" i="0" spc="-4" dirty="0">
              <a:solidFill>
                <a:srgbClr val="273239"/>
              </a:solidFill>
              <a:effectLst/>
              <a:latin typeface="Times New Roman" pitchFamily="18" charset="0"/>
              <a:cs typeface="Times New Roman" pitchFamily="18" charset="0"/>
            </a:endParaRPr>
          </a:p>
          <a:p>
            <a:pPr marL="811975" marR="5080" lvl="1" indent="-342819" algn="just">
              <a:spcBef>
                <a:spcPts val="4"/>
              </a:spcBef>
              <a:buFont typeface="Wingdings" pitchFamily="2" charset="2"/>
              <a:buChar char="ü"/>
              <a:tabLst>
                <a:tab pos="299015" algn="l"/>
                <a:tab pos="299650" algn="l"/>
              </a:tabLst>
            </a:pPr>
            <a:r>
              <a:rPr lang="en-US" sz="2400" b="0" i="0" dirty="0">
                <a:solidFill>
                  <a:srgbClr val="273239"/>
                </a:solidFill>
                <a:effectLst/>
                <a:latin typeface="urw-din"/>
              </a:rPr>
              <a:t>Energy cannot be taken 24/7, year-round, because certain days will be windier than others, and the sun will shine. stronger on other days.</a:t>
            </a:r>
          </a:p>
          <a:p>
            <a:pPr marL="811975" marR="5080" lvl="1" indent="-342819" algn="just">
              <a:spcBef>
                <a:spcPts val="4"/>
              </a:spcBef>
              <a:buFont typeface="Wingdings" pitchFamily="2" charset="2"/>
              <a:buChar char="ü"/>
              <a:tabLst>
                <a:tab pos="299015" algn="l"/>
                <a:tab pos="299650" algn="l"/>
              </a:tabLst>
            </a:pPr>
            <a:endParaRPr lang="en-US" sz="2400" dirty="0">
              <a:solidFill>
                <a:srgbClr val="273239"/>
              </a:solidFill>
              <a:latin typeface="urw-din"/>
            </a:endParaRPr>
          </a:p>
          <a:p>
            <a:pPr marL="811975" marR="5080" lvl="1" indent="-342819" algn="just">
              <a:spcBef>
                <a:spcPts val="4"/>
              </a:spcBef>
              <a:buFont typeface="Wingdings" pitchFamily="2" charset="2"/>
              <a:buChar char="ü"/>
              <a:tabLst>
                <a:tab pos="299015" algn="l"/>
                <a:tab pos="299650" algn="l"/>
              </a:tabLst>
            </a:pPr>
            <a:r>
              <a:rPr lang="en-US" sz="2400" b="0" i="0" dirty="0">
                <a:solidFill>
                  <a:srgbClr val="273239"/>
                </a:solidFill>
                <a:effectLst/>
                <a:latin typeface="urw-din"/>
              </a:rPr>
              <a:t>Energy must be stored. Geographical locations might be difficult to navigate.</a:t>
            </a:r>
          </a:p>
          <a:p>
            <a:pPr marL="811975" marR="5080" lvl="1" indent="-342819" algn="just">
              <a:spcBef>
                <a:spcPts val="4"/>
              </a:spcBef>
              <a:buFont typeface="Wingdings" pitchFamily="2" charset="2"/>
              <a:buChar char="ü"/>
              <a:tabLst>
                <a:tab pos="299015" algn="l"/>
                <a:tab pos="299650" algn="l"/>
              </a:tabLst>
            </a:pPr>
            <a:endParaRPr lang="en-US" sz="2200" dirty="0">
              <a:latin typeface="Times New Roman" pitchFamily="18" charset="0"/>
              <a:cs typeface="Times New Roman" pitchFamily="18" charset="0"/>
            </a:endParaRPr>
          </a:p>
        </p:txBody>
      </p:sp>
      <p:pic>
        <p:nvPicPr>
          <p:cNvPr id="6" name="Picture 2" descr="C:\Users\Sumit\Desktop\download.png"/>
          <p:cNvPicPr>
            <a:picLocks noChangeAspect="1" noChangeArrowheads="1"/>
          </p:cNvPicPr>
          <p:nvPr/>
        </p:nvPicPr>
        <p:blipFill>
          <a:blip r:embed="rId3"/>
          <a:srcRect/>
          <a:stretch>
            <a:fillRect/>
          </a:stretch>
        </p:blipFill>
        <p:spPr bwMode="auto">
          <a:xfrm>
            <a:off x="228600" y="304800"/>
            <a:ext cx="1447800" cy="914400"/>
          </a:xfrm>
          <a:prstGeom prst="rect">
            <a:avLst/>
          </a:prstGeom>
          <a:noFill/>
        </p:spPr>
      </p:pic>
      <p:sp>
        <p:nvSpPr>
          <p:cNvPr id="4" name="Date Placeholder 3">
            <a:extLst>
              <a:ext uri="{FF2B5EF4-FFF2-40B4-BE49-F238E27FC236}">
                <a16:creationId xmlns:a16="http://schemas.microsoft.com/office/drawing/2014/main" id="{E040DEA5-F47A-E08E-92B3-7A4973941606}"/>
              </a:ext>
            </a:extLst>
          </p:cNvPr>
          <p:cNvSpPr>
            <a:spLocks noGrp="1"/>
          </p:cNvSpPr>
          <p:nvPr>
            <p:ph type="dt" sz="half" idx="6"/>
          </p:nvPr>
        </p:nvSpPr>
        <p:spPr/>
        <p:txBody>
          <a:bodyPr/>
          <a:lstStyle/>
          <a:p>
            <a:fld id="{574CD136-EFE8-4321-8252-C0988873A243}" type="datetime1">
              <a:rPr lang="en-US" spc="-4" smtClean="0"/>
              <a:t>8/22/2022</a:t>
            </a:fld>
            <a:endParaRPr lang="en-US" spc="-4" dirty="0"/>
          </a:p>
        </p:txBody>
      </p:sp>
      <p:sp>
        <p:nvSpPr>
          <p:cNvPr id="5" name="Footer Placeholder 4">
            <a:extLst>
              <a:ext uri="{FF2B5EF4-FFF2-40B4-BE49-F238E27FC236}">
                <a16:creationId xmlns:a16="http://schemas.microsoft.com/office/drawing/2014/main" id="{F57EF63B-42D2-A157-86BF-F06EF72D687F}"/>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16298538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2" y="1476172"/>
            <a:ext cx="9220199" cy="5750292"/>
          </a:xfrm>
        </p:spPr>
        <p:txBody>
          <a:bodyPr/>
          <a:lstStyle/>
          <a:p>
            <a:pPr marL="756107" marR="1168126" lvl="1" indent="-286953" algn="just">
              <a:buFont typeface="Wingdings" pitchFamily="2" charset="2"/>
              <a:buChar char="ü"/>
              <a:tabLst>
                <a:tab pos="299015" algn="l"/>
                <a:tab pos="299650" algn="l"/>
              </a:tabLst>
            </a:pPr>
            <a:r>
              <a:rPr lang="en-IN" sz="2500" b="1" spc="-4" dirty="0">
                <a:latin typeface="Times New Roman" pitchFamily="18" charset="0"/>
                <a:cs typeface="Times New Roman" pitchFamily="18" charset="0"/>
              </a:rPr>
              <a:t>Tides</a:t>
            </a:r>
            <a:r>
              <a:rPr lang="en-IN" sz="2500" spc="-4" dirty="0">
                <a:latin typeface="Times New Roman" pitchFamily="18" charset="0"/>
                <a:cs typeface="Times New Roman" pitchFamily="18" charset="0"/>
              </a:rPr>
              <a:t> </a:t>
            </a:r>
            <a:r>
              <a:rPr lang="en-IN" sz="2500" dirty="0">
                <a:latin typeface="Times New Roman" pitchFamily="18" charset="0"/>
                <a:cs typeface="Times New Roman" pitchFamily="18" charset="0"/>
              </a:rPr>
              <a:t>: </a:t>
            </a:r>
            <a:r>
              <a:rPr lang="en-IN" sz="2500" spc="-4" dirty="0">
                <a:latin typeface="Times New Roman" pitchFamily="18" charset="0"/>
                <a:cs typeface="Times New Roman" pitchFamily="18" charset="0"/>
              </a:rPr>
              <a:t>barrages (dams) </a:t>
            </a:r>
            <a:r>
              <a:rPr lang="en-IN" sz="2500" dirty="0">
                <a:latin typeface="Times New Roman" pitchFamily="18" charset="0"/>
                <a:cs typeface="Times New Roman" pitchFamily="18" charset="0"/>
              </a:rPr>
              <a:t>across </a:t>
            </a:r>
            <a:r>
              <a:rPr lang="en-IN" sz="2500" spc="-4" dirty="0">
                <a:latin typeface="Times New Roman" pitchFamily="18" charset="0"/>
                <a:cs typeface="Times New Roman" pitchFamily="18" charset="0"/>
              </a:rPr>
              <a:t>river </a:t>
            </a:r>
            <a:r>
              <a:rPr lang="en-IN" sz="2500" dirty="0">
                <a:latin typeface="Times New Roman" pitchFamily="18" charset="0"/>
                <a:cs typeface="Times New Roman" pitchFamily="18" charset="0"/>
              </a:rPr>
              <a:t>mouths </a:t>
            </a:r>
            <a:r>
              <a:rPr lang="en-IN" sz="2500" spc="-4" dirty="0">
                <a:latin typeface="Times New Roman" pitchFamily="18" charset="0"/>
                <a:cs typeface="Times New Roman" pitchFamily="18" charset="0"/>
              </a:rPr>
              <a:t>are expensive </a:t>
            </a:r>
            <a:r>
              <a:rPr lang="en-IN" sz="2500" dirty="0">
                <a:latin typeface="Times New Roman" pitchFamily="18" charset="0"/>
                <a:cs typeface="Times New Roman" pitchFamily="18" charset="0"/>
              </a:rPr>
              <a:t>to </a:t>
            </a:r>
            <a:r>
              <a:rPr lang="en-IN" sz="2500" spc="-4" dirty="0">
                <a:latin typeface="Times New Roman" pitchFamily="18" charset="0"/>
                <a:cs typeface="Times New Roman" pitchFamily="18" charset="0"/>
              </a:rPr>
              <a:t>build and disrupt  shipping. Smaller turbines are cheaper and easier </a:t>
            </a:r>
            <a:r>
              <a:rPr lang="en-IN" sz="2500" dirty="0">
                <a:latin typeface="Times New Roman" pitchFamily="18" charset="0"/>
                <a:cs typeface="Times New Roman" pitchFamily="18" charset="0"/>
              </a:rPr>
              <a:t>to </a:t>
            </a:r>
            <a:r>
              <a:rPr lang="en-IN" sz="2500" spc="-4" dirty="0">
                <a:latin typeface="Times New Roman" pitchFamily="18" charset="0"/>
                <a:cs typeface="Times New Roman" pitchFamily="18" charset="0"/>
              </a:rPr>
              <a:t>install.</a:t>
            </a:r>
          </a:p>
          <a:p>
            <a:pPr marL="756107" marR="1168126" lvl="1" indent="-286953" algn="just">
              <a:buFont typeface="Wingdings" pitchFamily="2" charset="2"/>
              <a:buChar char="ü"/>
              <a:tabLst>
                <a:tab pos="299015" algn="l"/>
                <a:tab pos="299650" algn="l"/>
              </a:tabLst>
            </a:pPr>
            <a:endParaRPr lang="en-IN" sz="2500" spc="-4" dirty="0">
              <a:latin typeface="Times New Roman" pitchFamily="18" charset="0"/>
              <a:cs typeface="Times New Roman" pitchFamily="18" charset="0"/>
            </a:endParaRPr>
          </a:p>
          <a:p>
            <a:pPr marL="756107" lvl="1" indent="-286953" algn="just">
              <a:spcBef>
                <a:spcPts val="100"/>
              </a:spcBef>
              <a:buFont typeface="Wingdings" pitchFamily="2" charset="2"/>
              <a:buChar char="ü"/>
              <a:tabLst>
                <a:tab pos="299015" algn="l"/>
                <a:tab pos="299650" algn="l"/>
              </a:tabLst>
            </a:pPr>
            <a:r>
              <a:rPr lang="en-IN" sz="2500" b="1" dirty="0">
                <a:latin typeface="Times New Roman" pitchFamily="18" charset="0"/>
                <a:cs typeface="Times New Roman" pitchFamily="18" charset="0"/>
              </a:rPr>
              <a:t>Rivers</a:t>
            </a:r>
            <a:r>
              <a:rPr lang="en-IN" sz="2500" spc="135" dirty="0">
                <a:latin typeface="Times New Roman" pitchFamily="18" charset="0"/>
                <a:cs typeface="Times New Roman" pitchFamily="18" charset="0"/>
              </a:rPr>
              <a:t> </a:t>
            </a:r>
            <a:r>
              <a:rPr lang="en-IN" sz="2500" dirty="0">
                <a:latin typeface="Times New Roman" pitchFamily="18" charset="0"/>
                <a:cs typeface="Times New Roman" pitchFamily="18" charset="0"/>
              </a:rPr>
              <a:t>:</a:t>
            </a:r>
            <a:r>
              <a:rPr lang="en-IN" sz="2500" spc="130" dirty="0">
                <a:latin typeface="Times New Roman" pitchFamily="18" charset="0"/>
                <a:cs typeface="Times New Roman" pitchFamily="18" charset="0"/>
              </a:rPr>
              <a:t> </a:t>
            </a:r>
            <a:r>
              <a:rPr lang="en-IN" sz="2500" spc="-4" dirty="0">
                <a:latin typeface="Times New Roman" pitchFamily="18" charset="0"/>
                <a:cs typeface="Times New Roman" pitchFamily="18" charset="0"/>
              </a:rPr>
              <a:t>Dams</a:t>
            </a:r>
            <a:r>
              <a:rPr lang="en-IN" sz="2500" spc="130" dirty="0">
                <a:latin typeface="Times New Roman" pitchFamily="18" charset="0"/>
                <a:cs typeface="Times New Roman" pitchFamily="18" charset="0"/>
              </a:rPr>
              <a:t> </a:t>
            </a:r>
            <a:r>
              <a:rPr lang="en-IN" sz="2500" dirty="0">
                <a:latin typeface="Times New Roman" pitchFamily="18" charset="0"/>
                <a:cs typeface="Times New Roman" pitchFamily="18" charset="0"/>
              </a:rPr>
              <a:t>are</a:t>
            </a:r>
            <a:r>
              <a:rPr lang="en-IN" sz="2500" spc="125" dirty="0">
                <a:latin typeface="Times New Roman" pitchFamily="18" charset="0"/>
                <a:cs typeface="Times New Roman" pitchFamily="18" charset="0"/>
              </a:rPr>
              <a:t> </a:t>
            </a:r>
            <a:r>
              <a:rPr lang="en-IN" sz="2500" spc="-4" dirty="0">
                <a:latin typeface="Times New Roman" pitchFamily="18" charset="0"/>
                <a:cs typeface="Times New Roman" pitchFamily="18" charset="0"/>
              </a:rPr>
              <a:t>expensive</a:t>
            </a:r>
            <a:r>
              <a:rPr lang="en-IN" sz="2500" spc="125" dirty="0">
                <a:latin typeface="Times New Roman" pitchFamily="18" charset="0"/>
                <a:cs typeface="Times New Roman" pitchFamily="18" charset="0"/>
              </a:rPr>
              <a:t> </a:t>
            </a:r>
            <a:r>
              <a:rPr lang="en-IN" sz="2500" dirty="0">
                <a:latin typeface="Times New Roman" pitchFamily="18" charset="0"/>
                <a:cs typeface="Times New Roman" pitchFamily="18" charset="0"/>
              </a:rPr>
              <a:t>to</a:t>
            </a:r>
            <a:r>
              <a:rPr lang="en-IN" sz="2500" spc="125" dirty="0">
                <a:latin typeface="Times New Roman" pitchFamily="18" charset="0"/>
                <a:cs typeface="Times New Roman" pitchFamily="18" charset="0"/>
              </a:rPr>
              <a:t> </a:t>
            </a:r>
            <a:r>
              <a:rPr lang="en-IN" sz="2500" spc="-4" dirty="0">
                <a:latin typeface="Times New Roman" pitchFamily="18" charset="0"/>
                <a:cs typeface="Times New Roman" pitchFamily="18" charset="0"/>
              </a:rPr>
              <a:t>build</a:t>
            </a:r>
            <a:r>
              <a:rPr lang="en-IN" sz="2500" spc="125" dirty="0">
                <a:latin typeface="Times New Roman" pitchFamily="18" charset="0"/>
                <a:cs typeface="Times New Roman" pitchFamily="18" charset="0"/>
              </a:rPr>
              <a:t> </a:t>
            </a:r>
            <a:r>
              <a:rPr lang="en-IN" sz="2500" dirty="0">
                <a:latin typeface="Times New Roman" pitchFamily="18" charset="0"/>
                <a:cs typeface="Times New Roman" pitchFamily="18" charset="0"/>
              </a:rPr>
              <a:t>and</a:t>
            </a:r>
            <a:r>
              <a:rPr lang="en-IN" sz="2500" spc="125" dirty="0">
                <a:latin typeface="Times New Roman" pitchFamily="18" charset="0"/>
                <a:cs typeface="Times New Roman" pitchFamily="18" charset="0"/>
              </a:rPr>
              <a:t> </a:t>
            </a:r>
            <a:r>
              <a:rPr lang="en-IN" sz="2500" dirty="0">
                <a:latin typeface="Times New Roman" pitchFamily="18" charset="0"/>
                <a:cs typeface="Times New Roman" pitchFamily="18" charset="0"/>
              </a:rPr>
              <a:t>disrupt</a:t>
            </a:r>
            <a:r>
              <a:rPr lang="en-IN" sz="2500" spc="135" dirty="0">
                <a:latin typeface="Times New Roman" pitchFamily="18" charset="0"/>
                <a:cs typeface="Times New Roman" pitchFamily="18" charset="0"/>
              </a:rPr>
              <a:t> </a:t>
            </a:r>
            <a:r>
              <a:rPr lang="en-IN" sz="2500" dirty="0">
                <a:latin typeface="Times New Roman" pitchFamily="18" charset="0"/>
                <a:cs typeface="Times New Roman" pitchFamily="18" charset="0"/>
              </a:rPr>
              <a:t>the</a:t>
            </a:r>
            <a:r>
              <a:rPr lang="en-IN" sz="2500" spc="125" dirty="0">
                <a:latin typeface="Times New Roman" pitchFamily="18" charset="0"/>
                <a:cs typeface="Times New Roman" pitchFamily="18" charset="0"/>
              </a:rPr>
              <a:t> </a:t>
            </a:r>
            <a:r>
              <a:rPr lang="en-IN" sz="2500" spc="-4" dirty="0">
                <a:latin typeface="Times New Roman" pitchFamily="18" charset="0"/>
                <a:cs typeface="Times New Roman" pitchFamily="18" charset="0"/>
              </a:rPr>
              <a:t>environment.</a:t>
            </a:r>
            <a:r>
              <a:rPr lang="en-IN" sz="2500" spc="130" dirty="0">
                <a:latin typeface="Times New Roman" pitchFamily="18" charset="0"/>
                <a:cs typeface="Times New Roman" pitchFamily="18" charset="0"/>
              </a:rPr>
              <a:t> </a:t>
            </a:r>
            <a:r>
              <a:rPr lang="en-IN" sz="2500" spc="-4" dirty="0">
                <a:latin typeface="Times New Roman" pitchFamily="18" charset="0"/>
                <a:cs typeface="Times New Roman" pitchFamily="18" charset="0"/>
              </a:rPr>
              <a:t>They</a:t>
            </a:r>
            <a:r>
              <a:rPr lang="en-IN" sz="2500" spc="130" dirty="0">
                <a:latin typeface="Times New Roman" pitchFamily="18" charset="0"/>
                <a:cs typeface="Times New Roman" pitchFamily="18" charset="0"/>
              </a:rPr>
              <a:t> </a:t>
            </a:r>
            <a:r>
              <a:rPr lang="en-IN" sz="2500" spc="-4" dirty="0">
                <a:latin typeface="Times New Roman" pitchFamily="18" charset="0"/>
                <a:cs typeface="Times New Roman" pitchFamily="18" charset="0"/>
              </a:rPr>
              <a:t>have</a:t>
            </a:r>
            <a:r>
              <a:rPr lang="en-IN" sz="2500" spc="125" dirty="0">
                <a:latin typeface="Times New Roman" pitchFamily="18" charset="0"/>
                <a:cs typeface="Times New Roman" pitchFamily="18" charset="0"/>
              </a:rPr>
              <a:t> </a:t>
            </a:r>
            <a:r>
              <a:rPr lang="en-IN" sz="2500" spc="-4" dirty="0">
                <a:latin typeface="Times New Roman" pitchFamily="18" charset="0"/>
                <a:cs typeface="Times New Roman" pitchFamily="18" charset="0"/>
              </a:rPr>
              <a:t>also</a:t>
            </a:r>
            <a:r>
              <a:rPr lang="en-IN" sz="2500" dirty="0">
                <a:latin typeface="Times New Roman" pitchFamily="18" charset="0"/>
                <a:cs typeface="Times New Roman" pitchFamily="18" charset="0"/>
              </a:rPr>
              <a:t> </a:t>
            </a:r>
            <a:r>
              <a:rPr lang="en-IN" sz="2500" spc="-4" dirty="0">
                <a:latin typeface="Times New Roman" pitchFamily="18" charset="0"/>
                <a:cs typeface="Times New Roman" pitchFamily="18" charset="0"/>
              </a:rPr>
              <a:t>caused</a:t>
            </a:r>
            <a:r>
              <a:rPr lang="en-IN" sz="2500" spc="4" dirty="0">
                <a:latin typeface="Times New Roman" pitchFamily="18" charset="0"/>
                <a:cs typeface="Times New Roman" pitchFamily="18" charset="0"/>
              </a:rPr>
              <a:t> </a:t>
            </a:r>
            <a:r>
              <a:rPr lang="en-IN" sz="2500" spc="-4" dirty="0">
                <a:latin typeface="Times New Roman" pitchFamily="18" charset="0"/>
                <a:cs typeface="Times New Roman" pitchFamily="18" charset="0"/>
              </a:rPr>
              <a:t>earthquakes.</a:t>
            </a:r>
          </a:p>
          <a:p>
            <a:pPr marL="756107" lvl="1" indent="-286953" algn="just">
              <a:spcBef>
                <a:spcPts val="100"/>
              </a:spcBef>
              <a:buFont typeface="Wingdings" pitchFamily="2" charset="2"/>
              <a:buChar char="ü"/>
              <a:tabLst>
                <a:tab pos="299015" algn="l"/>
                <a:tab pos="299650" algn="l"/>
              </a:tabLst>
            </a:pPr>
            <a:endParaRPr lang="en-IN" sz="2500" dirty="0">
              <a:latin typeface="Times New Roman" pitchFamily="18" charset="0"/>
              <a:cs typeface="Times New Roman" pitchFamily="18" charset="0"/>
            </a:endParaRPr>
          </a:p>
          <a:p>
            <a:pPr marL="756107" lvl="1" indent="-286953" algn="just">
              <a:buFont typeface="Wingdings" pitchFamily="2" charset="2"/>
              <a:buChar char="ü"/>
              <a:tabLst>
                <a:tab pos="299015" algn="l"/>
                <a:tab pos="299650" algn="l"/>
              </a:tabLst>
            </a:pPr>
            <a:r>
              <a:rPr lang="en-IN" sz="2500" b="1" dirty="0">
                <a:latin typeface="Times New Roman" pitchFamily="18" charset="0"/>
                <a:cs typeface="Times New Roman" pitchFamily="18" charset="0"/>
              </a:rPr>
              <a:t>Geothermal</a:t>
            </a:r>
            <a:r>
              <a:rPr lang="en-IN" sz="2500" dirty="0">
                <a:latin typeface="Times New Roman" pitchFamily="18" charset="0"/>
                <a:cs typeface="Times New Roman" pitchFamily="18" charset="0"/>
              </a:rPr>
              <a:t> : </a:t>
            </a:r>
            <a:r>
              <a:rPr lang="en-IN" sz="2500" spc="-10" dirty="0">
                <a:latin typeface="Times New Roman" pitchFamily="18" charset="0"/>
                <a:cs typeface="Times New Roman" pitchFamily="18" charset="0"/>
              </a:rPr>
              <a:t>Difficult </a:t>
            </a:r>
            <a:r>
              <a:rPr lang="en-IN" sz="2500" spc="-4" dirty="0">
                <a:latin typeface="Times New Roman" pitchFamily="18" charset="0"/>
                <a:cs typeface="Times New Roman" pitchFamily="18" charset="0"/>
              </a:rPr>
              <a:t>to drill </a:t>
            </a:r>
            <a:r>
              <a:rPr lang="en-IN" sz="2500" dirty="0">
                <a:latin typeface="Times New Roman" pitchFamily="18" charset="0"/>
                <a:cs typeface="Times New Roman" pitchFamily="18" charset="0"/>
              </a:rPr>
              <a:t>two </a:t>
            </a:r>
            <a:r>
              <a:rPr lang="en-IN" sz="2500" spc="-4" dirty="0">
                <a:latin typeface="Times New Roman" pitchFamily="18" charset="0"/>
                <a:cs typeface="Times New Roman" pitchFamily="18" charset="0"/>
              </a:rPr>
              <a:t>or three kilometres down into the</a:t>
            </a:r>
            <a:r>
              <a:rPr lang="en-IN" sz="2500" spc="110" dirty="0">
                <a:latin typeface="Times New Roman" pitchFamily="18" charset="0"/>
                <a:cs typeface="Times New Roman" pitchFamily="18" charset="0"/>
              </a:rPr>
              <a:t> </a:t>
            </a:r>
            <a:r>
              <a:rPr lang="en-IN" sz="2500" spc="-4" dirty="0">
                <a:latin typeface="Times New Roman" pitchFamily="18" charset="0"/>
                <a:cs typeface="Times New Roman" pitchFamily="18" charset="0"/>
              </a:rPr>
              <a:t>earth.</a:t>
            </a:r>
          </a:p>
          <a:p>
            <a:pPr marL="756107" lvl="1" indent="-286953" algn="just">
              <a:buFont typeface="Wingdings" pitchFamily="2" charset="2"/>
              <a:buChar char="ü"/>
              <a:tabLst>
                <a:tab pos="299015" algn="l"/>
                <a:tab pos="299650" algn="l"/>
              </a:tabLst>
            </a:pPr>
            <a:endParaRPr lang="en-IN" sz="2500" dirty="0">
              <a:latin typeface="Times New Roman" pitchFamily="18" charset="0"/>
              <a:cs typeface="Times New Roman" pitchFamily="18" charset="0"/>
            </a:endParaRPr>
          </a:p>
          <a:p>
            <a:pPr marL="756107" marR="5080" lvl="1" indent="-286953" algn="just">
              <a:buFont typeface="Wingdings" pitchFamily="2" charset="2"/>
              <a:buChar char="ü"/>
              <a:tabLst>
                <a:tab pos="299650" algn="l"/>
              </a:tabLst>
            </a:pPr>
            <a:r>
              <a:rPr lang="en-IN" sz="2500" b="1" spc="-4" dirty="0">
                <a:latin typeface="Times New Roman" pitchFamily="18" charset="0"/>
                <a:cs typeface="Times New Roman" pitchFamily="18" charset="0"/>
              </a:rPr>
              <a:t>Biofuel</a:t>
            </a:r>
            <a:r>
              <a:rPr lang="en-IN" sz="2500" spc="-4" dirty="0">
                <a:latin typeface="Times New Roman" pitchFamily="18" charset="0"/>
                <a:cs typeface="Times New Roman" pitchFamily="18" charset="0"/>
              </a:rPr>
              <a:t> </a:t>
            </a:r>
            <a:r>
              <a:rPr lang="en-IN" sz="2500" dirty="0">
                <a:latin typeface="Times New Roman" pitchFamily="18" charset="0"/>
                <a:cs typeface="Times New Roman" pitchFamily="18" charset="0"/>
              </a:rPr>
              <a:t>: </a:t>
            </a:r>
            <a:r>
              <a:rPr lang="en-IN" sz="2500" spc="-4" dirty="0">
                <a:latin typeface="Times New Roman" pitchFamily="18" charset="0"/>
                <a:cs typeface="Times New Roman" pitchFamily="18" charset="0"/>
              </a:rPr>
              <a:t>Often uses crop lands and crops (like corn) </a:t>
            </a:r>
            <a:r>
              <a:rPr lang="en-IN" sz="2500" dirty="0">
                <a:latin typeface="Times New Roman" pitchFamily="18" charset="0"/>
                <a:cs typeface="Times New Roman" pitchFamily="18" charset="0"/>
              </a:rPr>
              <a:t>to </a:t>
            </a:r>
            <a:r>
              <a:rPr lang="en-IN" sz="2500" spc="-4" dirty="0">
                <a:latin typeface="Times New Roman" pitchFamily="18" charset="0"/>
                <a:cs typeface="Times New Roman" pitchFamily="18" charset="0"/>
              </a:rPr>
              <a:t>produce </a:t>
            </a:r>
            <a:r>
              <a:rPr lang="en-IN" sz="2500" dirty="0">
                <a:latin typeface="Times New Roman" pitchFamily="18" charset="0"/>
                <a:cs typeface="Times New Roman" pitchFamily="18" charset="0"/>
              </a:rPr>
              <a:t>the </a:t>
            </a:r>
            <a:r>
              <a:rPr lang="en-IN" sz="2500" spc="-4" dirty="0">
                <a:latin typeface="Times New Roman" pitchFamily="18" charset="0"/>
                <a:cs typeface="Times New Roman" pitchFamily="18" charset="0"/>
              </a:rPr>
              <a:t>bio-alcohol.  This </a:t>
            </a:r>
            <a:r>
              <a:rPr lang="en-IN" sz="2500" dirty="0">
                <a:latin typeface="Times New Roman" pitchFamily="18" charset="0"/>
                <a:cs typeface="Times New Roman" pitchFamily="18" charset="0"/>
              </a:rPr>
              <a:t>means that </a:t>
            </a:r>
            <a:r>
              <a:rPr lang="en-IN" sz="2500" spc="-4" dirty="0">
                <a:latin typeface="Times New Roman" pitchFamily="18" charset="0"/>
                <a:cs typeface="Times New Roman" pitchFamily="18" charset="0"/>
              </a:rPr>
              <a:t>more land has to be cleared </a:t>
            </a:r>
            <a:r>
              <a:rPr lang="en-IN" sz="2500" dirty="0">
                <a:latin typeface="Times New Roman" pitchFamily="18" charset="0"/>
                <a:cs typeface="Times New Roman" pitchFamily="18" charset="0"/>
              </a:rPr>
              <a:t>to </a:t>
            </a:r>
            <a:r>
              <a:rPr lang="en-IN" sz="2500" spc="-4" dirty="0">
                <a:latin typeface="Times New Roman" pitchFamily="18" charset="0"/>
                <a:cs typeface="Times New Roman" pitchFamily="18" charset="0"/>
              </a:rPr>
              <a:t>grow </a:t>
            </a:r>
            <a:r>
              <a:rPr lang="en-IN" sz="2500" dirty="0">
                <a:latin typeface="Times New Roman" pitchFamily="18" charset="0"/>
                <a:cs typeface="Times New Roman" pitchFamily="18" charset="0"/>
              </a:rPr>
              <a:t>crops, </a:t>
            </a:r>
            <a:r>
              <a:rPr lang="en-IN" sz="2500" spc="-4" dirty="0">
                <a:latin typeface="Times New Roman" pitchFamily="18" charset="0"/>
                <a:cs typeface="Times New Roman" pitchFamily="18" charset="0"/>
              </a:rPr>
              <a:t>or there is not enough  food, or </a:t>
            </a:r>
            <a:r>
              <a:rPr lang="en-IN" sz="2500" dirty="0">
                <a:latin typeface="Times New Roman" pitchFamily="18" charset="0"/>
                <a:cs typeface="Times New Roman" pitchFamily="18" charset="0"/>
              </a:rPr>
              <a:t>that </a:t>
            </a:r>
            <a:r>
              <a:rPr lang="en-IN" sz="2500" spc="-4" dirty="0">
                <a:latin typeface="Times New Roman" pitchFamily="18" charset="0"/>
                <a:cs typeface="Times New Roman" pitchFamily="18" charset="0"/>
              </a:rPr>
              <a:t>food becomes more</a:t>
            </a:r>
            <a:r>
              <a:rPr lang="en-IN" sz="2500" spc="14" dirty="0">
                <a:latin typeface="Times New Roman" pitchFamily="18" charset="0"/>
                <a:cs typeface="Times New Roman" pitchFamily="18" charset="0"/>
              </a:rPr>
              <a:t> </a:t>
            </a:r>
            <a:r>
              <a:rPr lang="en-IN" sz="2500" spc="-4" dirty="0">
                <a:latin typeface="Times New Roman" pitchFamily="18" charset="0"/>
                <a:cs typeface="Times New Roman" pitchFamily="18" charset="0"/>
              </a:rPr>
              <a:t>expensive.</a:t>
            </a:r>
            <a:endParaRPr lang="en-IN" sz="2500" dirty="0">
              <a:latin typeface="Times New Roman" pitchFamily="18" charset="0"/>
              <a:cs typeface="Times New Roman" pitchFamily="18" charset="0"/>
            </a:endParaRPr>
          </a:p>
          <a:p>
            <a:endParaRPr lang="en-IN" dirty="0"/>
          </a:p>
        </p:txBody>
      </p:sp>
      <p:sp>
        <p:nvSpPr>
          <p:cNvPr id="6"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 name="object 2"/>
          <p:cNvSpPr txBox="1">
            <a:spLocks noGrp="1"/>
          </p:cNvSpPr>
          <p:nvPr>
            <p:ph type="title"/>
          </p:nvPr>
        </p:nvSpPr>
        <p:spPr>
          <a:xfrm>
            <a:off x="1905000" y="537404"/>
            <a:ext cx="7696200" cy="518821"/>
          </a:xfrm>
          <a:prstGeom prst="rect">
            <a:avLst/>
          </a:prstGeom>
        </p:spPr>
        <p:txBody>
          <a:bodyPr vert="horz" wrap="square" lIns="0" tIns="12697" rIns="0" bIns="0" rtlCol="0">
            <a:spAutoFit/>
          </a:bodyPr>
          <a:lstStyle/>
          <a:p>
            <a:pPr marL="12697">
              <a:spcBef>
                <a:spcPts val="100"/>
              </a:spcBef>
            </a:pPr>
            <a:r>
              <a:rPr lang="en-US" sz="3200" spc="-4" dirty="0">
                <a:latin typeface="Times New Roman" pitchFamily="18" charset="0"/>
                <a:cs typeface="Times New Roman" pitchFamily="18" charset="0"/>
              </a:rPr>
              <a:t>Disadvantages of Renewable energy</a:t>
            </a:r>
            <a:r>
              <a:rPr lang="en-US" sz="3200" spc="35" dirty="0">
                <a:latin typeface="Times New Roman" pitchFamily="18" charset="0"/>
                <a:cs typeface="Times New Roman" pitchFamily="18" charset="0"/>
              </a:rPr>
              <a:t> </a:t>
            </a:r>
            <a:r>
              <a:rPr lang="en-US" sz="3200" spc="-4" dirty="0">
                <a:latin typeface="Times New Roman" pitchFamily="18" charset="0"/>
                <a:cs typeface="Times New Roman" pitchFamily="18" charset="0"/>
              </a:rPr>
              <a:t>sources</a:t>
            </a:r>
            <a:endParaRPr spc="-4" dirty="0">
              <a:latin typeface="Times New Roman" pitchFamily="18" charset="0"/>
              <a:cs typeface="Times New Roman" pitchFamily="18" charset="0"/>
            </a:endParaRPr>
          </a:p>
        </p:txBody>
      </p:sp>
      <p:pic>
        <p:nvPicPr>
          <p:cNvPr id="5"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2" name="Date Placeholder 1">
            <a:extLst>
              <a:ext uri="{FF2B5EF4-FFF2-40B4-BE49-F238E27FC236}">
                <a16:creationId xmlns:a16="http://schemas.microsoft.com/office/drawing/2014/main" id="{0F20243F-18DB-0420-71C2-B5D6E5A15BDD}"/>
              </a:ext>
            </a:extLst>
          </p:cNvPr>
          <p:cNvSpPr>
            <a:spLocks noGrp="1"/>
          </p:cNvSpPr>
          <p:nvPr>
            <p:ph type="dt" sz="half" idx="6"/>
          </p:nvPr>
        </p:nvSpPr>
        <p:spPr/>
        <p:txBody>
          <a:bodyPr/>
          <a:lstStyle/>
          <a:p>
            <a:fld id="{98F9BB6A-DE49-49DA-96C4-74D9080E2FC8}" type="datetime1">
              <a:rPr lang="en-US" spc="-4" smtClean="0"/>
              <a:t>8/22/2022</a:t>
            </a:fld>
            <a:endParaRPr lang="en-US" spc="-4" dirty="0"/>
          </a:p>
        </p:txBody>
      </p:sp>
      <p:sp>
        <p:nvSpPr>
          <p:cNvPr id="4" name="Footer Placeholder 3">
            <a:extLst>
              <a:ext uri="{FF2B5EF4-FFF2-40B4-BE49-F238E27FC236}">
                <a16:creationId xmlns:a16="http://schemas.microsoft.com/office/drawing/2014/main" id="{CE32BF95-C200-4A0B-7640-1FBDA07D5BA6}"/>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38021935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 name="object 2"/>
          <p:cNvSpPr txBox="1">
            <a:spLocks noGrp="1"/>
          </p:cNvSpPr>
          <p:nvPr>
            <p:ph type="title"/>
          </p:nvPr>
        </p:nvSpPr>
        <p:spPr>
          <a:xfrm>
            <a:off x="1905000" y="537404"/>
            <a:ext cx="7696200" cy="505263"/>
          </a:xfrm>
          <a:prstGeom prst="rect">
            <a:avLst/>
          </a:prstGeom>
        </p:spPr>
        <p:txBody>
          <a:bodyPr vert="horz" wrap="square" lIns="0" tIns="12697" rIns="0" bIns="0" rtlCol="0">
            <a:spAutoFit/>
          </a:bodyPr>
          <a:lstStyle/>
          <a:p>
            <a:pPr marL="12697" algn="ctr">
              <a:spcBef>
                <a:spcPts val="100"/>
              </a:spcBef>
            </a:pPr>
            <a:r>
              <a:rPr lang="en-US" sz="3200" spc="-4" dirty="0">
                <a:latin typeface="Times New Roman" pitchFamily="18" charset="0"/>
                <a:cs typeface="Times New Roman" pitchFamily="18" charset="0"/>
              </a:rPr>
              <a:t>Solar Cells</a:t>
            </a:r>
            <a:endParaRPr spc="-4" dirty="0">
              <a:latin typeface="Times New Roman" pitchFamily="18" charset="0"/>
              <a:cs typeface="Times New Roman" pitchFamily="18" charset="0"/>
            </a:endParaRPr>
          </a:p>
        </p:txBody>
      </p:sp>
      <p:pic>
        <p:nvPicPr>
          <p:cNvPr id="5"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2" name="Date Placeholder 1">
            <a:extLst>
              <a:ext uri="{FF2B5EF4-FFF2-40B4-BE49-F238E27FC236}">
                <a16:creationId xmlns:a16="http://schemas.microsoft.com/office/drawing/2014/main" id="{0F20243F-18DB-0420-71C2-B5D6E5A15BDD}"/>
              </a:ext>
            </a:extLst>
          </p:cNvPr>
          <p:cNvSpPr>
            <a:spLocks noGrp="1"/>
          </p:cNvSpPr>
          <p:nvPr>
            <p:ph type="dt" sz="half" idx="6"/>
          </p:nvPr>
        </p:nvSpPr>
        <p:spPr/>
        <p:txBody>
          <a:bodyPr/>
          <a:lstStyle/>
          <a:p>
            <a:fld id="{98F9BB6A-DE49-49DA-96C4-74D9080E2FC8}" type="datetime1">
              <a:rPr lang="en-US" spc="-4" smtClean="0"/>
              <a:t>8/22/2022</a:t>
            </a:fld>
            <a:endParaRPr lang="en-US" spc="-4" dirty="0"/>
          </a:p>
        </p:txBody>
      </p:sp>
      <p:sp>
        <p:nvSpPr>
          <p:cNvPr id="4" name="Footer Placeholder 3">
            <a:extLst>
              <a:ext uri="{FF2B5EF4-FFF2-40B4-BE49-F238E27FC236}">
                <a16:creationId xmlns:a16="http://schemas.microsoft.com/office/drawing/2014/main" id="{CE32BF95-C200-4A0B-7640-1FBDA07D5BA6}"/>
              </a:ext>
            </a:extLst>
          </p:cNvPr>
          <p:cNvSpPr>
            <a:spLocks noGrp="1"/>
          </p:cNvSpPr>
          <p:nvPr>
            <p:ph type="ftr" sz="quarter" idx="5"/>
          </p:nvPr>
        </p:nvSpPr>
        <p:spPr/>
        <p:txBody>
          <a:bodyPr/>
          <a:lstStyle/>
          <a:p>
            <a:r>
              <a:rPr lang="sv-SE"/>
              <a:t>Mr. Vikas Kumar                  RER (KOE-074)                   Unit- 1</a:t>
            </a:r>
            <a:endParaRPr lang="en-US" dirty="0"/>
          </a:p>
        </p:txBody>
      </p:sp>
      <p:sp>
        <p:nvSpPr>
          <p:cNvPr id="11" name="TextBox 10">
            <a:extLst>
              <a:ext uri="{FF2B5EF4-FFF2-40B4-BE49-F238E27FC236}">
                <a16:creationId xmlns:a16="http://schemas.microsoft.com/office/drawing/2014/main" id="{B9A0DEF3-2E1D-9C7F-4963-00ACE1C620A4}"/>
              </a:ext>
            </a:extLst>
          </p:cNvPr>
          <p:cNvSpPr txBox="1"/>
          <p:nvPr/>
        </p:nvSpPr>
        <p:spPr>
          <a:xfrm>
            <a:off x="304800" y="1295316"/>
            <a:ext cx="9372600" cy="1446550"/>
          </a:xfrm>
          <a:prstGeom prst="rect">
            <a:avLst/>
          </a:prstGeom>
          <a:noFill/>
        </p:spPr>
        <p:txBody>
          <a:bodyPr wrap="square">
            <a:spAutoFit/>
          </a:bodyPr>
          <a:lstStyle/>
          <a:p>
            <a:pPr marL="342900" indent="-342900" algn="just">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Solar cells (Photovoltaic Cells), convert the energy of light into electrical energy using the photovoltaic effect. </a:t>
            </a: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200" i="0" dirty="0">
              <a:effectLst/>
              <a:latin typeface="Times New Roman" panose="02020603050405020304" pitchFamily="18" charset="0"/>
              <a:cs typeface="Times New Roman" panose="02020603050405020304" pitchFamily="18" charset="0"/>
            </a:endParaRPr>
          </a:p>
          <a:p>
            <a:pPr algn="just"/>
            <a:r>
              <a:rPr lang="en-US" sz="2200" i="0" dirty="0">
                <a:effectLst/>
                <a:latin typeface="Times New Roman" panose="02020603050405020304" pitchFamily="18" charset="0"/>
                <a:cs typeface="Times New Roman" panose="02020603050405020304" pitchFamily="18" charset="0"/>
              </a:rPr>
              <a:t> </a:t>
            </a:r>
          </a:p>
        </p:txBody>
      </p:sp>
      <p:pic>
        <p:nvPicPr>
          <p:cNvPr id="1026" name="Picture 2" descr="Photovoltaic cell - Energy Education">
            <a:extLst>
              <a:ext uri="{FF2B5EF4-FFF2-40B4-BE49-F238E27FC236}">
                <a16:creationId xmlns:a16="http://schemas.microsoft.com/office/drawing/2014/main" id="{B99339E6-F812-19E1-A188-0F6B5EAC3C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267" y="2087683"/>
            <a:ext cx="6096000" cy="4733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4225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 name="object 2"/>
          <p:cNvSpPr txBox="1">
            <a:spLocks noGrp="1"/>
          </p:cNvSpPr>
          <p:nvPr>
            <p:ph type="title"/>
          </p:nvPr>
        </p:nvSpPr>
        <p:spPr>
          <a:xfrm>
            <a:off x="1905000" y="537404"/>
            <a:ext cx="7696200" cy="505263"/>
          </a:xfrm>
          <a:prstGeom prst="rect">
            <a:avLst/>
          </a:prstGeom>
        </p:spPr>
        <p:txBody>
          <a:bodyPr vert="horz" wrap="square" lIns="0" tIns="12697" rIns="0" bIns="0" rtlCol="0">
            <a:spAutoFit/>
          </a:bodyPr>
          <a:lstStyle/>
          <a:p>
            <a:pPr marL="12697" algn="ctr">
              <a:spcBef>
                <a:spcPts val="100"/>
              </a:spcBef>
            </a:pPr>
            <a:r>
              <a:rPr lang="en-US" sz="3200" spc="-4" dirty="0">
                <a:latin typeface="Times New Roman" pitchFamily="18" charset="0"/>
                <a:cs typeface="Times New Roman" pitchFamily="18" charset="0"/>
              </a:rPr>
              <a:t>Solar Cells</a:t>
            </a:r>
            <a:endParaRPr spc="-4" dirty="0">
              <a:latin typeface="Times New Roman" pitchFamily="18" charset="0"/>
              <a:cs typeface="Times New Roman" pitchFamily="18" charset="0"/>
            </a:endParaRPr>
          </a:p>
        </p:txBody>
      </p:sp>
      <p:pic>
        <p:nvPicPr>
          <p:cNvPr id="5"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2" name="Date Placeholder 1">
            <a:extLst>
              <a:ext uri="{FF2B5EF4-FFF2-40B4-BE49-F238E27FC236}">
                <a16:creationId xmlns:a16="http://schemas.microsoft.com/office/drawing/2014/main" id="{0F20243F-18DB-0420-71C2-B5D6E5A15BDD}"/>
              </a:ext>
            </a:extLst>
          </p:cNvPr>
          <p:cNvSpPr>
            <a:spLocks noGrp="1"/>
          </p:cNvSpPr>
          <p:nvPr>
            <p:ph type="dt" sz="half" idx="6"/>
          </p:nvPr>
        </p:nvSpPr>
        <p:spPr/>
        <p:txBody>
          <a:bodyPr/>
          <a:lstStyle/>
          <a:p>
            <a:fld id="{98F9BB6A-DE49-49DA-96C4-74D9080E2FC8}" type="datetime1">
              <a:rPr lang="en-US" spc="-4" smtClean="0"/>
              <a:t>8/22/2022</a:t>
            </a:fld>
            <a:endParaRPr lang="en-US" spc="-4" dirty="0"/>
          </a:p>
        </p:txBody>
      </p:sp>
      <p:sp>
        <p:nvSpPr>
          <p:cNvPr id="4" name="Footer Placeholder 3">
            <a:extLst>
              <a:ext uri="{FF2B5EF4-FFF2-40B4-BE49-F238E27FC236}">
                <a16:creationId xmlns:a16="http://schemas.microsoft.com/office/drawing/2014/main" id="{CE32BF95-C200-4A0B-7640-1FBDA07D5BA6}"/>
              </a:ext>
            </a:extLst>
          </p:cNvPr>
          <p:cNvSpPr>
            <a:spLocks noGrp="1"/>
          </p:cNvSpPr>
          <p:nvPr>
            <p:ph type="ftr" sz="quarter" idx="5"/>
          </p:nvPr>
        </p:nvSpPr>
        <p:spPr/>
        <p:txBody>
          <a:bodyPr/>
          <a:lstStyle/>
          <a:p>
            <a:r>
              <a:rPr lang="sv-SE"/>
              <a:t>Mr. Vikas Kumar                  RER (KOE-074)                   Unit- 1</a:t>
            </a:r>
            <a:endParaRPr lang="en-US" dirty="0"/>
          </a:p>
        </p:txBody>
      </p:sp>
      <p:sp>
        <p:nvSpPr>
          <p:cNvPr id="11" name="TextBox 10">
            <a:extLst>
              <a:ext uri="{FF2B5EF4-FFF2-40B4-BE49-F238E27FC236}">
                <a16:creationId xmlns:a16="http://schemas.microsoft.com/office/drawing/2014/main" id="{B9A0DEF3-2E1D-9C7F-4963-00ACE1C620A4}"/>
              </a:ext>
            </a:extLst>
          </p:cNvPr>
          <p:cNvSpPr txBox="1"/>
          <p:nvPr/>
        </p:nvSpPr>
        <p:spPr>
          <a:xfrm>
            <a:off x="304800" y="1295316"/>
            <a:ext cx="9372600" cy="769441"/>
          </a:xfrm>
          <a:prstGeom prst="rect">
            <a:avLst/>
          </a:prstGeom>
          <a:noFill/>
        </p:spPr>
        <p:txBody>
          <a:bodyPr wrap="square">
            <a:spAutoFit/>
          </a:bodyPr>
          <a:lstStyle/>
          <a:p>
            <a:pPr algn="just"/>
            <a:endParaRPr lang="en-US" sz="2200" i="0" dirty="0">
              <a:effectLst/>
              <a:latin typeface="Times New Roman" panose="02020603050405020304" pitchFamily="18" charset="0"/>
              <a:cs typeface="Times New Roman" panose="02020603050405020304" pitchFamily="18" charset="0"/>
            </a:endParaRPr>
          </a:p>
          <a:p>
            <a:pPr algn="just"/>
            <a:r>
              <a:rPr lang="en-US" sz="2200" i="0" dirty="0">
                <a:effectLst/>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E238E27A-2FAB-E03E-4F0F-A50FF211B2DE}"/>
              </a:ext>
            </a:extLst>
          </p:cNvPr>
          <p:cNvSpPr txBox="1"/>
          <p:nvPr/>
        </p:nvSpPr>
        <p:spPr>
          <a:xfrm>
            <a:off x="304800" y="1242126"/>
            <a:ext cx="9601200" cy="5970865"/>
          </a:xfrm>
          <a:prstGeom prst="rect">
            <a:avLst/>
          </a:prstGeom>
          <a:noFill/>
        </p:spPr>
        <p:txBody>
          <a:bodyPr wrap="square">
            <a:spAutoFit/>
          </a:bodyPr>
          <a:lstStyle/>
          <a:p>
            <a:pPr marL="342900" lvl="0" indent="-342900" algn="just">
              <a:buFont typeface="Symbol" panose="05050102010706020507" pitchFamily="18" charset="2"/>
              <a:buChar char=""/>
            </a:pPr>
            <a:r>
              <a:rPr lang="en-IN" sz="2400" dirty="0">
                <a:effectLst/>
                <a:latin typeface="+mj-lt"/>
                <a:ea typeface="Times New Roman" panose="02020603050405020304" pitchFamily="18" charset="0"/>
              </a:rPr>
              <a:t>A solar cell is a device that converts incident light into electric energy by photovoltaic effect. </a:t>
            </a:r>
          </a:p>
          <a:p>
            <a:pPr marL="342900" lvl="0" indent="-342900" algn="just">
              <a:buFont typeface="Symbol" panose="05050102010706020507" pitchFamily="18" charset="2"/>
              <a:buChar char=""/>
            </a:pPr>
            <a:endParaRPr lang="en-IN" sz="2400" dirty="0">
              <a:latin typeface="+mj-lt"/>
              <a:ea typeface="Times New Roman" panose="02020603050405020304" pitchFamily="18" charset="0"/>
            </a:endParaRPr>
          </a:p>
          <a:p>
            <a:pPr marL="342900" lvl="0" indent="-342900" algn="just">
              <a:buFont typeface="Symbol" panose="05050102010706020507" pitchFamily="18" charset="2"/>
              <a:buChar char=""/>
            </a:pPr>
            <a:r>
              <a:rPr lang="en-IN" sz="2400" dirty="0">
                <a:effectLst/>
                <a:latin typeface="+mj-lt"/>
                <a:ea typeface="Times New Roman" panose="02020603050405020304" pitchFamily="18" charset="0"/>
              </a:rPr>
              <a:t>Photovoltaic effect was first demonstrated in 1839 by French scientist Edmond Becquerel. </a:t>
            </a:r>
          </a:p>
          <a:p>
            <a:pPr marL="342900" lvl="0" indent="-342900" algn="just">
              <a:buFont typeface="Symbol" panose="05050102010706020507" pitchFamily="18" charset="2"/>
              <a:buChar char=""/>
            </a:pPr>
            <a:endParaRPr lang="en-IN" sz="2400" dirty="0">
              <a:latin typeface="+mj-lt"/>
              <a:ea typeface="Times New Roman" panose="02020603050405020304" pitchFamily="18" charset="0"/>
            </a:endParaRPr>
          </a:p>
          <a:p>
            <a:pPr marL="342900" lvl="0" indent="-342900" algn="just">
              <a:buFont typeface="Symbol" panose="05050102010706020507" pitchFamily="18" charset="2"/>
              <a:buChar char=""/>
            </a:pPr>
            <a:r>
              <a:rPr lang="en-IN" sz="2400" dirty="0">
                <a:effectLst/>
                <a:latin typeface="+mj-lt"/>
                <a:ea typeface="Times New Roman" panose="02020603050405020304" pitchFamily="18" charset="0"/>
              </a:rPr>
              <a:t>Later, in 1883, Charles Fritts fabricated the first photovoltaic cell by making a thin film gold electrode on a selenium semiconductor. </a:t>
            </a:r>
          </a:p>
          <a:p>
            <a:pPr marL="342900" lvl="0" indent="-342900" algn="just">
              <a:buFont typeface="Symbol" panose="05050102010706020507" pitchFamily="18" charset="2"/>
              <a:buChar char=""/>
            </a:pPr>
            <a:endParaRPr lang="en-IN" sz="2400" dirty="0">
              <a:latin typeface="+mj-lt"/>
              <a:ea typeface="Calibri" panose="020F0502020204030204" pitchFamily="34" charset="0"/>
            </a:endParaRPr>
          </a:p>
          <a:p>
            <a:pPr marL="342900" indent="-342900" algn="just">
              <a:buFont typeface="Symbol" panose="05050102010706020507" pitchFamily="18" charset="2"/>
              <a:buChar char=""/>
            </a:pPr>
            <a:r>
              <a:rPr lang="en-US" sz="2400" dirty="0">
                <a:effectLst/>
                <a:latin typeface="+mj-lt"/>
                <a:ea typeface="Calibri" panose="020F0502020204030204" pitchFamily="34" charset="0"/>
              </a:rPr>
              <a:t>The beginning of the 20th century opened a new paradigm of solar-energy harvesting when Einstein proposed his quantum interpretation of the </a:t>
            </a:r>
            <a:r>
              <a:rPr lang="en-US" sz="2400" u="none" strike="noStrike" dirty="0">
                <a:solidFill>
                  <a:srgbClr val="0000FF"/>
                </a:solidFill>
                <a:effectLst/>
                <a:latin typeface="+mj-lt"/>
                <a:ea typeface="Calibri" panose="020F0502020204030204" pitchFamily="34" charset="0"/>
                <a:hlinkClick r:id="rId4" tooltip="Learn more about photoelectric effect from ScienceDirect's AI-generated Topic Pages"/>
              </a:rPr>
              <a:t>photoelectric effect</a:t>
            </a:r>
            <a:r>
              <a:rPr lang="en-US" sz="2400" dirty="0">
                <a:effectLst/>
                <a:latin typeface="+mj-lt"/>
                <a:ea typeface="Calibri" panose="020F0502020204030204" pitchFamily="34" charset="0"/>
              </a:rPr>
              <a:t>.</a:t>
            </a:r>
            <a:r>
              <a:rPr lang="en-IN" sz="2400" dirty="0">
                <a:effectLst/>
                <a:latin typeface="+mj-lt"/>
                <a:ea typeface="Times New Roman" panose="02020603050405020304" pitchFamily="18" charset="0"/>
              </a:rPr>
              <a:t> </a:t>
            </a:r>
          </a:p>
          <a:p>
            <a:pPr marL="342900" indent="-342900" algn="just">
              <a:buFont typeface="Symbol" panose="05050102010706020507" pitchFamily="18" charset="2"/>
              <a:buChar char=""/>
            </a:pPr>
            <a:endParaRPr lang="en-IN" sz="2400" dirty="0">
              <a:latin typeface="+mj-lt"/>
              <a:ea typeface="Times New Roman" panose="02020603050405020304" pitchFamily="18" charset="0"/>
            </a:endParaRPr>
          </a:p>
          <a:p>
            <a:pPr marL="342900" indent="-342900" algn="just">
              <a:buFont typeface="Symbol" panose="05050102010706020507" pitchFamily="18" charset="2"/>
              <a:buChar char=""/>
            </a:pPr>
            <a:r>
              <a:rPr lang="en-IN" sz="2400" dirty="0">
                <a:effectLst/>
                <a:latin typeface="+mj-lt"/>
                <a:ea typeface="Times New Roman" panose="02020603050405020304" pitchFamily="18" charset="0"/>
              </a:rPr>
              <a:t>After the discovery of the </a:t>
            </a:r>
            <a:r>
              <a:rPr lang="en-IN" sz="2400" i="1" dirty="0">
                <a:effectLst/>
                <a:latin typeface="+mj-lt"/>
                <a:ea typeface="Times New Roman" panose="02020603050405020304" pitchFamily="18" charset="0"/>
              </a:rPr>
              <a:t>p-n</a:t>
            </a:r>
            <a:r>
              <a:rPr lang="en-IN" sz="2400" dirty="0">
                <a:effectLst/>
                <a:latin typeface="+mj-lt"/>
                <a:ea typeface="Times New Roman" panose="02020603050405020304" pitchFamily="18" charset="0"/>
              </a:rPr>
              <a:t> junction in 1941, the first photovoltaic cell was invented in Bell laboratories. </a:t>
            </a:r>
          </a:p>
          <a:p>
            <a:pPr marL="342900" lvl="0" indent="-342900" algn="just">
              <a:buFont typeface="Symbol" panose="05050102010706020507" pitchFamily="18" charset="2"/>
              <a:buChar char=""/>
            </a:pPr>
            <a:endParaRPr lang="en-IN" sz="2200" dirty="0">
              <a:latin typeface="+mj-lt"/>
            </a:endParaRPr>
          </a:p>
        </p:txBody>
      </p:sp>
    </p:spTree>
    <p:extLst>
      <p:ext uri="{BB962C8B-B14F-4D97-AF65-F5344CB8AC3E}">
        <p14:creationId xmlns:p14="http://schemas.microsoft.com/office/powerpoint/2010/main" val="4388026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 name="object 2"/>
          <p:cNvSpPr txBox="1">
            <a:spLocks noGrp="1"/>
          </p:cNvSpPr>
          <p:nvPr>
            <p:ph type="title"/>
          </p:nvPr>
        </p:nvSpPr>
        <p:spPr>
          <a:xfrm>
            <a:off x="1905000" y="537404"/>
            <a:ext cx="7696200" cy="505263"/>
          </a:xfrm>
          <a:prstGeom prst="rect">
            <a:avLst/>
          </a:prstGeom>
        </p:spPr>
        <p:txBody>
          <a:bodyPr vert="horz" wrap="square" lIns="0" tIns="12697" rIns="0" bIns="0" rtlCol="0">
            <a:spAutoFit/>
          </a:bodyPr>
          <a:lstStyle/>
          <a:p>
            <a:pPr marL="12697" algn="ctr">
              <a:spcBef>
                <a:spcPts val="100"/>
              </a:spcBef>
            </a:pPr>
            <a:r>
              <a:rPr lang="en-US" sz="3200" spc="-4" dirty="0">
                <a:latin typeface="Times New Roman" pitchFamily="18" charset="0"/>
                <a:cs typeface="Times New Roman" pitchFamily="18" charset="0"/>
              </a:rPr>
              <a:t>Solar Cells</a:t>
            </a:r>
            <a:endParaRPr spc="-4" dirty="0">
              <a:latin typeface="Times New Roman" pitchFamily="18" charset="0"/>
              <a:cs typeface="Times New Roman" pitchFamily="18" charset="0"/>
            </a:endParaRPr>
          </a:p>
        </p:txBody>
      </p:sp>
      <p:pic>
        <p:nvPicPr>
          <p:cNvPr id="5"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2" name="Date Placeholder 1">
            <a:extLst>
              <a:ext uri="{FF2B5EF4-FFF2-40B4-BE49-F238E27FC236}">
                <a16:creationId xmlns:a16="http://schemas.microsoft.com/office/drawing/2014/main" id="{0F20243F-18DB-0420-71C2-B5D6E5A15BDD}"/>
              </a:ext>
            </a:extLst>
          </p:cNvPr>
          <p:cNvSpPr>
            <a:spLocks noGrp="1"/>
          </p:cNvSpPr>
          <p:nvPr>
            <p:ph type="dt" sz="half" idx="6"/>
          </p:nvPr>
        </p:nvSpPr>
        <p:spPr/>
        <p:txBody>
          <a:bodyPr/>
          <a:lstStyle/>
          <a:p>
            <a:fld id="{98F9BB6A-DE49-49DA-96C4-74D9080E2FC8}" type="datetime1">
              <a:rPr lang="en-US" spc="-4" smtClean="0"/>
              <a:t>8/22/2022</a:t>
            </a:fld>
            <a:endParaRPr lang="en-US" spc="-4" dirty="0"/>
          </a:p>
        </p:txBody>
      </p:sp>
      <p:sp>
        <p:nvSpPr>
          <p:cNvPr id="4" name="Footer Placeholder 3">
            <a:extLst>
              <a:ext uri="{FF2B5EF4-FFF2-40B4-BE49-F238E27FC236}">
                <a16:creationId xmlns:a16="http://schemas.microsoft.com/office/drawing/2014/main" id="{CE32BF95-C200-4A0B-7640-1FBDA07D5BA6}"/>
              </a:ext>
            </a:extLst>
          </p:cNvPr>
          <p:cNvSpPr>
            <a:spLocks noGrp="1"/>
          </p:cNvSpPr>
          <p:nvPr>
            <p:ph type="ftr" sz="quarter" idx="5"/>
          </p:nvPr>
        </p:nvSpPr>
        <p:spPr/>
        <p:txBody>
          <a:bodyPr/>
          <a:lstStyle/>
          <a:p>
            <a:r>
              <a:rPr lang="sv-SE"/>
              <a:t>Mr. Vikas Kumar                  RER (KOE-074)                   Unit- 1</a:t>
            </a:r>
            <a:endParaRPr lang="en-US" dirty="0"/>
          </a:p>
        </p:txBody>
      </p:sp>
      <p:sp>
        <p:nvSpPr>
          <p:cNvPr id="11" name="TextBox 10">
            <a:extLst>
              <a:ext uri="{FF2B5EF4-FFF2-40B4-BE49-F238E27FC236}">
                <a16:creationId xmlns:a16="http://schemas.microsoft.com/office/drawing/2014/main" id="{B9A0DEF3-2E1D-9C7F-4963-00ACE1C620A4}"/>
              </a:ext>
            </a:extLst>
          </p:cNvPr>
          <p:cNvSpPr txBox="1"/>
          <p:nvPr/>
        </p:nvSpPr>
        <p:spPr>
          <a:xfrm>
            <a:off x="304800" y="1295316"/>
            <a:ext cx="9372600" cy="4832092"/>
          </a:xfrm>
          <a:prstGeom prst="rect">
            <a:avLst/>
          </a:prstGeom>
          <a:noFill/>
        </p:spPr>
        <p:txBody>
          <a:bodyPr wrap="square">
            <a:spAutoFit/>
          </a:bodyPr>
          <a:lstStyle/>
          <a:p>
            <a:pPr algn="just">
              <a:buFont typeface="+mj-lt"/>
              <a:buAutoNum type="arabicPeriod"/>
            </a:pPr>
            <a:r>
              <a:rPr lang="en-US" sz="2200" b="0" i="0" dirty="0">
                <a:solidFill>
                  <a:srgbClr val="363636"/>
                </a:solidFill>
                <a:effectLst/>
              </a:rPr>
              <a:t> Sunlight shines on the surface of the cell</a:t>
            </a:r>
          </a:p>
          <a:p>
            <a:pPr algn="just">
              <a:buFont typeface="+mj-lt"/>
              <a:buAutoNum type="arabicPeriod"/>
            </a:pPr>
            <a:endParaRPr lang="en-US" sz="2200" b="0" i="0" dirty="0">
              <a:solidFill>
                <a:srgbClr val="363636"/>
              </a:solidFill>
              <a:effectLst/>
            </a:endParaRPr>
          </a:p>
          <a:p>
            <a:pPr algn="just">
              <a:buFont typeface="+mj-lt"/>
              <a:buAutoNum type="arabicPeriod"/>
            </a:pPr>
            <a:r>
              <a:rPr lang="en-US" sz="2200" b="0" i="0" dirty="0">
                <a:solidFill>
                  <a:srgbClr val="363636"/>
                </a:solidFill>
                <a:effectLst/>
              </a:rPr>
              <a:t> Energy is carried through the layers of the cell as photons</a:t>
            </a:r>
          </a:p>
          <a:p>
            <a:pPr algn="just">
              <a:buFont typeface="+mj-lt"/>
              <a:buAutoNum type="arabicPeriod"/>
            </a:pPr>
            <a:endParaRPr lang="en-US" sz="2200" b="0" i="0" dirty="0">
              <a:solidFill>
                <a:srgbClr val="363636"/>
              </a:solidFill>
              <a:effectLst/>
            </a:endParaRPr>
          </a:p>
          <a:p>
            <a:pPr algn="just">
              <a:buFont typeface="+mj-lt"/>
              <a:buAutoNum type="arabicPeriod"/>
            </a:pPr>
            <a:r>
              <a:rPr lang="en-US" sz="2200" b="0" i="0" dirty="0">
                <a:solidFill>
                  <a:srgbClr val="363636"/>
                </a:solidFill>
                <a:effectLst/>
              </a:rPr>
              <a:t> The photons give their energy over to electrons in the lower layer</a:t>
            </a:r>
          </a:p>
          <a:p>
            <a:pPr algn="just">
              <a:buFont typeface="+mj-lt"/>
              <a:buAutoNum type="arabicPeriod"/>
            </a:pPr>
            <a:endParaRPr lang="en-US" sz="2200" b="0" i="0" dirty="0">
              <a:solidFill>
                <a:srgbClr val="363636"/>
              </a:solidFill>
              <a:effectLst/>
            </a:endParaRPr>
          </a:p>
          <a:p>
            <a:pPr algn="just">
              <a:buFont typeface="+mj-lt"/>
              <a:buAutoNum type="arabicPeriod"/>
            </a:pPr>
            <a:r>
              <a:rPr lang="en-US" sz="2200" b="0" i="0" dirty="0">
                <a:solidFill>
                  <a:srgbClr val="363636"/>
                </a:solidFill>
                <a:effectLst/>
              </a:rPr>
              <a:t> The electrons use this energy to jump back into the upper layer and escape   into the circuit</a:t>
            </a:r>
          </a:p>
          <a:p>
            <a:pPr algn="just">
              <a:buFont typeface="+mj-lt"/>
              <a:buAutoNum type="arabicPeriod"/>
            </a:pPr>
            <a:endParaRPr lang="en-US" sz="2200" b="0" i="0" dirty="0">
              <a:solidFill>
                <a:srgbClr val="363636"/>
              </a:solidFill>
              <a:effectLst/>
            </a:endParaRPr>
          </a:p>
          <a:p>
            <a:pPr algn="just">
              <a:buFont typeface="+mj-lt"/>
              <a:buAutoNum type="arabicPeriod"/>
            </a:pPr>
            <a:r>
              <a:rPr lang="en-US" sz="2200" b="0" i="0" dirty="0">
                <a:solidFill>
                  <a:srgbClr val="363636"/>
                </a:solidFill>
                <a:effectLst/>
              </a:rPr>
              <a:t> The electrons flowing around the circuit provide the power to a device</a:t>
            </a:r>
          </a:p>
          <a:p>
            <a:pPr marL="342900" indent="-342900" algn="just">
              <a:buFont typeface="Arial" panose="020B0604020202020204" pitchFamily="34" charset="0"/>
              <a:buChar char="•"/>
            </a:pPr>
            <a:endParaRPr lang="en-US" sz="2200" i="0" dirty="0">
              <a:effectLst/>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200" i="0" dirty="0">
              <a:effectLst/>
              <a:latin typeface="Times New Roman" panose="02020603050405020304" pitchFamily="18" charset="0"/>
              <a:cs typeface="Times New Roman" panose="02020603050405020304" pitchFamily="18" charset="0"/>
            </a:endParaRPr>
          </a:p>
          <a:p>
            <a:pPr algn="just"/>
            <a:r>
              <a:rPr lang="en-US" sz="2200" i="0" dirty="0">
                <a:effectLst/>
                <a:latin typeface="Times New Roman" panose="02020603050405020304" pitchFamily="18" charset="0"/>
                <a:cs typeface="Times New Roman" panose="02020603050405020304" pitchFamily="18" charset="0"/>
              </a:rPr>
              <a:t> </a:t>
            </a:r>
          </a:p>
        </p:txBody>
      </p:sp>
      <p:pic>
        <p:nvPicPr>
          <p:cNvPr id="2050" name="Picture 2" descr="How do Solar cells work? | #PNjunction solar cell | #solarenergy Explain -  YouTube">
            <a:extLst>
              <a:ext uri="{FF2B5EF4-FFF2-40B4-BE49-F238E27FC236}">
                <a16:creationId xmlns:a16="http://schemas.microsoft.com/office/drawing/2014/main" id="{0E61B3E6-2434-7131-A49F-CDCA75DBA0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0134" y="4868762"/>
            <a:ext cx="5955665" cy="2294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220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 name="object 2"/>
          <p:cNvSpPr txBox="1">
            <a:spLocks noGrp="1"/>
          </p:cNvSpPr>
          <p:nvPr>
            <p:ph type="title"/>
          </p:nvPr>
        </p:nvSpPr>
        <p:spPr>
          <a:xfrm>
            <a:off x="1905000" y="537404"/>
            <a:ext cx="7696200" cy="505263"/>
          </a:xfrm>
          <a:prstGeom prst="rect">
            <a:avLst/>
          </a:prstGeom>
        </p:spPr>
        <p:txBody>
          <a:bodyPr vert="horz" wrap="square" lIns="0" tIns="12697" rIns="0" bIns="0" rtlCol="0">
            <a:spAutoFit/>
          </a:bodyPr>
          <a:lstStyle/>
          <a:p>
            <a:pPr marL="12697" algn="ctr">
              <a:spcBef>
                <a:spcPts val="100"/>
              </a:spcBef>
            </a:pPr>
            <a:r>
              <a:rPr lang="en-US" sz="3200" spc="-4" dirty="0">
                <a:latin typeface="Times New Roman" pitchFamily="18" charset="0"/>
                <a:cs typeface="Times New Roman" pitchFamily="18" charset="0"/>
              </a:rPr>
              <a:t>Generation of Solar Cells</a:t>
            </a:r>
            <a:endParaRPr spc="-4" dirty="0">
              <a:latin typeface="Times New Roman" pitchFamily="18" charset="0"/>
              <a:cs typeface="Times New Roman" pitchFamily="18" charset="0"/>
            </a:endParaRPr>
          </a:p>
        </p:txBody>
      </p:sp>
      <p:pic>
        <p:nvPicPr>
          <p:cNvPr id="5"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2" name="Date Placeholder 1">
            <a:extLst>
              <a:ext uri="{FF2B5EF4-FFF2-40B4-BE49-F238E27FC236}">
                <a16:creationId xmlns:a16="http://schemas.microsoft.com/office/drawing/2014/main" id="{0F20243F-18DB-0420-71C2-B5D6E5A15BDD}"/>
              </a:ext>
            </a:extLst>
          </p:cNvPr>
          <p:cNvSpPr>
            <a:spLocks noGrp="1"/>
          </p:cNvSpPr>
          <p:nvPr>
            <p:ph type="dt" sz="half" idx="6"/>
          </p:nvPr>
        </p:nvSpPr>
        <p:spPr/>
        <p:txBody>
          <a:bodyPr/>
          <a:lstStyle/>
          <a:p>
            <a:fld id="{98F9BB6A-DE49-49DA-96C4-74D9080E2FC8}" type="datetime1">
              <a:rPr lang="en-US" spc="-4" smtClean="0"/>
              <a:t>8/22/2022</a:t>
            </a:fld>
            <a:endParaRPr lang="en-US" spc="-4" dirty="0"/>
          </a:p>
        </p:txBody>
      </p:sp>
      <p:sp>
        <p:nvSpPr>
          <p:cNvPr id="4" name="Footer Placeholder 3">
            <a:extLst>
              <a:ext uri="{FF2B5EF4-FFF2-40B4-BE49-F238E27FC236}">
                <a16:creationId xmlns:a16="http://schemas.microsoft.com/office/drawing/2014/main" id="{CE32BF95-C200-4A0B-7640-1FBDA07D5BA6}"/>
              </a:ext>
            </a:extLst>
          </p:cNvPr>
          <p:cNvSpPr>
            <a:spLocks noGrp="1"/>
          </p:cNvSpPr>
          <p:nvPr>
            <p:ph type="ftr" sz="quarter" idx="5"/>
          </p:nvPr>
        </p:nvSpPr>
        <p:spPr/>
        <p:txBody>
          <a:bodyPr/>
          <a:lstStyle/>
          <a:p>
            <a:r>
              <a:rPr lang="sv-SE"/>
              <a:t>Mr. Vikas Kumar                  RER (KOE-074)                   Unit- 1</a:t>
            </a:r>
            <a:endParaRPr lang="en-US" dirty="0"/>
          </a:p>
        </p:txBody>
      </p:sp>
      <p:sp>
        <p:nvSpPr>
          <p:cNvPr id="11" name="TextBox 10">
            <a:extLst>
              <a:ext uri="{FF2B5EF4-FFF2-40B4-BE49-F238E27FC236}">
                <a16:creationId xmlns:a16="http://schemas.microsoft.com/office/drawing/2014/main" id="{B9A0DEF3-2E1D-9C7F-4963-00ACE1C620A4}"/>
              </a:ext>
            </a:extLst>
          </p:cNvPr>
          <p:cNvSpPr txBox="1"/>
          <p:nvPr/>
        </p:nvSpPr>
        <p:spPr>
          <a:xfrm>
            <a:off x="304800" y="1295316"/>
            <a:ext cx="9372600" cy="5847755"/>
          </a:xfrm>
          <a:prstGeom prst="rect">
            <a:avLst/>
          </a:prstGeom>
          <a:noFill/>
        </p:spPr>
        <p:txBody>
          <a:bodyPr wrap="square">
            <a:spAutoFit/>
          </a:bodyPr>
          <a:lstStyle/>
          <a:p>
            <a:pPr marL="342900" lvl="0" indent="-342900" algn="just">
              <a:buFont typeface="Arial" panose="020B0604020202020204" pitchFamily="34" charset="0"/>
              <a:buChar char="•"/>
            </a:pPr>
            <a:r>
              <a:rPr lang="en-IN" sz="2200" b="1" u="sng" dirty="0">
                <a:effectLst/>
                <a:latin typeface="+mj-lt"/>
                <a:ea typeface="Times New Roman" panose="02020603050405020304" pitchFamily="18" charset="0"/>
              </a:rPr>
              <a:t>First-generation solar cells: </a:t>
            </a:r>
          </a:p>
          <a:p>
            <a:pPr marL="342900" lvl="0" indent="-342900" algn="just">
              <a:buFont typeface="Arial" panose="020B0604020202020204" pitchFamily="34" charset="0"/>
              <a:buChar char="•"/>
            </a:pPr>
            <a:endParaRPr lang="en-IN" sz="2200" b="1" u="sng" dirty="0">
              <a:latin typeface="+mj-lt"/>
              <a:ea typeface="Times New Roman" panose="02020603050405020304" pitchFamily="18" charset="0"/>
            </a:endParaRPr>
          </a:p>
          <a:p>
            <a:pPr lvl="0" algn="just"/>
            <a:r>
              <a:rPr lang="en-IN" sz="2200" dirty="0">
                <a:latin typeface="+mj-lt"/>
                <a:ea typeface="Times New Roman" panose="02020603050405020304" pitchFamily="18" charset="0"/>
              </a:rPr>
              <a:t>These </a:t>
            </a:r>
            <a:r>
              <a:rPr lang="en-IN" sz="2200" dirty="0">
                <a:effectLst/>
                <a:latin typeface="+mj-lt"/>
                <a:ea typeface="Times New Roman" panose="02020603050405020304" pitchFamily="18" charset="0"/>
              </a:rPr>
              <a:t>are based on the most effective and commercially viable silicon. Today, 80% of solar cell production is based on silicon-based solar cells of the first generation. For example: solar cells of monocrystalline, polycrystalline, amorphous, and hybrid silicon.  </a:t>
            </a:r>
          </a:p>
          <a:p>
            <a:pPr marL="342900" lvl="0" indent="-342900" algn="just">
              <a:buFont typeface="Arial" panose="020B0604020202020204" pitchFamily="34" charset="0"/>
              <a:buChar char="•"/>
            </a:pPr>
            <a:endParaRPr lang="en-IN" sz="2200" dirty="0">
              <a:latin typeface="+mj-lt"/>
              <a:ea typeface="Times New Roman" panose="02020603050405020304" pitchFamily="18" charset="0"/>
            </a:endParaRPr>
          </a:p>
          <a:p>
            <a:pPr marL="342900" lvl="0" indent="-342900" algn="just">
              <a:buFont typeface="Arial" panose="020B0604020202020204" pitchFamily="34" charset="0"/>
              <a:buChar char="•"/>
            </a:pPr>
            <a:r>
              <a:rPr lang="en-IN" sz="2200" b="1" u="sng" dirty="0">
                <a:effectLst/>
                <a:latin typeface="+mj-lt"/>
                <a:ea typeface="Times New Roman" panose="02020603050405020304" pitchFamily="18" charset="0"/>
              </a:rPr>
              <a:t>Monocrystalline silicon solar cells:</a:t>
            </a:r>
          </a:p>
          <a:p>
            <a:pPr marL="342900" lvl="0" indent="-342900" algn="just">
              <a:buFont typeface="Arial" panose="020B0604020202020204" pitchFamily="34" charset="0"/>
              <a:buChar char="•"/>
            </a:pPr>
            <a:endParaRPr lang="en-IN" sz="2200" b="1" u="sng" dirty="0">
              <a:latin typeface="+mj-lt"/>
              <a:ea typeface="Times New Roman" panose="02020603050405020304" pitchFamily="18" charset="0"/>
            </a:endParaRPr>
          </a:p>
          <a:p>
            <a:pPr marL="342900" lvl="0" indent="-342900" algn="just">
              <a:buFont typeface="Wingdings" panose="05000000000000000000" pitchFamily="2" charset="2"/>
              <a:buChar char="q"/>
            </a:pPr>
            <a:r>
              <a:rPr lang="en-IN" sz="2200" dirty="0">
                <a:effectLst/>
                <a:latin typeface="+mj-lt"/>
                <a:ea typeface="Times New Roman" panose="02020603050405020304" pitchFamily="18" charset="0"/>
              </a:rPr>
              <a:t>These are made by </a:t>
            </a:r>
            <a:r>
              <a:rPr lang="en-IN" sz="2200" u="none" strike="noStrike" dirty="0">
                <a:solidFill>
                  <a:srgbClr val="0000FF"/>
                </a:solidFill>
                <a:effectLst/>
                <a:latin typeface="+mj-lt"/>
                <a:ea typeface="Times New Roman" panose="02020603050405020304" pitchFamily="18" charset="0"/>
                <a:hlinkClick r:id="rId4" tooltip="Learn more about single crystal from ScienceDirect's AI-generated Topic Pages"/>
              </a:rPr>
              <a:t>single crystal</a:t>
            </a:r>
            <a:r>
              <a:rPr lang="en-IN" sz="2200" dirty="0">
                <a:effectLst/>
                <a:latin typeface="+mj-lt"/>
                <a:ea typeface="Times New Roman" panose="02020603050405020304" pitchFamily="18" charset="0"/>
              </a:rPr>
              <a:t> of silicon that is grown under extremely controlled conditions. </a:t>
            </a:r>
          </a:p>
          <a:p>
            <a:pPr marL="342900" lvl="0" indent="-342900" algn="just">
              <a:buFont typeface="Wingdings" panose="05000000000000000000" pitchFamily="2" charset="2"/>
              <a:buChar char="q"/>
            </a:pPr>
            <a:endParaRPr lang="en-IN" sz="2200" dirty="0">
              <a:latin typeface="+mj-lt"/>
              <a:ea typeface="Times New Roman" panose="02020603050405020304" pitchFamily="18" charset="0"/>
            </a:endParaRPr>
          </a:p>
          <a:p>
            <a:pPr marL="342900" lvl="0" indent="-342900" algn="just">
              <a:buFont typeface="Wingdings" panose="05000000000000000000" pitchFamily="2" charset="2"/>
              <a:buChar char="q"/>
            </a:pPr>
            <a:r>
              <a:rPr lang="en-IN" sz="2200" dirty="0">
                <a:effectLst/>
                <a:latin typeface="+mj-lt"/>
                <a:ea typeface="Times New Roman" panose="02020603050405020304" pitchFamily="18" charset="0"/>
              </a:rPr>
              <a:t>These solar panels can deliver photoconversion efficiency of 24%. </a:t>
            </a:r>
          </a:p>
          <a:p>
            <a:pPr lvl="0" algn="just"/>
            <a:endParaRPr lang="en-IN" sz="2200" dirty="0">
              <a:effectLst/>
              <a:latin typeface="+mj-lt"/>
              <a:ea typeface="Times New Roman" panose="02020603050405020304" pitchFamily="18" charset="0"/>
            </a:endParaRPr>
          </a:p>
          <a:p>
            <a:pPr marL="342900" lvl="0" indent="-342900" algn="just">
              <a:buFont typeface="Wingdings" panose="05000000000000000000" pitchFamily="2" charset="2"/>
              <a:buChar char="q"/>
            </a:pPr>
            <a:r>
              <a:rPr lang="en-IN" sz="2200" dirty="0">
                <a:latin typeface="+mj-lt"/>
                <a:ea typeface="Times New Roman" panose="02020603050405020304" pitchFamily="18" charset="0"/>
              </a:rPr>
              <a:t>B</a:t>
            </a:r>
            <a:r>
              <a:rPr lang="en-IN" sz="2200" dirty="0">
                <a:effectLst/>
                <a:latin typeface="+mj-lt"/>
                <a:ea typeface="Times New Roman" panose="02020603050405020304" pitchFamily="18" charset="0"/>
              </a:rPr>
              <a:t>ut their production cost and poor performance at elevated temperatures are the major issues. </a:t>
            </a:r>
            <a:endParaRPr lang="en-US" sz="2200" i="0" dirty="0">
              <a:effectLst/>
              <a:latin typeface="Times New Roman" panose="02020603050405020304" pitchFamily="18" charset="0"/>
              <a:cs typeface="Times New Roman" panose="02020603050405020304" pitchFamily="18" charset="0"/>
            </a:endParaRPr>
          </a:p>
          <a:p>
            <a:pPr algn="just"/>
            <a:r>
              <a:rPr lang="en-US" sz="2200" i="0" dirty="0">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646519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 name="object 2"/>
          <p:cNvSpPr txBox="1">
            <a:spLocks noGrp="1"/>
          </p:cNvSpPr>
          <p:nvPr>
            <p:ph type="title"/>
          </p:nvPr>
        </p:nvSpPr>
        <p:spPr>
          <a:xfrm>
            <a:off x="1905000" y="537404"/>
            <a:ext cx="7696200" cy="505263"/>
          </a:xfrm>
          <a:prstGeom prst="rect">
            <a:avLst/>
          </a:prstGeom>
        </p:spPr>
        <p:txBody>
          <a:bodyPr vert="horz" wrap="square" lIns="0" tIns="12697" rIns="0" bIns="0" rtlCol="0">
            <a:spAutoFit/>
          </a:bodyPr>
          <a:lstStyle/>
          <a:p>
            <a:pPr marL="12697" algn="ctr">
              <a:spcBef>
                <a:spcPts val="100"/>
              </a:spcBef>
            </a:pPr>
            <a:r>
              <a:rPr lang="en-US" sz="3200" spc="-4" dirty="0">
                <a:latin typeface="Times New Roman" pitchFamily="18" charset="0"/>
                <a:cs typeface="Times New Roman" pitchFamily="18" charset="0"/>
              </a:rPr>
              <a:t>Generation of Solar Cells</a:t>
            </a:r>
            <a:endParaRPr spc="-4" dirty="0">
              <a:latin typeface="Times New Roman" pitchFamily="18" charset="0"/>
              <a:cs typeface="Times New Roman" pitchFamily="18" charset="0"/>
            </a:endParaRPr>
          </a:p>
        </p:txBody>
      </p:sp>
      <p:pic>
        <p:nvPicPr>
          <p:cNvPr id="5"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2" name="Date Placeholder 1">
            <a:extLst>
              <a:ext uri="{FF2B5EF4-FFF2-40B4-BE49-F238E27FC236}">
                <a16:creationId xmlns:a16="http://schemas.microsoft.com/office/drawing/2014/main" id="{0F20243F-18DB-0420-71C2-B5D6E5A15BDD}"/>
              </a:ext>
            </a:extLst>
          </p:cNvPr>
          <p:cNvSpPr>
            <a:spLocks noGrp="1"/>
          </p:cNvSpPr>
          <p:nvPr>
            <p:ph type="dt" sz="half" idx="6"/>
          </p:nvPr>
        </p:nvSpPr>
        <p:spPr/>
        <p:txBody>
          <a:bodyPr/>
          <a:lstStyle/>
          <a:p>
            <a:fld id="{98F9BB6A-DE49-49DA-96C4-74D9080E2FC8}" type="datetime1">
              <a:rPr lang="en-US" spc="-4" smtClean="0"/>
              <a:t>8/22/2022</a:t>
            </a:fld>
            <a:endParaRPr lang="en-US" spc="-4" dirty="0"/>
          </a:p>
        </p:txBody>
      </p:sp>
      <p:sp>
        <p:nvSpPr>
          <p:cNvPr id="4" name="Footer Placeholder 3">
            <a:extLst>
              <a:ext uri="{FF2B5EF4-FFF2-40B4-BE49-F238E27FC236}">
                <a16:creationId xmlns:a16="http://schemas.microsoft.com/office/drawing/2014/main" id="{CE32BF95-C200-4A0B-7640-1FBDA07D5BA6}"/>
              </a:ext>
            </a:extLst>
          </p:cNvPr>
          <p:cNvSpPr>
            <a:spLocks noGrp="1"/>
          </p:cNvSpPr>
          <p:nvPr>
            <p:ph type="ftr" sz="quarter" idx="5"/>
          </p:nvPr>
        </p:nvSpPr>
        <p:spPr/>
        <p:txBody>
          <a:bodyPr/>
          <a:lstStyle/>
          <a:p>
            <a:r>
              <a:rPr lang="sv-SE"/>
              <a:t>Mr. Vikas Kumar                  RER (KOE-074)                   Unit- 1</a:t>
            </a:r>
            <a:endParaRPr lang="en-US" dirty="0"/>
          </a:p>
        </p:txBody>
      </p:sp>
      <p:sp>
        <p:nvSpPr>
          <p:cNvPr id="11" name="TextBox 10">
            <a:extLst>
              <a:ext uri="{FF2B5EF4-FFF2-40B4-BE49-F238E27FC236}">
                <a16:creationId xmlns:a16="http://schemas.microsoft.com/office/drawing/2014/main" id="{B9A0DEF3-2E1D-9C7F-4963-00ACE1C620A4}"/>
              </a:ext>
            </a:extLst>
          </p:cNvPr>
          <p:cNvSpPr txBox="1"/>
          <p:nvPr/>
        </p:nvSpPr>
        <p:spPr>
          <a:xfrm>
            <a:off x="304800" y="1295316"/>
            <a:ext cx="9372600" cy="5847755"/>
          </a:xfrm>
          <a:prstGeom prst="rect">
            <a:avLst/>
          </a:prstGeom>
          <a:noFill/>
        </p:spPr>
        <p:txBody>
          <a:bodyPr wrap="square">
            <a:spAutoFit/>
          </a:bodyPr>
          <a:lstStyle/>
          <a:p>
            <a:pPr marL="342900" lvl="0" indent="-342900" algn="just">
              <a:buFont typeface="Arial" panose="020B0604020202020204" pitchFamily="34" charset="0"/>
              <a:buChar char="•"/>
            </a:pPr>
            <a:r>
              <a:rPr lang="en-IN" sz="2200" b="1" u="sng" dirty="0">
                <a:effectLst/>
                <a:latin typeface="+mj-lt"/>
                <a:ea typeface="Times New Roman" panose="02020603050405020304" pitchFamily="18" charset="0"/>
              </a:rPr>
              <a:t>Polycrystalline silicon solar cells</a:t>
            </a:r>
            <a:r>
              <a:rPr lang="en-IN" sz="2200" b="1" u="sng" dirty="0">
                <a:latin typeface="+mj-lt"/>
                <a:ea typeface="Times New Roman" panose="02020603050405020304" pitchFamily="18" charset="0"/>
              </a:rPr>
              <a:t>:</a:t>
            </a:r>
          </a:p>
          <a:p>
            <a:pPr lvl="0" algn="just"/>
            <a:endParaRPr lang="en-IN" sz="2200" dirty="0">
              <a:effectLst/>
              <a:latin typeface="+mj-lt"/>
              <a:ea typeface="Times New Roman" panose="02020603050405020304" pitchFamily="18" charset="0"/>
            </a:endParaRPr>
          </a:p>
          <a:p>
            <a:pPr marL="342900" lvl="0" indent="-342900" algn="just">
              <a:buFont typeface="Wingdings" panose="05000000000000000000" pitchFamily="2" charset="2"/>
              <a:buChar char="q"/>
            </a:pPr>
            <a:r>
              <a:rPr lang="en-IN" sz="2200" dirty="0">
                <a:effectLst/>
                <a:latin typeface="+mj-lt"/>
                <a:ea typeface="Times New Roman" panose="02020603050405020304" pitchFamily="18" charset="0"/>
              </a:rPr>
              <a:t>These are developed by growing different interlocking crystals of silicon, which makes it cheaper compared to monocrystalline. However, photoconversion efficiency is sacrificed over the preparation cost. </a:t>
            </a:r>
          </a:p>
          <a:p>
            <a:pPr marL="342900" lvl="0" indent="-342900" algn="just">
              <a:buFont typeface="Wingdings" panose="05000000000000000000" pitchFamily="2" charset="2"/>
              <a:buChar char="q"/>
            </a:pPr>
            <a:endParaRPr lang="en-IN" sz="2200" dirty="0">
              <a:latin typeface="+mj-lt"/>
              <a:cs typeface="Times New Roman" panose="02020603050405020304" pitchFamily="18" charset="0"/>
            </a:endParaRPr>
          </a:p>
          <a:p>
            <a:pPr lvl="0" algn="just"/>
            <a:r>
              <a:rPr lang="en-IN" sz="1800" dirty="0">
                <a:effectLst/>
                <a:latin typeface="Calibri" panose="020F0502020204030204" pitchFamily="34" charset="0"/>
                <a:ea typeface="Times New Roman" panose="02020603050405020304" pitchFamily="18" charset="0"/>
              </a:rPr>
              <a:t> </a:t>
            </a:r>
            <a:r>
              <a:rPr lang="en-IN" sz="2200" b="1" u="sng" dirty="0">
                <a:latin typeface="+mj-lt"/>
                <a:ea typeface="Times New Roman" panose="02020603050405020304" pitchFamily="18" charset="0"/>
              </a:rPr>
              <a:t>A</a:t>
            </a:r>
            <a:r>
              <a:rPr lang="en-IN" sz="2200" b="1" u="sng" strike="noStrike" dirty="0">
                <a:effectLst/>
                <a:latin typeface="+mj-lt"/>
                <a:ea typeface="Times New Roman" panose="02020603050405020304" pitchFamily="18" charset="0"/>
                <a:hlinkClick r:id="rId4" tooltip="Learn more about amorphous silicon solar cells from ScienceDirect's AI-generated Topic Pages">
                  <a:extLst>
                    <a:ext uri="{A12FA001-AC4F-418D-AE19-62706E023703}">
                      <ahyp:hlinkClr xmlns:ahyp="http://schemas.microsoft.com/office/drawing/2018/hyperlinkcolor" val="tx"/>
                    </a:ext>
                  </a:extLst>
                </a:hlinkClick>
              </a:rPr>
              <a:t>morphous silicon solar cells</a:t>
            </a:r>
            <a:r>
              <a:rPr lang="en-IN" sz="2200" b="1" u="sng" strike="noStrike" dirty="0">
                <a:effectLst/>
                <a:latin typeface="+mj-lt"/>
                <a:ea typeface="Times New Roman" panose="02020603050405020304" pitchFamily="18" charset="0"/>
              </a:rPr>
              <a:t>: </a:t>
            </a:r>
          </a:p>
          <a:p>
            <a:pPr lvl="0" algn="just"/>
            <a:endParaRPr lang="en-IN" sz="2200" b="1" u="sng" strike="noStrike" dirty="0">
              <a:effectLst/>
              <a:latin typeface="+mj-lt"/>
              <a:ea typeface="Times New Roman" panose="02020603050405020304" pitchFamily="18" charset="0"/>
            </a:endParaRPr>
          </a:p>
          <a:p>
            <a:pPr marL="342900" lvl="0" indent="-342900" algn="just">
              <a:buFont typeface="Wingdings" panose="05000000000000000000" pitchFamily="2" charset="2"/>
              <a:buChar char="q"/>
            </a:pPr>
            <a:r>
              <a:rPr lang="en-IN" sz="2200" dirty="0">
                <a:effectLst/>
                <a:latin typeface="+mj-lt"/>
                <a:ea typeface="Times New Roman" panose="02020603050405020304" pitchFamily="18" charset="0"/>
              </a:rPr>
              <a:t> These are used to harvest energy on a small scale, such as for portable and self-powered electronic devices.</a:t>
            </a:r>
          </a:p>
          <a:p>
            <a:pPr marL="342900" lvl="0" indent="-342900" algn="just">
              <a:buFont typeface="Wingdings" panose="05000000000000000000" pitchFamily="2" charset="2"/>
              <a:buChar char="q"/>
            </a:pPr>
            <a:endParaRPr lang="en-IN" sz="2200" dirty="0">
              <a:effectLst/>
              <a:latin typeface="+mj-lt"/>
              <a:ea typeface="Times New Roman" panose="02020603050405020304" pitchFamily="18" charset="0"/>
            </a:endParaRPr>
          </a:p>
          <a:p>
            <a:pPr marL="342900" lvl="0" indent="-342900" algn="just">
              <a:buFont typeface="Wingdings" panose="05000000000000000000" pitchFamily="2" charset="2"/>
              <a:buChar char="q"/>
            </a:pPr>
            <a:r>
              <a:rPr lang="en-IN" sz="2200" dirty="0">
                <a:latin typeface="+mj-lt"/>
                <a:ea typeface="Times New Roman" panose="02020603050405020304" pitchFamily="18" charset="0"/>
              </a:rPr>
              <a:t>A</a:t>
            </a:r>
            <a:r>
              <a:rPr lang="en-IN" sz="2200" dirty="0">
                <a:effectLst/>
                <a:latin typeface="+mj-lt"/>
                <a:ea typeface="Times New Roman" panose="02020603050405020304" pitchFamily="18" charset="0"/>
              </a:rPr>
              <a:t> thin film of silicon is deposited on metallic, glass, or plastic substrates. Due to the thin film, this solar cell is highly </a:t>
            </a:r>
            <a:r>
              <a:rPr lang="en-IN" sz="2200">
                <a:effectLst/>
                <a:latin typeface="+mj-lt"/>
                <a:ea typeface="Times New Roman" panose="02020603050405020304" pitchFamily="18" charset="0"/>
              </a:rPr>
              <a:t>flexible,</a:t>
            </a:r>
            <a:endParaRPr lang="en-IN" sz="2200" dirty="0">
              <a:effectLst/>
              <a:latin typeface="+mj-lt"/>
              <a:ea typeface="Times New Roman" panose="02020603050405020304" pitchFamily="18" charset="0"/>
            </a:endParaRPr>
          </a:p>
          <a:p>
            <a:pPr marL="342900" lvl="0" indent="-342900" algn="just">
              <a:buFont typeface="Wingdings" panose="05000000000000000000" pitchFamily="2" charset="2"/>
              <a:buChar char="q"/>
            </a:pPr>
            <a:endParaRPr lang="en-IN" sz="2200" dirty="0">
              <a:effectLst/>
              <a:latin typeface="+mj-lt"/>
              <a:ea typeface="Times New Roman" panose="02020603050405020304" pitchFamily="18" charset="0"/>
            </a:endParaRPr>
          </a:p>
          <a:p>
            <a:pPr marL="342900" lvl="0" indent="-342900" algn="just">
              <a:buFont typeface="Wingdings" panose="05000000000000000000" pitchFamily="2" charset="2"/>
              <a:buChar char="q"/>
            </a:pPr>
            <a:r>
              <a:rPr lang="en-IN" sz="2200" dirty="0">
                <a:effectLst/>
                <a:latin typeface="+mj-lt"/>
                <a:ea typeface="Times New Roman" panose="02020603050405020304" pitchFamily="18" charset="0"/>
              </a:rPr>
              <a:t>Its efficiency is much less (10%) and it does not work at low-light intensities. </a:t>
            </a:r>
            <a:endParaRPr lang="en-US" sz="2200" dirty="0">
              <a:latin typeface="+mj-lt"/>
              <a:cs typeface="Times New Roman" panose="02020603050405020304" pitchFamily="18" charset="0"/>
            </a:endParaRPr>
          </a:p>
          <a:p>
            <a:pPr marL="342900" indent="-342900" algn="just">
              <a:buFont typeface="Arial" panose="020B0604020202020204" pitchFamily="34" charset="0"/>
              <a:buChar char="•"/>
            </a:pPr>
            <a:endParaRPr lang="en-US" sz="2200" i="0" dirty="0">
              <a:effectLst/>
              <a:latin typeface="Times New Roman" panose="02020603050405020304" pitchFamily="18" charset="0"/>
              <a:cs typeface="Times New Roman" panose="02020603050405020304" pitchFamily="18" charset="0"/>
            </a:endParaRPr>
          </a:p>
          <a:p>
            <a:pPr algn="just"/>
            <a:r>
              <a:rPr lang="en-US" sz="2200" i="0" dirty="0">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770083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 name="object 2"/>
          <p:cNvSpPr txBox="1">
            <a:spLocks noGrp="1"/>
          </p:cNvSpPr>
          <p:nvPr>
            <p:ph type="title"/>
          </p:nvPr>
        </p:nvSpPr>
        <p:spPr>
          <a:xfrm>
            <a:off x="1905000" y="537404"/>
            <a:ext cx="7696200" cy="505263"/>
          </a:xfrm>
          <a:prstGeom prst="rect">
            <a:avLst/>
          </a:prstGeom>
        </p:spPr>
        <p:txBody>
          <a:bodyPr vert="horz" wrap="square" lIns="0" tIns="12697" rIns="0" bIns="0" rtlCol="0">
            <a:spAutoFit/>
          </a:bodyPr>
          <a:lstStyle/>
          <a:p>
            <a:pPr marL="12697" algn="ctr">
              <a:spcBef>
                <a:spcPts val="100"/>
              </a:spcBef>
            </a:pPr>
            <a:r>
              <a:rPr lang="en-US" sz="3200" spc="-4" dirty="0">
                <a:latin typeface="Times New Roman" pitchFamily="18" charset="0"/>
                <a:cs typeface="Times New Roman" pitchFamily="18" charset="0"/>
              </a:rPr>
              <a:t>Generation of Solar Cells</a:t>
            </a:r>
            <a:endParaRPr spc="-4" dirty="0">
              <a:latin typeface="Times New Roman" pitchFamily="18" charset="0"/>
              <a:cs typeface="Times New Roman" pitchFamily="18" charset="0"/>
            </a:endParaRPr>
          </a:p>
        </p:txBody>
      </p:sp>
      <p:pic>
        <p:nvPicPr>
          <p:cNvPr id="5"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2" name="Date Placeholder 1">
            <a:extLst>
              <a:ext uri="{FF2B5EF4-FFF2-40B4-BE49-F238E27FC236}">
                <a16:creationId xmlns:a16="http://schemas.microsoft.com/office/drawing/2014/main" id="{0F20243F-18DB-0420-71C2-B5D6E5A15BDD}"/>
              </a:ext>
            </a:extLst>
          </p:cNvPr>
          <p:cNvSpPr>
            <a:spLocks noGrp="1"/>
          </p:cNvSpPr>
          <p:nvPr>
            <p:ph type="dt" sz="half" idx="6"/>
          </p:nvPr>
        </p:nvSpPr>
        <p:spPr/>
        <p:txBody>
          <a:bodyPr/>
          <a:lstStyle/>
          <a:p>
            <a:fld id="{98F9BB6A-DE49-49DA-96C4-74D9080E2FC8}" type="datetime1">
              <a:rPr lang="en-US" spc="-4" smtClean="0"/>
              <a:t>8/22/2022</a:t>
            </a:fld>
            <a:endParaRPr lang="en-US" spc="-4" dirty="0"/>
          </a:p>
        </p:txBody>
      </p:sp>
      <p:sp>
        <p:nvSpPr>
          <p:cNvPr id="4" name="Footer Placeholder 3">
            <a:extLst>
              <a:ext uri="{FF2B5EF4-FFF2-40B4-BE49-F238E27FC236}">
                <a16:creationId xmlns:a16="http://schemas.microsoft.com/office/drawing/2014/main" id="{CE32BF95-C200-4A0B-7640-1FBDA07D5BA6}"/>
              </a:ext>
            </a:extLst>
          </p:cNvPr>
          <p:cNvSpPr>
            <a:spLocks noGrp="1"/>
          </p:cNvSpPr>
          <p:nvPr>
            <p:ph type="ftr" sz="quarter" idx="5"/>
          </p:nvPr>
        </p:nvSpPr>
        <p:spPr/>
        <p:txBody>
          <a:bodyPr/>
          <a:lstStyle/>
          <a:p>
            <a:r>
              <a:rPr lang="sv-SE"/>
              <a:t>Mr. Vikas Kumar                  RER (KOE-074)                   Unit- 1</a:t>
            </a:r>
            <a:endParaRPr lang="en-US" dirty="0"/>
          </a:p>
        </p:txBody>
      </p:sp>
      <p:sp>
        <p:nvSpPr>
          <p:cNvPr id="9" name="TextBox 8">
            <a:extLst>
              <a:ext uri="{FF2B5EF4-FFF2-40B4-BE49-F238E27FC236}">
                <a16:creationId xmlns:a16="http://schemas.microsoft.com/office/drawing/2014/main" id="{971576BC-036D-480F-CA38-361FD710BE1F}"/>
              </a:ext>
            </a:extLst>
          </p:cNvPr>
          <p:cNvSpPr txBox="1"/>
          <p:nvPr/>
        </p:nvSpPr>
        <p:spPr>
          <a:xfrm>
            <a:off x="304800" y="1275587"/>
            <a:ext cx="9144000" cy="3230628"/>
          </a:xfrm>
          <a:prstGeom prst="rect">
            <a:avLst/>
          </a:prstGeom>
          <a:noFill/>
        </p:spPr>
        <p:txBody>
          <a:bodyPr wrap="square">
            <a:spAutoFit/>
          </a:bodyPr>
          <a:lstStyle/>
          <a:p>
            <a:pPr marL="342900" lvl="0" indent="-342900" algn="just">
              <a:buFont typeface="Symbol" panose="05050102010706020507" pitchFamily="18" charset="2"/>
              <a:buChar char=""/>
            </a:pPr>
            <a:r>
              <a:rPr lang="en-IN" sz="2400" b="1" u="sng" dirty="0">
                <a:effectLst/>
                <a:latin typeface="Calibri" panose="020F0502020204030204" pitchFamily="34" charset="0"/>
                <a:ea typeface="Times New Roman" panose="02020603050405020304" pitchFamily="18" charset="0"/>
              </a:rPr>
              <a:t>Second-generation solar cell</a:t>
            </a:r>
            <a:r>
              <a:rPr lang="en-IN" sz="2400" b="1" u="sng">
                <a:effectLst/>
                <a:latin typeface="Calibri" panose="020F0502020204030204" pitchFamily="34" charset="0"/>
                <a:ea typeface="Times New Roman" panose="02020603050405020304" pitchFamily="18" charset="0"/>
              </a:rPr>
              <a:t>:  </a:t>
            </a:r>
            <a:endParaRPr lang="en-IN" sz="2400" b="1" u="sng" dirty="0">
              <a:effectLst/>
              <a:latin typeface="Calibri" panose="020F0502020204030204" pitchFamily="34" charset="0"/>
              <a:ea typeface="Times New Roman" panose="02020603050405020304" pitchFamily="18" charset="0"/>
            </a:endParaRPr>
          </a:p>
          <a:p>
            <a:pPr lvl="0" algn="just"/>
            <a:r>
              <a:rPr lang="en-IN" sz="2400" dirty="0">
                <a:effectLst/>
                <a:latin typeface="Calibri" panose="020F0502020204030204" pitchFamily="34" charset="0"/>
                <a:ea typeface="Times New Roman" panose="02020603050405020304" pitchFamily="18" charset="0"/>
              </a:rPr>
              <a:t>These are thin film based solar cells. The structure of the solar cell is layered, and the amount of material used is much less compared to the </a:t>
            </a:r>
            <a:r>
              <a:rPr lang="en-IN" sz="2400" u="sng" dirty="0">
                <a:solidFill>
                  <a:srgbClr val="0000FF"/>
                </a:solidFill>
                <a:effectLst/>
                <a:latin typeface="Calibri" panose="020F0502020204030204" pitchFamily="34" charset="0"/>
                <a:ea typeface="Times New Roman" panose="02020603050405020304" pitchFamily="18" charset="0"/>
                <a:hlinkClick r:id="rId4" tooltip="Learn more about crystalline silicon solar cells from ScienceDirect's AI-generated Topic Pages"/>
              </a:rPr>
              <a:t>crystalline silicon solar cells</a:t>
            </a:r>
            <a:r>
              <a:rPr lang="en-IN" sz="2400" dirty="0">
                <a:effectLst/>
                <a:latin typeface="Calibri" panose="020F0502020204030204" pitchFamily="34"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457200">
              <a:lnSpc>
                <a:spcPct val="115000"/>
              </a:lnSpc>
              <a:spcAft>
                <a:spcPts val="100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buFont typeface="Symbol" panose="05050102010706020507" pitchFamily="18" charset="2"/>
              <a:buChar char=""/>
            </a:pPr>
            <a:r>
              <a:rPr lang="en-IN" sz="2400" dirty="0">
                <a:effectLst/>
                <a:latin typeface="Calibri" panose="020F0502020204030204" pitchFamily="34" charset="0"/>
                <a:ea typeface="Times New Roman" panose="02020603050405020304" pitchFamily="18" charset="0"/>
              </a:rPr>
              <a:t>Additionally, the fabrication cost is also much less, which leads highly economical production of solar cells. </a:t>
            </a:r>
          </a:p>
          <a:p>
            <a:pPr lvl="0" algn="just"/>
            <a:endParaRPr lang="en-IN" sz="2400" dirty="0">
              <a:latin typeface="Calibri" panose="020F0502020204030204" pitchFamily="34" charset="0"/>
              <a:ea typeface="Times New Roman" panose="02020603050405020304" pitchFamily="18" charset="0"/>
            </a:endParaRPr>
          </a:p>
        </p:txBody>
      </p:sp>
      <p:pic>
        <p:nvPicPr>
          <p:cNvPr id="1026" name="Picture 2" descr="Innovation: Thin Film Solar Cells at MX2016 - MaterialDistrict">
            <a:extLst>
              <a:ext uri="{FF2B5EF4-FFF2-40B4-BE49-F238E27FC236}">
                <a16:creationId xmlns:a16="http://schemas.microsoft.com/office/drawing/2014/main" id="{A72B6728-9C4E-E66A-C722-ABBA1B061C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8999" y="4147918"/>
            <a:ext cx="4187871" cy="3168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6947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 name="object 2"/>
          <p:cNvSpPr txBox="1">
            <a:spLocks noGrp="1"/>
          </p:cNvSpPr>
          <p:nvPr>
            <p:ph type="title"/>
          </p:nvPr>
        </p:nvSpPr>
        <p:spPr>
          <a:xfrm>
            <a:off x="1905000" y="537404"/>
            <a:ext cx="7696200" cy="505263"/>
          </a:xfrm>
          <a:prstGeom prst="rect">
            <a:avLst/>
          </a:prstGeom>
        </p:spPr>
        <p:txBody>
          <a:bodyPr vert="horz" wrap="square" lIns="0" tIns="12697" rIns="0" bIns="0" rtlCol="0">
            <a:spAutoFit/>
          </a:bodyPr>
          <a:lstStyle/>
          <a:p>
            <a:pPr marL="12697" algn="ctr">
              <a:spcBef>
                <a:spcPts val="100"/>
              </a:spcBef>
            </a:pPr>
            <a:r>
              <a:rPr lang="en-US" sz="3200" spc="-4" dirty="0">
                <a:latin typeface="Times New Roman" pitchFamily="18" charset="0"/>
                <a:cs typeface="Times New Roman" pitchFamily="18" charset="0"/>
              </a:rPr>
              <a:t>Generation of Solar Cells</a:t>
            </a:r>
            <a:endParaRPr spc="-4" dirty="0">
              <a:latin typeface="Times New Roman" pitchFamily="18" charset="0"/>
              <a:cs typeface="Times New Roman" pitchFamily="18" charset="0"/>
            </a:endParaRPr>
          </a:p>
        </p:txBody>
      </p:sp>
      <p:pic>
        <p:nvPicPr>
          <p:cNvPr id="5"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2" name="Date Placeholder 1">
            <a:extLst>
              <a:ext uri="{FF2B5EF4-FFF2-40B4-BE49-F238E27FC236}">
                <a16:creationId xmlns:a16="http://schemas.microsoft.com/office/drawing/2014/main" id="{0F20243F-18DB-0420-71C2-B5D6E5A15BDD}"/>
              </a:ext>
            </a:extLst>
          </p:cNvPr>
          <p:cNvSpPr>
            <a:spLocks noGrp="1"/>
          </p:cNvSpPr>
          <p:nvPr>
            <p:ph type="dt" sz="half" idx="6"/>
          </p:nvPr>
        </p:nvSpPr>
        <p:spPr/>
        <p:txBody>
          <a:bodyPr/>
          <a:lstStyle/>
          <a:p>
            <a:fld id="{98F9BB6A-DE49-49DA-96C4-74D9080E2FC8}" type="datetime1">
              <a:rPr lang="en-US" spc="-4" smtClean="0"/>
              <a:t>8/22/2022</a:t>
            </a:fld>
            <a:endParaRPr lang="en-US" spc="-4" dirty="0"/>
          </a:p>
        </p:txBody>
      </p:sp>
      <p:sp>
        <p:nvSpPr>
          <p:cNvPr id="4" name="Footer Placeholder 3">
            <a:extLst>
              <a:ext uri="{FF2B5EF4-FFF2-40B4-BE49-F238E27FC236}">
                <a16:creationId xmlns:a16="http://schemas.microsoft.com/office/drawing/2014/main" id="{CE32BF95-C200-4A0B-7640-1FBDA07D5BA6}"/>
              </a:ext>
            </a:extLst>
          </p:cNvPr>
          <p:cNvSpPr>
            <a:spLocks noGrp="1"/>
          </p:cNvSpPr>
          <p:nvPr>
            <p:ph type="ftr" sz="quarter" idx="5"/>
          </p:nvPr>
        </p:nvSpPr>
        <p:spPr/>
        <p:txBody>
          <a:bodyPr/>
          <a:lstStyle/>
          <a:p>
            <a:r>
              <a:rPr lang="sv-SE"/>
              <a:t>Mr. Vikas Kumar                  RER (KOE-074)                   Unit- 1</a:t>
            </a:r>
            <a:endParaRPr lang="en-US" dirty="0"/>
          </a:p>
        </p:txBody>
      </p:sp>
      <p:sp>
        <p:nvSpPr>
          <p:cNvPr id="9" name="TextBox 8">
            <a:extLst>
              <a:ext uri="{FF2B5EF4-FFF2-40B4-BE49-F238E27FC236}">
                <a16:creationId xmlns:a16="http://schemas.microsoft.com/office/drawing/2014/main" id="{971576BC-036D-480F-CA38-361FD710BE1F}"/>
              </a:ext>
            </a:extLst>
          </p:cNvPr>
          <p:cNvSpPr txBox="1"/>
          <p:nvPr/>
        </p:nvSpPr>
        <p:spPr>
          <a:xfrm>
            <a:off x="304800" y="1275587"/>
            <a:ext cx="9144000" cy="2861296"/>
          </a:xfrm>
          <a:prstGeom prst="rect">
            <a:avLst/>
          </a:prstGeom>
          <a:noFill/>
        </p:spPr>
        <p:txBody>
          <a:bodyPr wrap="square">
            <a:spAutoFit/>
          </a:bodyPr>
          <a:lstStyle/>
          <a:p>
            <a:pPr lvl="0" algn="just"/>
            <a:endParaRPr lang="en-IN" sz="2400" dirty="0">
              <a:latin typeface="Calibri" panose="020F0502020204030204" pitchFamily="34" charset="0"/>
              <a:ea typeface="Times New Roman" panose="02020603050405020304" pitchFamily="18" charset="0"/>
            </a:endParaRPr>
          </a:p>
          <a:p>
            <a:pPr marL="342900" lvl="0" indent="-342900" algn="just">
              <a:buFont typeface="Symbol" panose="05050102010706020507" pitchFamily="18" charset="2"/>
              <a:buChar char=""/>
            </a:pPr>
            <a:r>
              <a:rPr lang="en-IN" sz="2400" dirty="0">
                <a:effectLst/>
                <a:latin typeface="Calibri" panose="020F0502020204030204" pitchFamily="34" charset="0"/>
                <a:ea typeface="Times New Roman" panose="02020603050405020304" pitchFamily="18" charset="0"/>
              </a:rPr>
              <a:t>These solar cells include amorphous solar cells and two non-silicon-based solar cells (cadmium telluride and copper </a:t>
            </a:r>
            <a:r>
              <a:rPr lang="en-IN" sz="2400" u="sng" dirty="0">
                <a:solidFill>
                  <a:srgbClr val="0000FF"/>
                </a:solidFill>
                <a:effectLst/>
                <a:latin typeface="Calibri" panose="020F0502020204030204" pitchFamily="34" charset="0"/>
                <a:ea typeface="Times New Roman" panose="02020603050405020304" pitchFamily="18" charset="0"/>
                <a:hlinkClick r:id="rId4" tooltip="Learn more about indium from ScienceDirect's AI-generated Topic Pages"/>
              </a:rPr>
              <a:t>indium</a:t>
            </a:r>
            <a:r>
              <a:rPr lang="en-IN" sz="2400" dirty="0">
                <a:effectLst/>
                <a:latin typeface="Calibri" panose="020F0502020204030204" pitchFamily="34" charset="0"/>
                <a:ea typeface="Times New Roman" panose="02020603050405020304" pitchFamily="18" charset="0"/>
              </a:rPr>
              <a:t> </a:t>
            </a:r>
            <a:r>
              <a:rPr lang="en-IN" sz="2400" u="sng" dirty="0">
                <a:solidFill>
                  <a:srgbClr val="0000FF"/>
                </a:solidFill>
                <a:effectLst/>
                <a:latin typeface="Calibri" panose="020F0502020204030204" pitchFamily="34" charset="0"/>
                <a:ea typeface="Times New Roman" panose="02020603050405020304" pitchFamily="18" charset="0"/>
                <a:hlinkClick r:id="rId5" tooltip="Learn more about gallium from ScienceDirect's AI-generated Topic Pages"/>
              </a:rPr>
              <a:t>gallium</a:t>
            </a:r>
            <a:r>
              <a:rPr lang="en-IN" sz="2400" dirty="0">
                <a:effectLst/>
                <a:latin typeface="Calibri" panose="020F0502020204030204" pitchFamily="34" charset="0"/>
                <a:ea typeface="Times New Roman" panose="02020603050405020304" pitchFamily="18" charset="0"/>
              </a:rPr>
              <a:t> </a:t>
            </a:r>
            <a:r>
              <a:rPr lang="en-IN" sz="2400" dirty="0" err="1">
                <a:effectLst/>
                <a:latin typeface="Calibri" panose="020F0502020204030204" pitchFamily="34" charset="0"/>
                <a:ea typeface="Times New Roman" panose="02020603050405020304" pitchFamily="18" charset="0"/>
              </a:rPr>
              <a:t>diselenide</a:t>
            </a:r>
            <a:r>
              <a:rPr lang="en-IN" sz="2400" dirty="0">
                <a:effectLst/>
                <a:latin typeface="Calibri" panose="020F0502020204030204" pitchFamily="34"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457200">
              <a:lnSpc>
                <a:spcPct val="115000"/>
              </a:lnSpc>
              <a:spcAft>
                <a:spcPts val="100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buFont typeface="Symbol" panose="05050102010706020507" pitchFamily="18" charset="2"/>
              <a:buChar char=""/>
            </a:pPr>
            <a:r>
              <a:rPr lang="en-IN" sz="2400" dirty="0">
                <a:effectLst/>
                <a:latin typeface="Calibri" panose="020F0502020204030204" pitchFamily="34" charset="0"/>
                <a:ea typeface="Times New Roman" panose="02020603050405020304" pitchFamily="18" charset="0"/>
              </a:rPr>
              <a:t>The maximum efficiency recorded for a thin film solar cell was 24.7%. However, the use of cadmium is a serious environmental concern.</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9077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9153" y="545031"/>
            <a:ext cx="3907154" cy="482601"/>
          </a:xfrm>
          <a:prstGeom prst="rect">
            <a:avLst/>
          </a:prstGeom>
        </p:spPr>
        <p:txBody>
          <a:bodyPr vert="horz" wrap="square" lIns="0" tIns="12697" rIns="0" bIns="0" rtlCol="0">
            <a:spAutoFit/>
          </a:bodyPr>
          <a:lstStyle/>
          <a:p>
            <a:pPr marL="12697">
              <a:spcBef>
                <a:spcPts val="100"/>
              </a:spcBef>
            </a:pPr>
            <a:r>
              <a:rPr lang="en-US" spc="-4" dirty="0">
                <a:latin typeface="Times New Roman" pitchFamily="18" charset="0"/>
                <a:cs typeface="Times New Roman" pitchFamily="18" charset="0"/>
              </a:rPr>
              <a:t>Course</a:t>
            </a:r>
            <a:r>
              <a:rPr lang="en-US" spc="-85" dirty="0">
                <a:latin typeface="Times New Roman" pitchFamily="18" charset="0"/>
                <a:cs typeface="Times New Roman" pitchFamily="18" charset="0"/>
              </a:rPr>
              <a:t> </a:t>
            </a:r>
            <a:r>
              <a:rPr lang="en-US" spc="-4" dirty="0">
                <a:latin typeface="Times New Roman" pitchFamily="18" charset="0"/>
                <a:cs typeface="Times New Roman" pitchFamily="18" charset="0"/>
              </a:rPr>
              <a:t>Objectives</a:t>
            </a: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1280159" y="1636774"/>
            <a:ext cx="390144" cy="725427"/>
          </a:xfrm>
          <a:prstGeom prst="rect">
            <a:avLst/>
          </a:prstGeom>
          <a:blipFill>
            <a:blip r:embed="rId3"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5" name="object 5"/>
          <p:cNvSpPr/>
          <p:nvPr/>
        </p:nvSpPr>
        <p:spPr>
          <a:xfrm>
            <a:off x="880872" y="1228344"/>
            <a:ext cx="795527" cy="1144524"/>
          </a:xfrm>
          <a:prstGeom prst="rect">
            <a:avLst/>
          </a:prstGeom>
          <a:blipFill>
            <a:blip r:embed="rId4"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6" name="object 6"/>
          <p:cNvSpPr/>
          <p:nvPr/>
        </p:nvSpPr>
        <p:spPr>
          <a:xfrm>
            <a:off x="880874" y="1228345"/>
            <a:ext cx="795655" cy="1144905"/>
          </a:xfrm>
          <a:custGeom>
            <a:avLst/>
            <a:gdLst/>
            <a:ahLst/>
            <a:cxnLst/>
            <a:rect l="l" t="t" r="r" b="b"/>
            <a:pathLst>
              <a:path w="795655" h="1144905">
                <a:moveTo>
                  <a:pt x="397764" y="1144524"/>
                </a:moveTo>
                <a:lnTo>
                  <a:pt x="0" y="746760"/>
                </a:lnTo>
                <a:lnTo>
                  <a:pt x="0" y="0"/>
                </a:lnTo>
                <a:lnTo>
                  <a:pt x="15239" y="15240"/>
                </a:lnTo>
                <a:lnTo>
                  <a:pt x="12191" y="15240"/>
                </a:lnTo>
                <a:lnTo>
                  <a:pt x="1523" y="19812"/>
                </a:lnTo>
                <a:lnTo>
                  <a:pt x="12191" y="30480"/>
                </a:lnTo>
                <a:lnTo>
                  <a:pt x="12191" y="739140"/>
                </a:lnTo>
                <a:lnTo>
                  <a:pt x="10667" y="739140"/>
                </a:lnTo>
                <a:lnTo>
                  <a:pt x="12191" y="743712"/>
                </a:lnTo>
                <a:lnTo>
                  <a:pt x="15239" y="743712"/>
                </a:lnTo>
                <a:lnTo>
                  <a:pt x="397763" y="1126236"/>
                </a:lnTo>
                <a:lnTo>
                  <a:pt x="393191" y="1130808"/>
                </a:lnTo>
                <a:lnTo>
                  <a:pt x="411480" y="1130808"/>
                </a:lnTo>
                <a:lnTo>
                  <a:pt x="397764" y="1144524"/>
                </a:lnTo>
                <a:close/>
              </a:path>
              <a:path w="795655" h="1144905">
                <a:moveTo>
                  <a:pt x="411479" y="402336"/>
                </a:moveTo>
                <a:lnTo>
                  <a:pt x="402335" y="402336"/>
                </a:lnTo>
                <a:lnTo>
                  <a:pt x="397763" y="397764"/>
                </a:lnTo>
                <a:lnTo>
                  <a:pt x="795527" y="0"/>
                </a:lnTo>
                <a:lnTo>
                  <a:pt x="795527" y="15240"/>
                </a:lnTo>
                <a:lnTo>
                  <a:pt x="783335" y="15240"/>
                </a:lnTo>
                <a:lnTo>
                  <a:pt x="783335" y="30480"/>
                </a:lnTo>
                <a:lnTo>
                  <a:pt x="411479" y="402336"/>
                </a:lnTo>
                <a:close/>
              </a:path>
              <a:path w="795655" h="1144905">
                <a:moveTo>
                  <a:pt x="12191" y="30480"/>
                </a:moveTo>
                <a:lnTo>
                  <a:pt x="1523" y="19812"/>
                </a:lnTo>
                <a:lnTo>
                  <a:pt x="12191" y="15240"/>
                </a:lnTo>
                <a:lnTo>
                  <a:pt x="12191" y="30480"/>
                </a:lnTo>
                <a:close/>
              </a:path>
              <a:path w="795655" h="1144905">
                <a:moveTo>
                  <a:pt x="397764" y="416052"/>
                </a:moveTo>
                <a:lnTo>
                  <a:pt x="12191" y="30480"/>
                </a:lnTo>
                <a:lnTo>
                  <a:pt x="12191" y="15240"/>
                </a:lnTo>
                <a:lnTo>
                  <a:pt x="15239" y="15240"/>
                </a:lnTo>
                <a:lnTo>
                  <a:pt x="397763" y="397764"/>
                </a:lnTo>
                <a:lnTo>
                  <a:pt x="393191" y="402336"/>
                </a:lnTo>
                <a:lnTo>
                  <a:pt x="411479" y="402336"/>
                </a:lnTo>
                <a:lnTo>
                  <a:pt x="397764" y="416052"/>
                </a:lnTo>
                <a:close/>
              </a:path>
              <a:path w="795655" h="1144905">
                <a:moveTo>
                  <a:pt x="783335" y="30480"/>
                </a:moveTo>
                <a:lnTo>
                  <a:pt x="783335" y="15240"/>
                </a:lnTo>
                <a:lnTo>
                  <a:pt x="794003" y="19812"/>
                </a:lnTo>
                <a:lnTo>
                  <a:pt x="783335" y="30480"/>
                </a:lnTo>
                <a:close/>
              </a:path>
              <a:path w="795655" h="1144905">
                <a:moveTo>
                  <a:pt x="783335" y="740664"/>
                </a:moveTo>
                <a:lnTo>
                  <a:pt x="783335" y="30480"/>
                </a:lnTo>
                <a:lnTo>
                  <a:pt x="794003" y="19812"/>
                </a:lnTo>
                <a:lnTo>
                  <a:pt x="783335" y="15240"/>
                </a:lnTo>
                <a:lnTo>
                  <a:pt x="795527" y="15240"/>
                </a:lnTo>
                <a:lnTo>
                  <a:pt x="795527" y="739140"/>
                </a:lnTo>
                <a:lnTo>
                  <a:pt x="784859" y="739140"/>
                </a:lnTo>
                <a:lnTo>
                  <a:pt x="783335" y="740664"/>
                </a:lnTo>
                <a:close/>
              </a:path>
              <a:path w="795655" h="1144905">
                <a:moveTo>
                  <a:pt x="402335" y="402336"/>
                </a:moveTo>
                <a:lnTo>
                  <a:pt x="393191" y="402336"/>
                </a:lnTo>
                <a:lnTo>
                  <a:pt x="397763" y="397764"/>
                </a:lnTo>
                <a:lnTo>
                  <a:pt x="402335" y="402336"/>
                </a:lnTo>
                <a:close/>
              </a:path>
              <a:path w="795655" h="1144905">
                <a:moveTo>
                  <a:pt x="12191" y="743712"/>
                </a:moveTo>
                <a:lnTo>
                  <a:pt x="10667" y="739140"/>
                </a:lnTo>
                <a:lnTo>
                  <a:pt x="12191" y="740664"/>
                </a:lnTo>
                <a:lnTo>
                  <a:pt x="12191" y="743712"/>
                </a:lnTo>
                <a:close/>
              </a:path>
              <a:path w="795655" h="1144905">
                <a:moveTo>
                  <a:pt x="12191" y="740664"/>
                </a:moveTo>
                <a:lnTo>
                  <a:pt x="10667" y="739140"/>
                </a:lnTo>
                <a:lnTo>
                  <a:pt x="12191" y="739140"/>
                </a:lnTo>
                <a:lnTo>
                  <a:pt x="12191" y="740664"/>
                </a:lnTo>
                <a:close/>
              </a:path>
              <a:path w="795655" h="1144905">
                <a:moveTo>
                  <a:pt x="783335" y="743712"/>
                </a:moveTo>
                <a:lnTo>
                  <a:pt x="783335" y="740664"/>
                </a:lnTo>
                <a:lnTo>
                  <a:pt x="784859" y="739140"/>
                </a:lnTo>
                <a:lnTo>
                  <a:pt x="783335" y="743712"/>
                </a:lnTo>
                <a:close/>
              </a:path>
              <a:path w="795655" h="1144905">
                <a:moveTo>
                  <a:pt x="795527" y="743712"/>
                </a:moveTo>
                <a:lnTo>
                  <a:pt x="783335" y="743712"/>
                </a:lnTo>
                <a:lnTo>
                  <a:pt x="784859" y="739140"/>
                </a:lnTo>
                <a:lnTo>
                  <a:pt x="795527" y="739140"/>
                </a:lnTo>
                <a:lnTo>
                  <a:pt x="795527" y="743712"/>
                </a:lnTo>
                <a:close/>
              </a:path>
              <a:path w="795655" h="1144905">
                <a:moveTo>
                  <a:pt x="411480" y="1130808"/>
                </a:moveTo>
                <a:lnTo>
                  <a:pt x="402335" y="1130808"/>
                </a:lnTo>
                <a:lnTo>
                  <a:pt x="397763" y="1126236"/>
                </a:lnTo>
                <a:lnTo>
                  <a:pt x="783335" y="740664"/>
                </a:lnTo>
                <a:lnTo>
                  <a:pt x="783335" y="743712"/>
                </a:lnTo>
                <a:lnTo>
                  <a:pt x="795527" y="743712"/>
                </a:lnTo>
                <a:lnTo>
                  <a:pt x="795527" y="746760"/>
                </a:lnTo>
                <a:lnTo>
                  <a:pt x="411480" y="1130808"/>
                </a:lnTo>
                <a:close/>
              </a:path>
              <a:path w="795655" h="1144905">
                <a:moveTo>
                  <a:pt x="15239" y="743712"/>
                </a:moveTo>
                <a:lnTo>
                  <a:pt x="12191" y="743712"/>
                </a:lnTo>
                <a:lnTo>
                  <a:pt x="12191" y="740664"/>
                </a:lnTo>
                <a:lnTo>
                  <a:pt x="15239" y="743712"/>
                </a:lnTo>
                <a:close/>
              </a:path>
              <a:path w="795655" h="1144905">
                <a:moveTo>
                  <a:pt x="402335" y="1130808"/>
                </a:moveTo>
                <a:lnTo>
                  <a:pt x="393191" y="1130808"/>
                </a:lnTo>
                <a:lnTo>
                  <a:pt x="397763" y="1126236"/>
                </a:lnTo>
                <a:lnTo>
                  <a:pt x="402335" y="1130808"/>
                </a:lnTo>
                <a:close/>
              </a:path>
            </a:pathLst>
          </a:custGeom>
          <a:solidFill>
            <a:srgbClr val="BF504D"/>
          </a:solidFill>
        </p:spPr>
        <p:txBody>
          <a:bodyPr wrap="square" lIns="0" tIns="0" rIns="0" bIns="0" rtlCol="0"/>
          <a:lstStyle/>
          <a:p>
            <a:endParaRPr sz="2500">
              <a:latin typeface="Times New Roman" pitchFamily="18" charset="0"/>
              <a:cs typeface="Times New Roman" pitchFamily="18" charset="0"/>
            </a:endParaRPr>
          </a:p>
        </p:txBody>
      </p:sp>
      <p:sp>
        <p:nvSpPr>
          <p:cNvPr id="7" name="object 7"/>
          <p:cNvSpPr txBox="1"/>
          <p:nvPr/>
        </p:nvSpPr>
        <p:spPr>
          <a:xfrm>
            <a:off x="897124" y="1590091"/>
            <a:ext cx="760730" cy="373680"/>
          </a:xfrm>
          <a:prstGeom prst="rect">
            <a:avLst/>
          </a:prstGeom>
        </p:spPr>
        <p:txBody>
          <a:bodyPr vert="horz" wrap="square" lIns="0" tIns="42535" rIns="0" bIns="0" rtlCol="0">
            <a:spAutoFit/>
          </a:bodyPr>
          <a:lstStyle/>
          <a:p>
            <a:pPr marL="12697" marR="5080" indent="-635" algn="ctr">
              <a:lnSpc>
                <a:spcPct val="86100"/>
              </a:lnSpc>
              <a:spcBef>
                <a:spcPts val="335"/>
              </a:spcBef>
            </a:pPr>
            <a:r>
              <a:rPr lang="en-US" sz="2500" b="1" dirty="0">
                <a:solidFill>
                  <a:srgbClr val="FFFFFF"/>
                </a:solidFill>
                <a:latin typeface="Times New Roman" pitchFamily="18" charset="0"/>
                <a:cs typeface="Times New Roman" pitchFamily="18" charset="0"/>
              </a:rPr>
              <a:t>CO </a:t>
            </a:r>
            <a:r>
              <a:rPr sz="2500" b="1" dirty="0">
                <a:solidFill>
                  <a:srgbClr val="FFFFFF"/>
                </a:solidFill>
                <a:latin typeface="Times New Roman" pitchFamily="18" charset="0"/>
                <a:cs typeface="Times New Roman" pitchFamily="18" charset="0"/>
              </a:rPr>
              <a:t>1</a:t>
            </a:r>
            <a:endParaRPr sz="2500" dirty="0">
              <a:latin typeface="Times New Roman" pitchFamily="18" charset="0"/>
              <a:cs typeface="Times New Roman" pitchFamily="18" charset="0"/>
            </a:endParaRPr>
          </a:p>
        </p:txBody>
      </p:sp>
      <p:sp>
        <p:nvSpPr>
          <p:cNvPr id="8" name="object 8"/>
          <p:cNvSpPr/>
          <p:nvPr/>
        </p:nvSpPr>
        <p:spPr>
          <a:xfrm>
            <a:off x="1670303" y="1374504"/>
            <a:ext cx="7931150" cy="821690"/>
          </a:xfrm>
          <a:custGeom>
            <a:avLst/>
            <a:gdLst/>
            <a:ahLst/>
            <a:cxnLst/>
            <a:rect l="l" t="t" r="r" b="b"/>
            <a:pathLst>
              <a:path w="7931150" h="821689">
                <a:moveTo>
                  <a:pt x="7795260" y="821435"/>
                </a:moveTo>
                <a:lnTo>
                  <a:pt x="0" y="821435"/>
                </a:lnTo>
                <a:lnTo>
                  <a:pt x="0" y="0"/>
                </a:lnTo>
                <a:lnTo>
                  <a:pt x="7795260" y="0"/>
                </a:lnTo>
                <a:lnTo>
                  <a:pt x="7838042" y="7095"/>
                </a:lnTo>
                <a:lnTo>
                  <a:pt x="7875264" y="26773"/>
                </a:lnTo>
                <a:lnTo>
                  <a:pt x="7904659" y="56619"/>
                </a:lnTo>
                <a:lnTo>
                  <a:pt x="7923959" y="94219"/>
                </a:lnTo>
                <a:lnTo>
                  <a:pt x="7930896" y="137160"/>
                </a:lnTo>
                <a:lnTo>
                  <a:pt x="7930896" y="684276"/>
                </a:lnTo>
                <a:lnTo>
                  <a:pt x="7923959" y="727801"/>
                </a:lnTo>
                <a:lnTo>
                  <a:pt x="7904659" y="765474"/>
                </a:lnTo>
                <a:lnTo>
                  <a:pt x="7875264" y="795101"/>
                </a:lnTo>
                <a:lnTo>
                  <a:pt x="7838042" y="814486"/>
                </a:lnTo>
                <a:lnTo>
                  <a:pt x="7795260" y="821435"/>
                </a:lnTo>
                <a:close/>
              </a:path>
            </a:pathLst>
          </a:custGeom>
          <a:solidFill>
            <a:srgbClr val="FFFFFF"/>
          </a:solidFill>
        </p:spPr>
        <p:txBody>
          <a:bodyPr wrap="square" lIns="0" tIns="0" rIns="0" bIns="0" rtlCol="0"/>
          <a:lstStyle/>
          <a:p>
            <a:pPr marL="285683" indent="-285683">
              <a:buFont typeface="Arial" pitchFamily="34" charset="0"/>
              <a:buChar char="•"/>
            </a:pPr>
            <a:r>
              <a:rPr lang="en-US" sz="2500" dirty="0">
                <a:latin typeface="Times New Roman" pitchFamily="18" charset="0"/>
                <a:cs typeface="Times New Roman" pitchFamily="18" charset="0"/>
              </a:rPr>
              <a:t>To understand the need of energy conversion and the various renewable  energy resources</a:t>
            </a:r>
            <a:endParaRPr sz="2500" dirty="0">
              <a:latin typeface="Times New Roman" pitchFamily="18" charset="0"/>
              <a:cs typeface="Times New Roman" pitchFamily="18" charset="0"/>
            </a:endParaRPr>
          </a:p>
        </p:txBody>
      </p:sp>
      <p:sp>
        <p:nvSpPr>
          <p:cNvPr id="9" name="object 9"/>
          <p:cNvSpPr/>
          <p:nvPr/>
        </p:nvSpPr>
        <p:spPr>
          <a:xfrm>
            <a:off x="1658113" y="1240538"/>
            <a:ext cx="7943216" cy="845819"/>
          </a:xfrm>
          <a:custGeom>
            <a:avLst/>
            <a:gdLst/>
            <a:ahLst/>
            <a:cxnLst/>
            <a:rect l="l" t="t" r="r" b="b"/>
            <a:pathLst>
              <a:path w="7943215" h="845819">
                <a:moveTo>
                  <a:pt x="7822691" y="845820"/>
                </a:moveTo>
                <a:lnTo>
                  <a:pt x="6096" y="845820"/>
                </a:lnTo>
                <a:lnTo>
                  <a:pt x="0" y="841248"/>
                </a:lnTo>
                <a:lnTo>
                  <a:pt x="0" y="6095"/>
                </a:lnTo>
                <a:lnTo>
                  <a:pt x="6096" y="0"/>
                </a:lnTo>
                <a:lnTo>
                  <a:pt x="7807451" y="0"/>
                </a:lnTo>
                <a:lnTo>
                  <a:pt x="7821167" y="1524"/>
                </a:lnTo>
                <a:lnTo>
                  <a:pt x="7836407" y="3048"/>
                </a:lnTo>
                <a:lnTo>
                  <a:pt x="7851647" y="7620"/>
                </a:lnTo>
                <a:lnTo>
                  <a:pt x="7865363" y="12192"/>
                </a:lnTo>
                <a:lnTo>
                  <a:pt x="7868411" y="13716"/>
                </a:lnTo>
                <a:lnTo>
                  <a:pt x="25907" y="13716"/>
                </a:lnTo>
                <a:lnTo>
                  <a:pt x="12191" y="25908"/>
                </a:lnTo>
                <a:lnTo>
                  <a:pt x="25907" y="25908"/>
                </a:lnTo>
                <a:lnTo>
                  <a:pt x="25907" y="821436"/>
                </a:lnTo>
                <a:lnTo>
                  <a:pt x="12191" y="821436"/>
                </a:lnTo>
                <a:lnTo>
                  <a:pt x="25907" y="833627"/>
                </a:lnTo>
                <a:lnTo>
                  <a:pt x="7868107" y="833627"/>
                </a:lnTo>
                <a:lnTo>
                  <a:pt x="7865363" y="835152"/>
                </a:lnTo>
                <a:lnTo>
                  <a:pt x="7851647" y="839724"/>
                </a:lnTo>
                <a:lnTo>
                  <a:pt x="7837931" y="842772"/>
                </a:lnTo>
                <a:lnTo>
                  <a:pt x="7822691" y="845820"/>
                </a:lnTo>
                <a:close/>
              </a:path>
              <a:path w="7943215" h="845819">
                <a:moveTo>
                  <a:pt x="25907" y="25908"/>
                </a:moveTo>
                <a:lnTo>
                  <a:pt x="12191" y="25908"/>
                </a:lnTo>
                <a:lnTo>
                  <a:pt x="25907" y="13716"/>
                </a:lnTo>
                <a:lnTo>
                  <a:pt x="25907" y="25908"/>
                </a:lnTo>
                <a:close/>
              </a:path>
              <a:path w="7943215" h="845819">
                <a:moveTo>
                  <a:pt x="7868107" y="833627"/>
                </a:moveTo>
                <a:lnTo>
                  <a:pt x="25907" y="833627"/>
                </a:lnTo>
                <a:lnTo>
                  <a:pt x="25907" y="821436"/>
                </a:lnTo>
                <a:lnTo>
                  <a:pt x="7805927" y="821436"/>
                </a:lnTo>
                <a:lnTo>
                  <a:pt x="7819643" y="819912"/>
                </a:lnTo>
                <a:lnTo>
                  <a:pt x="7876031" y="800100"/>
                </a:lnTo>
                <a:lnTo>
                  <a:pt x="7909559" y="766572"/>
                </a:lnTo>
                <a:lnTo>
                  <a:pt x="7930895" y="710184"/>
                </a:lnTo>
                <a:lnTo>
                  <a:pt x="7930895" y="137160"/>
                </a:lnTo>
                <a:lnTo>
                  <a:pt x="7917179" y="91440"/>
                </a:lnTo>
                <a:lnTo>
                  <a:pt x="7877555" y="47244"/>
                </a:lnTo>
                <a:lnTo>
                  <a:pt x="7844027" y="32004"/>
                </a:lnTo>
                <a:lnTo>
                  <a:pt x="7833359" y="28956"/>
                </a:lnTo>
                <a:lnTo>
                  <a:pt x="7821167" y="25908"/>
                </a:lnTo>
                <a:lnTo>
                  <a:pt x="25907" y="25908"/>
                </a:lnTo>
                <a:lnTo>
                  <a:pt x="25907" y="13716"/>
                </a:lnTo>
                <a:lnTo>
                  <a:pt x="7868411" y="13716"/>
                </a:lnTo>
                <a:lnTo>
                  <a:pt x="7877555" y="18288"/>
                </a:lnTo>
                <a:lnTo>
                  <a:pt x="7912607" y="44196"/>
                </a:lnTo>
                <a:lnTo>
                  <a:pt x="7938515" y="77724"/>
                </a:lnTo>
                <a:lnTo>
                  <a:pt x="7943088" y="88011"/>
                </a:lnTo>
                <a:lnTo>
                  <a:pt x="7943088" y="757808"/>
                </a:lnTo>
                <a:lnTo>
                  <a:pt x="7923275" y="790956"/>
                </a:lnTo>
                <a:lnTo>
                  <a:pt x="7891271" y="819912"/>
                </a:lnTo>
                <a:lnTo>
                  <a:pt x="7879079" y="827531"/>
                </a:lnTo>
                <a:lnTo>
                  <a:pt x="7868107" y="833627"/>
                </a:lnTo>
                <a:close/>
              </a:path>
              <a:path w="7943215" h="845819">
                <a:moveTo>
                  <a:pt x="25907" y="833627"/>
                </a:moveTo>
                <a:lnTo>
                  <a:pt x="12191" y="821436"/>
                </a:lnTo>
                <a:lnTo>
                  <a:pt x="25907" y="821436"/>
                </a:lnTo>
                <a:lnTo>
                  <a:pt x="25907" y="833627"/>
                </a:lnTo>
                <a:close/>
              </a:path>
            </a:pathLst>
          </a:custGeom>
          <a:solidFill>
            <a:srgbClr val="BF504D"/>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280161" y="2977998"/>
            <a:ext cx="388519" cy="388519"/>
          </a:xfrm>
          <a:prstGeom prst="rect">
            <a:avLst/>
          </a:prstGeom>
          <a:blipFill>
            <a:blip r:embed="rId5"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11" name="object 11"/>
          <p:cNvSpPr/>
          <p:nvPr/>
        </p:nvSpPr>
        <p:spPr>
          <a:xfrm>
            <a:off x="880872" y="2232660"/>
            <a:ext cx="795527" cy="1144524"/>
          </a:xfrm>
          <a:prstGeom prst="rect">
            <a:avLst/>
          </a:prstGeom>
          <a:blipFill>
            <a:blip r:embed="rId6"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12" name="object 12"/>
          <p:cNvSpPr/>
          <p:nvPr/>
        </p:nvSpPr>
        <p:spPr>
          <a:xfrm>
            <a:off x="880874" y="2232662"/>
            <a:ext cx="795655" cy="1144905"/>
          </a:xfrm>
          <a:custGeom>
            <a:avLst/>
            <a:gdLst/>
            <a:ahLst/>
            <a:cxnLst/>
            <a:rect l="l" t="t" r="r" b="b"/>
            <a:pathLst>
              <a:path w="795655" h="1144904">
                <a:moveTo>
                  <a:pt x="397764" y="1144524"/>
                </a:moveTo>
                <a:lnTo>
                  <a:pt x="0" y="745236"/>
                </a:lnTo>
                <a:lnTo>
                  <a:pt x="0" y="0"/>
                </a:lnTo>
                <a:lnTo>
                  <a:pt x="15239" y="15240"/>
                </a:lnTo>
                <a:lnTo>
                  <a:pt x="12191" y="15240"/>
                </a:lnTo>
                <a:lnTo>
                  <a:pt x="1523" y="19812"/>
                </a:lnTo>
                <a:lnTo>
                  <a:pt x="12191" y="30480"/>
                </a:lnTo>
                <a:lnTo>
                  <a:pt x="12191" y="739140"/>
                </a:lnTo>
                <a:lnTo>
                  <a:pt x="10667" y="739140"/>
                </a:lnTo>
                <a:lnTo>
                  <a:pt x="12191" y="743712"/>
                </a:lnTo>
                <a:lnTo>
                  <a:pt x="15239" y="743712"/>
                </a:lnTo>
                <a:lnTo>
                  <a:pt x="397763" y="1126236"/>
                </a:lnTo>
                <a:lnTo>
                  <a:pt x="393191" y="1130808"/>
                </a:lnTo>
                <a:lnTo>
                  <a:pt x="411427" y="1130808"/>
                </a:lnTo>
                <a:lnTo>
                  <a:pt x="397764" y="1144524"/>
                </a:lnTo>
                <a:close/>
              </a:path>
              <a:path w="795655" h="1144904">
                <a:moveTo>
                  <a:pt x="411479" y="402336"/>
                </a:moveTo>
                <a:lnTo>
                  <a:pt x="402335" y="402336"/>
                </a:lnTo>
                <a:lnTo>
                  <a:pt x="397763" y="397764"/>
                </a:lnTo>
                <a:lnTo>
                  <a:pt x="795527" y="0"/>
                </a:lnTo>
                <a:lnTo>
                  <a:pt x="795527" y="15240"/>
                </a:lnTo>
                <a:lnTo>
                  <a:pt x="783335" y="15240"/>
                </a:lnTo>
                <a:lnTo>
                  <a:pt x="783335" y="30480"/>
                </a:lnTo>
                <a:lnTo>
                  <a:pt x="411479" y="402336"/>
                </a:lnTo>
                <a:close/>
              </a:path>
              <a:path w="795655" h="1144904">
                <a:moveTo>
                  <a:pt x="12191" y="30480"/>
                </a:moveTo>
                <a:lnTo>
                  <a:pt x="1523" y="19812"/>
                </a:lnTo>
                <a:lnTo>
                  <a:pt x="12191" y="15240"/>
                </a:lnTo>
                <a:lnTo>
                  <a:pt x="12191" y="30480"/>
                </a:lnTo>
                <a:close/>
              </a:path>
              <a:path w="795655" h="1144904">
                <a:moveTo>
                  <a:pt x="397764" y="416052"/>
                </a:moveTo>
                <a:lnTo>
                  <a:pt x="12191" y="30480"/>
                </a:lnTo>
                <a:lnTo>
                  <a:pt x="12191" y="15240"/>
                </a:lnTo>
                <a:lnTo>
                  <a:pt x="15239" y="15240"/>
                </a:lnTo>
                <a:lnTo>
                  <a:pt x="397763" y="397764"/>
                </a:lnTo>
                <a:lnTo>
                  <a:pt x="393191" y="402336"/>
                </a:lnTo>
                <a:lnTo>
                  <a:pt x="411479" y="402336"/>
                </a:lnTo>
                <a:lnTo>
                  <a:pt x="397764" y="416052"/>
                </a:lnTo>
                <a:close/>
              </a:path>
              <a:path w="795655" h="1144904">
                <a:moveTo>
                  <a:pt x="783335" y="30480"/>
                </a:moveTo>
                <a:lnTo>
                  <a:pt x="783335" y="15240"/>
                </a:lnTo>
                <a:lnTo>
                  <a:pt x="794003" y="19812"/>
                </a:lnTo>
                <a:lnTo>
                  <a:pt x="783335" y="30480"/>
                </a:lnTo>
                <a:close/>
              </a:path>
              <a:path w="795655" h="1144904">
                <a:moveTo>
                  <a:pt x="783335" y="740664"/>
                </a:moveTo>
                <a:lnTo>
                  <a:pt x="783335" y="30480"/>
                </a:lnTo>
                <a:lnTo>
                  <a:pt x="794003" y="19812"/>
                </a:lnTo>
                <a:lnTo>
                  <a:pt x="783335" y="15240"/>
                </a:lnTo>
                <a:lnTo>
                  <a:pt x="795527" y="15240"/>
                </a:lnTo>
                <a:lnTo>
                  <a:pt x="795527" y="739140"/>
                </a:lnTo>
                <a:lnTo>
                  <a:pt x="784859" y="739140"/>
                </a:lnTo>
                <a:lnTo>
                  <a:pt x="783335" y="740664"/>
                </a:lnTo>
                <a:close/>
              </a:path>
              <a:path w="795655" h="1144904">
                <a:moveTo>
                  <a:pt x="402335" y="402336"/>
                </a:moveTo>
                <a:lnTo>
                  <a:pt x="393191" y="402336"/>
                </a:lnTo>
                <a:lnTo>
                  <a:pt x="397763" y="397764"/>
                </a:lnTo>
                <a:lnTo>
                  <a:pt x="402335" y="402336"/>
                </a:lnTo>
                <a:close/>
              </a:path>
              <a:path w="795655" h="1144904">
                <a:moveTo>
                  <a:pt x="12191" y="743712"/>
                </a:moveTo>
                <a:lnTo>
                  <a:pt x="10667" y="739140"/>
                </a:lnTo>
                <a:lnTo>
                  <a:pt x="12191" y="740664"/>
                </a:lnTo>
                <a:lnTo>
                  <a:pt x="12191" y="743712"/>
                </a:lnTo>
                <a:close/>
              </a:path>
              <a:path w="795655" h="1144904">
                <a:moveTo>
                  <a:pt x="12191" y="740664"/>
                </a:moveTo>
                <a:lnTo>
                  <a:pt x="10667" y="739140"/>
                </a:lnTo>
                <a:lnTo>
                  <a:pt x="12191" y="739140"/>
                </a:lnTo>
                <a:lnTo>
                  <a:pt x="12191" y="740664"/>
                </a:lnTo>
                <a:close/>
              </a:path>
              <a:path w="795655" h="1144904">
                <a:moveTo>
                  <a:pt x="783335" y="743712"/>
                </a:moveTo>
                <a:lnTo>
                  <a:pt x="783335" y="740664"/>
                </a:lnTo>
                <a:lnTo>
                  <a:pt x="784859" y="739140"/>
                </a:lnTo>
                <a:lnTo>
                  <a:pt x="783335" y="743712"/>
                </a:lnTo>
                <a:close/>
              </a:path>
              <a:path w="795655" h="1144904">
                <a:moveTo>
                  <a:pt x="795527" y="743712"/>
                </a:moveTo>
                <a:lnTo>
                  <a:pt x="783335" y="743712"/>
                </a:lnTo>
                <a:lnTo>
                  <a:pt x="784859" y="739140"/>
                </a:lnTo>
                <a:lnTo>
                  <a:pt x="795527" y="739140"/>
                </a:lnTo>
                <a:lnTo>
                  <a:pt x="795527" y="743712"/>
                </a:lnTo>
                <a:close/>
              </a:path>
              <a:path w="795655" h="1144904">
                <a:moveTo>
                  <a:pt x="411427" y="1130808"/>
                </a:moveTo>
                <a:lnTo>
                  <a:pt x="402335" y="1130808"/>
                </a:lnTo>
                <a:lnTo>
                  <a:pt x="397763" y="1126236"/>
                </a:lnTo>
                <a:lnTo>
                  <a:pt x="783335" y="740664"/>
                </a:lnTo>
                <a:lnTo>
                  <a:pt x="783335" y="743712"/>
                </a:lnTo>
                <a:lnTo>
                  <a:pt x="795527" y="743712"/>
                </a:lnTo>
                <a:lnTo>
                  <a:pt x="795527" y="745236"/>
                </a:lnTo>
                <a:lnTo>
                  <a:pt x="411427" y="1130808"/>
                </a:lnTo>
                <a:close/>
              </a:path>
              <a:path w="795655" h="1144904">
                <a:moveTo>
                  <a:pt x="15239" y="743712"/>
                </a:moveTo>
                <a:lnTo>
                  <a:pt x="12191" y="743712"/>
                </a:lnTo>
                <a:lnTo>
                  <a:pt x="12191" y="740664"/>
                </a:lnTo>
                <a:lnTo>
                  <a:pt x="15239" y="743712"/>
                </a:lnTo>
                <a:close/>
              </a:path>
              <a:path w="795655" h="1144904">
                <a:moveTo>
                  <a:pt x="402335" y="1130808"/>
                </a:moveTo>
                <a:lnTo>
                  <a:pt x="393191" y="1130808"/>
                </a:lnTo>
                <a:lnTo>
                  <a:pt x="397763" y="1126236"/>
                </a:lnTo>
                <a:lnTo>
                  <a:pt x="402335" y="1130808"/>
                </a:lnTo>
                <a:close/>
              </a:path>
            </a:pathLst>
          </a:custGeom>
          <a:solidFill>
            <a:srgbClr val="9ABA59"/>
          </a:solidFill>
        </p:spPr>
        <p:txBody>
          <a:bodyPr wrap="square" lIns="0" tIns="0" rIns="0" bIns="0" rtlCol="0"/>
          <a:lstStyle/>
          <a:p>
            <a:endParaRPr sz="2500">
              <a:latin typeface="Times New Roman" pitchFamily="18" charset="0"/>
              <a:cs typeface="Times New Roman" pitchFamily="18" charset="0"/>
            </a:endParaRPr>
          </a:p>
        </p:txBody>
      </p:sp>
      <p:sp>
        <p:nvSpPr>
          <p:cNvPr id="13" name="object 13"/>
          <p:cNvSpPr txBox="1"/>
          <p:nvPr/>
        </p:nvSpPr>
        <p:spPr>
          <a:xfrm>
            <a:off x="916977" y="2613169"/>
            <a:ext cx="720090" cy="236593"/>
          </a:xfrm>
          <a:prstGeom prst="rect">
            <a:avLst/>
          </a:prstGeom>
        </p:spPr>
        <p:txBody>
          <a:bodyPr vert="horz" wrap="square" lIns="0" tIns="43805" rIns="0" bIns="0" rtlCol="0">
            <a:spAutoFit/>
          </a:bodyPr>
          <a:lstStyle/>
          <a:p>
            <a:pPr marL="12697" marR="5080" indent="1270" algn="ctr">
              <a:lnSpc>
                <a:spcPts val="1450"/>
              </a:lnSpc>
              <a:spcBef>
                <a:spcPts val="345"/>
              </a:spcBef>
            </a:pPr>
            <a:r>
              <a:rPr lang="en-US" sz="2500" dirty="0">
                <a:latin typeface="Times New Roman" pitchFamily="18" charset="0"/>
                <a:cs typeface="Times New Roman" pitchFamily="18" charset="0"/>
              </a:rPr>
              <a:t>CO 2</a:t>
            </a:r>
            <a:endParaRPr sz="2500" dirty="0">
              <a:latin typeface="Times New Roman" pitchFamily="18" charset="0"/>
              <a:cs typeface="Times New Roman" pitchFamily="18" charset="0"/>
            </a:endParaRPr>
          </a:p>
        </p:txBody>
      </p:sp>
      <p:sp>
        <p:nvSpPr>
          <p:cNvPr id="14" name="object 14"/>
          <p:cNvSpPr/>
          <p:nvPr/>
        </p:nvSpPr>
        <p:spPr>
          <a:xfrm>
            <a:off x="1656587" y="2234186"/>
            <a:ext cx="7945120" cy="913130"/>
          </a:xfrm>
          <a:custGeom>
            <a:avLst/>
            <a:gdLst/>
            <a:ahLst/>
            <a:cxnLst/>
            <a:rect l="l" t="t" r="r" b="b"/>
            <a:pathLst>
              <a:path w="7945120" h="913130">
                <a:moveTo>
                  <a:pt x="7815072" y="912875"/>
                </a:moveTo>
                <a:lnTo>
                  <a:pt x="6096" y="912875"/>
                </a:lnTo>
                <a:lnTo>
                  <a:pt x="0" y="906779"/>
                </a:lnTo>
                <a:lnTo>
                  <a:pt x="0" y="6095"/>
                </a:lnTo>
                <a:lnTo>
                  <a:pt x="6096" y="0"/>
                </a:lnTo>
                <a:lnTo>
                  <a:pt x="7813548" y="0"/>
                </a:lnTo>
                <a:lnTo>
                  <a:pt x="7830312" y="3047"/>
                </a:lnTo>
                <a:lnTo>
                  <a:pt x="7845552" y="6095"/>
                </a:lnTo>
                <a:lnTo>
                  <a:pt x="7860792" y="12191"/>
                </a:lnTo>
                <a:lnTo>
                  <a:pt x="7864221" y="13715"/>
                </a:lnTo>
                <a:lnTo>
                  <a:pt x="28955" y="13715"/>
                </a:lnTo>
                <a:lnTo>
                  <a:pt x="13716" y="27431"/>
                </a:lnTo>
                <a:lnTo>
                  <a:pt x="28955" y="27431"/>
                </a:lnTo>
                <a:lnTo>
                  <a:pt x="28955" y="885443"/>
                </a:lnTo>
                <a:lnTo>
                  <a:pt x="13716" y="885443"/>
                </a:lnTo>
                <a:lnTo>
                  <a:pt x="28955" y="899159"/>
                </a:lnTo>
                <a:lnTo>
                  <a:pt x="7863840" y="899159"/>
                </a:lnTo>
                <a:lnTo>
                  <a:pt x="7860792" y="900683"/>
                </a:lnTo>
                <a:lnTo>
                  <a:pt x="7847076" y="905255"/>
                </a:lnTo>
                <a:lnTo>
                  <a:pt x="7831836" y="909827"/>
                </a:lnTo>
                <a:lnTo>
                  <a:pt x="7815072" y="912875"/>
                </a:lnTo>
                <a:close/>
              </a:path>
              <a:path w="7945120" h="913130">
                <a:moveTo>
                  <a:pt x="28955" y="27431"/>
                </a:moveTo>
                <a:lnTo>
                  <a:pt x="13716" y="27431"/>
                </a:lnTo>
                <a:lnTo>
                  <a:pt x="28955" y="13715"/>
                </a:lnTo>
                <a:lnTo>
                  <a:pt x="28955" y="27431"/>
                </a:lnTo>
                <a:close/>
              </a:path>
              <a:path w="7945120" h="913130">
                <a:moveTo>
                  <a:pt x="7863840" y="899159"/>
                </a:moveTo>
                <a:lnTo>
                  <a:pt x="28955" y="899159"/>
                </a:lnTo>
                <a:lnTo>
                  <a:pt x="28955" y="885443"/>
                </a:lnTo>
                <a:lnTo>
                  <a:pt x="7796784" y="885443"/>
                </a:lnTo>
                <a:lnTo>
                  <a:pt x="7824216" y="882395"/>
                </a:lnTo>
                <a:lnTo>
                  <a:pt x="7860792" y="868679"/>
                </a:lnTo>
                <a:lnTo>
                  <a:pt x="7900416" y="836675"/>
                </a:lnTo>
                <a:lnTo>
                  <a:pt x="7924800" y="792479"/>
                </a:lnTo>
                <a:lnTo>
                  <a:pt x="7930896" y="765047"/>
                </a:lnTo>
                <a:lnTo>
                  <a:pt x="7930896" y="147827"/>
                </a:lnTo>
                <a:lnTo>
                  <a:pt x="7927848" y="135635"/>
                </a:lnTo>
                <a:lnTo>
                  <a:pt x="7924800" y="121919"/>
                </a:lnTo>
                <a:lnTo>
                  <a:pt x="7915656" y="97535"/>
                </a:lnTo>
                <a:lnTo>
                  <a:pt x="7900416" y="76199"/>
                </a:lnTo>
                <a:lnTo>
                  <a:pt x="7892796" y="67055"/>
                </a:lnTo>
                <a:lnTo>
                  <a:pt x="7883652" y="59435"/>
                </a:lnTo>
                <a:lnTo>
                  <a:pt x="7872984" y="50291"/>
                </a:lnTo>
                <a:lnTo>
                  <a:pt x="7837932" y="33527"/>
                </a:lnTo>
                <a:lnTo>
                  <a:pt x="7798308" y="27431"/>
                </a:lnTo>
                <a:lnTo>
                  <a:pt x="28955" y="27431"/>
                </a:lnTo>
                <a:lnTo>
                  <a:pt x="28955" y="13715"/>
                </a:lnTo>
                <a:lnTo>
                  <a:pt x="7864221" y="13715"/>
                </a:lnTo>
                <a:lnTo>
                  <a:pt x="7874508" y="18287"/>
                </a:lnTo>
                <a:lnTo>
                  <a:pt x="7888224" y="25907"/>
                </a:lnTo>
                <a:lnTo>
                  <a:pt x="7900416" y="36575"/>
                </a:lnTo>
                <a:lnTo>
                  <a:pt x="7911084" y="45719"/>
                </a:lnTo>
                <a:lnTo>
                  <a:pt x="7921752" y="57911"/>
                </a:lnTo>
                <a:lnTo>
                  <a:pt x="7930896" y="70103"/>
                </a:lnTo>
                <a:lnTo>
                  <a:pt x="7940040" y="83819"/>
                </a:lnTo>
                <a:lnTo>
                  <a:pt x="7944611" y="94106"/>
                </a:lnTo>
                <a:lnTo>
                  <a:pt x="7944611" y="819302"/>
                </a:lnTo>
                <a:lnTo>
                  <a:pt x="7923276" y="853439"/>
                </a:lnTo>
                <a:lnTo>
                  <a:pt x="7888224" y="885443"/>
                </a:lnTo>
                <a:lnTo>
                  <a:pt x="7876032" y="893063"/>
                </a:lnTo>
                <a:lnTo>
                  <a:pt x="7863840" y="899159"/>
                </a:lnTo>
                <a:close/>
              </a:path>
              <a:path w="7945120" h="913130">
                <a:moveTo>
                  <a:pt x="28955" y="899159"/>
                </a:moveTo>
                <a:lnTo>
                  <a:pt x="13716" y="885443"/>
                </a:lnTo>
                <a:lnTo>
                  <a:pt x="28955" y="885443"/>
                </a:lnTo>
                <a:lnTo>
                  <a:pt x="28955" y="899159"/>
                </a:lnTo>
                <a:close/>
              </a:path>
            </a:pathLst>
          </a:custGeom>
          <a:solidFill>
            <a:srgbClr val="C3D69A"/>
          </a:solidFill>
        </p:spPr>
        <p:txBody>
          <a:bodyPr wrap="square" lIns="0" tIns="0" rIns="0" bIns="0" rtlCol="0"/>
          <a:lstStyle/>
          <a:p>
            <a:pPr marL="285683" indent="-285683">
              <a:buFont typeface="Arial" pitchFamily="34" charset="0"/>
              <a:buChar char="•"/>
            </a:pPr>
            <a:r>
              <a:rPr lang="en-US" sz="2500" dirty="0">
                <a:latin typeface="Times New Roman" pitchFamily="18" charset="0"/>
                <a:cs typeface="Times New Roman" pitchFamily="18" charset="0"/>
              </a:rPr>
              <a:t>To impart the knowledge of solar energy and apply different method of  solar energy</a:t>
            </a:r>
            <a:endParaRPr sz="2500" dirty="0">
              <a:latin typeface="Times New Roman" pitchFamily="18" charset="0"/>
              <a:cs typeface="Times New Roman" pitchFamily="18" charset="0"/>
            </a:endParaRPr>
          </a:p>
        </p:txBody>
      </p:sp>
      <p:sp>
        <p:nvSpPr>
          <p:cNvPr id="15" name="object 15"/>
          <p:cNvSpPr txBox="1"/>
          <p:nvPr/>
        </p:nvSpPr>
        <p:spPr>
          <a:xfrm>
            <a:off x="1813027" y="1166865"/>
            <a:ext cx="7746365" cy="355212"/>
          </a:xfrm>
          <a:prstGeom prst="rect">
            <a:avLst/>
          </a:prstGeom>
        </p:spPr>
        <p:txBody>
          <a:bodyPr vert="horz" wrap="square" lIns="0" tIns="59677" rIns="0" bIns="0" rtlCol="0">
            <a:spAutoFit/>
          </a:bodyPr>
          <a:lstStyle/>
          <a:p>
            <a:pPr marL="12061" marR="5715" algn="just">
              <a:lnSpc>
                <a:spcPts val="2280"/>
              </a:lnSpc>
              <a:spcBef>
                <a:spcPts val="1235"/>
              </a:spcBef>
              <a:tabLst>
                <a:tab pos="241877" algn="l"/>
              </a:tabLst>
            </a:pPr>
            <a:r>
              <a:rPr sz="2200" spc="-4"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16" name="object 16"/>
          <p:cNvSpPr/>
          <p:nvPr/>
        </p:nvSpPr>
        <p:spPr>
          <a:xfrm>
            <a:off x="880872" y="3381755"/>
            <a:ext cx="795527" cy="504444"/>
          </a:xfrm>
          <a:prstGeom prst="rect">
            <a:avLst/>
          </a:prstGeom>
          <a:blipFill>
            <a:blip r:embed="rId7"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17" name="object 17"/>
          <p:cNvSpPr/>
          <p:nvPr/>
        </p:nvSpPr>
        <p:spPr>
          <a:xfrm>
            <a:off x="880874" y="3381758"/>
            <a:ext cx="795655" cy="504825"/>
          </a:xfrm>
          <a:custGeom>
            <a:avLst/>
            <a:gdLst/>
            <a:ahLst/>
            <a:cxnLst/>
            <a:rect l="l" t="t" r="r" b="b"/>
            <a:pathLst>
              <a:path w="795655" h="504825">
                <a:moveTo>
                  <a:pt x="12191" y="504444"/>
                </a:moveTo>
                <a:lnTo>
                  <a:pt x="0" y="504444"/>
                </a:lnTo>
                <a:lnTo>
                  <a:pt x="0" y="0"/>
                </a:lnTo>
                <a:lnTo>
                  <a:pt x="15182" y="15239"/>
                </a:lnTo>
                <a:lnTo>
                  <a:pt x="12191" y="15239"/>
                </a:lnTo>
                <a:lnTo>
                  <a:pt x="1523" y="19811"/>
                </a:lnTo>
                <a:lnTo>
                  <a:pt x="12191" y="30520"/>
                </a:lnTo>
                <a:lnTo>
                  <a:pt x="12191" y="504444"/>
                </a:lnTo>
                <a:close/>
              </a:path>
              <a:path w="795655" h="504825">
                <a:moveTo>
                  <a:pt x="411427" y="403859"/>
                </a:moveTo>
                <a:lnTo>
                  <a:pt x="402335" y="403859"/>
                </a:lnTo>
                <a:lnTo>
                  <a:pt x="397763" y="399270"/>
                </a:lnTo>
                <a:lnTo>
                  <a:pt x="795527" y="0"/>
                </a:lnTo>
                <a:lnTo>
                  <a:pt x="795527" y="15239"/>
                </a:lnTo>
                <a:lnTo>
                  <a:pt x="783335" y="15239"/>
                </a:lnTo>
                <a:lnTo>
                  <a:pt x="783335" y="30520"/>
                </a:lnTo>
                <a:lnTo>
                  <a:pt x="411427" y="403859"/>
                </a:lnTo>
                <a:close/>
              </a:path>
              <a:path w="795655" h="504825">
                <a:moveTo>
                  <a:pt x="12191" y="30520"/>
                </a:moveTo>
                <a:lnTo>
                  <a:pt x="1523" y="19811"/>
                </a:lnTo>
                <a:lnTo>
                  <a:pt x="12191" y="15239"/>
                </a:lnTo>
                <a:lnTo>
                  <a:pt x="12191" y="30520"/>
                </a:lnTo>
                <a:close/>
              </a:path>
              <a:path w="795655" h="504825">
                <a:moveTo>
                  <a:pt x="397763" y="417575"/>
                </a:moveTo>
                <a:lnTo>
                  <a:pt x="12191" y="30520"/>
                </a:lnTo>
                <a:lnTo>
                  <a:pt x="12191" y="15239"/>
                </a:lnTo>
                <a:lnTo>
                  <a:pt x="15182" y="15239"/>
                </a:lnTo>
                <a:lnTo>
                  <a:pt x="397763" y="399270"/>
                </a:lnTo>
                <a:lnTo>
                  <a:pt x="393191" y="403859"/>
                </a:lnTo>
                <a:lnTo>
                  <a:pt x="411427" y="403859"/>
                </a:lnTo>
                <a:lnTo>
                  <a:pt x="397763" y="417575"/>
                </a:lnTo>
                <a:close/>
              </a:path>
              <a:path w="795655" h="504825">
                <a:moveTo>
                  <a:pt x="783335" y="30520"/>
                </a:moveTo>
                <a:lnTo>
                  <a:pt x="783335" y="15239"/>
                </a:lnTo>
                <a:lnTo>
                  <a:pt x="794003" y="19811"/>
                </a:lnTo>
                <a:lnTo>
                  <a:pt x="783335" y="30520"/>
                </a:lnTo>
                <a:close/>
              </a:path>
              <a:path w="795655" h="504825">
                <a:moveTo>
                  <a:pt x="795527" y="504444"/>
                </a:moveTo>
                <a:lnTo>
                  <a:pt x="783335" y="504444"/>
                </a:lnTo>
                <a:lnTo>
                  <a:pt x="783335" y="30520"/>
                </a:lnTo>
                <a:lnTo>
                  <a:pt x="794003" y="19811"/>
                </a:lnTo>
                <a:lnTo>
                  <a:pt x="783335" y="15239"/>
                </a:lnTo>
                <a:lnTo>
                  <a:pt x="795527" y="15239"/>
                </a:lnTo>
                <a:lnTo>
                  <a:pt x="795527" y="504444"/>
                </a:lnTo>
                <a:close/>
              </a:path>
              <a:path w="795655" h="504825">
                <a:moveTo>
                  <a:pt x="402335" y="403859"/>
                </a:moveTo>
                <a:lnTo>
                  <a:pt x="393191" y="403859"/>
                </a:lnTo>
                <a:lnTo>
                  <a:pt x="397763" y="399270"/>
                </a:lnTo>
                <a:lnTo>
                  <a:pt x="402335" y="403859"/>
                </a:lnTo>
                <a:close/>
              </a:path>
            </a:pathLst>
          </a:custGeom>
          <a:solidFill>
            <a:srgbClr val="8064A1"/>
          </a:solidFill>
        </p:spPr>
        <p:txBody>
          <a:bodyPr wrap="square" lIns="0" tIns="0" rIns="0" bIns="0" rtlCol="0"/>
          <a:lstStyle/>
          <a:p>
            <a:endParaRPr sz="2500">
              <a:latin typeface="Times New Roman" pitchFamily="18" charset="0"/>
              <a:cs typeface="Times New Roman" pitchFamily="18" charset="0"/>
            </a:endParaRPr>
          </a:p>
        </p:txBody>
      </p:sp>
      <p:sp>
        <p:nvSpPr>
          <p:cNvPr id="18" name="object 18"/>
          <p:cNvSpPr/>
          <p:nvPr/>
        </p:nvSpPr>
        <p:spPr>
          <a:xfrm>
            <a:off x="1658113" y="3384803"/>
            <a:ext cx="7943216" cy="501650"/>
          </a:xfrm>
          <a:custGeom>
            <a:avLst/>
            <a:gdLst/>
            <a:ahLst/>
            <a:cxnLst/>
            <a:rect l="l" t="t" r="r" b="b"/>
            <a:pathLst>
              <a:path w="7943215" h="501650">
                <a:moveTo>
                  <a:pt x="25907" y="501395"/>
                </a:moveTo>
                <a:lnTo>
                  <a:pt x="0" y="501395"/>
                </a:lnTo>
                <a:lnTo>
                  <a:pt x="0" y="6095"/>
                </a:lnTo>
                <a:lnTo>
                  <a:pt x="6096" y="0"/>
                </a:lnTo>
                <a:lnTo>
                  <a:pt x="7822691" y="0"/>
                </a:lnTo>
                <a:lnTo>
                  <a:pt x="7834883" y="1524"/>
                </a:lnTo>
                <a:lnTo>
                  <a:pt x="7848599" y="3048"/>
                </a:lnTo>
                <a:lnTo>
                  <a:pt x="7862315" y="6096"/>
                </a:lnTo>
                <a:lnTo>
                  <a:pt x="7874507" y="10668"/>
                </a:lnTo>
                <a:lnTo>
                  <a:pt x="7877174" y="12192"/>
                </a:lnTo>
                <a:lnTo>
                  <a:pt x="25907" y="12192"/>
                </a:lnTo>
                <a:lnTo>
                  <a:pt x="12191" y="25908"/>
                </a:lnTo>
                <a:lnTo>
                  <a:pt x="25907" y="25908"/>
                </a:lnTo>
                <a:lnTo>
                  <a:pt x="25907" y="501395"/>
                </a:lnTo>
                <a:close/>
              </a:path>
              <a:path w="7943215" h="501650">
                <a:moveTo>
                  <a:pt x="25907" y="25908"/>
                </a:moveTo>
                <a:lnTo>
                  <a:pt x="12191" y="25908"/>
                </a:lnTo>
                <a:lnTo>
                  <a:pt x="25907" y="12192"/>
                </a:lnTo>
                <a:lnTo>
                  <a:pt x="25907" y="25908"/>
                </a:lnTo>
                <a:close/>
              </a:path>
              <a:path w="7943215" h="501650">
                <a:moveTo>
                  <a:pt x="7943088" y="501395"/>
                </a:moveTo>
                <a:lnTo>
                  <a:pt x="7930895" y="501395"/>
                </a:lnTo>
                <a:lnTo>
                  <a:pt x="7930895" y="123444"/>
                </a:lnTo>
                <a:lnTo>
                  <a:pt x="7929371" y="112776"/>
                </a:lnTo>
                <a:lnTo>
                  <a:pt x="7926323" y="102108"/>
                </a:lnTo>
                <a:lnTo>
                  <a:pt x="7923275" y="92964"/>
                </a:lnTo>
                <a:lnTo>
                  <a:pt x="7918703" y="82296"/>
                </a:lnTo>
                <a:lnTo>
                  <a:pt x="7912607" y="74676"/>
                </a:lnTo>
                <a:lnTo>
                  <a:pt x="7906511" y="65532"/>
                </a:lnTo>
                <a:lnTo>
                  <a:pt x="7865363" y="35052"/>
                </a:lnTo>
                <a:lnTo>
                  <a:pt x="7834883" y="25908"/>
                </a:lnTo>
                <a:lnTo>
                  <a:pt x="25907" y="25908"/>
                </a:lnTo>
                <a:lnTo>
                  <a:pt x="25907" y="12192"/>
                </a:lnTo>
                <a:lnTo>
                  <a:pt x="7877174" y="12192"/>
                </a:lnTo>
                <a:lnTo>
                  <a:pt x="7885175" y="16764"/>
                </a:lnTo>
                <a:lnTo>
                  <a:pt x="7897367" y="22860"/>
                </a:lnTo>
                <a:lnTo>
                  <a:pt x="7906511" y="30480"/>
                </a:lnTo>
                <a:lnTo>
                  <a:pt x="7917179" y="39624"/>
                </a:lnTo>
                <a:lnTo>
                  <a:pt x="7924799" y="48768"/>
                </a:lnTo>
                <a:lnTo>
                  <a:pt x="7933943" y="59436"/>
                </a:lnTo>
                <a:lnTo>
                  <a:pt x="7940039" y="70104"/>
                </a:lnTo>
                <a:lnTo>
                  <a:pt x="7943088" y="76200"/>
                </a:lnTo>
                <a:lnTo>
                  <a:pt x="7943088" y="501395"/>
                </a:lnTo>
                <a:close/>
              </a:path>
            </a:pathLst>
          </a:custGeom>
          <a:solidFill>
            <a:srgbClr val="8064A1"/>
          </a:solidFill>
        </p:spPr>
        <p:txBody>
          <a:bodyPr wrap="square" lIns="0" tIns="0" rIns="0" bIns="0" rtlCol="0"/>
          <a:lstStyle/>
          <a:p>
            <a:endParaRPr>
              <a:latin typeface="Times New Roman" pitchFamily="18" charset="0"/>
              <a:cs typeface="Times New Roman" pitchFamily="18" charset="0"/>
            </a:endParaRPr>
          </a:p>
        </p:txBody>
      </p:sp>
      <p:sp>
        <p:nvSpPr>
          <p:cNvPr id="19" name="object 19"/>
          <p:cNvSpPr/>
          <p:nvPr/>
        </p:nvSpPr>
        <p:spPr>
          <a:xfrm>
            <a:off x="1277115" y="3886203"/>
            <a:ext cx="393188" cy="630935"/>
          </a:xfrm>
          <a:prstGeom prst="rect">
            <a:avLst/>
          </a:prstGeom>
          <a:blipFill>
            <a:blip r:embed="rId8"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20" name="object 20"/>
          <p:cNvSpPr/>
          <p:nvPr/>
        </p:nvSpPr>
        <p:spPr>
          <a:xfrm>
            <a:off x="880872" y="3886200"/>
            <a:ext cx="795527" cy="640079"/>
          </a:xfrm>
          <a:prstGeom prst="rect">
            <a:avLst/>
          </a:prstGeom>
          <a:blipFill>
            <a:blip r:embed="rId9"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21" name="object 21"/>
          <p:cNvSpPr/>
          <p:nvPr/>
        </p:nvSpPr>
        <p:spPr>
          <a:xfrm>
            <a:off x="880874" y="3886200"/>
            <a:ext cx="795655" cy="640079"/>
          </a:xfrm>
          <a:custGeom>
            <a:avLst/>
            <a:gdLst/>
            <a:ahLst/>
            <a:cxnLst/>
            <a:rect l="l" t="t" r="r" b="b"/>
            <a:pathLst>
              <a:path w="795655" h="640079">
                <a:moveTo>
                  <a:pt x="397763" y="640079"/>
                </a:moveTo>
                <a:lnTo>
                  <a:pt x="0" y="242315"/>
                </a:lnTo>
                <a:lnTo>
                  <a:pt x="0" y="0"/>
                </a:lnTo>
                <a:lnTo>
                  <a:pt x="12191" y="0"/>
                </a:lnTo>
                <a:lnTo>
                  <a:pt x="12191" y="234695"/>
                </a:lnTo>
                <a:lnTo>
                  <a:pt x="10667" y="234695"/>
                </a:lnTo>
                <a:lnTo>
                  <a:pt x="12191" y="239267"/>
                </a:lnTo>
                <a:lnTo>
                  <a:pt x="15222" y="239267"/>
                </a:lnTo>
                <a:lnTo>
                  <a:pt x="397763" y="623298"/>
                </a:lnTo>
                <a:lnTo>
                  <a:pt x="393191" y="627887"/>
                </a:lnTo>
                <a:lnTo>
                  <a:pt x="409956" y="627887"/>
                </a:lnTo>
                <a:lnTo>
                  <a:pt x="397763" y="640079"/>
                </a:lnTo>
                <a:close/>
              </a:path>
              <a:path w="795655" h="640079">
                <a:moveTo>
                  <a:pt x="783335" y="236225"/>
                </a:moveTo>
                <a:lnTo>
                  <a:pt x="783335" y="0"/>
                </a:lnTo>
                <a:lnTo>
                  <a:pt x="795527" y="0"/>
                </a:lnTo>
                <a:lnTo>
                  <a:pt x="795527" y="234695"/>
                </a:lnTo>
                <a:lnTo>
                  <a:pt x="784859" y="234695"/>
                </a:lnTo>
                <a:lnTo>
                  <a:pt x="783335" y="236225"/>
                </a:lnTo>
                <a:close/>
              </a:path>
              <a:path w="795655" h="640079">
                <a:moveTo>
                  <a:pt x="12191" y="239267"/>
                </a:moveTo>
                <a:lnTo>
                  <a:pt x="10667" y="234695"/>
                </a:lnTo>
                <a:lnTo>
                  <a:pt x="12191" y="236225"/>
                </a:lnTo>
                <a:lnTo>
                  <a:pt x="12191" y="239267"/>
                </a:lnTo>
                <a:close/>
              </a:path>
              <a:path w="795655" h="640079">
                <a:moveTo>
                  <a:pt x="12191" y="236225"/>
                </a:moveTo>
                <a:lnTo>
                  <a:pt x="10667" y="234695"/>
                </a:lnTo>
                <a:lnTo>
                  <a:pt x="12191" y="234695"/>
                </a:lnTo>
                <a:lnTo>
                  <a:pt x="12191" y="236225"/>
                </a:lnTo>
                <a:close/>
              </a:path>
              <a:path w="795655" h="640079">
                <a:moveTo>
                  <a:pt x="783335" y="239267"/>
                </a:moveTo>
                <a:lnTo>
                  <a:pt x="783335" y="236225"/>
                </a:lnTo>
                <a:lnTo>
                  <a:pt x="784859" y="234695"/>
                </a:lnTo>
                <a:lnTo>
                  <a:pt x="783335" y="239267"/>
                </a:lnTo>
                <a:close/>
              </a:path>
              <a:path w="795655" h="640079">
                <a:moveTo>
                  <a:pt x="795527" y="239267"/>
                </a:moveTo>
                <a:lnTo>
                  <a:pt x="783335" y="239267"/>
                </a:lnTo>
                <a:lnTo>
                  <a:pt x="784859" y="234695"/>
                </a:lnTo>
                <a:lnTo>
                  <a:pt x="795527" y="234695"/>
                </a:lnTo>
                <a:lnTo>
                  <a:pt x="795527" y="239267"/>
                </a:lnTo>
                <a:close/>
              </a:path>
              <a:path w="795655" h="640079">
                <a:moveTo>
                  <a:pt x="409956" y="627887"/>
                </a:moveTo>
                <a:lnTo>
                  <a:pt x="402335" y="627887"/>
                </a:lnTo>
                <a:lnTo>
                  <a:pt x="397763" y="623298"/>
                </a:lnTo>
                <a:lnTo>
                  <a:pt x="783335" y="236225"/>
                </a:lnTo>
                <a:lnTo>
                  <a:pt x="783335" y="239267"/>
                </a:lnTo>
                <a:lnTo>
                  <a:pt x="795527" y="239267"/>
                </a:lnTo>
                <a:lnTo>
                  <a:pt x="795527" y="242315"/>
                </a:lnTo>
                <a:lnTo>
                  <a:pt x="409956" y="627887"/>
                </a:lnTo>
                <a:close/>
              </a:path>
              <a:path w="795655" h="640079">
                <a:moveTo>
                  <a:pt x="15222" y="239267"/>
                </a:moveTo>
                <a:lnTo>
                  <a:pt x="12191" y="239267"/>
                </a:lnTo>
                <a:lnTo>
                  <a:pt x="12191" y="236225"/>
                </a:lnTo>
                <a:lnTo>
                  <a:pt x="15222" y="239267"/>
                </a:lnTo>
                <a:close/>
              </a:path>
              <a:path w="795655" h="640079">
                <a:moveTo>
                  <a:pt x="402335" y="627887"/>
                </a:moveTo>
                <a:lnTo>
                  <a:pt x="393191" y="627887"/>
                </a:lnTo>
                <a:lnTo>
                  <a:pt x="397763" y="623298"/>
                </a:lnTo>
                <a:lnTo>
                  <a:pt x="402335" y="627887"/>
                </a:lnTo>
                <a:close/>
              </a:path>
            </a:pathLst>
          </a:custGeom>
          <a:solidFill>
            <a:srgbClr val="8064A1"/>
          </a:solidFill>
        </p:spPr>
        <p:txBody>
          <a:bodyPr wrap="square" lIns="0" tIns="0" rIns="0" bIns="0" rtlCol="0"/>
          <a:lstStyle/>
          <a:p>
            <a:endParaRPr sz="2500">
              <a:latin typeface="Times New Roman" pitchFamily="18" charset="0"/>
              <a:cs typeface="Times New Roman" pitchFamily="18" charset="0"/>
            </a:endParaRPr>
          </a:p>
        </p:txBody>
      </p:sp>
      <p:sp>
        <p:nvSpPr>
          <p:cNvPr id="22" name="object 22"/>
          <p:cNvSpPr txBox="1"/>
          <p:nvPr/>
        </p:nvSpPr>
        <p:spPr>
          <a:xfrm>
            <a:off x="897124" y="3763816"/>
            <a:ext cx="760730" cy="236593"/>
          </a:xfrm>
          <a:prstGeom prst="rect">
            <a:avLst/>
          </a:prstGeom>
        </p:spPr>
        <p:txBody>
          <a:bodyPr vert="horz" wrap="square" lIns="0" tIns="43805" rIns="0" bIns="0" rtlCol="0">
            <a:spAutoFit/>
          </a:bodyPr>
          <a:lstStyle/>
          <a:p>
            <a:pPr marL="12697" marR="5080" indent="-635" algn="ctr">
              <a:lnSpc>
                <a:spcPts val="1450"/>
              </a:lnSpc>
              <a:spcBef>
                <a:spcPts val="345"/>
              </a:spcBef>
            </a:pPr>
            <a:r>
              <a:rPr lang="en-US" sz="2500" dirty="0">
                <a:latin typeface="Times New Roman" pitchFamily="18" charset="0"/>
                <a:cs typeface="Times New Roman" pitchFamily="18" charset="0"/>
              </a:rPr>
              <a:t>CO 3</a:t>
            </a:r>
            <a:endParaRPr sz="2500" dirty="0">
              <a:latin typeface="Times New Roman" pitchFamily="18" charset="0"/>
              <a:cs typeface="Times New Roman" pitchFamily="18" charset="0"/>
            </a:endParaRPr>
          </a:p>
        </p:txBody>
      </p:sp>
      <p:sp>
        <p:nvSpPr>
          <p:cNvPr id="23" name="object 23"/>
          <p:cNvSpPr/>
          <p:nvPr/>
        </p:nvSpPr>
        <p:spPr>
          <a:xfrm>
            <a:off x="1658113" y="3886201"/>
            <a:ext cx="7943216" cy="253365"/>
          </a:xfrm>
          <a:custGeom>
            <a:avLst/>
            <a:gdLst/>
            <a:ahLst/>
            <a:cxnLst/>
            <a:rect l="l" t="t" r="r" b="b"/>
            <a:pathLst>
              <a:path w="7943215" h="253364">
                <a:moveTo>
                  <a:pt x="7822691" y="252984"/>
                </a:moveTo>
                <a:lnTo>
                  <a:pt x="6096" y="252984"/>
                </a:lnTo>
                <a:lnTo>
                  <a:pt x="0" y="246888"/>
                </a:lnTo>
                <a:lnTo>
                  <a:pt x="0" y="0"/>
                </a:lnTo>
                <a:lnTo>
                  <a:pt x="25907" y="0"/>
                </a:lnTo>
                <a:lnTo>
                  <a:pt x="25907" y="227076"/>
                </a:lnTo>
                <a:lnTo>
                  <a:pt x="12191" y="227076"/>
                </a:lnTo>
                <a:lnTo>
                  <a:pt x="25907" y="239268"/>
                </a:lnTo>
                <a:lnTo>
                  <a:pt x="7880603" y="239268"/>
                </a:lnTo>
                <a:lnTo>
                  <a:pt x="7874507" y="242316"/>
                </a:lnTo>
                <a:lnTo>
                  <a:pt x="7862315" y="246888"/>
                </a:lnTo>
                <a:lnTo>
                  <a:pt x="7850123" y="249936"/>
                </a:lnTo>
                <a:lnTo>
                  <a:pt x="7822691" y="252984"/>
                </a:lnTo>
                <a:close/>
              </a:path>
              <a:path w="7943215" h="253364">
                <a:moveTo>
                  <a:pt x="7880603" y="239268"/>
                </a:moveTo>
                <a:lnTo>
                  <a:pt x="25907" y="239268"/>
                </a:lnTo>
                <a:lnTo>
                  <a:pt x="25907" y="227076"/>
                </a:lnTo>
                <a:lnTo>
                  <a:pt x="7833359" y="227076"/>
                </a:lnTo>
                <a:lnTo>
                  <a:pt x="7844027" y="225552"/>
                </a:lnTo>
                <a:lnTo>
                  <a:pt x="7891271" y="202692"/>
                </a:lnTo>
                <a:lnTo>
                  <a:pt x="7921751" y="161544"/>
                </a:lnTo>
                <a:lnTo>
                  <a:pt x="7930895" y="129540"/>
                </a:lnTo>
                <a:lnTo>
                  <a:pt x="7930895" y="0"/>
                </a:lnTo>
                <a:lnTo>
                  <a:pt x="7943088" y="0"/>
                </a:lnTo>
                <a:lnTo>
                  <a:pt x="7943088" y="176021"/>
                </a:lnTo>
                <a:lnTo>
                  <a:pt x="7933943" y="192024"/>
                </a:lnTo>
                <a:lnTo>
                  <a:pt x="7926323" y="202692"/>
                </a:lnTo>
                <a:lnTo>
                  <a:pt x="7917179" y="213360"/>
                </a:lnTo>
                <a:lnTo>
                  <a:pt x="7908035" y="220980"/>
                </a:lnTo>
                <a:lnTo>
                  <a:pt x="7886699" y="236220"/>
                </a:lnTo>
                <a:lnTo>
                  <a:pt x="7880603" y="239268"/>
                </a:lnTo>
                <a:close/>
              </a:path>
              <a:path w="7943215" h="253364">
                <a:moveTo>
                  <a:pt x="25907" y="239268"/>
                </a:moveTo>
                <a:lnTo>
                  <a:pt x="12191" y="227076"/>
                </a:lnTo>
                <a:lnTo>
                  <a:pt x="25907" y="227076"/>
                </a:lnTo>
                <a:lnTo>
                  <a:pt x="25907" y="239268"/>
                </a:lnTo>
                <a:close/>
              </a:path>
            </a:pathLst>
          </a:custGeom>
          <a:solidFill>
            <a:srgbClr val="8064A1"/>
          </a:solidFill>
        </p:spPr>
        <p:txBody>
          <a:bodyPr wrap="square" lIns="0" tIns="0" rIns="0" bIns="0" rtlCol="0"/>
          <a:lstStyle/>
          <a:p>
            <a:endParaRPr>
              <a:latin typeface="Times New Roman" pitchFamily="18" charset="0"/>
              <a:cs typeface="Times New Roman" pitchFamily="18" charset="0"/>
            </a:endParaRPr>
          </a:p>
        </p:txBody>
      </p:sp>
      <p:sp>
        <p:nvSpPr>
          <p:cNvPr id="25" name="object 25"/>
          <p:cNvSpPr/>
          <p:nvPr/>
        </p:nvSpPr>
        <p:spPr>
          <a:xfrm>
            <a:off x="888491" y="5137404"/>
            <a:ext cx="390652" cy="390144"/>
          </a:xfrm>
          <a:prstGeom prst="rect">
            <a:avLst/>
          </a:prstGeom>
          <a:blipFill>
            <a:blip r:embed="rId10"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26" name="object 26"/>
          <p:cNvSpPr/>
          <p:nvPr/>
        </p:nvSpPr>
        <p:spPr>
          <a:xfrm>
            <a:off x="1280159" y="4799078"/>
            <a:ext cx="390144" cy="726948"/>
          </a:xfrm>
          <a:prstGeom prst="rect">
            <a:avLst/>
          </a:prstGeom>
          <a:blipFill>
            <a:blip r:embed="rId11"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27" name="object 27"/>
          <p:cNvSpPr/>
          <p:nvPr/>
        </p:nvSpPr>
        <p:spPr>
          <a:xfrm>
            <a:off x="880872" y="4392168"/>
            <a:ext cx="795527" cy="1144524"/>
          </a:xfrm>
          <a:prstGeom prst="rect">
            <a:avLst/>
          </a:prstGeom>
          <a:blipFill>
            <a:blip r:embed="rId12"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28" name="object 28"/>
          <p:cNvSpPr/>
          <p:nvPr/>
        </p:nvSpPr>
        <p:spPr>
          <a:xfrm>
            <a:off x="880874" y="4392167"/>
            <a:ext cx="795655" cy="1144905"/>
          </a:xfrm>
          <a:custGeom>
            <a:avLst/>
            <a:gdLst/>
            <a:ahLst/>
            <a:cxnLst/>
            <a:rect l="l" t="t" r="r" b="b"/>
            <a:pathLst>
              <a:path w="795655" h="1144904">
                <a:moveTo>
                  <a:pt x="397764" y="1144524"/>
                </a:moveTo>
                <a:lnTo>
                  <a:pt x="0" y="746760"/>
                </a:lnTo>
                <a:lnTo>
                  <a:pt x="0" y="0"/>
                </a:lnTo>
                <a:lnTo>
                  <a:pt x="15239" y="15240"/>
                </a:lnTo>
                <a:lnTo>
                  <a:pt x="12191" y="15240"/>
                </a:lnTo>
                <a:lnTo>
                  <a:pt x="1523" y="19812"/>
                </a:lnTo>
                <a:lnTo>
                  <a:pt x="12191" y="30480"/>
                </a:lnTo>
                <a:lnTo>
                  <a:pt x="12191" y="739140"/>
                </a:lnTo>
                <a:lnTo>
                  <a:pt x="10667" y="739140"/>
                </a:lnTo>
                <a:lnTo>
                  <a:pt x="12191" y="743712"/>
                </a:lnTo>
                <a:lnTo>
                  <a:pt x="15239" y="743712"/>
                </a:lnTo>
                <a:lnTo>
                  <a:pt x="397763" y="1126236"/>
                </a:lnTo>
                <a:lnTo>
                  <a:pt x="393191" y="1130808"/>
                </a:lnTo>
                <a:lnTo>
                  <a:pt x="411480" y="1130808"/>
                </a:lnTo>
                <a:lnTo>
                  <a:pt x="397764" y="1144524"/>
                </a:lnTo>
                <a:close/>
              </a:path>
              <a:path w="795655" h="1144904">
                <a:moveTo>
                  <a:pt x="411479" y="402336"/>
                </a:moveTo>
                <a:lnTo>
                  <a:pt x="402335" y="402336"/>
                </a:lnTo>
                <a:lnTo>
                  <a:pt x="397763" y="397764"/>
                </a:lnTo>
                <a:lnTo>
                  <a:pt x="795527" y="0"/>
                </a:lnTo>
                <a:lnTo>
                  <a:pt x="795527" y="15240"/>
                </a:lnTo>
                <a:lnTo>
                  <a:pt x="783335" y="15240"/>
                </a:lnTo>
                <a:lnTo>
                  <a:pt x="783335" y="30480"/>
                </a:lnTo>
                <a:lnTo>
                  <a:pt x="411479" y="402336"/>
                </a:lnTo>
                <a:close/>
              </a:path>
              <a:path w="795655" h="1144904">
                <a:moveTo>
                  <a:pt x="12191" y="30480"/>
                </a:moveTo>
                <a:lnTo>
                  <a:pt x="1523" y="19812"/>
                </a:lnTo>
                <a:lnTo>
                  <a:pt x="12191" y="15240"/>
                </a:lnTo>
                <a:lnTo>
                  <a:pt x="12191" y="30480"/>
                </a:lnTo>
                <a:close/>
              </a:path>
              <a:path w="795655" h="1144904">
                <a:moveTo>
                  <a:pt x="397764" y="416052"/>
                </a:moveTo>
                <a:lnTo>
                  <a:pt x="12191" y="30480"/>
                </a:lnTo>
                <a:lnTo>
                  <a:pt x="12191" y="15240"/>
                </a:lnTo>
                <a:lnTo>
                  <a:pt x="15239" y="15240"/>
                </a:lnTo>
                <a:lnTo>
                  <a:pt x="397763" y="397764"/>
                </a:lnTo>
                <a:lnTo>
                  <a:pt x="393191" y="402336"/>
                </a:lnTo>
                <a:lnTo>
                  <a:pt x="411479" y="402336"/>
                </a:lnTo>
                <a:lnTo>
                  <a:pt x="397764" y="416052"/>
                </a:lnTo>
                <a:close/>
              </a:path>
              <a:path w="795655" h="1144904">
                <a:moveTo>
                  <a:pt x="783335" y="30480"/>
                </a:moveTo>
                <a:lnTo>
                  <a:pt x="783335" y="15240"/>
                </a:lnTo>
                <a:lnTo>
                  <a:pt x="794003" y="19812"/>
                </a:lnTo>
                <a:lnTo>
                  <a:pt x="783335" y="30480"/>
                </a:lnTo>
                <a:close/>
              </a:path>
              <a:path w="795655" h="1144904">
                <a:moveTo>
                  <a:pt x="783335" y="740664"/>
                </a:moveTo>
                <a:lnTo>
                  <a:pt x="783335" y="30480"/>
                </a:lnTo>
                <a:lnTo>
                  <a:pt x="794003" y="19812"/>
                </a:lnTo>
                <a:lnTo>
                  <a:pt x="783335" y="15240"/>
                </a:lnTo>
                <a:lnTo>
                  <a:pt x="795527" y="15240"/>
                </a:lnTo>
                <a:lnTo>
                  <a:pt x="795527" y="739140"/>
                </a:lnTo>
                <a:lnTo>
                  <a:pt x="784859" y="739140"/>
                </a:lnTo>
                <a:lnTo>
                  <a:pt x="783335" y="740664"/>
                </a:lnTo>
                <a:close/>
              </a:path>
              <a:path w="795655" h="1144904">
                <a:moveTo>
                  <a:pt x="402335" y="402336"/>
                </a:moveTo>
                <a:lnTo>
                  <a:pt x="393191" y="402336"/>
                </a:lnTo>
                <a:lnTo>
                  <a:pt x="397763" y="397764"/>
                </a:lnTo>
                <a:lnTo>
                  <a:pt x="402335" y="402336"/>
                </a:lnTo>
                <a:close/>
              </a:path>
              <a:path w="795655" h="1144904">
                <a:moveTo>
                  <a:pt x="12191" y="743712"/>
                </a:moveTo>
                <a:lnTo>
                  <a:pt x="10667" y="739140"/>
                </a:lnTo>
                <a:lnTo>
                  <a:pt x="12191" y="740664"/>
                </a:lnTo>
                <a:lnTo>
                  <a:pt x="12191" y="743712"/>
                </a:lnTo>
                <a:close/>
              </a:path>
              <a:path w="795655" h="1144904">
                <a:moveTo>
                  <a:pt x="12191" y="740664"/>
                </a:moveTo>
                <a:lnTo>
                  <a:pt x="10667" y="739140"/>
                </a:lnTo>
                <a:lnTo>
                  <a:pt x="12191" y="739140"/>
                </a:lnTo>
                <a:lnTo>
                  <a:pt x="12191" y="740664"/>
                </a:lnTo>
                <a:close/>
              </a:path>
              <a:path w="795655" h="1144904">
                <a:moveTo>
                  <a:pt x="783335" y="743712"/>
                </a:moveTo>
                <a:lnTo>
                  <a:pt x="783335" y="740664"/>
                </a:lnTo>
                <a:lnTo>
                  <a:pt x="784859" y="739140"/>
                </a:lnTo>
                <a:lnTo>
                  <a:pt x="783335" y="743712"/>
                </a:lnTo>
                <a:close/>
              </a:path>
              <a:path w="795655" h="1144904">
                <a:moveTo>
                  <a:pt x="795527" y="743712"/>
                </a:moveTo>
                <a:lnTo>
                  <a:pt x="783335" y="743712"/>
                </a:lnTo>
                <a:lnTo>
                  <a:pt x="784859" y="739140"/>
                </a:lnTo>
                <a:lnTo>
                  <a:pt x="795527" y="739140"/>
                </a:lnTo>
                <a:lnTo>
                  <a:pt x="795527" y="743712"/>
                </a:lnTo>
                <a:close/>
              </a:path>
              <a:path w="795655" h="1144904">
                <a:moveTo>
                  <a:pt x="411480" y="1130808"/>
                </a:moveTo>
                <a:lnTo>
                  <a:pt x="402335" y="1130808"/>
                </a:lnTo>
                <a:lnTo>
                  <a:pt x="397763" y="1126236"/>
                </a:lnTo>
                <a:lnTo>
                  <a:pt x="783335" y="740664"/>
                </a:lnTo>
                <a:lnTo>
                  <a:pt x="783335" y="743712"/>
                </a:lnTo>
                <a:lnTo>
                  <a:pt x="795527" y="743712"/>
                </a:lnTo>
                <a:lnTo>
                  <a:pt x="795527" y="746760"/>
                </a:lnTo>
                <a:lnTo>
                  <a:pt x="411480" y="1130808"/>
                </a:lnTo>
                <a:close/>
              </a:path>
              <a:path w="795655" h="1144904">
                <a:moveTo>
                  <a:pt x="15239" y="743712"/>
                </a:moveTo>
                <a:lnTo>
                  <a:pt x="12191" y="743712"/>
                </a:lnTo>
                <a:lnTo>
                  <a:pt x="12191" y="740664"/>
                </a:lnTo>
                <a:lnTo>
                  <a:pt x="15239" y="743712"/>
                </a:lnTo>
                <a:close/>
              </a:path>
              <a:path w="795655" h="1144904">
                <a:moveTo>
                  <a:pt x="402335" y="1130808"/>
                </a:moveTo>
                <a:lnTo>
                  <a:pt x="393191" y="1130808"/>
                </a:lnTo>
                <a:lnTo>
                  <a:pt x="397763" y="1126236"/>
                </a:lnTo>
                <a:lnTo>
                  <a:pt x="402335" y="1130808"/>
                </a:lnTo>
                <a:close/>
              </a:path>
            </a:pathLst>
          </a:custGeom>
          <a:solidFill>
            <a:srgbClr val="4BACC6"/>
          </a:solidFill>
        </p:spPr>
        <p:txBody>
          <a:bodyPr wrap="square" lIns="0" tIns="0" rIns="0" bIns="0" rtlCol="0"/>
          <a:lstStyle/>
          <a:p>
            <a:endParaRPr sz="2500">
              <a:latin typeface="Times New Roman" pitchFamily="18" charset="0"/>
              <a:cs typeface="Times New Roman" pitchFamily="18" charset="0"/>
            </a:endParaRPr>
          </a:p>
        </p:txBody>
      </p:sp>
      <p:sp>
        <p:nvSpPr>
          <p:cNvPr id="29" name="object 29"/>
          <p:cNvSpPr txBox="1"/>
          <p:nvPr/>
        </p:nvSpPr>
        <p:spPr>
          <a:xfrm>
            <a:off x="897124" y="4772633"/>
            <a:ext cx="760730" cy="236593"/>
          </a:xfrm>
          <a:prstGeom prst="rect">
            <a:avLst/>
          </a:prstGeom>
        </p:spPr>
        <p:txBody>
          <a:bodyPr vert="horz" wrap="square" lIns="0" tIns="43805" rIns="0" bIns="0" rtlCol="0">
            <a:spAutoFit/>
          </a:bodyPr>
          <a:lstStyle/>
          <a:p>
            <a:pPr marL="12697" marR="5080" indent="-635" algn="ctr">
              <a:lnSpc>
                <a:spcPts val="1450"/>
              </a:lnSpc>
              <a:spcBef>
                <a:spcPts val="345"/>
              </a:spcBef>
            </a:pPr>
            <a:r>
              <a:rPr lang="en-US" sz="2500" dirty="0">
                <a:latin typeface="Times New Roman" pitchFamily="18" charset="0"/>
                <a:cs typeface="Times New Roman" pitchFamily="18" charset="0"/>
              </a:rPr>
              <a:t>CO 4</a:t>
            </a:r>
            <a:endParaRPr sz="2500" dirty="0">
              <a:latin typeface="Times New Roman" pitchFamily="18" charset="0"/>
              <a:cs typeface="Times New Roman" pitchFamily="18" charset="0"/>
            </a:endParaRPr>
          </a:p>
        </p:txBody>
      </p:sp>
      <p:sp>
        <p:nvSpPr>
          <p:cNvPr id="30" name="object 30"/>
          <p:cNvSpPr/>
          <p:nvPr/>
        </p:nvSpPr>
        <p:spPr>
          <a:xfrm>
            <a:off x="1658113" y="4395217"/>
            <a:ext cx="7943216" cy="753110"/>
          </a:xfrm>
          <a:custGeom>
            <a:avLst/>
            <a:gdLst/>
            <a:ahLst/>
            <a:cxnLst/>
            <a:rect l="l" t="t" r="r" b="b"/>
            <a:pathLst>
              <a:path w="7943215" h="753110">
                <a:moveTo>
                  <a:pt x="7836407" y="752856"/>
                </a:moveTo>
                <a:lnTo>
                  <a:pt x="6096" y="752856"/>
                </a:lnTo>
                <a:lnTo>
                  <a:pt x="0" y="748284"/>
                </a:lnTo>
                <a:lnTo>
                  <a:pt x="0" y="4571"/>
                </a:lnTo>
                <a:lnTo>
                  <a:pt x="6095" y="0"/>
                </a:lnTo>
                <a:lnTo>
                  <a:pt x="7834884" y="0"/>
                </a:lnTo>
                <a:lnTo>
                  <a:pt x="7848599" y="1523"/>
                </a:lnTo>
                <a:lnTo>
                  <a:pt x="7862315" y="6095"/>
                </a:lnTo>
                <a:lnTo>
                  <a:pt x="7874507" y="10667"/>
                </a:lnTo>
                <a:lnTo>
                  <a:pt x="7878063" y="12191"/>
                </a:lnTo>
                <a:lnTo>
                  <a:pt x="25907" y="12191"/>
                </a:lnTo>
                <a:lnTo>
                  <a:pt x="12191" y="24383"/>
                </a:lnTo>
                <a:lnTo>
                  <a:pt x="25907" y="24383"/>
                </a:lnTo>
                <a:lnTo>
                  <a:pt x="25907" y="728472"/>
                </a:lnTo>
                <a:lnTo>
                  <a:pt x="12191" y="728472"/>
                </a:lnTo>
                <a:lnTo>
                  <a:pt x="25907" y="740663"/>
                </a:lnTo>
                <a:lnTo>
                  <a:pt x="7877555" y="740663"/>
                </a:lnTo>
                <a:lnTo>
                  <a:pt x="7874507" y="742187"/>
                </a:lnTo>
                <a:lnTo>
                  <a:pt x="7862315" y="746760"/>
                </a:lnTo>
                <a:lnTo>
                  <a:pt x="7850123" y="749808"/>
                </a:lnTo>
                <a:lnTo>
                  <a:pt x="7836407" y="752856"/>
                </a:lnTo>
                <a:close/>
              </a:path>
              <a:path w="7943215" h="753110">
                <a:moveTo>
                  <a:pt x="25907" y="24383"/>
                </a:moveTo>
                <a:lnTo>
                  <a:pt x="12191" y="24383"/>
                </a:lnTo>
                <a:lnTo>
                  <a:pt x="25907" y="12191"/>
                </a:lnTo>
                <a:lnTo>
                  <a:pt x="25907" y="24383"/>
                </a:lnTo>
                <a:close/>
              </a:path>
              <a:path w="7943215" h="753110">
                <a:moveTo>
                  <a:pt x="7877555" y="740663"/>
                </a:moveTo>
                <a:lnTo>
                  <a:pt x="25907" y="740663"/>
                </a:lnTo>
                <a:lnTo>
                  <a:pt x="25907" y="728472"/>
                </a:lnTo>
                <a:lnTo>
                  <a:pt x="7821167" y="728472"/>
                </a:lnTo>
                <a:lnTo>
                  <a:pt x="7833359" y="726948"/>
                </a:lnTo>
                <a:lnTo>
                  <a:pt x="7882127" y="710183"/>
                </a:lnTo>
                <a:lnTo>
                  <a:pt x="7912607" y="679703"/>
                </a:lnTo>
                <a:lnTo>
                  <a:pt x="7921751" y="661415"/>
                </a:lnTo>
                <a:lnTo>
                  <a:pt x="7926323" y="652272"/>
                </a:lnTo>
                <a:lnTo>
                  <a:pt x="7929371" y="641603"/>
                </a:lnTo>
                <a:lnTo>
                  <a:pt x="7930895" y="630935"/>
                </a:lnTo>
                <a:lnTo>
                  <a:pt x="7930895" y="123443"/>
                </a:lnTo>
                <a:lnTo>
                  <a:pt x="7918703" y="82295"/>
                </a:lnTo>
                <a:lnTo>
                  <a:pt x="7892795" y="50291"/>
                </a:lnTo>
                <a:lnTo>
                  <a:pt x="7854695" y="30479"/>
                </a:lnTo>
                <a:lnTo>
                  <a:pt x="7845551" y="27431"/>
                </a:lnTo>
                <a:lnTo>
                  <a:pt x="7834883" y="25907"/>
                </a:lnTo>
                <a:lnTo>
                  <a:pt x="7822691" y="24383"/>
                </a:lnTo>
                <a:lnTo>
                  <a:pt x="25907" y="24383"/>
                </a:lnTo>
                <a:lnTo>
                  <a:pt x="25907" y="12191"/>
                </a:lnTo>
                <a:lnTo>
                  <a:pt x="7878063" y="12191"/>
                </a:lnTo>
                <a:lnTo>
                  <a:pt x="7885175" y="15239"/>
                </a:lnTo>
                <a:lnTo>
                  <a:pt x="7897367" y="22859"/>
                </a:lnTo>
                <a:lnTo>
                  <a:pt x="7908035" y="30479"/>
                </a:lnTo>
                <a:lnTo>
                  <a:pt x="7917179" y="38099"/>
                </a:lnTo>
                <a:lnTo>
                  <a:pt x="7924799" y="47243"/>
                </a:lnTo>
                <a:lnTo>
                  <a:pt x="7933943" y="57911"/>
                </a:lnTo>
                <a:lnTo>
                  <a:pt x="7940039" y="68579"/>
                </a:lnTo>
                <a:lnTo>
                  <a:pt x="7943088" y="74676"/>
                </a:lnTo>
                <a:lnTo>
                  <a:pt x="7943088" y="676655"/>
                </a:lnTo>
                <a:lnTo>
                  <a:pt x="7908035" y="722375"/>
                </a:lnTo>
                <a:lnTo>
                  <a:pt x="7886699" y="736092"/>
                </a:lnTo>
                <a:lnTo>
                  <a:pt x="7877555" y="740663"/>
                </a:lnTo>
                <a:close/>
              </a:path>
              <a:path w="7943215" h="753110">
                <a:moveTo>
                  <a:pt x="25907" y="740663"/>
                </a:moveTo>
                <a:lnTo>
                  <a:pt x="12191" y="728472"/>
                </a:lnTo>
                <a:lnTo>
                  <a:pt x="25907" y="728472"/>
                </a:lnTo>
                <a:lnTo>
                  <a:pt x="25907" y="740663"/>
                </a:lnTo>
                <a:close/>
              </a:path>
            </a:pathLst>
          </a:custGeom>
          <a:solidFill>
            <a:srgbClr val="4BACC6"/>
          </a:solidFill>
        </p:spPr>
        <p:txBody>
          <a:bodyPr wrap="square" lIns="0" tIns="0" rIns="0" bIns="0" rtlCol="0"/>
          <a:lstStyle/>
          <a:p>
            <a:endParaRPr>
              <a:latin typeface="Times New Roman" pitchFamily="18" charset="0"/>
              <a:cs typeface="Times New Roman" pitchFamily="18" charset="0"/>
            </a:endParaRPr>
          </a:p>
        </p:txBody>
      </p:sp>
      <p:sp>
        <p:nvSpPr>
          <p:cNvPr id="32" name="object 32"/>
          <p:cNvSpPr/>
          <p:nvPr/>
        </p:nvSpPr>
        <p:spPr>
          <a:xfrm>
            <a:off x="886970" y="5458969"/>
            <a:ext cx="781811" cy="1120139"/>
          </a:xfrm>
          <a:prstGeom prst="rect">
            <a:avLst/>
          </a:prstGeom>
          <a:blipFill>
            <a:blip r:embed="rId13"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33" name="object 33"/>
          <p:cNvSpPr/>
          <p:nvPr/>
        </p:nvSpPr>
        <p:spPr>
          <a:xfrm>
            <a:off x="1280159" y="5850635"/>
            <a:ext cx="390144" cy="726947"/>
          </a:xfrm>
          <a:prstGeom prst="rect">
            <a:avLst/>
          </a:prstGeom>
          <a:blipFill>
            <a:blip r:embed="rId14"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34" name="object 34"/>
          <p:cNvSpPr/>
          <p:nvPr/>
        </p:nvSpPr>
        <p:spPr>
          <a:xfrm>
            <a:off x="880872" y="5443727"/>
            <a:ext cx="795527" cy="1144524"/>
          </a:xfrm>
          <a:prstGeom prst="rect">
            <a:avLst/>
          </a:prstGeom>
          <a:blipFill>
            <a:blip r:embed="rId15"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35" name="object 35"/>
          <p:cNvSpPr/>
          <p:nvPr/>
        </p:nvSpPr>
        <p:spPr>
          <a:xfrm>
            <a:off x="880874" y="5443730"/>
            <a:ext cx="795655" cy="1144905"/>
          </a:xfrm>
          <a:custGeom>
            <a:avLst/>
            <a:gdLst/>
            <a:ahLst/>
            <a:cxnLst/>
            <a:rect l="l" t="t" r="r" b="b"/>
            <a:pathLst>
              <a:path w="795655" h="1144904">
                <a:moveTo>
                  <a:pt x="397764" y="1144524"/>
                </a:moveTo>
                <a:lnTo>
                  <a:pt x="0" y="745236"/>
                </a:lnTo>
                <a:lnTo>
                  <a:pt x="0" y="0"/>
                </a:lnTo>
                <a:lnTo>
                  <a:pt x="15239" y="15240"/>
                </a:lnTo>
                <a:lnTo>
                  <a:pt x="12191" y="15240"/>
                </a:lnTo>
                <a:lnTo>
                  <a:pt x="1523" y="19812"/>
                </a:lnTo>
                <a:lnTo>
                  <a:pt x="12191" y="30480"/>
                </a:lnTo>
                <a:lnTo>
                  <a:pt x="12191" y="739140"/>
                </a:lnTo>
                <a:lnTo>
                  <a:pt x="10667" y="739140"/>
                </a:lnTo>
                <a:lnTo>
                  <a:pt x="12191" y="743712"/>
                </a:lnTo>
                <a:lnTo>
                  <a:pt x="15239" y="743712"/>
                </a:lnTo>
                <a:lnTo>
                  <a:pt x="397763" y="1126236"/>
                </a:lnTo>
                <a:lnTo>
                  <a:pt x="393191" y="1130808"/>
                </a:lnTo>
                <a:lnTo>
                  <a:pt x="411427" y="1130808"/>
                </a:lnTo>
                <a:lnTo>
                  <a:pt x="397764" y="1144524"/>
                </a:lnTo>
                <a:close/>
              </a:path>
              <a:path w="795655" h="1144904">
                <a:moveTo>
                  <a:pt x="411479" y="402336"/>
                </a:moveTo>
                <a:lnTo>
                  <a:pt x="402335" y="402336"/>
                </a:lnTo>
                <a:lnTo>
                  <a:pt x="397763" y="397764"/>
                </a:lnTo>
                <a:lnTo>
                  <a:pt x="795527" y="0"/>
                </a:lnTo>
                <a:lnTo>
                  <a:pt x="795527" y="15240"/>
                </a:lnTo>
                <a:lnTo>
                  <a:pt x="783335" y="15240"/>
                </a:lnTo>
                <a:lnTo>
                  <a:pt x="783335" y="30480"/>
                </a:lnTo>
                <a:lnTo>
                  <a:pt x="411479" y="402336"/>
                </a:lnTo>
                <a:close/>
              </a:path>
              <a:path w="795655" h="1144904">
                <a:moveTo>
                  <a:pt x="12191" y="30480"/>
                </a:moveTo>
                <a:lnTo>
                  <a:pt x="1523" y="19812"/>
                </a:lnTo>
                <a:lnTo>
                  <a:pt x="12191" y="15240"/>
                </a:lnTo>
                <a:lnTo>
                  <a:pt x="12191" y="30480"/>
                </a:lnTo>
                <a:close/>
              </a:path>
              <a:path w="795655" h="1144904">
                <a:moveTo>
                  <a:pt x="397764" y="416052"/>
                </a:moveTo>
                <a:lnTo>
                  <a:pt x="12191" y="30480"/>
                </a:lnTo>
                <a:lnTo>
                  <a:pt x="12191" y="15240"/>
                </a:lnTo>
                <a:lnTo>
                  <a:pt x="15239" y="15240"/>
                </a:lnTo>
                <a:lnTo>
                  <a:pt x="397763" y="397764"/>
                </a:lnTo>
                <a:lnTo>
                  <a:pt x="393191" y="402336"/>
                </a:lnTo>
                <a:lnTo>
                  <a:pt x="411479" y="402336"/>
                </a:lnTo>
                <a:lnTo>
                  <a:pt x="397764" y="416052"/>
                </a:lnTo>
                <a:close/>
              </a:path>
              <a:path w="795655" h="1144904">
                <a:moveTo>
                  <a:pt x="783335" y="30480"/>
                </a:moveTo>
                <a:lnTo>
                  <a:pt x="783335" y="15240"/>
                </a:lnTo>
                <a:lnTo>
                  <a:pt x="794003" y="19812"/>
                </a:lnTo>
                <a:lnTo>
                  <a:pt x="783335" y="30480"/>
                </a:lnTo>
                <a:close/>
              </a:path>
              <a:path w="795655" h="1144904">
                <a:moveTo>
                  <a:pt x="783335" y="740664"/>
                </a:moveTo>
                <a:lnTo>
                  <a:pt x="783335" y="30480"/>
                </a:lnTo>
                <a:lnTo>
                  <a:pt x="794003" y="19812"/>
                </a:lnTo>
                <a:lnTo>
                  <a:pt x="783335" y="15240"/>
                </a:lnTo>
                <a:lnTo>
                  <a:pt x="795527" y="15240"/>
                </a:lnTo>
                <a:lnTo>
                  <a:pt x="795527" y="739140"/>
                </a:lnTo>
                <a:lnTo>
                  <a:pt x="784859" y="739140"/>
                </a:lnTo>
                <a:lnTo>
                  <a:pt x="783335" y="740664"/>
                </a:lnTo>
                <a:close/>
              </a:path>
              <a:path w="795655" h="1144904">
                <a:moveTo>
                  <a:pt x="402335" y="402336"/>
                </a:moveTo>
                <a:lnTo>
                  <a:pt x="393191" y="402336"/>
                </a:lnTo>
                <a:lnTo>
                  <a:pt x="397763" y="397764"/>
                </a:lnTo>
                <a:lnTo>
                  <a:pt x="402335" y="402336"/>
                </a:lnTo>
                <a:close/>
              </a:path>
              <a:path w="795655" h="1144904">
                <a:moveTo>
                  <a:pt x="12191" y="743712"/>
                </a:moveTo>
                <a:lnTo>
                  <a:pt x="10667" y="739140"/>
                </a:lnTo>
                <a:lnTo>
                  <a:pt x="12191" y="740664"/>
                </a:lnTo>
                <a:lnTo>
                  <a:pt x="12191" y="743712"/>
                </a:lnTo>
                <a:close/>
              </a:path>
              <a:path w="795655" h="1144904">
                <a:moveTo>
                  <a:pt x="12191" y="740664"/>
                </a:moveTo>
                <a:lnTo>
                  <a:pt x="10667" y="739140"/>
                </a:lnTo>
                <a:lnTo>
                  <a:pt x="12191" y="739140"/>
                </a:lnTo>
                <a:lnTo>
                  <a:pt x="12191" y="740664"/>
                </a:lnTo>
                <a:close/>
              </a:path>
              <a:path w="795655" h="1144904">
                <a:moveTo>
                  <a:pt x="783335" y="743712"/>
                </a:moveTo>
                <a:lnTo>
                  <a:pt x="783335" y="740664"/>
                </a:lnTo>
                <a:lnTo>
                  <a:pt x="784859" y="739140"/>
                </a:lnTo>
                <a:lnTo>
                  <a:pt x="783335" y="743712"/>
                </a:lnTo>
                <a:close/>
              </a:path>
              <a:path w="795655" h="1144904">
                <a:moveTo>
                  <a:pt x="795527" y="743712"/>
                </a:moveTo>
                <a:lnTo>
                  <a:pt x="783335" y="743712"/>
                </a:lnTo>
                <a:lnTo>
                  <a:pt x="784859" y="739140"/>
                </a:lnTo>
                <a:lnTo>
                  <a:pt x="795527" y="739140"/>
                </a:lnTo>
                <a:lnTo>
                  <a:pt x="795527" y="743712"/>
                </a:lnTo>
                <a:close/>
              </a:path>
              <a:path w="795655" h="1144904">
                <a:moveTo>
                  <a:pt x="411427" y="1130808"/>
                </a:moveTo>
                <a:lnTo>
                  <a:pt x="402335" y="1130808"/>
                </a:lnTo>
                <a:lnTo>
                  <a:pt x="397763" y="1126236"/>
                </a:lnTo>
                <a:lnTo>
                  <a:pt x="783335" y="740664"/>
                </a:lnTo>
                <a:lnTo>
                  <a:pt x="783335" y="743712"/>
                </a:lnTo>
                <a:lnTo>
                  <a:pt x="795527" y="743712"/>
                </a:lnTo>
                <a:lnTo>
                  <a:pt x="795527" y="745236"/>
                </a:lnTo>
                <a:lnTo>
                  <a:pt x="411427" y="1130808"/>
                </a:lnTo>
                <a:close/>
              </a:path>
              <a:path w="795655" h="1144904">
                <a:moveTo>
                  <a:pt x="15239" y="743712"/>
                </a:moveTo>
                <a:lnTo>
                  <a:pt x="12191" y="743712"/>
                </a:lnTo>
                <a:lnTo>
                  <a:pt x="12191" y="740664"/>
                </a:lnTo>
                <a:lnTo>
                  <a:pt x="15239" y="743712"/>
                </a:lnTo>
                <a:close/>
              </a:path>
              <a:path w="795655" h="1144904">
                <a:moveTo>
                  <a:pt x="402335" y="1130808"/>
                </a:moveTo>
                <a:lnTo>
                  <a:pt x="393191" y="1130808"/>
                </a:lnTo>
                <a:lnTo>
                  <a:pt x="397763" y="1126236"/>
                </a:lnTo>
                <a:lnTo>
                  <a:pt x="402335" y="1130808"/>
                </a:lnTo>
                <a:close/>
              </a:path>
            </a:pathLst>
          </a:custGeom>
          <a:solidFill>
            <a:srgbClr val="F69546"/>
          </a:solidFill>
        </p:spPr>
        <p:txBody>
          <a:bodyPr wrap="square" lIns="0" tIns="0" rIns="0" bIns="0" rtlCol="0"/>
          <a:lstStyle/>
          <a:p>
            <a:endParaRPr sz="2500">
              <a:latin typeface="Times New Roman" pitchFamily="18" charset="0"/>
              <a:cs typeface="Times New Roman" pitchFamily="18" charset="0"/>
            </a:endParaRPr>
          </a:p>
        </p:txBody>
      </p:sp>
      <p:sp>
        <p:nvSpPr>
          <p:cNvPr id="36" name="object 36"/>
          <p:cNvSpPr txBox="1"/>
          <p:nvPr/>
        </p:nvSpPr>
        <p:spPr>
          <a:xfrm>
            <a:off x="897124" y="5824177"/>
            <a:ext cx="760730" cy="236593"/>
          </a:xfrm>
          <a:prstGeom prst="rect">
            <a:avLst/>
          </a:prstGeom>
        </p:spPr>
        <p:txBody>
          <a:bodyPr vert="horz" wrap="square" lIns="0" tIns="43805" rIns="0" bIns="0" rtlCol="0">
            <a:spAutoFit/>
          </a:bodyPr>
          <a:lstStyle/>
          <a:p>
            <a:pPr marL="12697" marR="5080" indent="-635" algn="ctr">
              <a:lnSpc>
                <a:spcPts val="1450"/>
              </a:lnSpc>
              <a:spcBef>
                <a:spcPts val="345"/>
              </a:spcBef>
            </a:pPr>
            <a:r>
              <a:rPr lang="en-US" sz="2500" dirty="0">
                <a:latin typeface="Times New Roman" pitchFamily="18" charset="0"/>
                <a:cs typeface="Times New Roman" pitchFamily="18" charset="0"/>
              </a:rPr>
              <a:t>CO 5</a:t>
            </a:r>
            <a:endParaRPr sz="2500" dirty="0">
              <a:latin typeface="Times New Roman" pitchFamily="18" charset="0"/>
              <a:cs typeface="Times New Roman" pitchFamily="18" charset="0"/>
            </a:endParaRPr>
          </a:p>
        </p:txBody>
      </p:sp>
      <p:sp>
        <p:nvSpPr>
          <p:cNvPr id="37" name="object 37"/>
          <p:cNvSpPr/>
          <p:nvPr/>
        </p:nvSpPr>
        <p:spPr>
          <a:xfrm>
            <a:off x="1658113" y="5404104"/>
            <a:ext cx="7943216" cy="1005840"/>
          </a:xfrm>
          <a:custGeom>
            <a:avLst/>
            <a:gdLst/>
            <a:ahLst/>
            <a:cxnLst/>
            <a:rect l="l" t="t" r="r" b="b"/>
            <a:pathLst>
              <a:path w="7943215" h="1005839">
                <a:moveTo>
                  <a:pt x="7781543" y="1005840"/>
                </a:moveTo>
                <a:lnTo>
                  <a:pt x="6096" y="1005840"/>
                </a:lnTo>
                <a:lnTo>
                  <a:pt x="0" y="999744"/>
                </a:lnTo>
                <a:lnTo>
                  <a:pt x="0" y="6095"/>
                </a:lnTo>
                <a:lnTo>
                  <a:pt x="6096" y="0"/>
                </a:lnTo>
                <a:lnTo>
                  <a:pt x="7780019" y="0"/>
                </a:lnTo>
                <a:lnTo>
                  <a:pt x="7798307" y="1524"/>
                </a:lnTo>
                <a:lnTo>
                  <a:pt x="7831835" y="7620"/>
                </a:lnTo>
                <a:lnTo>
                  <a:pt x="7848599" y="13716"/>
                </a:lnTo>
                <a:lnTo>
                  <a:pt x="25907" y="13716"/>
                </a:lnTo>
                <a:lnTo>
                  <a:pt x="12191" y="25908"/>
                </a:lnTo>
                <a:lnTo>
                  <a:pt x="25907" y="25908"/>
                </a:lnTo>
                <a:lnTo>
                  <a:pt x="25907" y="979932"/>
                </a:lnTo>
                <a:lnTo>
                  <a:pt x="12191" y="979932"/>
                </a:lnTo>
                <a:lnTo>
                  <a:pt x="25907" y="992124"/>
                </a:lnTo>
                <a:lnTo>
                  <a:pt x="7850123" y="992124"/>
                </a:lnTo>
                <a:lnTo>
                  <a:pt x="7816595" y="1001268"/>
                </a:lnTo>
                <a:lnTo>
                  <a:pt x="7799831" y="1004316"/>
                </a:lnTo>
                <a:lnTo>
                  <a:pt x="7781543" y="1005840"/>
                </a:lnTo>
                <a:close/>
              </a:path>
              <a:path w="7943215" h="1005839">
                <a:moveTo>
                  <a:pt x="25907" y="25908"/>
                </a:moveTo>
                <a:lnTo>
                  <a:pt x="12191" y="25908"/>
                </a:lnTo>
                <a:lnTo>
                  <a:pt x="25907" y="13716"/>
                </a:lnTo>
                <a:lnTo>
                  <a:pt x="25907" y="25908"/>
                </a:lnTo>
                <a:close/>
              </a:path>
              <a:path w="7943215" h="1005839">
                <a:moveTo>
                  <a:pt x="7850123" y="992124"/>
                </a:moveTo>
                <a:lnTo>
                  <a:pt x="25907" y="992124"/>
                </a:lnTo>
                <a:lnTo>
                  <a:pt x="25907" y="979932"/>
                </a:lnTo>
                <a:lnTo>
                  <a:pt x="7795259" y="979932"/>
                </a:lnTo>
                <a:lnTo>
                  <a:pt x="7810499" y="976884"/>
                </a:lnTo>
                <a:lnTo>
                  <a:pt x="7851647" y="961644"/>
                </a:lnTo>
                <a:lnTo>
                  <a:pt x="7895843" y="926591"/>
                </a:lnTo>
                <a:lnTo>
                  <a:pt x="7924799" y="874776"/>
                </a:lnTo>
                <a:lnTo>
                  <a:pt x="7930895" y="845820"/>
                </a:lnTo>
                <a:lnTo>
                  <a:pt x="7930895" y="161544"/>
                </a:lnTo>
                <a:lnTo>
                  <a:pt x="7920227" y="118872"/>
                </a:lnTo>
                <a:lnTo>
                  <a:pt x="7897367" y="80772"/>
                </a:lnTo>
                <a:lnTo>
                  <a:pt x="7865363" y="51816"/>
                </a:lnTo>
                <a:lnTo>
                  <a:pt x="7812023" y="28956"/>
                </a:lnTo>
                <a:lnTo>
                  <a:pt x="7780019" y="25908"/>
                </a:lnTo>
                <a:lnTo>
                  <a:pt x="25907" y="25908"/>
                </a:lnTo>
                <a:lnTo>
                  <a:pt x="25907" y="13716"/>
                </a:lnTo>
                <a:lnTo>
                  <a:pt x="7848599" y="13716"/>
                </a:lnTo>
                <a:lnTo>
                  <a:pt x="7863839" y="21336"/>
                </a:lnTo>
                <a:lnTo>
                  <a:pt x="7904987" y="51816"/>
                </a:lnTo>
                <a:lnTo>
                  <a:pt x="7935467" y="91440"/>
                </a:lnTo>
                <a:lnTo>
                  <a:pt x="7943088" y="106681"/>
                </a:lnTo>
                <a:lnTo>
                  <a:pt x="7943087" y="897635"/>
                </a:lnTo>
                <a:lnTo>
                  <a:pt x="7917179" y="940308"/>
                </a:lnTo>
                <a:lnTo>
                  <a:pt x="7879079" y="975360"/>
                </a:lnTo>
                <a:lnTo>
                  <a:pt x="7865363" y="984504"/>
                </a:lnTo>
                <a:lnTo>
                  <a:pt x="7850123" y="992124"/>
                </a:lnTo>
                <a:close/>
              </a:path>
              <a:path w="7943215" h="1005839">
                <a:moveTo>
                  <a:pt x="25907" y="992124"/>
                </a:moveTo>
                <a:lnTo>
                  <a:pt x="12191" y="979932"/>
                </a:lnTo>
                <a:lnTo>
                  <a:pt x="25907" y="979932"/>
                </a:lnTo>
                <a:lnTo>
                  <a:pt x="25907" y="992124"/>
                </a:lnTo>
                <a:close/>
              </a:path>
            </a:pathLst>
          </a:custGeom>
          <a:solidFill>
            <a:srgbClr val="F69546"/>
          </a:solidFill>
        </p:spPr>
        <p:txBody>
          <a:bodyPr wrap="square" lIns="0" tIns="0" rIns="0" bIns="0" rtlCol="0"/>
          <a:lstStyle/>
          <a:p>
            <a:endParaRPr>
              <a:latin typeface="Times New Roman" pitchFamily="18" charset="0"/>
              <a:cs typeface="Times New Roman" pitchFamily="18" charset="0"/>
            </a:endParaRPr>
          </a:p>
        </p:txBody>
      </p:sp>
      <p:sp>
        <p:nvSpPr>
          <p:cNvPr id="38" name="object 38"/>
          <p:cNvSpPr txBox="1"/>
          <p:nvPr/>
        </p:nvSpPr>
        <p:spPr>
          <a:xfrm>
            <a:off x="1695449" y="5554489"/>
            <a:ext cx="7858226" cy="828683"/>
          </a:xfrm>
          <a:prstGeom prst="rect">
            <a:avLst/>
          </a:prstGeom>
        </p:spPr>
        <p:txBody>
          <a:bodyPr vert="horz" wrap="square" lIns="0" tIns="59677" rIns="0" bIns="0" rtlCol="0">
            <a:spAutoFit/>
          </a:bodyPr>
          <a:lstStyle/>
          <a:p>
            <a:pPr marL="285683" indent="-285683">
              <a:buFont typeface="Arial" pitchFamily="34" charset="0"/>
              <a:buChar char="•"/>
            </a:pPr>
            <a:r>
              <a:rPr lang="en-US" sz="2500" dirty="0">
                <a:latin typeface="Times New Roman" pitchFamily="18" charset="0"/>
                <a:cs typeface="Times New Roman" pitchFamily="18" charset="0"/>
              </a:rPr>
              <a:t>To apply Winds energy as alternate form of energy and to know how it can be trapped</a:t>
            </a:r>
          </a:p>
        </p:txBody>
      </p:sp>
      <p:sp>
        <p:nvSpPr>
          <p:cNvPr id="46" name="Rectangle 45"/>
          <p:cNvSpPr/>
          <p:nvPr/>
        </p:nvSpPr>
        <p:spPr>
          <a:xfrm>
            <a:off x="1695449" y="3384803"/>
            <a:ext cx="7858226" cy="861297"/>
          </a:xfrm>
          <a:prstGeom prst="rect">
            <a:avLst/>
          </a:prstGeom>
        </p:spPr>
        <p:txBody>
          <a:bodyPr wrap="square" lIns="91418" tIns="45710" rIns="91418" bIns="45710">
            <a:spAutoFit/>
          </a:bodyPr>
          <a:lstStyle/>
          <a:p>
            <a:pPr marL="285683" indent="-285683">
              <a:buFont typeface="Arial" pitchFamily="34" charset="0"/>
              <a:buChar char="•"/>
            </a:pPr>
            <a:r>
              <a:rPr lang="en-US" sz="2500" dirty="0">
                <a:latin typeface="Times New Roman" pitchFamily="18" charset="0"/>
                <a:cs typeface="Times New Roman" pitchFamily="18" charset="0"/>
              </a:rPr>
              <a:t>To impart the knowledge of hydro power and utilize it on small scale</a:t>
            </a:r>
            <a:r>
              <a:rPr lang="en-US" dirty="0">
                <a:latin typeface="Times New Roman" pitchFamily="18" charset="0"/>
                <a:cs typeface="Times New Roman" pitchFamily="18" charset="0"/>
              </a:rPr>
              <a:t>.</a:t>
            </a:r>
          </a:p>
        </p:txBody>
      </p:sp>
      <p:sp>
        <p:nvSpPr>
          <p:cNvPr id="47" name="Rectangle 46"/>
          <p:cNvSpPr/>
          <p:nvPr/>
        </p:nvSpPr>
        <p:spPr>
          <a:xfrm>
            <a:off x="1695450" y="4448605"/>
            <a:ext cx="7905877" cy="861754"/>
          </a:xfrm>
          <a:prstGeom prst="rect">
            <a:avLst/>
          </a:prstGeom>
        </p:spPr>
        <p:txBody>
          <a:bodyPr wrap="square" lIns="91418" tIns="45710" rIns="91418" bIns="45710">
            <a:spAutoFit/>
          </a:bodyPr>
          <a:lstStyle/>
          <a:p>
            <a:pPr marL="285683" indent="-285683">
              <a:buFont typeface="Arial" pitchFamily="34" charset="0"/>
              <a:buChar char="•"/>
            </a:pPr>
            <a:r>
              <a:rPr lang="en-US" sz="2500" dirty="0">
                <a:latin typeface="Times New Roman" pitchFamily="18" charset="0"/>
                <a:cs typeface="Times New Roman" pitchFamily="18" charset="0"/>
              </a:rPr>
              <a:t>To Explain bio gas generation and its impact on environment</a:t>
            </a:r>
          </a:p>
        </p:txBody>
      </p:sp>
      <p:pic>
        <p:nvPicPr>
          <p:cNvPr id="40" name="Picture 2" descr="C:\Users\Sumit\Desktop\download.png"/>
          <p:cNvPicPr>
            <a:picLocks noChangeAspect="1" noChangeArrowheads="1"/>
          </p:cNvPicPr>
          <p:nvPr/>
        </p:nvPicPr>
        <p:blipFill>
          <a:blip r:embed="rId16"/>
          <a:srcRect/>
          <a:stretch>
            <a:fillRect/>
          </a:stretch>
        </p:blipFill>
        <p:spPr bwMode="auto">
          <a:xfrm>
            <a:off x="304800" y="457201"/>
            <a:ext cx="1447800" cy="685799"/>
          </a:xfrm>
          <a:prstGeom prst="rect">
            <a:avLst/>
          </a:prstGeom>
          <a:noFill/>
        </p:spPr>
      </p:pic>
      <p:sp>
        <p:nvSpPr>
          <p:cNvPr id="24" name="Date Placeholder 23">
            <a:extLst>
              <a:ext uri="{FF2B5EF4-FFF2-40B4-BE49-F238E27FC236}">
                <a16:creationId xmlns:a16="http://schemas.microsoft.com/office/drawing/2014/main" id="{FA8BA5D0-ECD9-D9A0-3D73-A36F05B4032B}"/>
              </a:ext>
            </a:extLst>
          </p:cNvPr>
          <p:cNvSpPr>
            <a:spLocks noGrp="1"/>
          </p:cNvSpPr>
          <p:nvPr>
            <p:ph type="dt" sz="half" idx="6"/>
          </p:nvPr>
        </p:nvSpPr>
        <p:spPr/>
        <p:txBody>
          <a:bodyPr/>
          <a:lstStyle/>
          <a:p>
            <a:fld id="{140D67DA-B43E-4415-997E-E46450522BE3}" type="datetime1">
              <a:rPr lang="en-US" spc="-4" smtClean="0"/>
              <a:t>8/22/2022</a:t>
            </a:fld>
            <a:endParaRPr lang="en-US" spc="-4" dirty="0"/>
          </a:p>
        </p:txBody>
      </p:sp>
      <p:sp>
        <p:nvSpPr>
          <p:cNvPr id="31" name="Footer Placeholder 30">
            <a:extLst>
              <a:ext uri="{FF2B5EF4-FFF2-40B4-BE49-F238E27FC236}">
                <a16:creationId xmlns:a16="http://schemas.microsoft.com/office/drawing/2014/main" id="{32AF151A-53C6-1D50-BB69-60A0C66D87D5}"/>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31619861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 name="object 2"/>
          <p:cNvSpPr txBox="1">
            <a:spLocks noGrp="1"/>
          </p:cNvSpPr>
          <p:nvPr>
            <p:ph type="title"/>
          </p:nvPr>
        </p:nvSpPr>
        <p:spPr>
          <a:xfrm>
            <a:off x="1905000" y="537404"/>
            <a:ext cx="7696200" cy="505263"/>
          </a:xfrm>
          <a:prstGeom prst="rect">
            <a:avLst/>
          </a:prstGeom>
        </p:spPr>
        <p:txBody>
          <a:bodyPr vert="horz" wrap="square" lIns="0" tIns="12697" rIns="0" bIns="0" rtlCol="0">
            <a:spAutoFit/>
          </a:bodyPr>
          <a:lstStyle/>
          <a:p>
            <a:pPr marL="12697" algn="ctr">
              <a:spcBef>
                <a:spcPts val="100"/>
              </a:spcBef>
            </a:pPr>
            <a:r>
              <a:rPr lang="en-US" sz="3200" spc="-4" dirty="0">
                <a:latin typeface="Times New Roman" pitchFamily="18" charset="0"/>
                <a:cs typeface="Times New Roman" pitchFamily="18" charset="0"/>
              </a:rPr>
              <a:t>Solar Cells</a:t>
            </a:r>
            <a:endParaRPr spc="-4" dirty="0">
              <a:latin typeface="Times New Roman" pitchFamily="18" charset="0"/>
              <a:cs typeface="Times New Roman" pitchFamily="18" charset="0"/>
            </a:endParaRPr>
          </a:p>
        </p:txBody>
      </p:sp>
      <p:pic>
        <p:nvPicPr>
          <p:cNvPr id="5"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2" name="Date Placeholder 1">
            <a:extLst>
              <a:ext uri="{FF2B5EF4-FFF2-40B4-BE49-F238E27FC236}">
                <a16:creationId xmlns:a16="http://schemas.microsoft.com/office/drawing/2014/main" id="{0F20243F-18DB-0420-71C2-B5D6E5A15BDD}"/>
              </a:ext>
            </a:extLst>
          </p:cNvPr>
          <p:cNvSpPr>
            <a:spLocks noGrp="1"/>
          </p:cNvSpPr>
          <p:nvPr>
            <p:ph type="dt" sz="half" idx="6"/>
          </p:nvPr>
        </p:nvSpPr>
        <p:spPr/>
        <p:txBody>
          <a:bodyPr/>
          <a:lstStyle/>
          <a:p>
            <a:fld id="{98F9BB6A-DE49-49DA-96C4-74D9080E2FC8}" type="datetime1">
              <a:rPr lang="en-US" spc="-4" smtClean="0"/>
              <a:t>8/22/2022</a:t>
            </a:fld>
            <a:endParaRPr lang="en-US" spc="-4" dirty="0"/>
          </a:p>
        </p:txBody>
      </p:sp>
      <p:sp>
        <p:nvSpPr>
          <p:cNvPr id="4" name="Footer Placeholder 3">
            <a:extLst>
              <a:ext uri="{FF2B5EF4-FFF2-40B4-BE49-F238E27FC236}">
                <a16:creationId xmlns:a16="http://schemas.microsoft.com/office/drawing/2014/main" id="{CE32BF95-C200-4A0B-7640-1FBDA07D5BA6}"/>
              </a:ext>
            </a:extLst>
          </p:cNvPr>
          <p:cNvSpPr>
            <a:spLocks noGrp="1"/>
          </p:cNvSpPr>
          <p:nvPr>
            <p:ph type="ftr" sz="quarter" idx="5"/>
          </p:nvPr>
        </p:nvSpPr>
        <p:spPr/>
        <p:txBody>
          <a:bodyPr/>
          <a:lstStyle/>
          <a:p>
            <a:r>
              <a:rPr lang="sv-SE"/>
              <a:t>Mr. Vikas Kumar                  RER (KOE-074)                   Unit- 1</a:t>
            </a:r>
            <a:endParaRPr lang="en-US" dirty="0"/>
          </a:p>
        </p:txBody>
      </p:sp>
      <p:sp>
        <p:nvSpPr>
          <p:cNvPr id="9" name="TextBox 8">
            <a:extLst>
              <a:ext uri="{FF2B5EF4-FFF2-40B4-BE49-F238E27FC236}">
                <a16:creationId xmlns:a16="http://schemas.microsoft.com/office/drawing/2014/main" id="{8E63EED1-2827-8741-8382-5122FF91E3D4}"/>
              </a:ext>
            </a:extLst>
          </p:cNvPr>
          <p:cNvSpPr txBox="1"/>
          <p:nvPr/>
        </p:nvSpPr>
        <p:spPr>
          <a:xfrm>
            <a:off x="457200" y="1676400"/>
            <a:ext cx="9144000" cy="4493538"/>
          </a:xfrm>
          <a:prstGeom prst="rect">
            <a:avLst/>
          </a:prstGeom>
          <a:noFill/>
        </p:spPr>
        <p:txBody>
          <a:bodyPr wrap="square">
            <a:spAutoFit/>
          </a:bodyPr>
          <a:lstStyle/>
          <a:p>
            <a:pPr marL="342900" indent="-342900" algn="just">
              <a:buFont typeface="Arial" panose="020B0604020202020204" pitchFamily="34" charset="0"/>
              <a:buChar char="•"/>
            </a:pPr>
            <a:r>
              <a:rPr lang="en-US" sz="2200" b="0" i="0" dirty="0">
                <a:solidFill>
                  <a:srgbClr val="363636"/>
                </a:solidFill>
                <a:effectLst/>
                <a:latin typeface="Times New Roman" panose="02020603050405020304" pitchFamily="18" charset="0"/>
                <a:cs typeface="Times New Roman" panose="02020603050405020304" pitchFamily="18" charset="0"/>
              </a:rPr>
              <a:t>Smaller groups of cells are called solar cell panels or, more commonly, solar panels. The different types of solar panels have a variety of uses, from being placed on rooftops to replace or supplement a domestic electricity supply or to provide electric power to locations where conventional sources are unavailable or expensive to install. Due to the lack of moving parts or fuels, solar panels are also widely used in space, including for satellites and space stations, although diffusion of the Sun’s energy in the further parts of the solar system mean that these panels cannot be used to send probes out to interstellar space.</a:t>
            </a:r>
          </a:p>
          <a:p>
            <a:pPr marL="342900" indent="-342900" algn="just">
              <a:buFont typeface="Arial" panose="020B0604020202020204" pitchFamily="34" charset="0"/>
              <a:buChar char="•"/>
            </a:pPr>
            <a:endParaRPr lang="en-US" sz="2200" dirty="0">
              <a:solidFill>
                <a:srgbClr val="363636"/>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0" i="0" dirty="0">
                <a:solidFill>
                  <a:srgbClr val="363636"/>
                </a:solidFill>
                <a:effectLst/>
                <a:latin typeface="Times New Roman" panose="02020603050405020304" pitchFamily="18" charset="0"/>
                <a:cs typeface="Times New Roman" panose="02020603050405020304" pitchFamily="18" charset="0"/>
              </a:rPr>
              <a:t>On the smallest level, solar cells are used in many consumer products, including toys, calculators and radios. These solar cells can also use artificial light as well as sunlight for power.</a:t>
            </a:r>
          </a:p>
        </p:txBody>
      </p:sp>
    </p:spTree>
    <p:extLst>
      <p:ext uri="{BB962C8B-B14F-4D97-AF65-F5344CB8AC3E}">
        <p14:creationId xmlns:p14="http://schemas.microsoft.com/office/powerpoint/2010/main" val="42457285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6800" y="537404"/>
            <a:ext cx="4357600" cy="505267"/>
          </a:xfrm>
          <a:prstGeom prst="rect">
            <a:avLst/>
          </a:prstGeom>
        </p:spPr>
        <p:txBody>
          <a:bodyPr vert="horz" wrap="square" lIns="0" tIns="12700" rIns="0" bIns="0" rtlCol="0">
            <a:spAutoFit/>
          </a:bodyPr>
          <a:lstStyle/>
          <a:p>
            <a:pPr marL="12700" algn="ctr">
              <a:lnSpc>
                <a:spcPct val="100000"/>
              </a:lnSpc>
              <a:spcBef>
                <a:spcPts val="100"/>
              </a:spcBef>
            </a:pPr>
            <a:r>
              <a:rPr lang="en-US" sz="3200" dirty="0">
                <a:latin typeface="Times New Roman" pitchFamily="18" charset="0"/>
                <a:cs typeface="Times New Roman" pitchFamily="18" charset="0"/>
              </a:rPr>
              <a:t>Solar Collectors(CO2)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4" name="Rectangle 3"/>
          <p:cNvSpPr/>
          <p:nvPr/>
        </p:nvSpPr>
        <p:spPr>
          <a:xfrm>
            <a:off x="457200" y="1728442"/>
            <a:ext cx="9296400" cy="5170646"/>
          </a:xfrm>
          <a:prstGeom prst="rect">
            <a:avLst/>
          </a:prstGeom>
        </p:spPr>
        <p:txBody>
          <a:bodyPr wrap="square">
            <a:spAutoFit/>
          </a:bodyPr>
          <a:lstStyle/>
          <a:p>
            <a:pPr marL="285750" indent="-285750" algn="just">
              <a:buFont typeface="Arial" pitchFamily="34" charset="0"/>
              <a:buChar char="•"/>
            </a:pPr>
            <a:r>
              <a:rPr lang="en-US" sz="2200" dirty="0">
                <a:latin typeface="Times New Roman" pitchFamily="18" charset="0"/>
                <a:cs typeface="Times New Roman" pitchFamily="18" charset="0"/>
              </a:rPr>
              <a:t>Solar collectors transform solar radiation into heat and transfer that heat to a medium (water, solar fluid, or air). </a:t>
            </a:r>
          </a:p>
          <a:p>
            <a:pPr marL="285750" indent="-285750" algn="just">
              <a:buFont typeface="Arial" pitchFamily="34" charset="0"/>
              <a:buChar char="•"/>
            </a:pPr>
            <a:r>
              <a:rPr lang="en-US" sz="2200" dirty="0">
                <a:latin typeface="Times New Roman" pitchFamily="18" charset="0"/>
                <a:cs typeface="Times New Roman" pitchFamily="18" charset="0"/>
              </a:rPr>
              <a:t>Then solar heat can be used for heating water, to back up heating systems or for heating swimming pools</a:t>
            </a:r>
          </a:p>
          <a:p>
            <a:pPr marL="285750" indent="-285750" algn="just">
              <a:buFont typeface="Arial" pitchFamily="34" charset="0"/>
              <a:buChar char="•"/>
            </a:pPr>
            <a:r>
              <a:rPr lang="en-US" sz="2200" dirty="0">
                <a:latin typeface="Times New Roman" pitchFamily="18" charset="0"/>
                <a:cs typeface="Times New Roman" pitchFamily="18" charset="0"/>
              </a:rPr>
              <a:t>A solar collector is basically a flat box and are composed of three main parts, a transparent cover, tubes which carry a coolant and an insulated back plate. </a:t>
            </a:r>
          </a:p>
          <a:p>
            <a:pPr marL="285750" indent="-285750" algn="just">
              <a:buFont typeface="Arial" pitchFamily="34" charset="0"/>
              <a:buChar char="•"/>
            </a:pPr>
            <a:r>
              <a:rPr lang="en-US" sz="2200" dirty="0">
                <a:latin typeface="Times New Roman" pitchFamily="18" charset="0"/>
                <a:cs typeface="Times New Roman" pitchFamily="18" charset="0"/>
              </a:rPr>
              <a:t>The solar collector works on the green house effect principle; solar radiation incident upon the transparent surface of the solar collector is transmitted through though this surface. </a:t>
            </a:r>
          </a:p>
          <a:p>
            <a:pPr marL="285750" indent="-285750" algn="just">
              <a:buFont typeface="Arial" pitchFamily="34" charset="0"/>
              <a:buChar char="•"/>
            </a:pPr>
            <a:r>
              <a:rPr lang="en-US" sz="2200" dirty="0">
                <a:latin typeface="Times New Roman" pitchFamily="18" charset="0"/>
                <a:cs typeface="Times New Roman" pitchFamily="18" charset="0"/>
              </a:rPr>
              <a:t>The inside of the solar collector is usually evacuated, the energy contained within the solar collect is basically trapped and thus heats the coolant contained within the tubes. </a:t>
            </a:r>
          </a:p>
          <a:p>
            <a:pPr marL="285750" indent="-285750" algn="just">
              <a:buFont typeface="Arial" pitchFamily="34" charset="0"/>
              <a:buChar char="•"/>
            </a:pPr>
            <a:r>
              <a:rPr lang="en-US" sz="2200" dirty="0">
                <a:latin typeface="Times New Roman" pitchFamily="18" charset="0"/>
                <a:cs typeface="Times New Roman" pitchFamily="18" charset="0"/>
              </a:rPr>
              <a:t>The tubes are usually made from copper, and the back plate is painted black to help absorb solar radiation. </a:t>
            </a:r>
          </a:p>
          <a:p>
            <a:pPr marL="285750" indent="-285750" algn="just">
              <a:buFont typeface="Arial" pitchFamily="34" charset="0"/>
              <a:buChar char="•"/>
            </a:pPr>
            <a:r>
              <a:rPr lang="en-US" sz="2200" dirty="0">
                <a:latin typeface="Times New Roman" pitchFamily="18" charset="0"/>
                <a:cs typeface="Times New Roman" pitchFamily="18" charset="0"/>
              </a:rPr>
              <a:t>The solar collector is usually insulated to avoid heat losses.</a:t>
            </a:r>
          </a:p>
        </p:txBody>
      </p:sp>
      <p:pic>
        <p:nvPicPr>
          <p:cNvPr id="10" name="Picture 5" descr="C:\Users\Sumit\Desktop\download.png"/>
          <p:cNvPicPr>
            <a:picLocks noChangeAspect="1" noChangeArrowheads="1"/>
          </p:cNvPicPr>
          <p:nvPr/>
        </p:nvPicPr>
        <p:blipFill>
          <a:blip r:embed="rId3"/>
          <a:srcRect/>
          <a:stretch>
            <a:fillRect/>
          </a:stretch>
        </p:blipFill>
        <p:spPr bwMode="auto">
          <a:xfrm>
            <a:off x="533400" y="381000"/>
            <a:ext cx="1143000" cy="838200"/>
          </a:xfrm>
          <a:prstGeom prst="rect">
            <a:avLst/>
          </a:prstGeom>
          <a:noFill/>
        </p:spPr>
      </p:pic>
      <p:sp>
        <p:nvSpPr>
          <p:cNvPr id="6" name="Footer Placeholder 5">
            <a:extLst>
              <a:ext uri="{FF2B5EF4-FFF2-40B4-BE49-F238E27FC236}">
                <a16:creationId xmlns:a16="http://schemas.microsoft.com/office/drawing/2014/main" id="{57ACB921-A8B4-4AEA-4934-222DC179EB3D}"/>
              </a:ext>
            </a:extLst>
          </p:cNvPr>
          <p:cNvSpPr>
            <a:spLocks noGrp="1"/>
          </p:cNvSpPr>
          <p:nvPr>
            <p:ph type="ftr" sz="quarter" idx="5"/>
          </p:nvPr>
        </p:nvSpPr>
        <p:spPr/>
        <p:txBody>
          <a:bodyPr/>
          <a:lstStyle/>
          <a:p>
            <a:pPr marL="12700">
              <a:lnSpc>
                <a:spcPts val="1240"/>
              </a:lnSpc>
            </a:pPr>
            <a:r>
              <a:rPr lang="en-US"/>
              <a:t>Raman Kumar (Renewable Energy system - AMTME0113)</a:t>
            </a:r>
            <a:endParaRPr lang="en-US" dirty="0"/>
          </a:p>
        </p:txBody>
      </p:sp>
    </p:spTree>
    <p:extLst>
      <p:ext uri="{BB962C8B-B14F-4D97-AF65-F5344CB8AC3E}">
        <p14:creationId xmlns:p14="http://schemas.microsoft.com/office/powerpoint/2010/main" val="1347303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537404"/>
            <a:ext cx="4355870" cy="505267"/>
          </a:xfrm>
          <a:prstGeom prst="rect">
            <a:avLst/>
          </a:prstGeom>
        </p:spPr>
        <p:txBody>
          <a:bodyPr vert="horz" wrap="square" lIns="0" tIns="12700" rIns="0" bIns="0" rtlCol="0">
            <a:spAutoFit/>
          </a:bodyPr>
          <a:lstStyle/>
          <a:p>
            <a:pPr marL="12700" algn="ctr">
              <a:lnSpc>
                <a:spcPct val="100000"/>
              </a:lnSpc>
              <a:spcBef>
                <a:spcPts val="100"/>
              </a:spcBef>
            </a:pPr>
            <a:r>
              <a:rPr lang="en-US" sz="3200" dirty="0">
                <a:latin typeface="Times New Roman" pitchFamily="18" charset="0"/>
                <a:cs typeface="Times New Roman" pitchFamily="18" charset="0"/>
              </a:rPr>
              <a:t>Types of collectors(CO2)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2674450"/>
          </a:xfrm>
          <a:prstGeom prst="rect">
            <a:avLst/>
          </a:prstGeom>
        </p:spPr>
        <p:txBody>
          <a:bodyPr vert="horz" wrap="square" lIns="0" tIns="12065" rIns="0" bIns="0" rtlCol="0">
            <a:spAutoFit/>
          </a:bodyPr>
          <a:lstStyle/>
          <a:p>
            <a:pPr marL="50800" marR="38735" algn="just">
              <a:lnSpc>
                <a:spcPct val="100000"/>
              </a:lnSpc>
              <a:spcBef>
                <a:spcPts val="95"/>
              </a:spcBef>
            </a:pPr>
            <a:r>
              <a:rPr lang="en-US" sz="2400" dirty="0">
                <a:latin typeface="Times New Roman" pitchFamily="18" charset="0"/>
                <a:cs typeface="Times New Roman" pitchFamily="18" charset="0"/>
              </a:rPr>
              <a:t>• Stationary</a:t>
            </a:r>
          </a:p>
          <a:p>
            <a:pPr marL="50800" marR="38735" algn="just">
              <a:lnSpc>
                <a:spcPct val="100000"/>
              </a:lnSpc>
              <a:spcBef>
                <a:spcPts val="95"/>
              </a:spcBef>
            </a:pPr>
            <a:r>
              <a:rPr lang="en-US" sz="2400" dirty="0">
                <a:latin typeface="Times New Roman" pitchFamily="18" charset="0"/>
                <a:cs typeface="Times New Roman" pitchFamily="18" charset="0"/>
              </a:rPr>
              <a:t> • Sun tracking Applications</a:t>
            </a:r>
          </a:p>
          <a:p>
            <a:pPr marL="50800" marR="38735" algn="just">
              <a:lnSpc>
                <a:spcPct val="100000"/>
              </a:lnSpc>
              <a:spcBef>
                <a:spcPts val="95"/>
              </a:spcBef>
            </a:pPr>
            <a:r>
              <a:rPr lang="en-US" sz="2400" dirty="0">
                <a:latin typeface="Times New Roman" pitchFamily="18" charset="0"/>
                <a:cs typeface="Times New Roman" pitchFamily="18" charset="0"/>
              </a:rPr>
              <a:t> • Solar water heating</a:t>
            </a:r>
          </a:p>
          <a:p>
            <a:pPr marL="50800" marR="38735" algn="just">
              <a:lnSpc>
                <a:spcPct val="100000"/>
              </a:lnSpc>
              <a:spcBef>
                <a:spcPts val="95"/>
              </a:spcBef>
            </a:pPr>
            <a:r>
              <a:rPr lang="en-US" sz="2400" dirty="0">
                <a:latin typeface="Times New Roman" pitchFamily="18" charset="0"/>
                <a:cs typeface="Times New Roman" pitchFamily="18" charset="0"/>
              </a:rPr>
              <a:t> • Solar space heating and cooling</a:t>
            </a:r>
          </a:p>
          <a:p>
            <a:pPr marL="50800" marR="38735" algn="just">
              <a:lnSpc>
                <a:spcPct val="100000"/>
              </a:lnSpc>
              <a:spcBef>
                <a:spcPts val="95"/>
              </a:spcBef>
            </a:pPr>
            <a:r>
              <a:rPr lang="en-US" sz="2400" dirty="0">
                <a:latin typeface="Times New Roman" pitchFamily="18" charset="0"/>
                <a:cs typeface="Times New Roman" pitchFamily="18" charset="0"/>
              </a:rPr>
              <a:t> • Refrigeration</a:t>
            </a:r>
          </a:p>
          <a:p>
            <a:pPr marL="50800" marR="38735" algn="just">
              <a:lnSpc>
                <a:spcPct val="100000"/>
              </a:lnSpc>
              <a:spcBef>
                <a:spcPts val="95"/>
              </a:spcBef>
            </a:pPr>
            <a:r>
              <a:rPr lang="en-US" sz="2400" dirty="0">
                <a:latin typeface="Times New Roman" pitchFamily="18" charset="0"/>
                <a:cs typeface="Times New Roman" pitchFamily="18" charset="0"/>
              </a:rPr>
              <a:t> • Industrial process heat</a:t>
            </a:r>
          </a:p>
          <a:p>
            <a:pPr marL="50800" marR="38735" algn="just">
              <a:lnSpc>
                <a:spcPct val="100000"/>
              </a:lnSpc>
              <a:spcBef>
                <a:spcPts val="95"/>
              </a:spcBef>
            </a:pPr>
            <a:r>
              <a:rPr lang="en-US" sz="2400" dirty="0">
                <a:latin typeface="Times New Roman" pitchFamily="18" charset="0"/>
                <a:cs typeface="Times New Roman" pitchFamily="18" charset="0"/>
              </a:rPr>
              <a:t> • Solar thermal power systems</a:t>
            </a:r>
            <a:endParaRPr sz="2200" dirty="0">
              <a:latin typeface="Times New Roman" pitchFamily="18" charset="0"/>
              <a:cs typeface="Times New Roman" pitchFamily="18" charset="0"/>
            </a:endParaRPr>
          </a:p>
        </p:txBody>
      </p:sp>
      <p:pic>
        <p:nvPicPr>
          <p:cNvPr id="8" name="Picture 5" descr="C:\Users\Sumit\Desktop\download.png"/>
          <p:cNvPicPr>
            <a:picLocks noChangeAspect="1" noChangeArrowheads="1"/>
          </p:cNvPicPr>
          <p:nvPr/>
        </p:nvPicPr>
        <p:blipFill>
          <a:blip r:embed="rId3"/>
          <a:srcRect/>
          <a:stretch>
            <a:fillRect/>
          </a:stretch>
        </p:blipFill>
        <p:spPr bwMode="auto">
          <a:xfrm>
            <a:off x="533400" y="381000"/>
            <a:ext cx="1143000" cy="838200"/>
          </a:xfrm>
          <a:prstGeom prst="rect">
            <a:avLst/>
          </a:prstGeom>
          <a:noFill/>
        </p:spPr>
      </p:pic>
      <p:sp>
        <p:nvSpPr>
          <p:cNvPr id="5" name="Footer Placeholder 4">
            <a:extLst>
              <a:ext uri="{FF2B5EF4-FFF2-40B4-BE49-F238E27FC236}">
                <a16:creationId xmlns:a16="http://schemas.microsoft.com/office/drawing/2014/main" id="{D0476B1A-1DBD-2002-EF9D-0BE730254558}"/>
              </a:ext>
            </a:extLst>
          </p:cNvPr>
          <p:cNvSpPr>
            <a:spLocks noGrp="1"/>
          </p:cNvSpPr>
          <p:nvPr>
            <p:ph type="ftr" sz="quarter" idx="5"/>
          </p:nvPr>
        </p:nvSpPr>
        <p:spPr/>
        <p:txBody>
          <a:bodyPr/>
          <a:lstStyle/>
          <a:p>
            <a:pPr marL="12700">
              <a:lnSpc>
                <a:spcPts val="1240"/>
              </a:lnSpc>
            </a:pPr>
            <a:r>
              <a:rPr lang="en-US"/>
              <a:t>Raman Kumar (Renewable Energy system - AMTME0113)</a:t>
            </a:r>
            <a:endParaRPr lang="en-US" dirty="0"/>
          </a:p>
        </p:txBody>
      </p:sp>
    </p:spTree>
    <p:extLst>
      <p:ext uri="{BB962C8B-B14F-4D97-AF65-F5344CB8AC3E}">
        <p14:creationId xmlns:p14="http://schemas.microsoft.com/office/powerpoint/2010/main" val="10639826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537404"/>
            <a:ext cx="5638800" cy="505267"/>
          </a:xfrm>
          <a:prstGeom prst="rect">
            <a:avLst/>
          </a:prstGeom>
        </p:spPr>
        <p:txBody>
          <a:bodyPr vert="horz" wrap="square" lIns="0" tIns="12700" rIns="0" bIns="0" rtlCol="0">
            <a:spAutoFit/>
          </a:bodyPr>
          <a:lstStyle/>
          <a:p>
            <a:pPr marL="12700" algn="ctr">
              <a:lnSpc>
                <a:spcPct val="100000"/>
              </a:lnSpc>
              <a:spcBef>
                <a:spcPts val="100"/>
              </a:spcBef>
            </a:pPr>
            <a:r>
              <a:rPr lang="en-US" sz="3200" dirty="0"/>
              <a:t>Commercial Solar Cells(CO2)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10" name="Rectangle 3"/>
          <p:cNvSpPr txBox="1">
            <a:spLocks noChangeArrowheads="1"/>
          </p:cNvSpPr>
          <p:nvPr/>
        </p:nvSpPr>
        <p:spPr>
          <a:xfrm>
            <a:off x="1219200" y="1973570"/>
            <a:ext cx="4038600" cy="4267200"/>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600"/>
              <a:t>Single crystal silicon</a:t>
            </a:r>
          </a:p>
          <a:p>
            <a:endParaRPr lang="en-US" sz="2600"/>
          </a:p>
          <a:p>
            <a:endParaRPr lang="en-US" sz="2600"/>
          </a:p>
          <a:p>
            <a:r>
              <a:rPr lang="en-US" sz="2600"/>
              <a:t>Poly-Crystal Silicon</a:t>
            </a:r>
          </a:p>
          <a:p>
            <a:endParaRPr lang="en-US" sz="2600"/>
          </a:p>
          <a:p>
            <a:endParaRPr lang="en-US" sz="2600"/>
          </a:p>
          <a:p>
            <a:r>
              <a:rPr lang="en-US" sz="2600"/>
              <a:t>Thin Films</a:t>
            </a:r>
            <a:endParaRPr lang="en-US" sz="2800"/>
          </a:p>
        </p:txBody>
      </p:sp>
      <p:pic>
        <p:nvPicPr>
          <p:cNvPr id="11" name="Picture 4" descr="single crysta"/>
          <p:cNvPicPr>
            <a:picLocks noChangeAspect="1" noChangeArrowheads="1"/>
          </p:cNvPicPr>
          <p:nvPr/>
        </p:nvPicPr>
        <p:blipFill>
          <a:blip r:embed="rId3"/>
          <a:srcRect/>
          <a:stretch>
            <a:fillRect/>
          </a:stretch>
        </p:blipFill>
        <p:spPr bwMode="auto">
          <a:xfrm>
            <a:off x="6477000" y="1630670"/>
            <a:ext cx="1981200" cy="1493838"/>
          </a:xfrm>
          <a:prstGeom prst="rect">
            <a:avLst/>
          </a:prstGeom>
          <a:noFill/>
          <a:ln w="9525">
            <a:noFill/>
            <a:miter lim="800000"/>
            <a:headEnd/>
            <a:tailEnd/>
          </a:ln>
        </p:spPr>
      </p:pic>
      <p:pic>
        <p:nvPicPr>
          <p:cNvPr id="12" name="Picture 5" descr="mono crystal"/>
          <p:cNvPicPr>
            <a:picLocks noChangeAspect="1" noChangeArrowheads="1"/>
          </p:cNvPicPr>
          <p:nvPr/>
        </p:nvPicPr>
        <p:blipFill>
          <a:blip r:embed="rId4"/>
          <a:srcRect/>
          <a:stretch>
            <a:fillRect/>
          </a:stretch>
        </p:blipFill>
        <p:spPr bwMode="auto">
          <a:xfrm>
            <a:off x="6096000" y="3210233"/>
            <a:ext cx="2057400" cy="1552575"/>
          </a:xfrm>
          <a:prstGeom prst="rect">
            <a:avLst/>
          </a:prstGeom>
          <a:noFill/>
          <a:ln w="9525">
            <a:noFill/>
            <a:miter lim="800000"/>
            <a:headEnd/>
            <a:tailEnd/>
          </a:ln>
        </p:spPr>
      </p:pic>
      <p:pic>
        <p:nvPicPr>
          <p:cNvPr id="13" name="Picture 6" descr="thin-film"/>
          <p:cNvPicPr>
            <a:picLocks noChangeAspect="1" noChangeArrowheads="1"/>
          </p:cNvPicPr>
          <p:nvPr/>
        </p:nvPicPr>
        <p:blipFill>
          <a:blip r:embed="rId5"/>
          <a:srcRect/>
          <a:stretch>
            <a:fillRect/>
          </a:stretch>
        </p:blipFill>
        <p:spPr bwMode="auto">
          <a:xfrm>
            <a:off x="5715000" y="4848533"/>
            <a:ext cx="2057400" cy="1554162"/>
          </a:xfrm>
          <a:prstGeom prst="rect">
            <a:avLst/>
          </a:prstGeom>
          <a:noFill/>
          <a:ln w="9525">
            <a:noFill/>
            <a:miter lim="800000"/>
            <a:headEnd/>
            <a:tailEnd/>
          </a:ln>
        </p:spPr>
      </p:pic>
      <p:pic>
        <p:nvPicPr>
          <p:cNvPr id="14" name="Picture 5" descr="C:\Users\Sumit\Desktop\download.png"/>
          <p:cNvPicPr>
            <a:picLocks noChangeAspect="1" noChangeArrowheads="1"/>
          </p:cNvPicPr>
          <p:nvPr/>
        </p:nvPicPr>
        <p:blipFill>
          <a:blip r:embed="rId6"/>
          <a:srcRect/>
          <a:stretch>
            <a:fillRect/>
          </a:stretch>
        </p:blipFill>
        <p:spPr bwMode="auto">
          <a:xfrm>
            <a:off x="533400" y="457200"/>
            <a:ext cx="1143000" cy="838200"/>
          </a:xfrm>
          <a:prstGeom prst="rect">
            <a:avLst/>
          </a:prstGeom>
          <a:noFill/>
        </p:spPr>
      </p:pic>
      <p:sp>
        <p:nvSpPr>
          <p:cNvPr id="5" name="Footer Placeholder 4">
            <a:extLst>
              <a:ext uri="{FF2B5EF4-FFF2-40B4-BE49-F238E27FC236}">
                <a16:creationId xmlns:a16="http://schemas.microsoft.com/office/drawing/2014/main" id="{4BFAA75B-F7EC-EA54-1911-6A9DE3120936}"/>
              </a:ext>
            </a:extLst>
          </p:cNvPr>
          <p:cNvSpPr>
            <a:spLocks noGrp="1"/>
          </p:cNvSpPr>
          <p:nvPr>
            <p:ph type="ftr" sz="quarter" idx="5"/>
          </p:nvPr>
        </p:nvSpPr>
        <p:spPr/>
        <p:txBody>
          <a:bodyPr/>
          <a:lstStyle/>
          <a:p>
            <a:pPr marL="12700">
              <a:lnSpc>
                <a:spcPts val="1240"/>
              </a:lnSpc>
            </a:pPr>
            <a:r>
              <a:rPr lang="en-US"/>
              <a:t>Raman Kumar (Renewable Energy system - AMTME0113)</a:t>
            </a:r>
            <a:endParaRPr lang="en-US" dirty="0"/>
          </a:p>
        </p:txBody>
      </p:sp>
    </p:spTree>
    <p:extLst>
      <p:ext uri="{BB962C8B-B14F-4D97-AF65-F5344CB8AC3E}">
        <p14:creationId xmlns:p14="http://schemas.microsoft.com/office/powerpoint/2010/main" val="26930219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 name="object 2"/>
          <p:cNvSpPr txBox="1">
            <a:spLocks noGrp="1"/>
          </p:cNvSpPr>
          <p:nvPr>
            <p:ph type="title"/>
          </p:nvPr>
        </p:nvSpPr>
        <p:spPr>
          <a:xfrm>
            <a:off x="1905000" y="537404"/>
            <a:ext cx="7696200" cy="505263"/>
          </a:xfrm>
          <a:prstGeom prst="rect">
            <a:avLst/>
          </a:prstGeom>
        </p:spPr>
        <p:txBody>
          <a:bodyPr vert="horz" wrap="square" lIns="0" tIns="12697" rIns="0" bIns="0" rtlCol="0">
            <a:spAutoFit/>
          </a:bodyPr>
          <a:lstStyle/>
          <a:p>
            <a:pPr marL="12697" algn="ctr">
              <a:spcBef>
                <a:spcPts val="100"/>
              </a:spcBef>
            </a:pPr>
            <a:r>
              <a:rPr lang="en-US" sz="3200" spc="-4" dirty="0">
                <a:latin typeface="Times New Roman" pitchFamily="18" charset="0"/>
                <a:cs typeface="Times New Roman" pitchFamily="18" charset="0"/>
              </a:rPr>
              <a:t>Solar Cells</a:t>
            </a:r>
            <a:endParaRPr spc="-4" dirty="0">
              <a:latin typeface="Times New Roman" pitchFamily="18" charset="0"/>
              <a:cs typeface="Times New Roman" pitchFamily="18" charset="0"/>
            </a:endParaRPr>
          </a:p>
        </p:txBody>
      </p:sp>
      <p:pic>
        <p:nvPicPr>
          <p:cNvPr id="5"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2" name="Date Placeholder 1">
            <a:extLst>
              <a:ext uri="{FF2B5EF4-FFF2-40B4-BE49-F238E27FC236}">
                <a16:creationId xmlns:a16="http://schemas.microsoft.com/office/drawing/2014/main" id="{0F20243F-18DB-0420-71C2-B5D6E5A15BDD}"/>
              </a:ext>
            </a:extLst>
          </p:cNvPr>
          <p:cNvSpPr>
            <a:spLocks noGrp="1"/>
          </p:cNvSpPr>
          <p:nvPr>
            <p:ph type="dt" sz="half" idx="6"/>
          </p:nvPr>
        </p:nvSpPr>
        <p:spPr/>
        <p:txBody>
          <a:bodyPr/>
          <a:lstStyle/>
          <a:p>
            <a:fld id="{98F9BB6A-DE49-49DA-96C4-74D9080E2FC8}" type="datetime1">
              <a:rPr lang="en-US" spc="-4" smtClean="0"/>
              <a:t>8/22/2022</a:t>
            </a:fld>
            <a:endParaRPr lang="en-US" spc="-4" dirty="0"/>
          </a:p>
        </p:txBody>
      </p:sp>
      <p:sp>
        <p:nvSpPr>
          <p:cNvPr id="4" name="Footer Placeholder 3">
            <a:extLst>
              <a:ext uri="{FF2B5EF4-FFF2-40B4-BE49-F238E27FC236}">
                <a16:creationId xmlns:a16="http://schemas.microsoft.com/office/drawing/2014/main" id="{CE32BF95-C200-4A0B-7640-1FBDA07D5BA6}"/>
              </a:ext>
            </a:extLst>
          </p:cNvPr>
          <p:cNvSpPr>
            <a:spLocks noGrp="1"/>
          </p:cNvSpPr>
          <p:nvPr>
            <p:ph type="ftr" sz="quarter" idx="5"/>
          </p:nvPr>
        </p:nvSpPr>
        <p:spPr/>
        <p:txBody>
          <a:bodyPr/>
          <a:lstStyle/>
          <a:p>
            <a:r>
              <a:rPr lang="sv-SE"/>
              <a:t>Mr. Vikas Kumar                  RER (KOE-074)                   Unit- 1</a:t>
            </a:r>
            <a:endParaRPr lang="en-US" dirty="0"/>
          </a:p>
        </p:txBody>
      </p:sp>
      <p:sp>
        <p:nvSpPr>
          <p:cNvPr id="9" name="TextBox 8">
            <a:extLst>
              <a:ext uri="{FF2B5EF4-FFF2-40B4-BE49-F238E27FC236}">
                <a16:creationId xmlns:a16="http://schemas.microsoft.com/office/drawing/2014/main" id="{8F54B4B8-F67C-BA77-2AB2-3C523ACE9CA7}"/>
              </a:ext>
            </a:extLst>
          </p:cNvPr>
          <p:cNvSpPr txBox="1"/>
          <p:nvPr/>
        </p:nvSpPr>
        <p:spPr>
          <a:xfrm>
            <a:off x="455271" y="1242499"/>
            <a:ext cx="9067800" cy="6186309"/>
          </a:xfrm>
          <a:prstGeom prst="rect">
            <a:avLst/>
          </a:prstGeom>
          <a:noFill/>
        </p:spPr>
        <p:txBody>
          <a:bodyPr wrap="square">
            <a:spAutoFit/>
          </a:bodyPr>
          <a:lstStyle/>
          <a:p>
            <a:pPr algn="l"/>
            <a:r>
              <a:rPr lang="en-US" sz="2200" b="1" i="0" dirty="0">
                <a:solidFill>
                  <a:srgbClr val="363636"/>
                </a:solidFill>
                <a:effectLst/>
                <a:latin typeface="Times New Roman" panose="02020603050405020304" pitchFamily="18" charset="0"/>
                <a:cs typeface="Times New Roman" panose="02020603050405020304" pitchFamily="18" charset="0"/>
              </a:rPr>
              <a:t>1. Crystalline Silicon Cells</a:t>
            </a:r>
          </a:p>
          <a:p>
            <a:pPr algn="just"/>
            <a:r>
              <a:rPr lang="en-US" sz="2200" b="0" i="0" dirty="0">
                <a:solidFill>
                  <a:srgbClr val="363636"/>
                </a:solidFill>
                <a:effectLst/>
                <a:latin typeface="Times New Roman" panose="02020603050405020304" pitchFamily="18" charset="0"/>
                <a:cs typeface="Times New Roman" panose="02020603050405020304" pitchFamily="18" charset="0"/>
              </a:rPr>
              <a:t>Around 90% of solar cells are made from crystalline silicon (c-Si) wafers which are sliced from large ingots grown in laboratories. These ingots take up to a month to grow and can take the form of single or multiple crystals. Single crystals are used to create monocrystalline solar panels and cells (mono-Si), while multiple crystals are used for polycrystalline panels and cells (multi-Si or poly c-Si).</a:t>
            </a:r>
          </a:p>
          <a:p>
            <a:pPr algn="just"/>
            <a:r>
              <a:rPr lang="en-US" sz="2200" b="0" i="0" dirty="0">
                <a:solidFill>
                  <a:srgbClr val="363636"/>
                </a:solidFill>
                <a:effectLst/>
                <a:latin typeface="Times New Roman" panose="02020603050405020304" pitchFamily="18" charset="0"/>
                <a:cs typeface="Times New Roman" panose="02020603050405020304" pitchFamily="18" charset="0"/>
              </a:rPr>
              <a:t>These solar cells use an n-type ingot, which are made by heating silicon chunks with small amounts of phosphorus, antimony or arsenic as the dopant. The n-type ingot is coupled with a p-type silicon layer, which uses boron as the dopant. The n-type and p-type ingots are fused to create a junction in a process that was first devised in 1954.</a:t>
            </a:r>
          </a:p>
          <a:p>
            <a:pPr algn="just"/>
            <a:r>
              <a:rPr lang="en-US" sz="2200" b="0" i="0" dirty="0">
                <a:solidFill>
                  <a:srgbClr val="363636"/>
                </a:solidFill>
                <a:effectLst/>
                <a:latin typeface="Times New Roman" panose="02020603050405020304" pitchFamily="18" charset="0"/>
                <a:cs typeface="Times New Roman" panose="02020603050405020304" pitchFamily="18" charset="0"/>
              </a:rPr>
              <a:t>Monocrystalline cells have a distinctive appearance and are often </a:t>
            </a:r>
            <a:r>
              <a:rPr lang="en-US" sz="2200" b="0" i="0" dirty="0" err="1">
                <a:solidFill>
                  <a:srgbClr val="363636"/>
                </a:solidFill>
                <a:effectLst/>
                <a:latin typeface="Times New Roman" panose="02020603050405020304" pitchFamily="18" charset="0"/>
                <a:cs typeface="Times New Roman" panose="02020603050405020304" pitchFamily="18" charset="0"/>
              </a:rPr>
              <a:t>coloured</a:t>
            </a:r>
            <a:r>
              <a:rPr lang="en-US" sz="2200" b="0" i="0" dirty="0">
                <a:solidFill>
                  <a:srgbClr val="363636"/>
                </a:solidFill>
                <a:effectLst/>
                <a:latin typeface="Times New Roman" panose="02020603050405020304" pitchFamily="18" charset="0"/>
                <a:cs typeface="Times New Roman" panose="02020603050405020304" pitchFamily="18" charset="0"/>
              </a:rPr>
              <a:t> as well as tending to have a cylindrical shape. These cells are cut into shape, which can be wasteful, but do provide the highest levels of efficiency. Polycrystalline cells do not need to be cut to shape as the silicon is melted and poured into square </a:t>
            </a:r>
            <a:r>
              <a:rPr lang="en-US" sz="2200" b="0" i="0" dirty="0" err="1">
                <a:solidFill>
                  <a:srgbClr val="363636"/>
                </a:solidFill>
                <a:effectLst/>
                <a:latin typeface="Times New Roman" panose="02020603050405020304" pitchFamily="18" charset="0"/>
                <a:cs typeface="Times New Roman" panose="02020603050405020304" pitchFamily="18" charset="0"/>
              </a:rPr>
              <a:t>moulds</a:t>
            </a:r>
            <a:r>
              <a:rPr lang="en-US" sz="2200" b="0" i="0" dirty="0">
                <a:solidFill>
                  <a:srgbClr val="363636"/>
                </a:solidFill>
                <a:effectLst/>
                <a:latin typeface="Times New Roman" panose="02020603050405020304" pitchFamily="18" charset="0"/>
                <a:cs typeface="Times New Roman" panose="02020603050405020304" pitchFamily="18" charset="0"/>
              </a:rPr>
              <a:t>. Polycrystalline solar panels are seen as being a mid-range option both in terms of price and efficiency.</a:t>
            </a:r>
          </a:p>
        </p:txBody>
      </p:sp>
    </p:spTree>
    <p:extLst>
      <p:ext uri="{BB962C8B-B14F-4D97-AF65-F5344CB8AC3E}">
        <p14:creationId xmlns:p14="http://schemas.microsoft.com/office/powerpoint/2010/main" val="10881878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 name="object 2"/>
          <p:cNvSpPr txBox="1">
            <a:spLocks noGrp="1"/>
          </p:cNvSpPr>
          <p:nvPr>
            <p:ph type="title"/>
          </p:nvPr>
        </p:nvSpPr>
        <p:spPr>
          <a:xfrm>
            <a:off x="1905000" y="537404"/>
            <a:ext cx="7696200" cy="505263"/>
          </a:xfrm>
          <a:prstGeom prst="rect">
            <a:avLst/>
          </a:prstGeom>
        </p:spPr>
        <p:txBody>
          <a:bodyPr vert="horz" wrap="square" lIns="0" tIns="12697" rIns="0" bIns="0" rtlCol="0">
            <a:spAutoFit/>
          </a:bodyPr>
          <a:lstStyle/>
          <a:p>
            <a:pPr marL="12697" algn="ctr">
              <a:spcBef>
                <a:spcPts val="100"/>
              </a:spcBef>
            </a:pPr>
            <a:r>
              <a:rPr lang="en-US" sz="3200" spc="-4" dirty="0">
                <a:latin typeface="Times New Roman" pitchFamily="18" charset="0"/>
                <a:cs typeface="Times New Roman" pitchFamily="18" charset="0"/>
              </a:rPr>
              <a:t>Solar Cells</a:t>
            </a:r>
            <a:endParaRPr spc="-4" dirty="0">
              <a:latin typeface="Times New Roman" pitchFamily="18" charset="0"/>
              <a:cs typeface="Times New Roman" pitchFamily="18" charset="0"/>
            </a:endParaRPr>
          </a:p>
        </p:txBody>
      </p:sp>
      <p:pic>
        <p:nvPicPr>
          <p:cNvPr id="5"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2" name="Date Placeholder 1">
            <a:extLst>
              <a:ext uri="{FF2B5EF4-FFF2-40B4-BE49-F238E27FC236}">
                <a16:creationId xmlns:a16="http://schemas.microsoft.com/office/drawing/2014/main" id="{0F20243F-18DB-0420-71C2-B5D6E5A15BDD}"/>
              </a:ext>
            </a:extLst>
          </p:cNvPr>
          <p:cNvSpPr>
            <a:spLocks noGrp="1"/>
          </p:cNvSpPr>
          <p:nvPr>
            <p:ph type="dt" sz="half" idx="6"/>
          </p:nvPr>
        </p:nvSpPr>
        <p:spPr/>
        <p:txBody>
          <a:bodyPr/>
          <a:lstStyle/>
          <a:p>
            <a:fld id="{98F9BB6A-DE49-49DA-96C4-74D9080E2FC8}" type="datetime1">
              <a:rPr lang="en-US" spc="-4" smtClean="0"/>
              <a:t>8/22/2022</a:t>
            </a:fld>
            <a:endParaRPr lang="en-US" spc="-4" dirty="0"/>
          </a:p>
        </p:txBody>
      </p:sp>
      <p:sp>
        <p:nvSpPr>
          <p:cNvPr id="4" name="Footer Placeholder 3">
            <a:extLst>
              <a:ext uri="{FF2B5EF4-FFF2-40B4-BE49-F238E27FC236}">
                <a16:creationId xmlns:a16="http://schemas.microsoft.com/office/drawing/2014/main" id="{CE32BF95-C200-4A0B-7640-1FBDA07D5BA6}"/>
              </a:ext>
            </a:extLst>
          </p:cNvPr>
          <p:cNvSpPr>
            <a:spLocks noGrp="1"/>
          </p:cNvSpPr>
          <p:nvPr>
            <p:ph type="ftr" sz="quarter" idx="5"/>
          </p:nvPr>
        </p:nvSpPr>
        <p:spPr/>
        <p:txBody>
          <a:bodyPr/>
          <a:lstStyle/>
          <a:p>
            <a:r>
              <a:rPr lang="sv-SE"/>
              <a:t>Mr. Vikas Kumar                  RER (KOE-074)                   Unit- 1</a:t>
            </a:r>
            <a:endParaRPr lang="en-US" dirty="0"/>
          </a:p>
        </p:txBody>
      </p:sp>
      <p:sp>
        <p:nvSpPr>
          <p:cNvPr id="9" name="TextBox 8">
            <a:extLst>
              <a:ext uri="{FF2B5EF4-FFF2-40B4-BE49-F238E27FC236}">
                <a16:creationId xmlns:a16="http://schemas.microsoft.com/office/drawing/2014/main" id="{8F54B4B8-F67C-BA77-2AB2-3C523ACE9CA7}"/>
              </a:ext>
            </a:extLst>
          </p:cNvPr>
          <p:cNvSpPr txBox="1"/>
          <p:nvPr/>
        </p:nvSpPr>
        <p:spPr>
          <a:xfrm>
            <a:off x="494818" y="1219200"/>
            <a:ext cx="9067800" cy="5509200"/>
          </a:xfrm>
          <a:prstGeom prst="rect">
            <a:avLst/>
          </a:prstGeom>
          <a:noFill/>
        </p:spPr>
        <p:txBody>
          <a:bodyPr wrap="square">
            <a:spAutoFit/>
          </a:bodyPr>
          <a:lstStyle/>
          <a:p>
            <a:pPr algn="l"/>
            <a:r>
              <a:rPr lang="en-US" sz="2200" b="1" i="0" dirty="0">
                <a:solidFill>
                  <a:srgbClr val="363636"/>
                </a:solidFill>
                <a:effectLst/>
                <a:latin typeface="Times New Roman" panose="02020603050405020304" pitchFamily="18" charset="0"/>
                <a:cs typeface="Times New Roman" panose="02020603050405020304" pitchFamily="18" charset="0"/>
              </a:rPr>
              <a:t>2. Thin Film Solar Cells</a:t>
            </a:r>
          </a:p>
          <a:p>
            <a:pPr algn="just"/>
            <a:r>
              <a:rPr lang="en-US" sz="2200" b="0" i="0" dirty="0">
                <a:solidFill>
                  <a:srgbClr val="363636"/>
                </a:solidFill>
                <a:effectLst/>
                <a:latin typeface="Times New Roman" panose="02020603050405020304" pitchFamily="18" charset="0"/>
                <a:cs typeface="Times New Roman" panose="02020603050405020304" pitchFamily="18" charset="0"/>
              </a:rPr>
              <a:t>Crystalline silicon cells are made from wafers that are just a fraction of a </a:t>
            </a:r>
            <a:r>
              <a:rPr lang="en-US" sz="2200" b="0" i="0" dirty="0" err="1">
                <a:solidFill>
                  <a:srgbClr val="363636"/>
                </a:solidFill>
                <a:effectLst/>
                <a:latin typeface="Times New Roman" panose="02020603050405020304" pitchFamily="18" charset="0"/>
                <a:cs typeface="Times New Roman" panose="02020603050405020304" pitchFamily="18" charset="0"/>
              </a:rPr>
              <a:t>millimetre</a:t>
            </a:r>
            <a:r>
              <a:rPr lang="en-US" sz="2200" b="0" i="0" dirty="0">
                <a:solidFill>
                  <a:srgbClr val="363636"/>
                </a:solidFill>
                <a:effectLst/>
                <a:latin typeface="Times New Roman" panose="02020603050405020304" pitchFamily="18" charset="0"/>
                <a:cs typeface="Times New Roman" panose="02020603050405020304" pitchFamily="18" charset="0"/>
              </a:rPr>
              <a:t> deep (around 200 micrometers, 200μm), however thin-film solar cells, also called thin-film photovoltaics are around 100 times thinner. These thin film solar panels and cells are made from amorphous silicon (a-Si), in which the atoms are randomly arranged rather than in an ordered crystalline structure. These films can also be made from cadmium-telluride (Cd-</a:t>
            </a:r>
            <a:r>
              <a:rPr lang="en-US" sz="2200" b="0" i="0" dirty="0" err="1">
                <a:solidFill>
                  <a:srgbClr val="363636"/>
                </a:solidFill>
                <a:effectLst/>
                <a:latin typeface="Times New Roman" panose="02020603050405020304" pitchFamily="18" charset="0"/>
                <a:cs typeface="Times New Roman" panose="02020603050405020304" pitchFamily="18" charset="0"/>
              </a:rPr>
              <a:t>Te</a:t>
            </a:r>
            <a:r>
              <a:rPr lang="en-US" sz="2200" b="0" i="0" dirty="0">
                <a:solidFill>
                  <a:srgbClr val="363636"/>
                </a:solidFill>
                <a:effectLst/>
                <a:latin typeface="Times New Roman" panose="02020603050405020304" pitchFamily="18" charset="0"/>
                <a:cs typeface="Times New Roman" panose="02020603050405020304" pitchFamily="18" charset="0"/>
              </a:rPr>
              <a:t>), copper indium gallium </a:t>
            </a:r>
            <a:r>
              <a:rPr lang="en-US" sz="2200" b="0" i="0" dirty="0" err="1">
                <a:solidFill>
                  <a:srgbClr val="363636"/>
                </a:solidFill>
                <a:effectLst/>
                <a:latin typeface="Times New Roman" panose="02020603050405020304" pitchFamily="18" charset="0"/>
                <a:cs typeface="Times New Roman" panose="02020603050405020304" pitchFamily="18" charset="0"/>
              </a:rPr>
              <a:t>diselenide</a:t>
            </a:r>
            <a:r>
              <a:rPr lang="en-US" sz="2200" b="0" i="0" dirty="0">
                <a:solidFill>
                  <a:srgbClr val="363636"/>
                </a:solidFill>
                <a:effectLst/>
                <a:latin typeface="Times New Roman" panose="02020603050405020304" pitchFamily="18" charset="0"/>
                <a:cs typeface="Times New Roman" panose="02020603050405020304" pitchFamily="18" charset="0"/>
              </a:rPr>
              <a:t> (CIGS) or organic PV materials.</a:t>
            </a:r>
          </a:p>
          <a:p>
            <a:pPr algn="just"/>
            <a:endParaRPr lang="en-US" sz="2200" b="0" i="0" dirty="0">
              <a:solidFill>
                <a:srgbClr val="363636"/>
              </a:solidFill>
              <a:effectLst/>
              <a:latin typeface="Times New Roman" panose="02020603050405020304" pitchFamily="18" charset="0"/>
              <a:cs typeface="Times New Roman" panose="02020603050405020304" pitchFamily="18" charset="0"/>
            </a:endParaRPr>
          </a:p>
          <a:p>
            <a:pPr algn="just"/>
            <a:r>
              <a:rPr lang="en-US" sz="2200" b="0" i="0" dirty="0">
                <a:solidFill>
                  <a:srgbClr val="363636"/>
                </a:solidFill>
                <a:effectLst/>
                <a:latin typeface="Times New Roman" panose="02020603050405020304" pitchFamily="18" charset="0"/>
                <a:cs typeface="Times New Roman" panose="02020603050405020304" pitchFamily="18" charset="0"/>
              </a:rPr>
              <a:t>These cells are produced by layering photovoltaics to create a module and are the cheapest option for producing solar panels. The cells can be laminated onto windows, skylights, roofing tiles and other substrates, including glass, metals and polymers. However, despite this flexibility, they are not as efficient as regular crystalline silicon cells. Where crystalline silicon cells can produce a 20% efficiency, these thin film cells only reach around 7% efficiency. Even the very best CIGS cells barely reach 12% efficiency.</a:t>
            </a:r>
          </a:p>
        </p:txBody>
      </p:sp>
    </p:spTree>
    <p:extLst>
      <p:ext uri="{BB962C8B-B14F-4D97-AF65-F5344CB8AC3E}">
        <p14:creationId xmlns:p14="http://schemas.microsoft.com/office/powerpoint/2010/main" val="29592641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 name="object 2"/>
          <p:cNvSpPr txBox="1">
            <a:spLocks noGrp="1"/>
          </p:cNvSpPr>
          <p:nvPr>
            <p:ph type="title"/>
          </p:nvPr>
        </p:nvSpPr>
        <p:spPr>
          <a:xfrm>
            <a:off x="1905000" y="537404"/>
            <a:ext cx="7696200" cy="505263"/>
          </a:xfrm>
          <a:prstGeom prst="rect">
            <a:avLst/>
          </a:prstGeom>
        </p:spPr>
        <p:txBody>
          <a:bodyPr vert="horz" wrap="square" lIns="0" tIns="12697" rIns="0" bIns="0" rtlCol="0">
            <a:spAutoFit/>
          </a:bodyPr>
          <a:lstStyle/>
          <a:p>
            <a:pPr marL="12697" algn="ctr">
              <a:spcBef>
                <a:spcPts val="100"/>
              </a:spcBef>
            </a:pPr>
            <a:r>
              <a:rPr lang="en-US" sz="3200" spc="-4" dirty="0">
                <a:latin typeface="Times New Roman" pitchFamily="18" charset="0"/>
                <a:cs typeface="Times New Roman" pitchFamily="18" charset="0"/>
              </a:rPr>
              <a:t>Solar Cells</a:t>
            </a:r>
            <a:endParaRPr spc="-4" dirty="0">
              <a:latin typeface="Times New Roman" pitchFamily="18" charset="0"/>
              <a:cs typeface="Times New Roman" pitchFamily="18" charset="0"/>
            </a:endParaRPr>
          </a:p>
        </p:txBody>
      </p:sp>
      <p:pic>
        <p:nvPicPr>
          <p:cNvPr id="5"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2" name="Date Placeholder 1">
            <a:extLst>
              <a:ext uri="{FF2B5EF4-FFF2-40B4-BE49-F238E27FC236}">
                <a16:creationId xmlns:a16="http://schemas.microsoft.com/office/drawing/2014/main" id="{0F20243F-18DB-0420-71C2-B5D6E5A15BDD}"/>
              </a:ext>
            </a:extLst>
          </p:cNvPr>
          <p:cNvSpPr>
            <a:spLocks noGrp="1"/>
          </p:cNvSpPr>
          <p:nvPr>
            <p:ph type="dt" sz="half" idx="6"/>
          </p:nvPr>
        </p:nvSpPr>
        <p:spPr/>
        <p:txBody>
          <a:bodyPr/>
          <a:lstStyle/>
          <a:p>
            <a:fld id="{98F9BB6A-DE49-49DA-96C4-74D9080E2FC8}" type="datetime1">
              <a:rPr lang="en-US" spc="-4" smtClean="0"/>
              <a:t>8/22/2022</a:t>
            </a:fld>
            <a:endParaRPr lang="en-US" spc="-4" dirty="0"/>
          </a:p>
        </p:txBody>
      </p:sp>
      <p:sp>
        <p:nvSpPr>
          <p:cNvPr id="4" name="Footer Placeholder 3">
            <a:extLst>
              <a:ext uri="{FF2B5EF4-FFF2-40B4-BE49-F238E27FC236}">
                <a16:creationId xmlns:a16="http://schemas.microsoft.com/office/drawing/2014/main" id="{CE32BF95-C200-4A0B-7640-1FBDA07D5BA6}"/>
              </a:ext>
            </a:extLst>
          </p:cNvPr>
          <p:cNvSpPr>
            <a:spLocks noGrp="1"/>
          </p:cNvSpPr>
          <p:nvPr>
            <p:ph type="ftr" sz="quarter" idx="5"/>
          </p:nvPr>
        </p:nvSpPr>
        <p:spPr/>
        <p:txBody>
          <a:bodyPr/>
          <a:lstStyle/>
          <a:p>
            <a:r>
              <a:rPr lang="sv-SE"/>
              <a:t>Mr. Vikas Kumar                  RER (KOE-074)                   Unit- 1</a:t>
            </a:r>
            <a:endParaRPr lang="en-US" dirty="0"/>
          </a:p>
        </p:txBody>
      </p:sp>
      <p:sp>
        <p:nvSpPr>
          <p:cNvPr id="9" name="TextBox 8">
            <a:extLst>
              <a:ext uri="{FF2B5EF4-FFF2-40B4-BE49-F238E27FC236}">
                <a16:creationId xmlns:a16="http://schemas.microsoft.com/office/drawing/2014/main" id="{8F54B4B8-F67C-BA77-2AB2-3C523ACE9CA7}"/>
              </a:ext>
            </a:extLst>
          </p:cNvPr>
          <p:cNvSpPr txBox="1"/>
          <p:nvPr/>
        </p:nvSpPr>
        <p:spPr>
          <a:xfrm>
            <a:off x="304800" y="1427987"/>
            <a:ext cx="9067800" cy="3139321"/>
          </a:xfrm>
          <a:prstGeom prst="rect">
            <a:avLst/>
          </a:prstGeom>
          <a:noFill/>
        </p:spPr>
        <p:txBody>
          <a:bodyPr wrap="square">
            <a:spAutoFit/>
          </a:bodyPr>
          <a:lstStyle/>
          <a:p>
            <a:pPr algn="l"/>
            <a:r>
              <a:rPr lang="en-US" sz="2200" b="1" dirty="0">
                <a:solidFill>
                  <a:srgbClr val="363636"/>
                </a:solidFill>
                <a:latin typeface="Times New Roman" panose="02020603050405020304" pitchFamily="18" charset="0"/>
                <a:cs typeface="Times New Roman" panose="02020603050405020304" pitchFamily="18" charset="0"/>
              </a:rPr>
              <a:t>3</a:t>
            </a:r>
            <a:r>
              <a:rPr lang="en-US" sz="2200" b="1" i="0" dirty="0">
                <a:solidFill>
                  <a:srgbClr val="363636"/>
                </a:solidFill>
                <a:effectLst/>
                <a:latin typeface="Times New Roman" panose="02020603050405020304" pitchFamily="18" charset="0"/>
                <a:cs typeface="Times New Roman" panose="02020603050405020304" pitchFamily="18" charset="0"/>
              </a:rPr>
              <a:t>. Third Generation Solar Cells</a:t>
            </a:r>
          </a:p>
          <a:p>
            <a:pPr algn="just"/>
            <a:r>
              <a:rPr lang="en-US" sz="2200" b="0" i="0" dirty="0">
                <a:solidFill>
                  <a:srgbClr val="363636"/>
                </a:solidFill>
                <a:effectLst/>
                <a:latin typeface="Times New Roman" panose="02020603050405020304" pitchFamily="18" charset="0"/>
                <a:cs typeface="Times New Roman" panose="02020603050405020304" pitchFamily="18" charset="0"/>
              </a:rPr>
              <a:t>The latest solar cell technologies combine the best features of crystalline silicon and thin-film solar cells to provide high efficiency and improved practicality for use. They tend to made from amorphous silicon, organic polymers or perovskite crystals, and feature multiple junctions made up from layers of different semiconducting materials.</a:t>
            </a:r>
          </a:p>
          <a:p>
            <a:pPr algn="just"/>
            <a:r>
              <a:rPr lang="en-US" sz="2200" b="0" i="0" dirty="0">
                <a:solidFill>
                  <a:srgbClr val="363636"/>
                </a:solidFill>
                <a:effectLst/>
                <a:latin typeface="Times New Roman" panose="02020603050405020304" pitchFamily="18" charset="0"/>
                <a:cs typeface="Times New Roman" panose="02020603050405020304" pitchFamily="18" charset="0"/>
              </a:rPr>
              <a:t>These cells have the potential to be cheaper, more efficient and more practical than other types of cell, and have been shown to be able to achieve around 30% efficiency (with a perovskite-silicon tandem solar cell).</a:t>
            </a:r>
          </a:p>
        </p:txBody>
      </p:sp>
    </p:spTree>
    <p:extLst>
      <p:ext uri="{BB962C8B-B14F-4D97-AF65-F5344CB8AC3E}">
        <p14:creationId xmlns:p14="http://schemas.microsoft.com/office/powerpoint/2010/main" val="5678219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537404"/>
            <a:ext cx="7772400"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5" dirty="0">
                <a:latin typeface="Times New Roman" pitchFamily="18" charset="0"/>
                <a:cs typeface="Times New Roman" pitchFamily="18" charset="0"/>
              </a:rPr>
              <a:t>Emerging technologies in solar system(CO2)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10" name="Rectangle 3"/>
          <p:cNvSpPr>
            <a:spLocks noChangeArrowheads="1"/>
          </p:cNvSpPr>
          <p:nvPr/>
        </p:nvSpPr>
        <p:spPr bwMode="auto">
          <a:xfrm>
            <a:off x="762000" y="1524000"/>
            <a:ext cx="7620000" cy="1421928"/>
          </a:xfrm>
          <a:prstGeom prst="rect">
            <a:avLst/>
          </a:prstGeom>
          <a:noFill/>
          <a:ln w="9525">
            <a:noFill/>
            <a:miter lim="800000"/>
            <a:headEnd/>
            <a:tailEnd/>
          </a:ln>
        </p:spPr>
        <p:txBody>
          <a:bodyPr>
            <a:spAutoFit/>
          </a:bodyPr>
          <a:lstStyle/>
          <a:p>
            <a:pPr eaLnBrk="1" hangingPunct="1">
              <a:lnSpc>
                <a:spcPct val="80000"/>
              </a:lnSpc>
              <a:spcBef>
                <a:spcPct val="20000"/>
              </a:spcBef>
            </a:pPr>
            <a:r>
              <a:rPr lang="en-US" sz="2400" dirty="0">
                <a:latin typeface="Times New Roman" pitchFamily="18" charset="0"/>
                <a:cs typeface="Times New Roman" pitchFamily="18" charset="0"/>
              </a:rPr>
              <a:t>Nano-solar techniques</a:t>
            </a:r>
          </a:p>
          <a:p>
            <a:pPr eaLnBrk="1" hangingPunct="1">
              <a:lnSpc>
                <a:spcPct val="80000"/>
              </a:lnSpc>
              <a:spcBef>
                <a:spcPct val="20000"/>
              </a:spcBef>
              <a:buFontTx/>
              <a:buChar char="•"/>
            </a:pPr>
            <a:r>
              <a:rPr lang="en-US" sz="2400" dirty="0" err="1">
                <a:latin typeface="Times New Roman" pitchFamily="18" charset="0"/>
                <a:cs typeface="Times New Roman" pitchFamily="18" charset="0"/>
              </a:rPr>
              <a:t>NanoSolar</a:t>
            </a:r>
            <a:r>
              <a:rPr lang="en-US" sz="2400" dirty="0">
                <a:latin typeface="Times New Roman" pitchFamily="18" charset="0"/>
                <a:cs typeface="Times New Roman" pitchFamily="18" charset="0"/>
              </a:rPr>
              <a:t> – Electrically Conductive Plastics </a:t>
            </a:r>
          </a:p>
          <a:p>
            <a:pPr eaLnBrk="1" hangingPunct="1">
              <a:lnSpc>
                <a:spcPct val="80000"/>
              </a:lnSpc>
              <a:spcBef>
                <a:spcPct val="20000"/>
              </a:spcBef>
              <a:buFontTx/>
              <a:buChar char="•"/>
            </a:pPr>
            <a:r>
              <a:rPr lang="en-US" sz="2400" dirty="0" err="1">
                <a:latin typeface="Times New Roman" pitchFamily="18" charset="0"/>
                <a:cs typeface="Times New Roman" pitchFamily="18" charset="0"/>
              </a:rPr>
              <a:t>Konarka</a:t>
            </a:r>
            <a:r>
              <a:rPr lang="en-US" sz="2400" dirty="0">
                <a:latin typeface="Times New Roman" pitchFamily="18" charset="0"/>
                <a:cs typeface="Times New Roman" pitchFamily="18" charset="0"/>
              </a:rPr>
              <a:t> – Polymer and dye-sensitized solar cell have flexible cells about 5 % efficient</a:t>
            </a:r>
          </a:p>
        </p:txBody>
      </p:sp>
      <p:pic>
        <p:nvPicPr>
          <p:cNvPr id="11" name="Picture 4" descr="picture1b"/>
          <p:cNvPicPr>
            <a:picLocks noChangeAspect="1" noChangeArrowheads="1"/>
          </p:cNvPicPr>
          <p:nvPr/>
        </p:nvPicPr>
        <p:blipFill>
          <a:blip r:embed="rId3"/>
          <a:srcRect/>
          <a:stretch>
            <a:fillRect/>
          </a:stretch>
        </p:blipFill>
        <p:spPr bwMode="auto">
          <a:xfrm>
            <a:off x="1295400" y="3352800"/>
            <a:ext cx="6553200" cy="2806700"/>
          </a:xfrm>
          <a:prstGeom prst="rect">
            <a:avLst/>
          </a:prstGeom>
          <a:noFill/>
          <a:ln w="9525">
            <a:noFill/>
            <a:miter lim="800000"/>
            <a:headEnd/>
            <a:tailEnd/>
          </a:ln>
        </p:spPr>
      </p:pic>
      <p:pic>
        <p:nvPicPr>
          <p:cNvPr id="9" name="Picture 5" descr="C:\Users\Sumit\Desktop\download.png"/>
          <p:cNvPicPr>
            <a:picLocks noChangeAspect="1" noChangeArrowheads="1"/>
          </p:cNvPicPr>
          <p:nvPr/>
        </p:nvPicPr>
        <p:blipFill>
          <a:blip r:embed="rId4"/>
          <a:srcRect/>
          <a:stretch>
            <a:fillRect/>
          </a:stretch>
        </p:blipFill>
        <p:spPr bwMode="auto">
          <a:xfrm>
            <a:off x="533400" y="457200"/>
            <a:ext cx="1143000" cy="838200"/>
          </a:xfrm>
          <a:prstGeom prst="rect">
            <a:avLst/>
          </a:prstGeom>
          <a:noFill/>
        </p:spPr>
      </p:pic>
      <p:sp>
        <p:nvSpPr>
          <p:cNvPr id="5" name="Footer Placeholder 4">
            <a:extLst>
              <a:ext uri="{FF2B5EF4-FFF2-40B4-BE49-F238E27FC236}">
                <a16:creationId xmlns:a16="http://schemas.microsoft.com/office/drawing/2014/main" id="{4C3D6AE6-AC90-36AF-D7B5-C8E1DE33BBFF}"/>
              </a:ext>
            </a:extLst>
          </p:cNvPr>
          <p:cNvSpPr>
            <a:spLocks noGrp="1"/>
          </p:cNvSpPr>
          <p:nvPr>
            <p:ph type="ftr" sz="quarter" idx="5"/>
          </p:nvPr>
        </p:nvSpPr>
        <p:spPr/>
        <p:txBody>
          <a:bodyPr/>
          <a:lstStyle/>
          <a:p>
            <a:pPr marL="12700">
              <a:lnSpc>
                <a:spcPts val="1240"/>
              </a:lnSpc>
            </a:pPr>
            <a:r>
              <a:rPr lang="en-US"/>
              <a:t>Raman Kumar (Renewable Energy system - AMTME0113)</a:t>
            </a:r>
            <a:endParaRPr lang="en-US" dirty="0"/>
          </a:p>
        </p:txBody>
      </p:sp>
    </p:spTree>
    <p:extLst>
      <p:ext uri="{BB962C8B-B14F-4D97-AF65-F5344CB8AC3E}">
        <p14:creationId xmlns:p14="http://schemas.microsoft.com/office/powerpoint/2010/main" val="18350639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7407" y="537404"/>
            <a:ext cx="7417594" cy="505267"/>
          </a:xfrm>
          <a:prstGeom prst="rect">
            <a:avLst/>
          </a:prstGeom>
        </p:spPr>
        <p:txBody>
          <a:bodyPr vert="horz" wrap="square" lIns="0" tIns="12700" rIns="0" bIns="0" rtlCol="0">
            <a:spAutoFit/>
          </a:bodyPr>
          <a:lstStyle/>
          <a:p>
            <a:pPr marL="12700" algn="ctr">
              <a:lnSpc>
                <a:spcPct val="100000"/>
              </a:lnSpc>
              <a:spcBef>
                <a:spcPts val="100"/>
              </a:spcBef>
            </a:pPr>
            <a:r>
              <a:rPr lang="en-US" sz="3200" dirty="0"/>
              <a:t>Cells, Modules and Arrays(CO2)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pic>
        <p:nvPicPr>
          <p:cNvPr id="10" name="Picture 4" descr="module.jpg (14177 bytes)"/>
          <p:cNvPicPr>
            <a:picLocks noChangeAspect="1" noChangeArrowheads="1"/>
          </p:cNvPicPr>
          <p:nvPr/>
        </p:nvPicPr>
        <p:blipFill>
          <a:blip r:embed="rId3" r:link="rId4"/>
          <a:srcRect/>
          <a:stretch>
            <a:fillRect/>
          </a:stretch>
        </p:blipFill>
        <p:spPr bwMode="auto">
          <a:xfrm>
            <a:off x="5105400" y="2057400"/>
            <a:ext cx="3276600" cy="2305050"/>
          </a:xfrm>
          <a:prstGeom prst="rect">
            <a:avLst/>
          </a:prstGeom>
          <a:noFill/>
          <a:ln w="9525">
            <a:noFill/>
            <a:miter lim="800000"/>
            <a:headEnd/>
            <a:tailEnd/>
          </a:ln>
        </p:spPr>
      </p:pic>
      <p:pic>
        <p:nvPicPr>
          <p:cNvPr id="11" name="Picture 5"/>
          <p:cNvPicPr>
            <a:picLocks noChangeAspect="1" noChangeArrowheads="1"/>
          </p:cNvPicPr>
          <p:nvPr/>
        </p:nvPicPr>
        <p:blipFill>
          <a:blip r:embed="rId5"/>
          <a:srcRect/>
          <a:stretch>
            <a:fillRect/>
          </a:stretch>
        </p:blipFill>
        <p:spPr bwMode="auto">
          <a:xfrm>
            <a:off x="1752600" y="4419600"/>
            <a:ext cx="6858000" cy="1757363"/>
          </a:xfrm>
          <a:prstGeom prst="rect">
            <a:avLst/>
          </a:prstGeom>
          <a:noFill/>
          <a:ln w="9525">
            <a:noFill/>
            <a:miter lim="800000"/>
            <a:headEnd/>
            <a:tailEnd/>
          </a:ln>
        </p:spPr>
      </p:pic>
      <p:pic>
        <p:nvPicPr>
          <p:cNvPr id="12" name="Picture 6"/>
          <p:cNvPicPr>
            <a:picLocks noChangeAspect="1" noChangeArrowheads="1"/>
          </p:cNvPicPr>
          <p:nvPr/>
        </p:nvPicPr>
        <p:blipFill>
          <a:blip r:embed="rId6"/>
          <a:srcRect/>
          <a:stretch>
            <a:fillRect/>
          </a:stretch>
        </p:blipFill>
        <p:spPr bwMode="auto">
          <a:xfrm>
            <a:off x="1219200" y="2362200"/>
            <a:ext cx="1776413" cy="1809750"/>
          </a:xfrm>
          <a:prstGeom prst="rect">
            <a:avLst/>
          </a:prstGeom>
          <a:noFill/>
          <a:ln w="9525">
            <a:noFill/>
            <a:miter lim="800000"/>
            <a:headEnd/>
            <a:tailEnd/>
          </a:ln>
        </p:spPr>
      </p:pic>
      <p:sp>
        <p:nvSpPr>
          <p:cNvPr id="13" name="Freeform 7"/>
          <p:cNvSpPr>
            <a:spLocks/>
          </p:cNvSpPr>
          <p:nvPr/>
        </p:nvSpPr>
        <p:spPr bwMode="auto">
          <a:xfrm>
            <a:off x="3200400" y="2438400"/>
            <a:ext cx="1676400" cy="266700"/>
          </a:xfrm>
          <a:custGeom>
            <a:avLst/>
            <a:gdLst>
              <a:gd name="T0" fmla="*/ 0 w 1056"/>
              <a:gd name="T1" fmla="*/ 423386250 h 168"/>
              <a:gd name="T2" fmla="*/ 1330642500 w 1056"/>
              <a:gd name="T3" fmla="*/ 60483750 h 168"/>
              <a:gd name="T4" fmla="*/ 2147483647 w 1056"/>
              <a:gd name="T5" fmla="*/ 60483750 h 168"/>
              <a:gd name="T6" fmla="*/ 0 60000 65536"/>
              <a:gd name="T7" fmla="*/ 0 60000 65536"/>
              <a:gd name="T8" fmla="*/ 0 60000 65536"/>
              <a:gd name="T9" fmla="*/ 0 w 1056"/>
              <a:gd name="T10" fmla="*/ 0 h 168"/>
              <a:gd name="T11" fmla="*/ 1056 w 1056"/>
              <a:gd name="T12" fmla="*/ 168 h 168"/>
            </a:gdLst>
            <a:ahLst/>
            <a:cxnLst>
              <a:cxn ang="T6">
                <a:pos x="T0" y="T1"/>
              </a:cxn>
              <a:cxn ang="T7">
                <a:pos x="T2" y="T3"/>
              </a:cxn>
              <a:cxn ang="T8">
                <a:pos x="T4" y="T5"/>
              </a:cxn>
            </a:cxnLst>
            <a:rect l="T9" t="T10" r="T11" b="T12"/>
            <a:pathLst>
              <a:path w="1056" h="168">
                <a:moveTo>
                  <a:pt x="0" y="168"/>
                </a:moveTo>
                <a:cubicBezTo>
                  <a:pt x="176" y="108"/>
                  <a:pt x="352" y="48"/>
                  <a:pt x="528" y="24"/>
                </a:cubicBezTo>
                <a:cubicBezTo>
                  <a:pt x="704" y="0"/>
                  <a:pt x="968" y="24"/>
                  <a:pt x="1056" y="24"/>
                </a:cubicBezTo>
              </a:path>
            </a:pathLst>
          </a:custGeom>
          <a:noFill/>
          <a:ln w="38100" cmpd="sng">
            <a:solidFill>
              <a:srgbClr val="FFCC00"/>
            </a:solidFill>
            <a:round/>
            <a:headEnd type="none" w="med" len="med"/>
            <a:tailEnd type="triangle" w="med" len="med"/>
          </a:ln>
        </p:spPr>
        <p:txBody>
          <a:bodyPr/>
          <a:lstStyle/>
          <a:p>
            <a:endParaRPr lang="en-US"/>
          </a:p>
        </p:txBody>
      </p:sp>
      <p:sp>
        <p:nvSpPr>
          <p:cNvPr id="14" name="Freeform 8"/>
          <p:cNvSpPr>
            <a:spLocks/>
          </p:cNvSpPr>
          <p:nvPr/>
        </p:nvSpPr>
        <p:spPr bwMode="auto">
          <a:xfrm>
            <a:off x="3200400" y="2895600"/>
            <a:ext cx="1676400" cy="266700"/>
          </a:xfrm>
          <a:custGeom>
            <a:avLst/>
            <a:gdLst>
              <a:gd name="T0" fmla="*/ 0 w 1056"/>
              <a:gd name="T1" fmla="*/ 423386250 h 168"/>
              <a:gd name="T2" fmla="*/ 1330642500 w 1056"/>
              <a:gd name="T3" fmla="*/ 60483750 h 168"/>
              <a:gd name="T4" fmla="*/ 2147483647 w 1056"/>
              <a:gd name="T5" fmla="*/ 60483750 h 168"/>
              <a:gd name="T6" fmla="*/ 0 60000 65536"/>
              <a:gd name="T7" fmla="*/ 0 60000 65536"/>
              <a:gd name="T8" fmla="*/ 0 60000 65536"/>
              <a:gd name="T9" fmla="*/ 0 w 1056"/>
              <a:gd name="T10" fmla="*/ 0 h 168"/>
              <a:gd name="T11" fmla="*/ 1056 w 1056"/>
              <a:gd name="T12" fmla="*/ 168 h 168"/>
            </a:gdLst>
            <a:ahLst/>
            <a:cxnLst>
              <a:cxn ang="T6">
                <a:pos x="T0" y="T1"/>
              </a:cxn>
              <a:cxn ang="T7">
                <a:pos x="T2" y="T3"/>
              </a:cxn>
              <a:cxn ang="T8">
                <a:pos x="T4" y="T5"/>
              </a:cxn>
            </a:cxnLst>
            <a:rect l="T9" t="T10" r="T11" b="T12"/>
            <a:pathLst>
              <a:path w="1056" h="168">
                <a:moveTo>
                  <a:pt x="0" y="168"/>
                </a:moveTo>
                <a:cubicBezTo>
                  <a:pt x="176" y="108"/>
                  <a:pt x="352" y="48"/>
                  <a:pt x="528" y="24"/>
                </a:cubicBezTo>
                <a:cubicBezTo>
                  <a:pt x="704" y="0"/>
                  <a:pt x="968" y="24"/>
                  <a:pt x="1056" y="24"/>
                </a:cubicBezTo>
              </a:path>
            </a:pathLst>
          </a:custGeom>
          <a:noFill/>
          <a:ln w="38100" cmpd="sng">
            <a:solidFill>
              <a:srgbClr val="FFCC00"/>
            </a:solidFill>
            <a:round/>
            <a:headEnd type="none" w="med" len="med"/>
            <a:tailEnd type="triangle" w="med" len="med"/>
          </a:ln>
        </p:spPr>
        <p:txBody>
          <a:bodyPr/>
          <a:lstStyle/>
          <a:p>
            <a:endParaRPr lang="en-US"/>
          </a:p>
        </p:txBody>
      </p:sp>
      <p:sp>
        <p:nvSpPr>
          <p:cNvPr id="15" name="Freeform 9"/>
          <p:cNvSpPr>
            <a:spLocks/>
          </p:cNvSpPr>
          <p:nvPr/>
        </p:nvSpPr>
        <p:spPr bwMode="auto">
          <a:xfrm>
            <a:off x="3200400" y="3352800"/>
            <a:ext cx="1676400" cy="266700"/>
          </a:xfrm>
          <a:custGeom>
            <a:avLst/>
            <a:gdLst>
              <a:gd name="T0" fmla="*/ 0 w 1056"/>
              <a:gd name="T1" fmla="*/ 423386250 h 168"/>
              <a:gd name="T2" fmla="*/ 1330642500 w 1056"/>
              <a:gd name="T3" fmla="*/ 60483750 h 168"/>
              <a:gd name="T4" fmla="*/ 2147483647 w 1056"/>
              <a:gd name="T5" fmla="*/ 60483750 h 168"/>
              <a:gd name="T6" fmla="*/ 0 60000 65536"/>
              <a:gd name="T7" fmla="*/ 0 60000 65536"/>
              <a:gd name="T8" fmla="*/ 0 60000 65536"/>
              <a:gd name="T9" fmla="*/ 0 w 1056"/>
              <a:gd name="T10" fmla="*/ 0 h 168"/>
              <a:gd name="T11" fmla="*/ 1056 w 1056"/>
              <a:gd name="T12" fmla="*/ 168 h 168"/>
            </a:gdLst>
            <a:ahLst/>
            <a:cxnLst>
              <a:cxn ang="T6">
                <a:pos x="T0" y="T1"/>
              </a:cxn>
              <a:cxn ang="T7">
                <a:pos x="T2" y="T3"/>
              </a:cxn>
              <a:cxn ang="T8">
                <a:pos x="T4" y="T5"/>
              </a:cxn>
            </a:cxnLst>
            <a:rect l="T9" t="T10" r="T11" b="T12"/>
            <a:pathLst>
              <a:path w="1056" h="168">
                <a:moveTo>
                  <a:pt x="0" y="168"/>
                </a:moveTo>
                <a:cubicBezTo>
                  <a:pt x="176" y="108"/>
                  <a:pt x="352" y="48"/>
                  <a:pt x="528" y="24"/>
                </a:cubicBezTo>
                <a:cubicBezTo>
                  <a:pt x="704" y="0"/>
                  <a:pt x="968" y="24"/>
                  <a:pt x="1056" y="24"/>
                </a:cubicBezTo>
              </a:path>
            </a:pathLst>
          </a:custGeom>
          <a:noFill/>
          <a:ln w="38100" cmpd="sng">
            <a:solidFill>
              <a:srgbClr val="FFCC00"/>
            </a:solidFill>
            <a:round/>
            <a:headEnd type="none" w="med" len="med"/>
            <a:tailEnd type="triangle" w="med" len="med"/>
          </a:ln>
        </p:spPr>
        <p:txBody>
          <a:bodyPr/>
          <a:lstStyle/>
          <a:p>
            <a:endParaRPr lang="en-US"/>
          </a:p>
        </p:txBody>
      </p:sp>
      <p:sp>
        <p:nvSpPr>
          <p:cNvPr id="16" name="Freeform 10"/>
          <p:cNvSpPr>
            <a:spLocks/>
          </p:cNvSpPr>
          <p:nvPr/>
        </p:nvSpPr>
        <p:spPr bwMode="auto">
          <a:xfrm rot="7285701">
            <a:off x="5962650" y="4019550"/>
            <a:ext cx="933450" cy="209550"/>
          </a:xfrm>
          <a:custGeom>
            <a:avLst/>
            <a:gdLst>
              <a:gd name="T0" fmla="*/ 0 w 1056"/>
              <a:gd name="T1" fmla="*/ 261376205 h 168"/>
              <a:gd name="T2" fmla="*/ 412561033 w 1056"/>
              <a:gd name="T3" fmla="*/ 37339814 h 168"/>
              <a:gd name="T4" fmla="*/ 825122067 w 1056"/>
              <a:gd name="T5" fmla="*/ 37339814 h 168"/>
              <a:gd name="T6" fmla="*/ 0 60000 65536"/>
              <a:gd name="T7" fmla="*/ 0 60000 65536"/>
              <a:gd name="T8" fmla="*/ 0 60000 65536"/>
              <a:gd name="T9" fmla="*/ 0 w 1056"/>
              <a:gd name="T10" fmla="*/ 0 h 168"/>
              <a:gd name="T11" fmla="*/ 1056 w 1056"/>
              <a:gd name="T12" fmla="*/ 168 h 168"/>
            </a:gdLst>
            <a:ahLst/>
            <a:cxnLst>
              <a:cxn ang="T6">
                <a:pos x="T0" y="T1"/>
              </a:cxn>
              <a:cxn ang="T7">
                <a:pos x="T2" y="T3"/>
              </a:cxn>
              <a:cxn ang="T8">
                <a:pos x="T4" y="T5"/>
              </a:cxn>
            </a:cxnLst>
            <a:rect l="T9" t="T10" r="T11" b="T12"/>
            <a:pathLst>
              <a:path w="1056" h="168">
                <a:moveTo>
                  <a:pt x="0" y="168"/>
                </a:moveTo>
                <a:cubicBezTo>
                  <a:pt x="176" y="108"/>
                  <a:pt x="352" y="48"/>
                  <a:pt x="528" y="24"/>
                </a:cubicBezTo>
                <a:cubicBezTo>
                  <a:pt x="704" y="0"/>
                  <a:pt x="968" y="24"/>
                  <a:pt x="1056" y="24"/>
                </a:cubicBezTo>
              </a:path>
            </a:pathLst>
          </a:custGeom>
          <a:noFill/>
          <a:ln w="38100" cmpd="sng">
            <a:solidFill>
              <a:srgbClr val="FFCC00"/>
            </a:solidFill>
            <a:round/>
            <a:headEnd type="none" w="med" len="med"/>
            <a:tailEnd type="triangle" w="med" len="med"/>
          </a:ln>
        </p:spPr>
        <p:txBody>
          <a:bodyPr/>
          <a:lstStyle/>
          <a:p>
            <a:endParaRPr lang="en-US"/>
          </a:p>
        </p:txBody>
      </p:sp>
      <p:sp>
        <p:nvSpPr>
          <p:cNvPr id="23" name="Freeform 11"/>
          <p:cNvSpPr>
            <a:spLocks/>
          </p:cNvSpPr>
          <p:nvPr/>
        </p:nvSpPr>
        <p:spPr bwMode="auto">
          <a:xfrm rot="7285701">
            <a:off x="6572250" y="3943350"/>
            <a:ext cx="933450" cy="209550"/>
          </a:xfrm>
          <a:custGeom>
            <a:avLst/>
            <a:gdLst>
              <a:gd name="T0" fmla="*/ 0 w 1056"/>
              <a:gd name="T1" fmla="*/ 261376205 h 168"/>
              <a:gd name="T2" fmla="*/ 412561033 w 1056"/>
              <a:gd name="T3" fmla="*/ 37339814 h 168"/>
              <a:gd name="T4" fmla="*/ 825122067 w 1056"/>
              <a:gd name="T5" fmla="*/ 37339814 h 168"/>
              <a:gd name="T6" fmla="*/ 0 60000 65536"/>
              <a:gd name="T7" fmla="*/ 0 60000 65536"/>
              <a:gd name="T8" fmla="*/ 0 60000 65536"/>
              <a:gd name="T9" fmla="*/ 0 w 1056"/>
              <a:gd name="T10" fmla="*/ 0 h 168"/>
              <a:gd name="T11" fmla="*/ 1056 w 1056"/>
              <a:gd name="T12" fmla="*/ 168 h 168"/>
            </a:gdLst>
            <a:ahLst/>
            <a:cxnLst>
              <a:cxn ang="T6">
                <a:pos x="T0" y="T1"/>
              </a:cxn>
              <a:cxn ang="T7">
                <a:pos x="T2" y="T3"/>
              </a:cxn>
              <a:cxn ang="T8">
                <a:pos x="T4" y="T5"/>
              </a:cxn>
            </a:cxnLst>
            <a:rect l="T9" t="T10" r="T11" b="T12"/>
            <a:pathLst>
              <a:path w="1056" h="168">
                <a:moveTo>
                  <a:pt x="0" y="168"/>
                </a:moveTo>
                <a:cubicBezTo>
                  <a:pt x="176" y="108"/>
                  <a:pt x="352" y="48"/>
                  <a:pt x="528" y="24"/>
                </a:cubicBezTo>
                <a:cubicBezTo>
                  <a:pt x="704" y="0"/>
                  <a:pt x="968" y="24"/>
                  <a:pt x="1056" y="24"/>
                </a:cubicBezTo>
              </a:path>
            </a:pathLst>
          </a:custGeom>
          <a:noFill/>
          <a:ln w="38100" cmpd="sng">
            <a:solidFill>
              <a:srgbClr val="FFCC00"/>
            </a:solidFill>
            <a:round/>
            <a:headEnd type="none" w="med" len="med"/>
            <a:tailEnd type="triangle" w="med" len="med"/>
          </a:ln>
        </p:spPr>
        <p:txBody>
          <a:bodyPr/>
          <a:lstStyle/>
          <a:p>
            <a:endParaRPr lang="en-US"/>
          </a:p>
        </p:txBody>
      </p:sp>
      <p:sp>
        <p:nvSpPr>
          <p:cNvPr id="24" name="Freeform 12"/>
          <p:cNvSpPr>
            <a:spLocks/>
          </p:cNvSpPr>
          <p:nvPr/>
        </p:nvSpPr>
        <p:spPr bwMode="auto">
          <a:xfrm rot="7285701">
            <a:off x="7181850" y="3943350"/>
            <a:ext cx="933450" cy="209550"/>
          </a:xfrm>
          <a:custGeom>
            <a:avLst/>
            <a:gdLst>
              <a:gd name="T0" fmla="*/ 0 w 1056"/>
              <a:gd name="T1" fmla="*/ 261376205 h 168"/>
              <a:gd name="T2" fmla="*/ 412561033 w 1056"/>
              <a:gd name="T3" fmla="*/ 37339814 h 168"/>
              <a:gd name="T4" fmla="*/ 825122067 w 1056"/>
              <a:gd name="T5" fmla="*/ 37339814 h 168"/>
              <a:gd name="T6" fmla="*/ 0 60000 65536"/>
              <a:gd name="T7" fmla="*/ 0 60000 65536"/>
              <a:gd name="T8" fmla="*/ 0 60000 65536"/>
              <a:gd name="T9" fmla="*/ 0 w 1056"/>
              <a:gd name="T10" fmla="*/ 0 h 168"/>
              <a:gd name="T11" fmla="*/ 1056 w 1056"/>
              <a:gd name="T12" fmla="*/ 168 h 168"/>
            </a:gdLst>
            <a:ahLst/>
            <a:cxnLst>
              <a:cxn ang="T6">
                <a:pos x="T0" y="T1"/>
              </a:cxn>
              <a:cxn ang="T7">
                <a:pos x="T2" y="T3"/>
              </a:cxn>
              <a:cxn ang="T8">
                <a:pos x="T4" y="T5"/>
              </a:cxn>
            </a:cxnLst>
            <a:rect l="T9" t="T10" r="T11" b="T12"/>
            <a:pathLst>
              <a:path w="1056" h="168">
                <a:moveTo>
                  <a:pt x="0" y="168"/>
                </a:moveTo>
                <a:cubicBezTo>
                  <a:pt x="176" y="108"/>
                  <a:pt x="352" y="48"/>
                  <a:pt x="528" y="24"/>
                </a:cubicBezTo>
                <a:cubicBezTo>
                  <a:pt x="704" y="0"/>
                  <a:pt x="968" y="24"/>
                  <a:pt x="1056" y="24"/>
                </a:cubicBezTo>
              </a:path>
            </a:pathLst>
          </a:custGeom>
          <a:noFill/>
          <a:ln w="38100" cmpd="sng">
            <a:solidFill>
              <a:srgbClr val="FFCC00"/>
            </a:solidFill>
            <a:round/>
            <a:headEnd type="none" w="med" len="med"/>
            <a:tailEnd type="triangle" w="med" len="med"/>
          </a:ln>
        </p:spPr>
        <p:txBody>
          <a:bodyPr/>
          <a:lstStyle/>
          <a:p>
            <a:endParaRPr lang="en-US"/>
          </a:p>
        </p:txBody>
      </p:sp>
      <p:pic>
        <p:nvPicPr>
          <p:cNvPr id="19" name="Picture 5" descr="C:\Users\Sumit\Desktop\download.png"/>
          <p:cNvPicPr>
            <a:picLocks noChangeAspect="1" noChangeArrowheads="1"/>
          </p:cNvPicPr>
          <p:nvPr/>
        </p:nvPicPr>
        <p:blipFill>
          <a:blip r:embed="rId7"/>
          <a:srcRect/>
          <a:stretch>
            <a:fillRect/>
          </a:stretch>
        </p:blipFill>
        <p:spPr bwMode="auto">
          <a:xfrm>
            <a:off x="609600" y="381000"/>
            <a:ext cx="1143000" cy="838200"/>
          </a:xfrm>
          <a:prstGeom prst="rect">
            <a:avLst/>
          </a:prstGeom>
          <a:noFill/>
        </p:spPr>
      </p:pic>
      <p:sp>
        <p:nvSpPr>
          <p:cNvPr id="5" name="Footer Placeholder 4">
            <a:extLst>
              <a:ext uri="{FF2B5EF4-FFF2-40B4-BE49-F238E27FC236}">
                <a16:creationId xmlns:a16="http://schemas.microsoft.com/office/drawing/2014/main" id="{2CD713A6-EAA4-8EFF-021B-DBDC7C87EA11}"/>
              </a:ext>
            </a:extLst>
          </p:cNvPr>
          <p:cNvSpPr>
            <a:spLocks noGrp="1"/>
          </p:cNvSpPr>
          <p:nvPr>
            <p:ph type="ftr" sz="quarter" idx="5"/>
          </p:nvPr>
        </p:nvSpPr>
        <p:spPr/>
        <p:txBody>
          <a:bodyPr/>
          <a:lstStyle/>
          <a:p>
            <a:pPr marL="12700">
              <a:lnSpc>
                <a:spcPts val="1240"/>
              </a:lnSpc>
            </a:pPr>
            <a:r>
              <a:rPr lang="en-US"/>
              <a:t>Raman Kumar (Renewable Energy system - AMTME0113)</a:t>
            </a:r>
            <a:endParaRPr lang="en-US" dirty="0"/>
          </a:p>
        </p:txBody>
      </p:sp>
    </p:spTree>
    <p:extLst>
      <p:ext uri="{BB962C8B-B14F-4D97-AF65-F5344CB8AC3E}">
        <p14:creationId xmlns:p14="http://schemas.microsoft.com/office/powerpoint/2010/main" val="10039910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7407" y="537404"/>
            <a:ext cx="7417594" cy="505267"/>
          </a:xfrm>
          <a:prstGeom prst="rect">
            <a:avLst/>
          </a:prstGeom>
        </p:spPr>
        <p:txBody>
          <a:bodyPr vert="horz" wrap="square" lIns="0" tIns="12700" rIns="0" bIns="0" rtlCol="0">
            <a:spAutoFit/>
          </a:bodyPr>
          <a:lstStyle/>
          <a:p>
            <a:pPr marL="12700" algn="ctr">
              <a:lnSpc>
                <a:spcPct val="100000"/>
              </a:lnSpc>
              <a:spcBef>
                <a:spcPts val="100"/>
              </a:spcBef>
            </a:pPr>
            <a:r>
              <a:rPr lang="en-US" sz="3200" dirty="0"/>
              <a:t>Cells, Modules and Arrays(CO2)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p:nvPr/>
        </p:nvSpPr>
        <p:spPr>
          <a:xfrm>
            <a:off x="685800" y="1622513"/>
            <a:ext cx="8839200" cy="702115"/>
          </a:xfrm>
          <a:prstGeom prst="rect">
            <a:avLst/>
          </a:prstGeom>
        </p:spPr>
        <p:txBody>
          <a:bodyPr vert="horz" wrap="square" lIns="0" tIns="12065" rIns="0" bIns="0" rtlCol="0">
            <a:spAutoFit/>
          </a:bodyPr>
          <a:lstStyle/>
          <a:p>
            <a:pPr marL="50800" marR="38735" algn="just">
              <a:lnSpc>
                <a:spcPct val="100000"/>
              </a:lnSpc>
              <a:spcBef>
                <a:spcPts val="95"/>
              </a:spcBef>
            </a:pPr>
            <a:endParaRPr lang="en-US" sz="2200" spc="-5" dirty="0">
              <a:latin typeface="Times New Roman" pitchFamily="18" charset="0"/>
              <a:cs typeface="Times New Roman" pitchFamily="18" charset="0"/>
            </a:endParaRPr>
          </a:p>
          <a:p>
            <a:pPr marL="50800" marR="38735" algn="just">
              <a:lnSpc>
                <a:spcPct val="100000"/>
              </a:lnSpc>
              <a:spcBef>
                <a:spcPts val="95"/>
              </a:spcBef>
            </a:pPr>
            <a:r>
              <a:rPr sz="2200" spc="-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pic>
        <p:nvPicPr>
          <p:cNvPr id="19" name="Picture 5" descr="C:\Users\Sumit\Desktop\download.png"/>
          <p:cNvPicPr>
            <a:picLocks noChangeAspect="1" noChangeArrowheads="1"/>
          </p:cNvPicPr>
          <p:nvPr/>
        </p:nvPicPr>
        <p:blipFill>
          <a:blip r:embed="rId3"/>
          <a:srcRect/>
          <a:stretch>
            <a:fillRect/>
          </a:stretch>
        </p:blipFill>
        <p:spPr bwMode="auto">
          <a:xfrm>
            <a:off x="609600" y="381000"/>
            <a:ext cx="1143000" cy="838200"/>
          </a:xfrm>
          <a:prstGeom prst="rect">
            <a:avLst/>
          </a:prstGeom>
          <a:noFill/>
        </p:spPr>
      </p:pic>
      <p:sp>
        <p:nvSpPr>
          <p:cNvPr id="5" name="Footer Placeholder 4">
            <a:extLst>
              <a:ext uri="{FF2B5EF4-FFF2-40B4-BE49-F238E27FC236}">
                <a16:creationId xmlns:a16="http://schemas.microsoft.com/office/drawing/2014/main" id="{2CD713A6-EAA4-8EFF-021B-DBDC7C87EA11}"/>
              </a:ext>
            </a:extLst>
          </p:cNvPr>
          <p:cNvSpPr>
            <a:spLocks noGrp="1"/>
          </p:cNvSpPr>
          <p:nvPr>
            <p:ph type="ftr" sz="quarter" idx="5"/>
          </p:nvPr>
        </p:nvSpPr>
        <p:spPr/>
        <p:txBody>
          <a:bodyPr/>
          <a:lstStyle/>
          <a:p>
            <a:pPr marL="12700">
              <a:lnSpc>
                <a:spcPts val="1240"/>
              </a:lnSpc>
            </a:pPr>
            <a:r>
              <a:rPr lang="en-US"/>
              <a:t>Raman Kumar (Renewable Energy system - AMTME0113)</a:t>
            </a:r>
            <a:endParaRPr lang="en-US" dirty="0"/>
          </a:p>
        </p:txBody>
      </p:sp>
      <p:pic>
        <p:nvPicPr>
          <p:cNvPr id="7" name="Picture 6">
            <a:extLst>
              <a:ext uri="{FF2B5EF4-FFF2-40B4-BE49-F238E27FC236}">
                <a16:creationId xmlns:a16="http://schemas.microsoft.com/office/drawing/2014/main" id="{CF2B450B-C9C4-EAC9-F208-B4F5F224D282}"/>
              </a:ext>
            </a:extLst>
          </p:cNvPr>
          <p:cNvPicPr>
            <a:picLocks noChangeAspect="1"/>
          </p:cNvPicPr>
          <p:nvPr/>
        </p:nvPicPr>
        <p:blipFill>
          <a:blip r:embed="rId4"/>
          <a:stretch>
            <a:fillRect/>
          </a:stretch>
        </p:blipFill>
        <p:spPr>
          <a:xfrm>
            <a:off x="1257300" y="1351787"/>
            <a:ext cx="7543800" cy="5201413"/>
          </a:xfrm>
          <a:prstGeom prst="rect">
            <a:avLst/>
          </a:prstGeom>
        </p:spPr>
      </p:pic>
    </p:spTree>
    <p:extLst>
      <p:ext uri="{BB962C8B-B14F-4D97-AF65-F5344CB8AC3E}">
        <p14:creationId xmlns:p14="http://schemas.microsoft.com/office/powerpoint/2010/main" val="4062213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D725253B-A0EE-4C64-A8C0-C8E4C7B1D5C2}"/>
              </a:ext>
            </a:extLst>
          </p:cNvPr>
          <p:cNvGraphicFramePr>
            <a:graphicFrameLocks noGrp="1"/>
          </p:cNvGraphicFramePr>
          <p:nvPr>
            <p:ph idx="4294967295"/>
            <p:extLst>
              <p:ext uri="{D42A27DB-BD31-4B8C-83A1-F6EECF244321}">
                <p14:modId xmlns:p14="http://schemas.microsoft.com/office/powerpoint/2010/main" val="346865139"/>
              </p:ext>
            </p:extLst>
          </p:nvPr>
        </p:nvGraphicFramePr>
        <p:xfrm>
          <a:off x="381000" y="1219200"/>
          <a:ext cx="9052557" cy="4894797"/>
        </p:xfrm>
        <a:graphic>
          <a:graphicData uri="http://schemas.openxmlformats.org/drawingml/2006/table">
            <a:tbl>
              <a:tblPr firstRow="1" firstCol="1" bandRow="1">
                <a:tableStyleId>{5C22544A-7EE6-4342-B048-85BDC9FD1C3A}</a:tableStyleId>
              </a:tblPr>
              <a:tblGrid>
                <a:gridCol w="1154865">
                  <a:extLst>
                    <a:ext uri="{9D8B030D-6E8A-4147-A177-3AD203B41FA5}">
                      <a16:colId xmlns:a16="http://schemas.microsoft.com/office/drawing/2014/main" val="594005130"/>
                    </a:ext>
                  </a:extLst>
                </a:gridCol>
                <a:gridCol w="466643">
                  <a:extLst>
                    <a:ext uri="{9D8B030D-6E8A-4147-A177-3AD203B41FA5}">
                      <a16:colId xmlns:a16="http://schemas.microsoft.com/office/drawing/2014/main" val="386359500"/>
                    </a:ext>
                  </a:extLst>
                </a:gridCol>
                <a:gridCol w="466643">
                  <a:extLst>
                    <a:ext uri="{9D8B030D-6E8A-4147-A177-3AD203B41FA5}">
                      <a16:colId xmlns:a16="http://schemas.microsoft.com/office/drawing/2014/main" val="2415308563"/>
                    </a:ext>
                  </a:extLst>
                </a:gridCol>
                <a:gridCol w="472124">
                  <a:extLst>
                    <a:ext uri="{9D8B030D-6E8A-4147-A177-3AD203B41FA5}">
                      <a16:colId xmlns:a16="http://schemas.microsoft.com/office/drawing/2014/main" val="3365258363"/>
                    </a:ext>
                  </a:extLst>
                </a:gridCol>
                <a:gridCol w="466643">
                  <a:extLst>
                    <a:ext uri="{9D8B030D-6E8A-4147-A177-3AD203B41FA5}">
                      <a16:colId xmlns:a16="http://schemas.microsoft.com/office/drawing/2014/main" val="3339025868"/>
                    </a:ext>
                  </a:extLst>
                </a:gridCol>
                <a:gridCol w="466643">
                  <a:extLst>
                    <a:ext uri="{9D8B030D-6E8A-4147-A177-3AD203B41FA5}">
                      <a16:colId xmlns:a16="http://schemas.microsoft.com/office/drawing/2014/main" val="4161196027"/>
                    </a:ext>
                  </a:extLst>
                </a:gridCol>
                <a:gridCol w="472124">
                  <a:extLst>
                    <a:ext uri="{9D8B030D-6E8A-4147-A177-3AD203B41FA5}">
                      <a16:colId xmlns:a16="http://schemas.microsoft.com/office/drawing/2014/main" val="3351193706"/>
                    </a:ext>
                  </a:extLst>
                </a:gridCol>
                <a:gridCol w="472124">
                  <a:extLst>
                    <a:ext uri="{9D8B030D-6E8A-4147-A177-3AD203B41FA5}">
                      <a16:colId xmlns:a16="http://schemas.microsoft.com/office/drawing/2014/main" val="1516734648"/>
                    </a:ext>
                  </a:extLst>
                </a:gridCol>
                <a:gridCol w="466643">
                  <a:extLst>
                    <a:ext uri="{9D8B030D-6E8A-4147-A177-3AD203B41FA5}">
                      <a16:colId xmlns:a16="http://schemas.microsoft.com/office/drawing/2014/main" val="3566010036"/>
                    </a:ext>
                  </a:extLst>
                </a:gridCol>
                <a:gridCol w="466643">
                  <a:extLst>
                    <a:ext uri="{9D8B030D-6E8A-4147-A177-3AD203B41FA5}">
                      <a16:colId xmlns:a16="http://schemas.microsoft.com/office/drawing/2014/main" val="1464423360"/>
                    </a:ext>
                  </a:extLst>
                </a:gridCol>
                <a:gridCol w="545721">
                  <a:extLst>
                    <a:ext uri="{9D8B030D-6E8A-4147-A177-3AD203B41FA5}">
                      <a16:colId xmlns:a16="http://schemas.microsoft.com/office/drawing/2014/main" val="855169719"/>
                    </a:ext>
                  </a:extLst>
                </a:gridCol>
                <a:gridCol w="545721">
                  <a:extLst>
                    <a:ext uri="{9D8B030D-6E8A-4147-A177-3AD203B41FA5}">
                      <a16:colId xmlns:a16="http://schemas.microsoft.com/office/drawing/2014/main" val="1372298076"/>
                    </a:ext>
                  </a:extLst>
                </a:gridCol>
                <a:gridCol w="647505">
                  <a:extLst>
                    <a:ext uri="{9D8B030D-6E8A-4147-A177-3AD203B41FA5}">
                      <a16:colId xmlns:a16="http://schemas.microsoft.com/office/drawing/2014/main" val="73740417"/>
                    </a:ext>
                  </a:extLst>
                </a:gridCol>
                <a:gridCol w="647505">
                  <a:extLst>
                    <a:ext uri="{9D8B030D-6E8A-4147-A177-3AD203B41FA5}">
                      <a16:colId xmlns:a16="http://schemas.microsoft.com/office/drawing/2014/main" val="3336497136"/>
                    </a:ext>
                  </a:extLst>
                </a:gridCol>
                <a:gridCol w="647505">
                  <a:extLst>
                    <a:ext uri="{9D8B030D-6E8A-4147-A177-3AD203B41FA5}">
                      <a16:colId xmlns:a16="http://schemas.microsoft.com/office/drawing/2014/main" val="1855051835"/>
                    </a:ext>
                  </a:extLst>
                </a:gridCol>
                <a:gridCol w="647505">
                  <a:extLst>
                    <a:ext uri="{9D8B030D-6E8A-4147-A177-3AD203B41FA5}">
                      <a16:colId xmlns:a16="http://schemas.microsoft.com/office/drawing/2014/main" val="859672812"/>
                    </a:ext>
                  </a:extLst>
                </a:gridCol>
              </a:tblGrid>
              <a:tr h="718644">
                <a:tc>
                  <a:txBody>
                    <a:bodyPr/>
                    <a:lstStyle/>
                    <a:p>
                      <a:pPr marL="0" marR="0">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CO</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PO1</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PO2</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PO3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PO4</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PO5</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PO6</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PO7</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PO8</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PO9</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PO10</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PO11</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PO12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PSO1</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PSO2</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PSO3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4791324"/>
                  </a:ext>
                </a:extLst>
              </a:tr>
              <a:tr h="718644">
                <a:tc>
                  <a:txBody>
                    <a:bodyPr/>
                    <a:lstStyle/>
                    <a:p>
                      <a:pPr marL="0" marR="0">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AMTME0113.1</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b="0">
                          <a:effectLst/>
                          <a:latin typeface="Cambria" panose="02040503050406030204" pitchFamily="18" charset="0"/>
                          <a:ea typeface="Cambria" panose="02040503050406030204" pitchFamily="18" charset="0"/>
                          <a:cs typeface="Times New Roman" panose="02020603050405020304" pitchFamily="18" charset="0"/>
                        </a:rPr>
                        <a:t>2</a:t>
                      </a:r>
                      <a:endParaRPr lang="en-US" sz="1800" b="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07452760"/>
                  </a:ext>
                </a:extLst>
              </a:tr>
              <a:tr h="718644">
                <a:tc>
                  <a:txBody>
                    <a:bodyPr/>
                    <a:lstStyle/>
                    <a:p>
                      <a:pPr marL="0" marR="0">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AMTME0113.2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3</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2</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2</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295438"/>
                  </a:ext>
                </a:extLst>
              </a:tr>
              <a:tr h="718644">
                <a:tc>
                  <a:txBody>
                    <a:bodyPr/>
                    <a:lstStyle/>
                    <a:p>
                      <a:pPr marL="0" marR="0">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AMTME0113.3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3</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3</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2</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2</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2</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dirty="0">
                          <a:effectLst/>
                          <a:latin typeface="Cambria" panose="02040503050406030204" pitchFamily="18" charset="0"/>
                          <a:ea typeface="Cambria" panose="02040503050406030204" pitchFamily="18" charset="0"/>
                          <a:cs typeface="Times New Roman" panose="02020603050405020304" pitchFamily="18" charset="0"/>
                        </a:rPr>
                        <a:t>3</a:t>
                      </a: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5896431"/>
                  </a:ext>
                </a:extLst>
              </a:tr>
              <a:tr h="718644">
                <a:tc>
                  <a:txBody>
                    <a:bodyPr/>
                    <a:lstStyle/>
                    <a:p>
                      <a:pPr marL="0" marR="0">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AMTME0113.4</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3</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3</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2</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0">
                          <a:effectLst/>
                          <a:latin typeface="Cambria" panose="02040503050406030204" pitchFamily="18" charset="0"/>
                          <a:ea typeface="Cambria" panose="02040503050406030204" pitchFamily="18" charset="0"/>
                          <a:cs typeface="Times New Roman" panose="02020603050405020304" pitchFamily="18" charset="0"/>
                        </a:rPr>
                        <a:t>3</a:t>
                      </a:r>
                      <a:endParaRPr lang="en-US" sz="1800" b="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6901104"/>
                  </a:ext>
                </a:extLst>
              </a:tr>
              <a:tr h="718644">
                <a:tc>
                  <a:txBody>
                    <a:bodyPr/>
                    <a:lstStyle/>
                    <a:p>
                      <a:pPr marL="0" marR="0">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AMTME0113.5</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rPr>
                        <a:t>2</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2</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a:effectLst/>
                          <a:latin typeface="Cambria" panose="02040503050406030204" pitchFamily="18" charset="0"/>
                          <a:ea typeface="Cambria" panose="02040503050406030204" pitchFamily="18" charset="0"/>
                        </a:rPr>
                        <a:t>2</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8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107615"/>
                  </a:ext>
                </a:extLst>
              </a:tr>
              <a:tr h="582933">
                <a:tc>
                  <a:txBody>
                    <a:bodyPr/>
                    <a:lstStyle/>
                    <a:p>
                      <a:pPr marL="0" marR="0">
                        <a:lnSpc>
                          <a:spcPct val="115000"/>
                        </a:lnSpc>
                        <a:spcBef>
                          <a:spcPts val="0"/>
                        </a:spcBef>
                        <a:spcAft>
                          <a:spcPts val="0"/>
                        </a:spcAft>
                      </a:pPr>
                      <a:r>
                        <a:rPr lang="en-IN" sz="1800" dirty="0" err="1">
                          <a:effectLst/>
                          <a:latin typeface="Cambria" panose="02040503050406030204" pitchFamily="18" charset="0"/>
                          <a:ea typeface="Cambria" panose="02040503050406030204" pitchFamily="18" charset="0"/>
                        </a:rPr>
                        <a:t>Avg</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effectLst/>
                          <a:latin typeface="Cambria" panose="02040503050406030204" pitchFamily="18" charset="0"/>
                          <a:ea typeface="Cambria" panose="02040503050406030204" pitchFamily="18" charset="0"/>
                        </a:rPr>
                        <a:t>3</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effectLst/>
                          <a:latin typeface="Cambria" panose="02040503050406030204" pitchFamily="18" charset="0"/>
                          <a:ea typeface="Cambria" panose="02040503050406030204" pitchFamily="18" charset="0"/>
                        </a:rPr>
                        <a:t>3</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effectLst/>
                          <a:latin typeface="Cambria" panose="02040503050406030204" pitchFamily="18" charset="0"/>
                          <a:ea typeface="Cambria" panose="02040503050406030204" pitchFamily="18" charset="0"/>
                          <a:cs typeface="Times New Roman" panose="02020603050405020304" pitchFamily="18" charset="0"/>
                        </a:rPr>
                        <a:t>2</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effectLst/>
                          <a:latin typeface="Cambria" panose="02040503050406030204" pitchFamily="18" charset="0"/>
                          <a:ea typeface="Cambria" panose="02040503050406030204" pitchFamily="18" charset="0"/>
                          <a:cs typeface="Times New Roman" panose="02020603050405020304" pitchFamily="18" charset="0"/>
                        </a:rPr>
                        <a:t>2</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effectLst/>
                          <a:latin typeface="Cambria" panose="02040503050406030204" pitchFamily="18" charset="0"/>
                          <a:ea typeface="Cambria" panose="02040503050406030204" pitchFamily="18" charset="0"/>
                          <a:cs typeface="Times New Roman" panose="02020603050405020304" pitchFamily="18" charset="0"/>
                        </a:rPr>
                        <a:t>1</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effectLst/>
                          <a:latin typeface="Cambria" panose="02040503050406030204" pitchFamily="18" charset="0"/>
                          <a:ea typeface="Cambria" panose="02040503050406030204" pitchFamily="18" charset="0"/>
                          <a:cs typeface="Times New Roman" panose="02020603050405020304" pitchFamily="18" charset="0"/>
                        </a:rPr>
                        <a:t>2</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effectLst/>
                          <a:latin typeface="Cambria" panose="02040503050406030204" pitchFamily="18" charset="0"/>
                          <a:ea typeface="Cambria" panose="02040503050406030204" pitchFamily="18" charset="0"/>
                          <a:cs typeface="Times New Roman" panose="02020603050405020304" pitchFamily="18" charset="0"/>
                        </a:rPr>
                        <a:t>2</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a:effectLst/>
                          <a:latin typeface="Cambria" panose="02040503050406030204" pitchFamily="18" charset="0"/>
                          <a:ea typeface="Cambria" panose="02040503050406030204" pitchFamily="18" charset="0"/>
                        </a:rPr>
                        <a:t>1</a:t>
                      </a:r>
                      <a:endParaRPr lang="en-US" sz="1400" b="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effectLst/>
                          <a:latin typeface="Cambria" panose="02040503050406030204" pitchFamily="18" charset="0"/>
                          <a:ea typeface="Cambria" panose="02040503050406030204" pitchFamily="18" charset="0"/>
                        </a:rPr>
                        <a:t>2</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effectLst/>
                          <a:latin typeface="Cambria" panose="02040503050406030204" pitchFamily="18" charset="0"/>
                          <a:ea typeface="Cambria" panose="02040503050406030204" pitchFamily="18" charset="0"/>
                          <a:cs typeface="Times New Roman" panose="02020603050405020304" pitchFamily="18" charset="0"/>
                        </a:rPr>
                        <a:t>1</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effectLst/>
                          <a:latin typeface="Cambria" panose="02040503050406030204" pitchFamily="18" charset="0"/>
                          <a:ea typeface="Cambria" panose="02040503050406030204" pitchFamily="18" charset="0"/>
                          <a:cs typeface="Times New Roman" panose="02020603050405020304" pitchFamily="18" charset="0"/>
                        </a:rPr>
                        <a:t>-</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effectLst/>
                          <a:latin typeface="Cambria" panose="02040503050406030204" pitchFamily="18" charset="0"/>
                          <a:ea typeface="Cambria" panose="02040503050406030204" pitchFamily="18" charset="0"/>
                          <a:cs typeface="Times New Roman" panose="02020603050405020304" pitchFamily="18" charset="0"/>
                        </a:rPr>
                        <a:t>3</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2.67</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3</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400" b="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3</a:t>
                      </a:r>
                      <a:endParaRPr lang="en-US"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6579" marR="56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3877249"/>
                  </a:ext>
                </a:extLst>
              </a:tr>
            </a:tbl>
          </a:graphicData>
        </a:graphic>
      </p:graphicFrame>
      <p:sp>
        <p:nvSpPr>
          <p:cNvPr id="7" name="Title 1"/>
          <p:cNvSpPr txBox="1">
            <a:spLocks/>
          </p:cNvSpPr>
          <p:nvPr/>
        </p:nvSpPr>
        <p:spPr>
          <a:xfrm>
            <a:off x="2200275" y="246292"/>
            <a:ext cx="6412230" cy="77723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101870" tIns="50935" rIns="101870" bIns="50935" rtlCol="0" anchor="ctr">
            <a:noAutofit/>
          </a:bodyPr>
          <a:lstStyle/>
          <a:p>
            <a:pPr algn="ctr">
              <a:spcBef>
                <a:spcPct val="0"/>
              </a:spcBef>
              <a:defRPr/>
            </a:pPr>
            <a:endParaRPr lang="en-US" sz="4000" b="1" dirty="0">
              <a:solidFill>
                <a:srgbClr val="C00000"/>
              </a:solidFill>
              <a:latin typeface="Cambria" panose="02040503050406030204" pitchFamily="18" charset="0"/>
              <a:ea typeface="Cambria" panose="02040503050406030204" pitchFamily="18" charset="0"/>
            </a:endParaRPr>
          </a:p>
        </p:txBody>
      </p:sp>
      <p:sp>
        <p:nvSpPr>
          <p:cNvPr id="8" name="Title 1"/>
          <p:cNvSpPr txBox="1">
            <a:spLocks/>
          </p:cNvSpPr>
          <p:nvPr/>
        </p:nvSpPr>
        <p:spPr>
          <a:xfrm>
            <a:off x="1508760" y="3"/>
            <a:ext cx="8549640" cy="777239"/>
          </a:xfrm>
          <a:prstGeom prst="rect">
            <a:avLst/>
          </a:prstGeom>
        </p:spPr>
        <p:style>
          <a:lnRef idx="1">
            <a:schemeClr val="accent5"/>
          </a:lnRef>
          <a:fillRef idx="2">
            <a:schemeClr val="accent5"/>
          </a:fillRef>
          <a:effectRef idx="1">
            <a:schemeClr val="accent5"/>
          </a:effectRef>
          <a:fontRef idx="minor">
            <a:schemeClr val="dk1"/>
          </a:fontRef>
        </p:style>
        <p:txBody>
          <a:bodyPr vert="horz" lIns="101870" tIns="50935" rIns="101870" bIns="50935" rtlCol="0" anchor="ctr">
            <a:noAutofit/>
          </a:bodyPr>
          <a:lstStyle/>
          <a:p>
            <a:pPr algn="ctr">
              <a:spcBef>
                <a:spcPct val="0"/>
              </a:spcBef>
              <a:defRPr/>
            </a:pPr>
            <a:r>
              <a:rPr lang="en-US" sz="3600" b="1" dirty="0">
                <a:solidFill>
                  <a:schemeClr val="tx1"/>
                </a:solidFill>
                <a:latin typeface="+mj-lt"/>
                <a:ea typeface="Cambria" panose="02040503050406030204" pitchFamily="18" charset="0"/>
              </a:rPr>
              <a:t>CO-PO and PSO Mapping</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2"/>
            <a:ext cx="1592580" cy="926118"/>
          </a:xfrm>
          <a:prstGeom prst="rect">
            <a:avLst/>
          </a:prstGeom>
          <a:noFill/>
        </p:spPr>
      </p:pic>
      <p:pic>
        <p:nvPicPr>
          <p:cNvPr id="10" name="Picture 2" descr="C:\Users\Sumit\Desktop\download.png"/>
          <p:cNvPicPr>
            <a:picLocks noChangeAspect="1" noChangeArrowheads="1"/>
          </p:cNvPicPr>
          <p:nvPr/>
        </p:nvPicPr>
        <p:blipFill>
          <a:blip r:embed="rId3"/>
          <a:srcRect/>
          <a:stretch>
            <a:fillRect/>
          </a:stretch>
        </p:blipFill>
        <p:spPr bwMode="auto">
          <a:xfrm>
            <a:off x="0" y="0"/>
            <a:ext cx="1447800" cy="914400"/>
          </a:xfrm>
          <a:prstGeom prst="rect">
            <a:avLst/>
          </a:prstGeom>
          <a:noFill/>
        </p:spPr>
      </p:pic>
      <p:sp>
        <p:nvSpPr>
          <p:cNvPr id="3" name="Date Placeholder 2">
            <a:extLst>
              <a:ext uri="{FF2B5EF4-FFF2-40B4-BE49-F238E27FC236}">
                <a16:creationId xmlns:a16="http://schemas.microsoft.com/office/drawing/2014/main" id="{0B15D292-50EE-DEEB-3514-785A7EBEF308}"/>
              </a:ext>
            </a:extLst>
          </p:cNvPr>
          <p:cNvSpPr>
            <a:spLocks noGrp="1"/>
          </p:cNvSpPr>
          <p:nvPr>
            <p:ph type="dt" sz="half" idx="10"/>
          </p:nvPr>
        </p:nvSpPr>
        <p:spPr/>
        <p:txBody>
          <a:bodyPr/>
          <a:lstStyle/>
          <a:p>
            <a:fld id="{0F10B759-FC32-4788-8917-0515FA270DD9}" type="datetime1">
              <a:rPr lang="en-US" smtClean="0"/>
              <a:t>8/22/2022</a:t>
            </a:fld>
            <a:endParaRPr lang="en-US"/>
          </a:p>
        </p:txBody>
      </p:sp>
      <p:sp>
        <p:nvSpPr>
          <p:cNvPr id="5" name="Footer Placeholder 4">
            <a:extLst>
              <a:ext uri="{FF2B5EF4-FFF2-40B4-BE49-F238E27FC236}">
                <a16:creationId xmlns:a16="http://schemas.microsoft.com/office/drawing/2014/main" id="{88DE3B5A-B616-1764-4FE5-791E6FF8B46E}"/>
              </a:ext>
            </a:extLst>
          </p:cNvPr>
          <p:cNvSpPr>
            <a:spLocks noGrp="1"/>
          </p:cNvSpPr>
          <p:nvPr>
            <p:ph type="ftr" sz="quarter" idx="11"/>
          </p:nvPr>
        </p:nvSpPr>
        <p:spPr/>
        <p:txBody>
          <a:bodyPr/>
          <a:lstStyle/>
          <a:p>
            <a:r>
              <a:rPr lang="sv-SE"/>
              <a:t>Mr. Vikas Kumar                  RER (KOE-074)                   Unit- 1</a:t>
            </a:r>
            <a:endParaRPr lang="en-US"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7407" y="537404"/>
            <a:ext cx="7417594" cy="505267"/>
          </a:xfrm>
          <a:prstGeom prst="rect">
            <a:avLst/>
          </a:prstGeom>
        </p:spPr>
        <p:txBody>
          <a:bodyPr vert="horz" wrap="square" lIns="0" tIns="12700" rIns="0" bIns="0" rtlCol="0">
            <a:spAutoFit/>
          </a:bodyPr>
          <a:lstStyle/>
          <a:p>
            <a:pPr marL="12700" algn="ctr">
              <a:lnSpc>
                <a:spcPct val="100000"/>
              </a:lnSpc>
              <a:spcBef>
                <a:spcPts val="100"/>
              </a:spcBef>
            </a:pPr>
            <a:r>
              <a:rPr lang="en-US" sz="3200" dirty="0"/>
              <a:t>Cells, Modules and Arrays(CO2)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pic>
        <p:nvPicPr>
          <p:cNvPr id="19" name="Picture 5" descr="C:\Users\Sumit\Desktop\download.png"/>
          <p:cNvPicPr>
            <a:picLocks noChangeAspect="1" noChangeArrowheads="1"/>
          </p:cNvPicPr>
          <p:nvPr/>
        </p:nvPicPr>
        <p:blipFill>
          <a:blip r:embed="rId3"/>
          <a:srcRect/>
          <a:stretch>
            <a:fillRect/>
          </a:stretch>
        </p:blipFill>
        <p:spPr bwMode="auto">
          <a:xfrm>
            <a:off x="609600" y="381000"/>
            <a:ext cx="1143000" cy="838200"/>
          </a:xfrm>
          <a:prstGeom prst="rect">
            <a:avLst/>
          </a:prstGeom>
          <a:noFill/>
        </p:spPr>
      </p:pic>
      <p:sp>
        <p:nvSpPr>
          <p:cNvPr id="5" name="Footer Placeholder 4">
            <a:extLst>
              <a:ext uri="{FF2B5EF4-FFF2-40B4-BE49-F238E27FC236}">
                <a16:creationId xmlns:a16="http://schemas.microsoft.com/office/drawing/2014/main" id="{2CD713A6-EAA4-8EFF-021B-DBDC7C87EA11}"/>
              </a:ext>
            </a:extLst>
          </p:cNvPr>
          <p:cNvSpPr>
            <a:spLocks noGrp="1"/>
          </p:cNvSpPr>
          <p:nvPr>
            <p:ph type="ftr" sz="quarter" idx="5"/>
          </p:nvPr>
        </p:nvSpPr>
        <p:spPr/>
        <p:txBody>
          <a:bodyPr/>
          <a:lstStyle/>
          <a:p>
            <a:pPr marL="12700">
              <a:lnSpc>
                <a:spcPts val="1240"/>
              </a:lnSpc>
            </a:pPr>
            <a:r>
              <a:rPr lang="en-US"/>
              <a:t>Raman Kumar (Renewable Energy system - AMTME0113)</a:t>
            </a:r>
            <a:endParaRPr lang="en-US" dirty="0"/>
          </a:p>
        </p:txBody>
      </p:sp>
      <p:sp>
        <p:nvSpPr>
          <p:cNvPr id="18" name="TextBox 17">
            <a:extLst>
              <a:ext uri="{FF2B5EF4-FFF2-40B4-BE49-F238E27FC236}">
                <a16:creationId xmlns:a16="http://schemas.microsoft.com/office/drawing/2014/main" id="{F8DB7573-78E4-CB8E-C400-5C7043C81F1A}"/>
              </a:ext>
            </a:extLst>
          </p:cNvPr>
          <p:cNvSpPr txBox="1"/>
          <p:nvPr/>
        </p:nvSpPr>
        <p:spPr>
          <a:xfrm>
            <a:off x="304799" y="1432253"/>
            <a:ext cx="9220201" cy="5447645"/>
          </a:xfrm>
          <a:prstGeom prst="rect">
            <a:avLst/>
          </a:prstGeom>
          <a:noFill/>
        </p:spPr>
        <p:txBody>
          <a:bodyPr wrap="square">
            <a:spAutoFit/>
          </a:bodyPr>
          <a:lstStyle/>
          <a:p>
            <a:pPr marL="342900" indent="-342900" algn="just">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Solar Array</a:t>
            </a:r>
            <a:r>
              <a:rPr lang="en-US" sz="2200" b="0" i="0" dirty="0">
                <a:effectLst/>
                <a:latin typeface="Times New Roman" panose="02020603050405020304" pitchFamily="18" charset="0"/>
                <a:cs typeface="Times New Roman" panose="02020603050405020304" pitchFamily="18" charset="0"/>
              </a:rPr>
              <a:t> is a system made up of a group of solar panels connected together.</a:t>
            </a:r>
          </a:p>
          <a:p>
            <a:pPr marL="342900" indent="-34290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A </a:t>
            </a:r>
            <a:r>
              <a:rPr lang="en-US" sz="2200" b="0" i="1" dirty="0">
                <a:effectLst/>
                <a:latin typeface="Times New Roman" panose="02020603050405020304" pitchFamily="18" charset="0"/>
                <a:cs typeface="Times New Roman" panose="02020603050405020304" pitchFamily="18" charset="0"/>
              </a:rPr>
              <a:t>photovoltaic array</a:t>
            </a:r>
            <a:r>
              <a:rPr lang="en-US" sz="2200" b="0" i="0" dirty="0">
                <a:effectLst/>
                <a:latin typeface="Times New Roman" panose="02020603050405020304" pitchFamily="18" charset="0"/>
                <a:cs typeface="Times New Roman" panose="02020603050405020304" pitchFamily="18" charset="0"/>
              </a:rPr>
              <a:t> is therefore multiple solar panels electrically wired together to form a much larger PV installation (PV system) called an array. </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A complete photovoltaic system uses a photovoltaic array as the main source for the generation of the electrical power supply. </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Most manufactures produce a standard </a:t>
            </a:r>
            <a:r>
              <a:rPr lang="en-US" sz="2200" b="0" i="0"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photovoltaic panel</a:t>
            </a:r>
            <a:r>
              <a:rPr lang="en-US" sz="2200" b="0" i="0" dirty="0">
                <a:effectLst/>
                <a:latin typeface="Times New Roman" panose="02020603050405020304" pitchFamily="18" charset="0"/>
                <a:cs typeface="Times New Roman" panose="02020603050405020304" pitchFamily="18" charset="0"/>
              </a:rPr>
              <a:t> with an output voltage of 12V or 24V. </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By connecting many single PV panels in series (for a higher voltage requirement) and in parallel (for a higher current requirement) the PV array will produce the desired power output.</a:t>
            </a:r>
          </a:p>
          <a:p>
            <a:pPr algn="just"/>
            <a:endParaRPr lang="en-US" sz="2200" b="0" i="0" dirty="0">
              <a:effectLst/>
              <a:latin typeface="Times New Roman" panose="02020603050405020304" pitchFamily="18" charset="0"/>
              <a:cs typeface="Times New Roman" panose="02020603050405020304" pitchFamily="18" charset="0"/>
            </a:endParaRPr>
          </a:p>
          <a:p>
            <a:pPr algn="just"/>
            <a:endParaRPr lang="en-US" b="0" i="0" dirty="0">
              <a:solidFill>
                <a:srgbClr val="575757"/>
              </a:solidFill>
              <a:effectLst/>
              <a:latin typeface="Helvetica" panose="020B0604020202020204" pitchFamily="34" charset="0"/>
            </a:endParaRPr>
          </a:p>
        </p:txBody>
      </p:sp>
    </p:spTree>
    <p:extLst>
      <p:ext uri="{BB962C8B-B14F-4D97-AF65-F5344CB8AC3E}">
        <p14:creationId xmlns:p14="http://schemas.microsoft.com/office/powerpoint/2010/main" val="33584564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7407" y="537404"/>
            <a:ext cx="7417594" cy="505267"/>
          </a:xfrm>
          <a:prstGeom prst="rect">
            <a:avLst/>
          </a:prstGeom>
        </p:spPr>
        <p:txBody>
          <a:bodyPr vert="horz" wrap="square" lIns="0" tIns="12700" rIns="0" bIns="0" rtlCol="0">
            <a:spAutoFit/>
          </a:bodyPr>
          <a:lstStyle/>
          <a:p>
            <a:pPr marL="12700" algn="ctr">
              <a:lnSpc>
                <a:spcPct val="100000"/>
              </a:lnSpc>
              <a:spcBef>
                <a:spcPts val="100"/>
              </a:spcBef>
            </a:pPr>
            <a:r>
              <a:rPr lang="en-US" sz="3200" dirty="0"/>
              <a:t>Cells, Modules and Arrays(CO2)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pic>
        <p:nvPicPr>
          <p:cNvPr id="19" name="Picture 5" descr="C:\Users\Sumit\Desktop\download.png"/>
          <p:cNvPicPr>
            <a:picLocks noChangeAspect="1" noChangeArrowheads="1"/>
          </p:cNvPicPr>
          <p:nvPr/>
        </p:nvPicPr>
        <p:blipFill>
          <a:blip r:embed="rId3"/>
          <a:srcRect/>
          <a:stretch>
            <a:fillRect/>
          </a:stretch>
        </p:blipFill>
        <p:spPr bwMode="auto">
          <a:xfrm>
            <a:off x="609600" y="381000"/>
            <a:ext cx="1143000" cy="838200"/>
          </a:xfrm>
          <a:prstGeom prst="rect">
            <a:avLst/>
          </a:prstGeom>
          <a:noFill/>
        </p:spPr>
      </p:pic>
      <p:sp>
        <p:nvSpPr>
          <p:cNvPr id="5" name="Footer Placeholder 4">
            <a:extLst>
              <a:ext uri="{FF2B5EF4-FFF2-40B4-BE49-F238E27FC236}">
                <a16:creationId xmlns:a16="http://schemas.microsoft.com/office/drawing/2014/main" id="{2CD713A6-EAA4-8EFF-021B-DBDC7C87EA11}"/>
              </a:ext>
            </a:extLst>
          </p:cNvPr>
          <p:cNvSpPr>
            <a:spLocks noGrp="1"/>
          </p:cNvSpPr>
          <p:nvPr>
            <p:ph type="ftr" sz="quarter" idx="5"/>
          </p:nvPr>
        </p:nvSpPr>
        <p:spPr/>
        <p:txBody>
          <a:bodyPr/>
          <a:lstStyle/>
          <a:p>
            <a:pPr marL="12700">
              <a:lnSpc>
                <a:spcPts val="1240"/>
              </a:lnSpc>
            </a:pPr>
            <a:r>
              <a:rPr lang="en-US"/>
              <a:t>Raman Kumar (Renewable Energy system - AMTME0113)</a:t>
            </a:r>
            <a:endParaRPr lang="en-US" dirty="0"/>
          </a:p>
        </p:txBody>
      </p:sp>
      <p:sp>
        <p:nvSpPr>
          <p:cNvPr id="8" name="TextBox 7">
            <a:extLst>
              <a:ext uri="{FF2B5EF4-FFF2-40B4-BE49-F238E27FC236}">
                <a16:creationId xmlns:a16="http://schemas.microsoft.com/office/drawing/2014/main" id="{CD9CF686-0EB5-F5C1-A439-7949CDA2107D}"/>
              </a:ext>
            </a:extLst>
          </p:cNvPr>
          <p:cNvSpPr txBox="1"/>
          <p:nvPr/>
        </p:nvSpPr>
        <p:spPr>
          <a:xfrm>
            <a:off x="457200" y="1401909"/>
            <a:ext cx="9144000" cy="5847755"/>
          </a:xfrm>
          <a:prstGeom prst="rect">
            <a:avLst/>
          </a:prstGeom>
          <a:noFill/>
        </p:spPr>
        <p:txBody>
          <a:bodyPr wrap="square">
            <a:spAutoFit/>
          </a:bodyPr>
          <a:lstStyle/>
          <a:p>
            <a:pPr algn="l"/>
            <a:r>
              <a:rPr lang="en-US" sz="2200" b="0" i="0" dirty="0">
                <a:effectLst/>
                <a:latin typeface="Times New Roman" panose="02020603050405020304" pitchFamily="18" charset="0"/>
                <a:cs typeface="Times New Roman" panose="02020603050405020304" pitchFamily="18" charset="0"/>
              </a:rPr>
              <a:t>Solar Array Parameters</a:t>
            </a:r>
          </a:p>
          <a:p>
            <a:pPr algn="l"/>
            <a:endParaRPr lang="en-US" sz="22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Open Circuit Voltage (V</a:t>
            </a:r>
            <a:r>
              <a:rPr lang="en-US" sz="2200" b="1" i="0" baseline="-25000" dirty="0">
                <a:effectLst/>
                <a:latin typeface="Times New Roman" panose="02020603050405020304" pitchFamily="18" charset="0"/>
                <a:cs typeface="Times New Roman" panose="02020603050405020304" pitchFamily="18" charset="0"/>
              </a:rPr>
              <a:t>OC</a:t>
            </a:r>
            <a:r>
              <a:rPr lang="en-US" sz="2200" b="1" i="0" dirty="0">
                <a:effectLst/>
                <a:latin typeface="Times New Roman" panose="02020603050405020304" pitchFamily="18" charset="0"/>
                <a:cs typeface="Times New Roman" panose="02020603050405020304" pitchFamily="18" charset="0"/>
              </a:rPr>
              <a:t> ): </a:t>
            </a:r>
            <a:r>
              <a:rPr lang="en-US" sz="2200" b="0" i="0" dirty="0">
                <a:effectLst/>
                <a:latin typeface="Times New Roman" panose="02020603050405020304" pitchFamily="18" charset="0"/>
                <a:cs typeface="Times New Roman" panose="02020603050405020304" pitchFamily="18" charset="0"/>
              </a:rPr>
              <a:t>This is the maximum voltage that the array provides when the terminals are not connected to any load (an open circuit condition). This value is much higher than Vmax which relates to the operation of the PV array which is fixed by the load. This value depends upon the number of PV panels connected together in series.</a:t>
            </a:r>
          </a:p>
          <a:p>
            <a:pPr algn="just">
              <a:buFont typeface="Arial" panose="020B0604020202020204" pitchFamily="34" charset="0"/>
              <a:buChar char="•"/>
            </a:pPr>
            <a:endParaRPr lang="en-US" sz="22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Short Circuit Current( </a:t>
            </a:r>
            <a:r>
              <a:rPr lang="en-US" sz="2200" b="1" i="0" dirty="0">
                <a:effectLst/>
                <a:latin typeface="Times New Roman" panose="02020603050405020304" pitchFamily="18" charset="0"/>
                <a:cs typeface="Times New Roman" panose="02020603050405020304" pitchFamily="18" charset="0"/>
              </a:rPr>
              <a:t>I</a:t>
            </a:r>
            <a:r>
              <a:rPr lang="en-US" sz="2200" b="1" i="0" baseline="-25000" dirty="0">
                <a:effectLst/>
                <a:latin typeface="Times New Roman" panose="02020603050405020304" pitchFamily="18" charset="0"/>
                <a:cs typeface="Times New Roman" panose="02020603050405020304" pitchFamily="18" charset="0"/>
              </a:rPr>
              <a:t>SC</a:t>
            </a:r>
            <a:r>
              <a:rPr lang="en-US" sz="2200" b="1" i="0" dirty="0">
                <a:effectLst/>
                <a:latin typeface="Times New Roman" panose="02020603050405020304" pitchFamily="18" charset="0"/>
                <a:cs typeface="Times New Roman" panose="02020603050405020304" pitchFamily="18" charset="0"/>
              </a:rPr>
              <a:t> ): </a:t>
            </a:r>
            <a:r>
              <a:rPr lang="en-US" sz="2200" b="0" i="0" dirty="0">
                <a:effectLst/>
                <a:latin typeface="Times New Roman" panose="02020603050405020304" pitchFamily="18" charset="0"/>
                <a:cs typeface="Times New Roman" panose="02020603050405020304" pitchFamily="18" charset="0"/>
              </a:rPr>
              <a:t>The maximum current provided by the PV array when the output connectors are shorted together (a short circuit condition). This value is much higher than Imax which relates to the normal operating circuit current.</a:t>
            </a:r>
          </a:p>
          <a:p>
            <a:pPr algn="just">
              <a:buFont typeface="Arial" panose="020B0604020202020204" pitchFamily="34" charset="0"/>
              <a:buChar char="•"/>
            </a:pPr>
            <a:endParaRPr lang="en-US" sz="22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Maximum Power Point (P</a:t>
            </a:r>
            <a:r>
              <a:rPr lang="en-US" sz="2200" b="1" i="0" baseline="-25000" dirty="0">
                <a:effectLst/>
                <a:latin typeface="Times New Roman" panose="02020603050405020304" pitchFamily="18" charset="0"/>
                <a:cs typeface="Times New Roman" panose="02020603050405020304" pitchFamily="18" charset="0"/>
              </a:rPr>
              <a:t>max</a:t>
            </a:r>
            <a:r>
              <a:rPr lang="en-US" sz="2200" b="1" i="0" dirty="0">
                <a:effectLst/>
                <a:latin typeface="Times New Roman" panose="02020603050405020304" pitchFamily="18" charset="0"/>
                <a:cs typeface="Times New Roman" panose="02020603050405020304" pitchFamily="18" charset="0"/>
              </a:rPr>
              <a:t> ): </a:t>
            </a:r>
            <a:r>
              <a:rPr lang="en-US" sz="2200" b="0" i="0" dirty="0">
                <a:effectLst/>
                <a:latin typeface="Times New Roman" panose="02020603050405020304" pitchFamily="18" charset="0"/>
                <a:cs typeface="Times New Roman" panose="02020603050405020304" pitchFamily="18" charset="0"/>
              </a:rPr>
              <a:t>This relates to the point where the power supplied by the array that is connected to the load (batteries, inverters) is at its maximum value, where Pmax = Imax x Vmax. The maximum power point of a photovoltaic array is measured in Watts (W) or peak Watts (Wp).</a:t>
            </a:r>
          </a:p>
        </p:txBody>
      </p:sp>
    </p:spTree>
    <p:extLst>
      <p:ext uri="{BB962C8B-B14F-4D97-AF65-F5344CB8AC3E}">
        <p14:creationId xmlns:p14="http://schemas.microsoft.com/office/powerpoint/2010/main" val="39173676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7407" y="537404"/>
            <a:ext cx="7417594" cy="505267"/>
          </a:xfrm>
          <a:prstGeom prst="rect">
            <a:avLst/>
          </a:prstGeom>
        </p:spPr>
        <p:txBody>
          <a:bodyPr vert="horz" wrap="square" lIns="0" tIns="12700" rIns="0" bIns="0" rtlCol="0">
            <a:spAutoFit/>
          </a:bodyPr>
          <a:lstStyle/>
          <a:p>
            <a:pPr marL="12700" algn="ctr">
              <a:lnSpc>
                <a:spcPct val="100000"/>
              </a:lnSpc>
              <a:spcBef>
                <a:spcPts val="100"/>
              </a:spcBef>
            </a:pPr>
            <a:r>
              <a:rPr lang="en-US" sz="3200" dirty="0"/>
              <a:t>Cells, Modules and Arrays(CO2)</a:t>
            </a:r>
            <a:endParaRPr sz="3200" spc="-5" dirty="0">
              <a:latin typeface="Times New Roman" pitchFamily="18" charset="0"/>
              <a:cs typeface="Times New Roman" pitchFamily="18" charset="0"/>
            </a:endParaRP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pic>
        <p:nvPicPr>
          <p:cNvPr id="19" name="Picture 5" descr="C:\Users\Sumit\Desktop\download.png"/>
          <p:cNvPicPr>
            <a:picLocks noChangeAspect="1" noChangeArrowheads="1"/>
          </p:cNvPicPr>
          <p:nvPr/>
        </p:nvPicPr>
        <p:blipFill>
          <a:blip r:embed="rId3"/>
          <a:srcRect/>
          <a:stretch>
            <a:fillRect/>
          </a:stretch>
        </p:blipFill>
        <p:spPr bwMode="auto">
          <a:xfrm>
            <a:off x="609600" y="381000"/>
            <a:ext cx="1143000" cy="838200"/>
          </a:xfrm>
          <a:prstGeom prst="rect">
            <a:avLst/>
          </a:prstGeom>
          <a:noFill/>
        </p:spPr>
      </p:pic>
      <p:sp>
        <p:nvSpPr>
          <p:cNvPr id="5" name="Footer Placeholder 4">
            <a:extLst>
              <a:ext uri="{FF2B5EF4-FFF2-40B4-BE49-F238E27FC236}">
                <a16:creationId xmlns:a16="http://schemas.microsoft.com/office/drawing/2014/main" id="{2CD713A6-EAA4-8EFF-021B-DBDC7C87EA11}"/>
              </a:ext>
            </a:extLst>
          </p:cNvPr>
          <p:cNvSpPr>
            <a:spLocks noGrp="1"/>
          </p:cNvSpPr>
          <p:nvPr>
            <p:ph type="ftr" sz="quarter" idx="5"/>
          </p:nvPr>
        </p:nvSpPr>
        <p:spPr/>
        <p:txBody>
          <a:bodyPr/>
          <a:lstStyle/>
          <a:p>
            <a:pPr marL="12700">
              <a:lnSpc>
                <a:spcPts val="1240"/>
              </a:lnSpc>
            </a:pPr>
            <a:r>
              <a:rPr lang="en-US"/>
              <a:t>Raman Kumar (Renewable Energy system - AMTME0113)</a:t>
            </a:r>
            <a:endParaRPr lang="en-US" dirty="0"/>
          </a:p>
        </p:txBody>
      </p:sp>
      <p:sp>
        <p:nvSpPr>
          <p:cNvPr id="8" name="TextBox 7">
            <a:extLst>
              <a:ext uri="{FF2B5EF4-FFF2-40B4-BE49-F238E27FC236}">
                <a16:creationId xmlns:a16="http://schemas.microsoft.com/office/drawing/2014/main" id="{CD9CF686-0EB5-F5C1-A439-7949CDA2107D}"/>
              </a:ext>
            </a:extLst>
          </p:cNvPr>
          <p:cNvSpPr txBox="1"/>
          <p:nvPr/>
        </p:nvSpPr>
        <p:spPr>
          <a:xfrm>
            <a:off x="605742" y="1407616"/>
            <a:ext cx="8995458" cy="4154984"/>
          </a:xfrm>
          <a:prstGeom prst="rect">
            <a:avLst/>
          </a:prstGeom>
          <a:noFill/>
        </p:spPr>
        <p:txBody>
          <a:bodyPr wrap="square">
            <a:spAutoFit/>
          </a:bodyPr>
          <a:lstStyle/>
          <a:p>
            <a:pPr algn="just">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Fill Factor (FF): </a:t>
            </a:r>
            <a:r>
              <a:rPr lang="en-US" sz="2200" b="0" i="0" dirty="0">
                <a:effectLst/>
                <a:latin typeface="Times New Roman" panose="02020603050405020304" pitchFamily="18" charset="0"/>
                <a:cs typeface="Times New Roman" panose="02020603050405020304" pitchFamily="18" charset="0"/>
              </a:rPr>
              <a:t>The fill factor is the relationship between the maximum power that the array can actually provide under normal operating conditions and the product of the open-circuit voltage times the short-circuit current, ( </a:t>
            </a:r>
            <a:r>
              <a:rPr lang="en-US" sz="2200" b="0" i="0" dirty="0" err="1">
                <a:effectLst/>
                <a:latin typeface="Times New Roman" panose="02020603050405020304" pitchFamily="18" charset="0"/>
                <a:cs typeface="Times New Roman" panose="02020603050405020304" pitchFamily="18" charset="0"/>
              </a:rPr>
              <a:t>Voc</a:t>
            </a:r>
            <a:r>
              <a:rPr lang="en-US" sz="2200" b="0" i="0" dirty="0">
                <a:effectLst/>
                <a:latin typeface="Times New Roman" panose="02020603050405020304" pitchFamily="18" charset="0"/>
                <a:cs typeface="Times New Roman" panose="02020603050405020304" pitchFamily="18" charset="0"/>
              </a:rPr>
              <a:t> x </a:t>
            </a:r>
            <a:r>
              <a:rPr lang="en-US" sz="2200" b="0" i="0" dirty="0" err="1">
                <a:effectLst/>
                <a:latin typeface="Times New Roman" panose="02020603050405020304" pitchFamily="18" charset="0"/>
                <a:cs typeface="Times New Roman" panose="02020603050405020304" pitchFamily="18" charset="0"/>
              </a:rPr>
              <a:t>Isc</a:t>
            </a:r>
            <a:r>
              <a:rPr lang="en-US" sz="2200" b="0" i="0" dirty="0">
                <a:effectLst/>
                <a:latin typeface="Times New Roman" panose="02020603050405020304" pitchFamily="18" charset="0"/>
                <a:cs typeface="Times New Roman" panose="02020603050405020304" pitchFamily="18" charset="0"/>
              </a:rPr>
              <a:t> ) This fill factor value gives an idea of the quality of the array and the closer the fill factor is to 1 (unity), the more power the array can provide. Typical values are between 0.7 and 0.8.</a:t>
            </a:r>
          </a:p>
          <a:p>
            <a:pPr algn="just">
              <a:buFont typeface="Arial" panose="020B0604020202020204" pitchFamily="34" charset="0"/>
              <a:buChar char="•"/>
            </a:pPr>
            <a:endParaRPr lang="en-US" sz="22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Percent Efficiency (% eff) : </a:t>
            </a:r>
            <a:r>
              <a:rPr lang="en-US" sz="2200" b="0" i="0" dirty="0">
                <a:effectLst/>
                <a:latin typeface="Times New Roman" panose="02020603050405020304" pitchFamily="18" charset="0"/>
                <a:cs typeface="Times New Roman" panose="02020603050405020304" pitchFamily="18" charset="0"/>
              </a:rPr>
              <a:t>The efficiency of a photovoltaic array is the ratio between the maximum electrical power that the array can produce compared to the amount of solar irradiance hitting the array. The efficiency of a typical solar array is normally low at around 10-12%, depending on the type of cells (monocrystalline, polycrystalline, amorphous or thin film) being used.</a:t>
            </a:r>
          </a:p>
        </p:txBody>
      </p:sp>
    </p:spTree>
    <p:extLst>
      <p:ext uri="{BB962C8B-B14F-4D97-AF65-F5344CB8AC3E}">
        <p14:creationId xmlns:p14="http://schemas.microsoft.com/office/powerpoint/2010/main" val="3511600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822704" y="457199"/>
            <a:ext cx="7778496" cy="838201"/>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100126" y="760847"/>
            <a:ext cx="7424873" cy="382153"/>
          </a:xfrm>
          <a:prstGeom prst="rect">
            <a:avLst/>
          </a:prstGeom>
        </p:spPr>
        <p:txBody>
          <a:bodyPr vert="horz" wrap="square" lIns="0" tIns="12697" rIns="0" bIns="0" rtlCol="0">
            <a:spAutoFit/>
          </a:bodyPr>
          <a:lstStyle/>
          <a:p>
            <a:pPr marL="12061" marR="5080" algn="ctr">
              <a:spcBef>
                <a:spcPts val="100"/>
              </a:spcBef>
            </a:pPr>
            <a:r>
              <a:rPr sz="2400" spc="-4" dirty="0"/>
              <a:t>VIDEO </a:t>
            </a:r>
            <a:r>
              <a:rPr sz="2400" dirty="0"/>
              <a:t>LINKS </a:t>
            </a:r>
            <a:r>
              <a:rPr sz="2400" spc="-10" dirty="0"/>
              <a:t>AND </a:t>
            </a:r>
            <a:r>
              <a:rPr sz="2400" spc="-4" dirty="0"/>
              <a:t>ONLINE  COURSES</a:t>
            </a:r>
            <a:r>
              <a:rPr sz="2400" spc="-55" dirty="0"/>
              <a:t> </a:t>
            </a:r>
            <a:r>
              <a:rPr sz="2400" spc="-35" dirty="0"/>
              <a:t>DETAILS</a:t>
            </a:r>
          </a:p>
        </p:txBody>
      </p:sp>
      <p:sp>
        <p:nvSpPr>
          <p:cNvPr id="6" name="object 6"/>
          <p:cNvSpPr/>
          <p:nvPr/>
        </p:nvSpPr>
        <p:spPr>
          <a:xfrm>
            <a:off x="457200" y="457200"/>
            <a:ext cx="1447800" cy="818387"/>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295400" y="2133600"/>
            <a:ext cx="8001000" cy="2896558"/>
          </a:xfrm>
          <a:prstGeom prst="rect">
            <a:avLst/>
          </a:prstGeom>
        </p:spPr>
        <p:txBody>
          <a:bodyPr vert="horz" wrap="square" lIns="0" tIns="12061" rIns="0" bIns="0" rtlCol="0">
            <a:spAutoFit/>
          </a:bodyPr>
          <a:lstStyle/>
          <a:p>
            <a:pPr marL="355517" indent="-342819" algn="just">
              <a:spcBef>
                <a:spcPts val="95"/>
              </a:spcBef>
              <a:buFont typeface="Wingdings" pitchFamily="2" charset="2"/>
              <a:buChar char="Ø"/>
              <a:tabLst>
                <a:tab pos="355517" algn="l"/>
              </a:tabLst>
            </a:pPr>
            <a:r>
              <a:rPr sz="2200" spc="-35" dirty="0">
                <a:latin typeface="Times New Roman"/>
                <a:cs typeface="Times New Roman"/>
              </a:rPr>
              <a:t>Youtube </a:t>
            </a:r>
            <a:r>
              <a:rPr sz="2200" spc="-4" dirty="0">
                <a:latin typeface="Times New Roman"/>
                <a:cs typeface="Times New Roman"/>
              </a:rPr>
              <a:t>/other </a:t>
            </a:r>
            <a:r>
              <a:rPr sz="2200" spc="-35">
                <a:latin typeface="Times New Roman"/>
                <a:cs typeface="Times New Roman"/>
              </a:rPr>
              <a:t>Video</a:t>
            </a:r>
            <a:r>
              <a:rPr sz="2200" spc="-10">
                <a:latin typeface="Times New Roman"/>
                <a:cs typeface="Times New Roman"/>
              </a:rPr>
              <a:t> </a:t>
            </a:r>
            <a:r>
              <a:rPr sz="2200">
                <a:latin typeface="Times New Roman"/>
                <a:cs typeface="Times New Roman"/>
              </a:rPr>
              <a:t>Links</a:t>
            </a:r>
            <a:endParaRPr lang="en-US" sz="2200" dirty="0">
              <a:latin typeface="Times New Roman"/>
              <a:cs typeface="Times New Roman"/>
            </a:endParaRPr>
          </a:p>
          <a:p>
            <a:pPr marL="355517" indent="-342819" algn="just">
              <a:spcBef>
                <a:spcPts val="95"/>
              </a:spcBef>
              <a:buFont typeface="Wingdings" pitchFamily="2" charset="2"/>
              <a:buChar char="Ø"/>
              <a:tabLst>
                <a:tab pos="355517" algn="l"/>
              </a:tabLst>
            </a:pPr>
            <a:endParaRPr sz="2200" dirty="0">
              <a:latin typeface="Times New Roman"/>
              <a:cs typeface="Times New Roman"/>
            </a:endParaRPr>
          </a:p>
          <a:p>
            <a:pPr marL="795338" marR="5080" indent="-457200" algn="just">
              <a:lnSpc>
                <a:spcPct val="80000"/>
              </a:lnSpc>
              <a:spcBef>
                <a:spcPts val="525"/>
              </a:spcBef>
              <a:buClr>
                <a:srgbClr val="000000"/>
              </a:buClr>
              <a:buFont typeface="Arial" pitchFamily="34" charset="0"/>
              <a:buChar char="•"/>
              <a:tabLst>
                <a:tab pos="576263" algn="l"/>
              </a:tabLst>
            </a:pPr>
            <a:r>
              <a:rPr lang="en-US" sz="2500" dirty="0">
                <a:hlinkClick r:id="rId4"/>
              </a:rPr>
              <a:t>https://www.youtube.com/watch?v=T4xKThjcKaE</a:t>
            </a:r>
            <a:endParaRPr lang="en-US" sz="2500" dirty="0"/>
          </a:p>
          <a:p>
            <a:pPr marL="795338" marR="5080" indent="-457200" algn="just">
              <a:lnSpc>
                <a:spcPct val="80000"/>
              </a:lnSpc>
              <a:spcBef>
                <a:spcPts val="525"/>
              </a:spcBef>
              <a:buClr>
                <a:srgbClr val="000000"/>
              </a:buClr>
              <a:buFont typeface="Arial" pitchFamily="34" charset="0"/>
              <a:buChar char="•"/>
              <a:tabLst>
                <a:tab pos="576263" algn="l"/>
              </a:tabLst>
            </a:pPr>
            <a:endParaRPr lang="en-US" sz="2500" dirty="0"/>
          </a:p>
          <a:p>
            <a:pPr marL="795338" marR="5080" indent="-457200" algn="just">
              <a:lnSpc>
                <a:spcPct val="80000"/>
              </a:lnSpc>
              <a:spcBef>
                <a:spcPts val="525"/>
              </a:spcBef>
              <a:buClr>
                <a:srgbClr val="000000"/>
              </a:buClr>
              <a:buFont typeface="Arial" pitchFamily="34" charset="0"/>
              <a:buChar char="•"/>
              <a:tabLst>
                <a:tab pos="576263" algn="l"/>
              </a:tabLst>
            </a:pPr>
            <a:r>
              <a:rPr lang="en-US" sz="2500" dirty="0">
                <a:hlinkClick r:id="rId5"/>
              </a:rPr>
              <a:t>https://www.youtube.com/watch?v=eiBiB4DaYOM</a:t>
            </a:r>
            <a:endParaRPr lang="en-US" sz="2500" dirty="0"/>
          </a:p>
          <a:p>
            <a:pPr marL="795338" marR="5080" indent="-457200" algn="just">
              <a:lnSpc>
                <a:spcPct val="80000"/>
              </a:lnSpc>
              <a:spcBef>
                <a:spcPts val="525"/>
              </a:spcBef>
              <a:buClr>
                <a:srgbClr val="000000"/>
              </a:buClr>
              <a:buFont typeface="Arial" pitchFamily="34" charset="0"/>
              <a:buChar char="•"/>
              <a:tabLst>
                <a:tab pos="576263" algn="l"/>
              </a:tabLst>
            </a:pPr>
            <a:endParaRPr lang="en-US" sz="2500" dirty="0"/>
          </a:p>
          <a:p>
            <a:pPr marL="795338" marR="5080" indent="-457200" algn="just">
              <a:lnSpc>
                <a:spcPct val="80000"/>
              </a:lnSpc>
              <a:spcBef>
                <a:spcPts val="525"/>
              </a:spcBef>
              <a:buClr>
                <a:srgbClr val="000000"/>
              </a:buClr>
              <a:buFont typeface="Arial" pitchFamily="34" charset="0"/>
              <a:buChar char="•"/>
              <a:tabLst>
                <a:tab pos="576263" algn="l"/>
              </a:tabLst>
            </a:pPr>
            <a:r>
              <a:rPr lang="en-US" sz="2500" dirty="0">
                <a:hlinkClick r:id="rId6"/>
              </a:rPr>
              <a:t>https://www.youtube.com/watch?v=A9Z8Ro4Z5b8</a:t>
            </a:r>
            <a:endParaRPr lang="en-US" sz="2500" dirty="0"/>
          </a:p>
          <a:p>
            <a:pPr marL="354883" marR="5080" indent="-342819" algn="just">
              <a:lnSpc>
                <a:spcPct val="80000"/>
              </a:lnSpc>
              <a:spcBef>
                <a:spcPts val="525"/>
              </a:spcBef>
              <a:buClr>
                <a:srgbClr val="000000"/>
              </a:buClr>
              <a:buFont typeface="Wingdings"/>
              <a:buChar char=""/>
              <a:tabLst>
                <a:tab pos="355517" algn="l"/>
              </a:tabLst>
            </a:pPr>
            <a:endParaRPr sz="2200" dirty="0">
              <a:latin typeface="Times New Roman"/>
              <a:cs typeface="Times New Roman"/>
            </a:endParaRPr>
          </a:p>
        </p:txBody>
      </p:sp>
      <p:sp>
        <p:nvSpPr>
          <p:cNvPr id="12" name="object 12"/>
          <p:cNvSpPr txBox="1"/>
          <p:nvPr/>
        </p:nvSpPr>
        <p:spPr>
          <a:xfrm>
            <a:off x="8839200" y="7391400"/>
            <a:ext cx="180975" cy="156068"/>
          </a:xfrm>
          <a:prstGeom prst="rect">
            <a:avLst/>
          </a:prstGeom>
        </p:spPr>
        <p:txBody>
          <a:bodyPr vert="horz" wrap="square" lIns="0" tIns="0" rIns="0" bIns="0" rtlCol="0">
            <a:spAutoFit/>
          </a:bodyPr>
          <a:lstStyle/>
          <a:p>
            <a:pPr marL="12697">
              <a:lnSpc>
                <a:spcPts val="1240"/>
              </a:lnSpc>
            </a:pPr>
            <a:r>
              <a:rPr lang="en-US" sz="1200" dirty="0">
                <a:solidFill>
                  <a:srgbClr val="898989"/>
                </a:solidFill>
                <a:latin typeface="Calibri"/>
                <a:cs typeface="Calibri"/>
              </a:rPr>
              <a:t>48</a:t>
            </a:r>
            <a:endParaRPr sz="1200">
              <a:latin typeface="Calibri"/>
              <a:cs typeface="Calibri"/>
            </a:endParaRPr>
          </a:p>
        </p:txBody>
      </p:sp>
      <p:pic>
        <p:nvPicPr>
          <p:cNvPr id="8" name="Picture 2" descr="C:\Users\Sumit\Desktop\download.png"/>
          <p:cNvPicPr>
            <a:picLocks noChangeAspect="1" noChangeArrowheads="1"/>
          </p:cNvPicPr>
          <p:nvPr/>
        </p:nvPicPr>
        <p:blipFill>
          <a:blip r:embed="rId7"/>
          <a:srcRect/>
          <a:stretch>
            <a:fillRect/>
          </a:stretch>
        </p:blipFill>
        <p:spPr bwMode="auto">
          <a:xfrm>
            <a:off x="304800" y="304800"/>
            <a:ext cx="1447800" cy="914400"/>
          </a:xfrm>
          <a:prstGeom prst="rect">
            <a:avLst/>
          </a:prstGeom>
          <a:noFill/>
        </p:spPr>
      </p:pic>
      <p:sp>
        <p:nvSpPr>
          <p:cNvPr id="2" name="Date Placeholder 1">
            <a:extLst>
              <a:ext uri="{FF2B5EF4-FFF2-40B4-BE49-F238E27FC236}">
                <a16:creationId xmlns:a16="http://schemas.microsoft.com/office/drawing/2014/main" id="{BD4C216A-B956-007C-521B-FF4FE2CD4397}"/>
              </a:ext>
            </a:extLst>
          </p:cNvPr>
          <p:cNvSpPr>
            <a:spLocks noGrp="1"/>
          </p:cNvSpPr>
          <p:nvPr>
            <p:ph type="dt" sz="half" idx="6"/>
          </p:nvPr>
        </p:nvSpPr>
        <p:spPr/>
        <p:txBody>
          <a:bodyPr/>
          <a:lstStyle/>
          <a:p>
            <a:fld id="{06811EB9-3986-46A3-996B-9C067CCB45BE}" type="datetime1">
              <a:rPr lang="en-US" spc="-4" smtClean="0"/>
              <a:t>8/22/2022</a:t>
            </a:fld>
            <a:endParaRPr lang="en-US" spc="-4" dirty="0"/>
          </a:p>
        </p:txBody>
      </p:sp>
      <p:sp>
        <p:nvSpPr>
          <p:cNvPr id="4" name="Footer Placeholder 3">
            <a:extLst>
              <a:ext uri="{FF2B5EF4-FFF2-40B4-BE49-F238E27FC236}">
                <a16:creationId xmlns:a16="http://schemas.microsoft.com/office/drawing/2014/main" id="{1B33CFC1-DB88-BA0E-44CF-1418E5927A20}"/>
              </a:ext>
            </a:extLst>
          </p:cNvPr>
          <p:cNvSpPr>
            <a:spLocks noGrp="1"/>
          </p:cNvSpPr>
          <p:nvPr>
            <p:ph type="ftr" sz="quarter" idx="5"/>
          </p:nvPr>
        </p:nvSpPr>
        <p:spPr/>
        <p:txBody>
          <a:bodyPr/>
          <a:lstStyle/>
          <a:p>
            <a:r>
              <a:rPr lang="sv-SE"/>
              <a:t>Mr. Vikas Kumar                  RER (KOE-074)                   Unit- 1</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9010" y="545031"/>
            <a:ext cx="2268855" cy="482601"/>
          </a:xfrm>
          <a:prstGeom prst="rect">
            <a:avLst/>
          </a:prstGeom>
        </p:spPr>
        <p:txBody>
          <a:bodyPr vert="horz" wrap="square" lIns="0" tIns="12697" rIns="0" bIns="0" rtlCol="0">
            <a:spAutoFit/>
          </a:bodyPr>
          <a:lstStyle/>
          <a:p>
            <a:pPr marL="12697">
              <a:spcBef>
                <a:spcPts val="100"/>
              </a:spcBef>
            </a:pPr>
            <a:r>
              <a:rPr spc="-60" dirty="0">
                <a:latin typeface="Times New Roman" pitchFamily="18" charset="0"/>
                <a:cs typeface="Times New Roman" pitchFamily="18" charset="0"/>
              </a:rPr>
              <a:t>DAILY</a:t>
            </a:r>
            <a:r>
              <a:rPr spc="-219" dirty="0">
                <a:latin typeface="Times New Roman" pitchFamily="18" charset="0"/>
                <a:cs typeface="Times New Roman" pitchFamily="18" charset="0"/>
              </a:rPr>
              <a:t> </a:t>
            </a:r>
            <a:r>
              <a:rPr spc="-4" dirty="0">
                <a:latin typeface="Times New Roman" pitchFamily="18" charset="0"/>
                <a:cs typeface="Times New Roman" pitchFamily="18" charset="0"/>
              </a:rPr>
              <a:t>QUIZ</a:t>
            </a:r>
          </a:p>
        </p:txBody>
      </p:sp>
      <p:sp>
        <p:nvSpPr>
          <p:cNvPr id="3" name="object 3"/>
          <p:cNvSpPr/>
          <p:nvPr/>
        </p:nvSpPr>
        <p:spPr>
          <a:xfrm>
            <a:off x="0" y="457200"/>
            <a:ext cx="8345151"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665989" y="1165861"/>
            <a:ext cx="8935211" cy="2720339"/>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665989" y="1165860"/>
            <a:ext cx="8935720" cy="2720340"/>
          </a:xfrm>
          <a:custGeom>
            <a:avLst/>
            <a:gdLst/>
            <a:ahLst/>
            <a:cxnLst/>
            <a:rect l="l" t="t" r="r" b="b"/>
            <a:pathLst>
              <a:path w="8935720" h="2720340">
                <a:moveTo>
                  <a:pt x="12191" y="2720339"/>
                </a:moveTo>
                <a:lnTo>
                  <a:pt x="0" y="2720339"/>
                </a:lnTo>
                <a:lnTo>
                  <a:pt x="0" y="911351"/>
                </a:lnTo>
                <a:lnTo>
                  <a:pt x="1524" y="886968"/>
                </a:lnTo>
                <a:lnTo>
                  <a:pt x="3047" y="864107"/>
                </a:lnTo>
                <a:lnTo>
                  <a:pt x="4572" y="839723"/>
                </a:lnTo>
                <a:lnTo>
                  <a:pt x="7620" y="816864"/>
                </a:lnTo>
                <a:lnTo>
                  <a:pt x="10668" y="792480"/>
                </a:lnTo>
                <a:lnTo>
                  <a:pt x="18287" y="746760"/>
                </a:lnTo>
                <a:lnTo>
                  <a:pt x="28955" y="701040"/>
                </a:lnTo>
                <a:lnTo>
                  <a:pt x="41147" y="656844"/>
                </a:lnTo>
                <a:lnTo>
                  <a:pt x="56387" y="614172"/>
                </a:lnTo>
                <a:lnTo>
                  <a:pt x="73151" y="571499"/>
                </a:lnTo>
                <a:lnTo>
                  <a:pt x="91439" y="530352"/>
                </a:lnTo>
                <a:lnTo>
                  <a:pt x="112776" y="489203"/>
                </a:lnTo>
                <a:lnTo>
                  <a:pt x="135636" y="451103"/>
                </a:lnTo>
                <a:lnTo>
                  <a:pt x="160020" y="413003"/>
                </a:lnTo>
                <a:lnTo>
                  <a:pt x="185928" y="376427"/>
                </a:lnTo>
                <a:lnTo>
                  <a:pt x="213360" y="339852"/>
                </a:lnTo>
                <a:lnTo>
                  <a:pt x="242316" y="306323"/>
                </a:lnTo>
                <a:lnTo>
                  <a:pt x="274320" y="274319"/>
                </a:lnTo>
                <a:lnTo>
                  <a:pt x="306324" y="243839"/>
                </a:lnTo>
                <a:lnTo>
                  <a:pt x="339851" y="213360"/>
                </a:lnTo>
                <a:lnTo>
                  <a:pt x="374904" y="185927"/>
                </a:lnTo>
                <a:lnTo>
                  <a:pt x="411480" y="160019"/>
                </a:lnTo>
                <a:lnTo>
                  <a:pt x="449580" y="135635"/>
                </a:lnTo>
                <a:lnTo>
                  <a:pt x="489204" y="112776"/>
                </a:lnTo>
                <a:lnTo>
                  <a:pt x="528828" y="92964"/>
                </a:lnTo>
                <a:lnTo>
                  <a:pt x="569975" y="73152"/>
                </a:lnTo>
                <a:lnTo>
                  <a:pt x="612648" y="56388"/>
                </a:lnTo>
                <a:lnTo>
                  <a:pt x="701040" y="28956"/>
                </a:lnTo>
                <a:lnTo>
                  <a:pt x="746760" y="18287"/>
                </a:lnTo>
                <a:lnTo>
                  <a:pt x="792479" y="10667"/>
                </a:lnTo>
                <a:lnTo>
                  <a:pt x="838200" y="4571"/>
                </a:lnTo>
                <a:lnTo>
                  <a:pt x="909828" y="0"/>
                </a:lnTo>
                <a:lnTo>
                  <a:pt x="934212" y="0"/>
                </a:lnTo>
                <a:lnTo>
                  <a:pt x="938783" y="1523"/>
                </a:lnTo>
                <a:lnTo>
                  <a:pt x="8055864" y="1523"/>
                </a:lnTo>
                <a:lnTo>
                  <a:pt x="8103108" y="4571"/>
                </a:lnTo>
                <a:lnTo>
                  <a:pt x="8148828" y="10667"/>
                </a:lnTo>
                <a:lnTo>
                  <a:pt x="931163" y="10667"/>
                </a:lnTo>
                <a:lnTo>
                  <a:pt x="931163" y="12191"/>
                </a:lnTo>
                <a:lnTo>
                  <a:pt x="911352" y="12191"/>
                </a:lnTo>
                <a:lnTo>
                  <a:pt x="839724" y="16764"/>
                </a:lnTo>
                <a:lnTo>
                  <a:pt x="794004" y="22860"/>
                </a:lnTo>
                <a:lnTo>
                  <a:pt x="704087" y="41147"/>
                </a:lnTo>
                <a:lnTo>
                  <a:pt x="659891" y="53339"/>
                </a:lnTo>
                <a:lnTo>
                  <a:pt x="617220" y="68580"/>
                </a:lnTo>
                <a:lnTo>
                  <a:pt x="576071" y="85343"/>
                </a:lnTo>
                <a:lnTo>
                  <a:pt x="534924" y="103631"/>
                </a:lnTo>
                <a:lnTo>
                  <a:pt x="495299" y="123443"/>
                </a:lnTo>
                <a:lnTo>
                  <a:pt x="457199" y="146303"/>
                </a:lnTo>
                <a:lnTo>
                  <a:pt x="419099" y="170688"/>
                </a:lnTo>
                <a:lnTo>
                  <a:pt x="382524" y="196595"/>
                </a:lnTo>
                <a:lnTo>
                  <a:pt x="348995" y="222503"/>
                </a:lnTo>
                <a:lnTo>
                  <a:pt x="315468" y="252984"/>
                </a:lnTo>
                <a:lnTo>
                  <a:pt x="283464" y="283464"/>
                </a:lnTo>
                <a:lnTo>
                  <a:pt x="251460" y="315468"/>
                </a:lnTo>
                <a:lnTo>
                  <a:pt x="222503" y="348995"/>
                </a:lnTo>
                <a:lnTo>
                  <a:pt x="196595" y="382523"/>
                </a:lnTo>
                <a:lnTo>
                  <a:pt x="170687" y="419099"/>
                </a:lnTo>
                <a:lnTo>
                  <a:pt x="146303" y="457199"/>
                </a:lnTo>
                <a:lnTo>
                  <a:pt x="123443" y="495299"/>
                </a:lnTo>
                <a:lnTo>
                  <a:pt x="103632" y="534923"/>
                </a:lnTo>
                <a:lnTo>
                  <a:pt x="85343" y="576072"/>
                </a:lnTo>
                <a:lnTo>
                  <a:pt x="68580" y="617219"/>
                </a:lnTo>
                <a:lnTo>
                  <a:pt x="53339" y="661415"/>
                </a:lnTo>
                <a:lnTo>
                  <a:pt x="41147" y="704088"/>
                </a:lnTo>
                <a:lnTo>
                  <a:pt x="32003" y="749807"/>
                </a:lnTo>
                <a:lnTo>
                  <a:pt x="22859" y="794003"/>
                </a:lnTo>
                <a:lnTo>
                  <a:pt x="19811" y="818388"/>
                </a:lnTo>
                <a:lnTo>
                  <a:pt x="16763" y="841248"/>
                </a:lnTo>
                <a:lnTo>
                  <a:pt x="13716" y="886968"/>
                </a:lnTo>
                <a:lnTo>
                  <a:pt x="12191" y="911351"/>
                </a:lnTo>
                <a:lnTo>
                  <a:pt x="12191" y="2720339"/>
                </a:lnTo>
                <a:close/>
              </a:path>
              <a:path w="8935720" h="2720340">
                <a:moveTo>
                  <a:pt x="938783" y="1523"/>
                </a:moveTo>
                <a:lnTo>
                  <a:pt x="934212" y="0"/>
                </a:lnTo>
                <a:lnTo>
                  <a:pt x="937260" y="0"/>
                </a:lnTo>
                <a:lnTo>
                  <a:pt x="938783" y="1523"/>
                </a:lnTo>
                <a:close/>
              </a:path>
              <a:path w="8935720" h="2720340">
                <a:moveTo>
                  <a:pt x="8055864" y="1523"/>
                </a:moveTo>
                <a:lnTo>
                  <a:pt x="938783" y="1523"/>
                </a:lnTo>
                <a:lnTo>
                  <a:pt x="937260" y="0"/>
                </a:lnTo>
                <a:lnTo>
                  <a:pt x="8031480" y="0"/>
                </a:lnTo>
                <a:lnTo>
                  <a:pt x="8055864" y="1523"/>
                </a:lnTo>
                <a:close/>
              </a:path>
              <a:path w="8935720" h="2720340">
                <a:moveTo>
                  <a:pt x="934212" y="12191"/>
                </a:moveTo>
                <a:lnTo>
                  <a:pt x="931163" y="12191"/>
                </a:lnTo>
                <a:lnTo>
                  <a:pt x="931163" y="10667"/>
                </a:lnTo>
                <a:lnTo>
                  <a:pt x="934212" y="12191"/>
                </a:lnTo>
                <a:close/>
              </a:path>
              <a:path w="8935720" h="2720340">
                <a:moveTo>
                  <a:pt x="8935212" y="940307"/>
                </a:moveTo>
                <a:lnTo>
                  <a:pt x="8933688" y="940307"/>
                </a:lnTo>
                <a:lnTo>
                  <a:pt x="8929116" y="935735"/>
                </a:lnTo>
                <a:lnTo>
                  <a:pt x="8929116" y="911351"/>
                </a:lnTo>
                <a:lnTo>
                  <a:pt x="8927592" y="886968"/>
                </a:lnTo>
                <a:lnTo>
                  <a:pt x="8924544" y="841248"/>
                </a:lnTo>
                <a:lnTo>
                  <a:pt x="8918448" y="794003"/>
                </a:lnTo>
                <a:lnTo>
                  <a:pt x="8910828" y="749807"/>
                </a:lnTo>
                <a:lnTo>
                  <a:pt x="8900160" y="704088"/>
                </a:lnTo>
                <a:lnTo>
                  <a:pt x="8887968" y="661415"/>
                </a:lnTo>
                <a:lnTo>
                  <a:pt x="8857488" y="576072"/>
                </a:lnTo>
                <a:lnTo>
                  <a:pt x="8839200" y="534923"/>
                </a:lnTo>
                <a:lnTo>
                  <a:pt x="8817864" y="495299"/>
                </a:lnTo>
                <a:lnTo>
                  <a:pt x="8796528" y="457199"/>
                </a:lnTo>
                <a:lnTo>
                  <a:pt x="8772144" y="419099"/>
                </a:lnTo>
                <a:lnTo>
                  <a:pt x="8746236" y="384048"/>
                </a:lnTo>
                <a:lnTo>
                  <a:pt x="8718804" y="348995"/>
                </a:lnTo>
                <a:lnTo>
                  <a:pt x="8689848" y="315468"/>
                </a:lnTo>
                <a:lnTo>
                  <a:pt x="8659368" y="283464"/>
                </a:lnTo>
                <a:lnTo>
                  <a:pt x="8627364" y="252984"/>
                </a:lnTo>
                <a:lnTo>
                  <a:pt x="8593835" y="224027"/>
                </a:lnTo>
                <a:lnTo>
                  <a:pt x="8558784" y="196595"/>
                </a:lnTo>
                <a:lnTo>
                  <a:pt x="8523732" y="170688"/>
                </a:lnTo>
                <a:lnTo>
                  <a:pt x="8485632" y="146303"/>
                </a:lnTo>
                <a:lnTo>
                  <a:pt x="8447532" y="123443"/>
                </a:lnTo>
                <a:lnTo>
                  <a:pt x="8407908" y="103631"/>
                </a:lnTo>
                <a:lnTo>
                  <a:pt x="8366760" y="85343"/>
                </a:lnTo>
                <a:lnTo>
                  <a:pt x="8324088" y="68580"/>
                </a:lnTo>
                <a:lnTo>
                  <a:pt x="8281416" y="54864"/>
                </a:lnTo>
                <a:lnTo>
                  <a:pt x="8237219" y="41147"/>
                </a:lnTo>
                <a:lnTo>
                  <a:pt x="8147304" y="22860"/>
                </a:lnTo>
                <a:lnTo>
                  <a:pt x="8101584" y="16764"/>
                </a:lnTo>
                <a:lnTo>
                  <a:pt x="8054340" y="13715"/>
                </a:lnTo>
                <a:lnTo>
                  <a:pt x="8031480" y="13715"/>
                </a:lnTo>
                <a:lnTo>
                  <a:pt x="8007096" y="12191"/>
                </a:lnTo>
                <a:lnTo>
                  <a:pt x="934212" y="12191"/>
                </a:lnTo>
                <a:lnTo>
                  <a:pt x="931163" y="10667"/>
                </a:lnTo>
                <a:lnTo>
                  <a:pt x="8148828" y="10667"/>
                </a:lnTo>
                <a:lnTo>
                  <a:pt x="8196072" y="18287"/>
                </a:lnTo>
                <a:lnTo>
                  <a:pt x="8240268" y="28956"/>
                </a:lnTo>
                <a:lnTo>
                  <a:pt x="8328660" y="56388"/>
                </a:lnTo>
                <a:lnTo>
                  <a:pt x="8371332" y="73152"/>
                </a:lnTo>
                <a:lnTo>
                  <a:pt x="8412480" y="92964"/>
                </a:lnTo>
                <a:lnTo>
                  <a:pt x="8452104" y="112776"/>
                </a:lnTo>
                <a:lnTo>
                  <a:pt x="8491728" y="135635"/>
                </a:lnTo>
                <a:lnTo>
                  <a:pt x="8529828" y="160019"/>
                </a:lnTo>
                <a:lnTo>
                  <a:pt x="8566404" y="185927"/>
                </a:lnTo>
                <a:lnTo>
                  <a:pt x="8601456" y="213360"/>
                </a:lnTo>
                <a:lnTo>
                  <a:pt x="8636508" y="242315"/>
                </a:lnTo>
                <a:lnTo>
                  <a:pt x="8668512" y="274319"/>
                </a:lnTo>
                <a:lnTo>
                  <a:pt x="8698992" y="306323"/>
                </a:lnTo>
                <a:lnTo>
                  <a:pt x="8727948" y="339852"/>
                </a:lnTo>
                <a:lnTo>
                  <a:pt x="8756904" y="374903"/>
                </a:lnTo>
                <a:lnTo>
                  <a:pt x="8782812" y="411480"/>
                </a:lnTo>
                <a:lnTo>
                  <a:pt x="8807196" y="449580"/>
                </a:lnTo>
                <a:lnTo>
                  <a:pt x="8828532" y="489203"/>
                </a:lnTo>
                <a:lnTo>
                  <a:pt x="8849868" y="530352"/>
                </a:lnTo>
                <a:lnTo>
                  <a:pt x="8868156" y="571499"/>
                </a:lnTo>
                <a:lnTo>
                  <a:pt x="8884919" y="614172"/>
                </a:lnTo>
                <a:lnTo>
                  <a:pt x="8900160" y="656844"/>
                </a:lnTo>
                <a:lnTo>
                  <a:pt x="8912352" y="701040"/>
                </a:lnTo>
                <a:lnTo>
                  <a:pt x="8923019" y="746760"/>
                </a:lnTo>
                <a:lnTo>
                  <a:pt x="8930640" y="792480"/>
                </a:lnTo>
                <a:lnTo>
                  <a:pt x="8935212" y="827534"/>
                </a:lnTo>
                <a:lnTo>
                  <a:pt x="8935212" y="940307"/>
                </a:lnTo>
                <a:close/>
              </a:path>
              <a:path w="8935720" h="2720340">
                <a:moveTo>
                  <a:pt x="8933688" y="940307"/>
                </a:moveTo>
                <a:lnTo>
                  <a:pt x="8930640" y="940307"/>
                </a:lnTo>
                <a:lnTo>
                  <a:pt x="8929116" y="937260"/>
                </a:lnTo>
                <a:lnTo>
                  <a:pt x="8929116" y="935735"/>
                </a:lnTo>
                <a:lnTo>
                  <a:pt x="8933688" y="940307"/>
                </a:lnTo>
                <a:close/>
              </a:path>
              <a:path w="8935720" h="2720340">
                <a:moveTo>
                  <a:pt x="8935212" y="2720339"/>
                </a:moveTo>
                <a:lnTo>
                  <a:pt x="8929116" y="2720339"/>
                </a:lnTo>
                <a:lnTo>
                  <a:pt x="8929116" y="937260"/>
                </a:lnTo>
                <a:lnTo>
                  <a:pt x="8930640" y="940307"/>
                </a:lnTo>
                <a:lnTo>
                  <a:pt x="8935212" y="940307"/>
                </a:lnTo>
                <a:lnTo>
                  <a:pt x="8935212" y="2720339"/>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647123" y="3840480"/>
            <a:ext cx="8935212" cy="2865120"/>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665989" y="3886202"/>
            <a:ext cx="8935720" cy="2865120"/>
          </a:xfrm>
          <a:custGeom>
            <a:avLst/>
            <a:gdLst/>
            <a:ahLst/>
            <a:cxnLst/>
            <a:rect l="l" t="t" r="r" b="b"/>
            <a:pathLst>
              <a:path w="8935720" h="2865120">
                <a:moveTo>
                  <a:pt x="0" y="1926336"/>
                </a:moveTo>
                <a:lnTo>
                  <a:pt x="0" y="0"/>
                </a:lnTo>
                <a:lnTo>
                  <a:pt x="12191" y="0"/>
                </a:lnTo>
                <a:lnTo>
                  <a:pt x="12191" y="1921764"/>
                </a:lnTo>
                <a:lnTo>
                  <a:pt x="7620" y="1921764"/>
                </a:lnTo>
                <a:lnTo>
                  <a:pt x="4572" y="1923288"/>
                </a:lnTo>
                <a:lnTo>
                  <a:pt x="1524" y="1923288"/>
                </a:lnTo>
                <a:lnTo>
                  <a:pt x="0" y="1926336"/>
                </a:lnTo>
                <a:close/>
              </a:path>
              <a:path w="8935720" h="2865120">
                <a:moveTo>
                  <a:pt x="8010144" y="2860548"/>
                </a:moveTo>
                <a:lnTo>
                  <a:pt x="8001000" y="2860548"/>
                </a:lnTo>
                <a:lnTo>
                  <a:pt x="8007096" y="2851404"/>
                </a:lnTo>
                <a:lnTo>
                  <a:pt x="8031480" y="2851404"/>
                </a:lnTo>
                <a:lnTo>
                  <a:pt x="8054340" y="2849880"/>
                </a:lnTo>
                <a:lnTo>
                  <a:pt x="8078724" y="2849880"/>
                </a:lnTo>
                <a:lnTo>
                  <a:pt x="8147304" y="2840736"/>
                </a:lnTo>
                <a:lnTo>
                  <a:pt x="8193024" y="2833116"/>
                </a:lnTo>
                <a:lnTo>
                  <a:pt x="8237219" y="2822448"/>
                </a:lnTo>
                <a:lnTo>
                  <a:pt x="8281416" y="2810255"/>
                </a:lnTo>
                <a:lnTo>
                  <a:pt x="8324088" y="2796539"/>
                </a:lnTo>
                <a:lnTo>
                  <a:pt x="8366760" y="2779776"/>
                </a:lnTo>
                <a:lnTo>
                  <a:pt x="8406384" y="2761488"/>
                </a:lnTo>
                <a:lnTo>
                  <a:pt x="8485632" y="2718816"/>
                </a:lnTo>
                <a:lnTo>
                  <a:pt x="8522208" y="2694432"/>
                </a:lnTo>
                <a:lnTo>
                  <a:pt x="8558784" y="2668523"/>
                </a:lnTo>
                <a:lnTo>
                  <a:pt x="8593835" y="2641092"/>
                </a:lnTo>
                <a:lnTo>
                  <a:pt x="8627364" y="2612136"/>
                </a:lnTo>
                <a:lnTo>
                  <a:pt x="8659368" y="2581655"/>
                </a:lnTo>
                <a:lnTo>
                  <a:pt x="8689848" y="2549652"/>
                </a:lnTo>
                <a:lnTo>
                  <a:pt x="8718804" y="2516123"/>
                </a:lnTo>
                <a:lnTo>
                  <a:pt x="8746236" y="2481071"/>
                </a:lnTo>
                <a:lnTo>
                  <a:pt x="8772144" y="2446020"/>
                </a:lnTo>
                <a:lnTo>
                  <a:pt x="8796528" y="2407920"/>
                </a:lnTo>
                <a:lnTo>
                  <a:pt x="8817864" y="2369820"/>
                </a:lnTo>
                <a:lnTo>
                  <a:pt x="8839200" y="2330196"/>
                </a:lnTo>
                <a:lnTo>
                  <a:pt x="8857488" y="2289048"/>
                </a:lnTo>
                <a:lnTo>
                  <a:pt x="8874252" y="2246376"/>
                </a:lnTo>
                <a:lnTo>
                  <a:pt x="8887968" y="2203704"/>
                </a:lnTo>
                <a:lnTo>
                  <a:pt x="8900160" y="2159507"/>
                </a:lnTo>
                <a:lnTo>
                  <a:pt x="8910828" y="2115312"/>
                </a:lnTo>
                <a:lnTo>
                  <a:pt x="8918448" y="2069592"/>
                </a:lnTo>
                <a:lnTo>
                  <a:pt x="8927592" y="2001012"/>
                </a:lnTo>
                <a:lnTo>
                  <a:pt x="8927592" y="1976628"/>
                </a:lnTo>
                <a:lnTo>
                  <a:pt x="8929116" y="1953768"/>
                </a:lnTo>
                <a:lnTo>
                  <a:pt x="8929116" y="0"/>
                </a:lnTo>
                <a:lnTo>
                  <a:pt x="8935212" y="0"/>
                </a:lnTo>
                <a:lnTo>
                  <a:pt x="8935212" y="2048255"/>
                </a:lnTo>
                <a:lnTo>
                  <a:pt x="8923019" y="2118360"/>
                </a:lnTo>
                <a:lnTo>
                  <a:pt x="8912352" y="2162555"/>
                </a:lnTo>
                <a:lnTo>
                  <a:pt x="8900160" y="2206752"/>
                </a:lnTo>
                <a:lnTo>
                  <a:pt x="8884919" y="2250948"/>
                </a:lnTo>
                <a:lnTo>
                  <a:pt x="8868156" y="2293620"/>
                </a:lnTo>
                <a:lnTo>
                  <a:pt x="8849868" y="2334768"/>
                </a:lnTo>
                <a:lnTo>
                  <a:pt x="8830056" y="2374392"/>
                </a:lnTo>
                <a:lnTo>
                  <a:pt x="8807196" y="2414016"/>
                </a:lnTo>
                <a:lnTo>
                  <a:pt x="8782812" y="2452116"/>
                </a:lnTo>
                <a:lnTo>
                  <a:pt x="8756904" y="2488692"/>
                </a:lnTo>
                <a:lnTo>
                  <a:pt x="8729472" y="2523744"/>
                </a:lnTo>
                <a:lnTo>
                  <a:pt x="8698992" y="2558796"/>
                </a:lnTo>
                <a:lnTo>
                  <a:pt x="8668512" y="2590800"/>
                </a:lnTo>
                <a:lnTo>
                  <a:pt x="8636508" y="2621280"/>
                </a:lnTo>
                <a:lnTo>
                  <a:pt x="8566404" y="2679192"/>
                </a:lnTo>
                <a:lnTo>
                  <a:pt x="8529828" y="2705100"/>
                </a:lnTo>
                <a:lnTo>
                  <a:pt x="8491728" y="2729484"/>
                </a:lnTo>
                <a:lnTo>
                  <a:pt x="8453628" y="2752344"/>
                </a:lnTo>
                <a:lnTo>
                  <a:pt x="8412480" y="2772155"/>
                </a:lnTo>
                <a:lnTo>
                  <a:pt x="8371332" y="2790444"/>
                </a:lnTo>
                <a:lnTo>
                  <a:pt x="8328660" y="2807207"/>
                </a:lnTo>
                <a:lnTo>
                  <a:pt x="8285988" y="2822448"/>
                </a:lnTo>
                <a:lnTo>
                  <a:pt x="8240268" y="2834639"/>
                </a:lnTo>
                <a:lnTo>
                  <a:pt x="8196072" y="2845307"/>
                </a:lnTo>
                <a:lnTo>
                  <a:pt x="8150352" y="2854452"/>
                </a:lnTo>
                <a:lnTo>
                  <a:pt x="8138157" y="2855976"/>
                </a:lnTo>
                <a:lnTo>
                  <a:pt x="8013192" y="2855976"/>
                </a:lnTo>
                <a:lnTo>
                  <a:pt x="8010144" y="2860548"/>
                </a:lnTo>
                <a:close/>
              </a:path>
              <a:path w="8935720" h="2865120">
                <a:moveTo>
                  <a:pt x="12191" y="1927860"/>
                </a:moveTo>
                <a:lnTo>
                  <a:pt x="10668" y="1924812"/>
                </a:lnTo>
                <a:lnTo>
                  <a:pt x="7620" y="1921764"/>
                </a:lnTo>
                <a:lnTo>
                  <a:pt x="12191" y="1921764"/>
                </a:lnTo>
                <a:lnTo>
                  <a:pt x="12191" y="1927860"/>
                </a:lnTo>
                <a:close/>
              </a:path>
              <a:path w="8935720" h="2865120">
                <a:moveTo>
                  <a:pt x="0" y="1930907"/>
                </a:moveTo>
                <a:lnTo>
                  <a:pt x="0" y="1929384"/>
                </a:lnTo>
                <a:lnTo>
                  <a:pt x="12191" y="1927860"/>
                </a:lnTo>
                <a:lnTo>
                  <a:pt x="12191" y="1929384"/>
                </a:lnTo>
                <a:lnTo>
                  <a:pt x="0" y="1930907"/>
                </a:lnTo>
                <a:close/>
              </a:path>
              <a:path w="8935720" h="2865120">
                <a:moveTo>
                  <a:pt x="4572" y="1937004"/>
                </a:moveTo>
                <a:lnTo>
                  <a:pt x="1524" y="1933955"/>
                </a:lnTo>
                <a:lnTo>
                  <a:pt x="0" y="1930907"/>
                </a:lnTo>
                <a:lnTo>
                  <a:pt x="12191" y="1929384"/>
                </a:lnTo>
                <a:lnTo>
                  <a:pt x="12191" y="1932432"/>
                </a:lnTo>
                <a:lnTo>
                  <a:pt x="10668" y="1935480"/>
                </a:lnTo>
                <a:lnTo>
                  <a:pt x="7620" y="1935480"/>
                </a:lnTo>
                <a:lnTo>
                  <a:pt x="4572" y="1937004"/>
                </a:lnTo>
                <a:close/>
              </a:path>
              <a:path w="8935720" h="2865120">
                <a:moveTo>
                  <a:pt x="8007096" y="2865120"/>
                </a:moveTo>
                <a:lnTo>
                  <a:pt x="911352" y="2865120"/>
                </a:lnTo>
                <a:lnTo>
                  <a:pt x="839724" y="2860548"/>
                </a:lnTo>
                <a:lnTo>
                  <a:pt x="792479" y="2854452"/>
                </a:lnTo>
                <a:lnTo>
                  <a:pt x="746760" y="2845307"/>
                </a:lnTo>
                <a:lnTo>
                  <a:pt x="701040" y="2834639"/>
                </a:lnTo>
                <a:lnTo>
                  <a:pt x="656844" y="2822448"/>
                </a:lnTo>
                <a:lnTo>
                  <a:pt x="571499" y="2791968"/>
                </a:lnTo>
                <a:lnTo>
                  <a:pt x="489204" y="2752344"/>
                </a:lnTo>
                <a:lnTo>
                  <a:pt x="449580" y="2729484"/>
                </a:lnTo>
                <a:lnTo>
                  <a:pt x="413004" y="2705100"/>
                </a:lnTo>
                <a:lnTo>
                  <a:pt x="374904" y="2679192"/>
                </a:lnTo>
                <a:lnTo>
                  <a:pt x="339851" y="2651760"/>
                </a:lnTo>
                <a:lnTo>
                  <a:pt x="306324" y="2621280"/>
                </a:lnTo>
                <a:lnTo>
                  <a:pt x="274320" y="2590800"/>
                </a:lnTo>
                <a:lnTo>
                  <a:pt x="242316" y="2558796"/>
                </a:lnTo>
                <a:lnTo>
                  <a:pt x="213360" y="2523744"/>
                </a:lnTo>
                <a:lnTo>
                  <a:pt x="185928" y="2488692"/>
                </a:lnTo>
                <a:lnTo>
                  <a:pt x="160020" y="2452116"/>
                </a:lnTo>
                <a:lnTo>
                  <a:pt x="135636" y="2414016"/>
                </a:lnTo>
                <a:lnTo>
                  <a:pt x="112776" y="2375916"/>
                </a:lnTo>
                <a:lnTo>
                  <a:pt x="91439" y="2334768"/>
                </a:lnTo>
                <a:lnTo>
                  <a:pt x="73151" y="2293620"/>
                </a:lnTo>
                <a:lnTo>
                  <a:pt x="56387" y="2250948"/>
                </a:lnTo>
                <a:lnTo>
                  <a:pt x="42672" y="2208276"/>
                </a:lnTo>
                <a:lnTo>
                  <a:pt x="28955" y="2162555"/>
                </a:lnTo>
                <a:lnTo>
                  <a:pt x="18287" y="2118360"/>
                </a:lnTo>
                <a:lnTo>
                  <a:pt x="10668" y="2072639"/>
                </a:lnTo>
                <a:lnTo>
                  <a:pt x="7620" y="2048255"/>
                </a:lnTo>
                <a:lnTo>
                  <a:pt x="4572" y="2025396"/>
                </a:lnTo>
                <a:lnTo>
                  <a:pt x="2946" y="1999488"/>
                </a:lnTo>
                <a:lnTo>
                  <a:pt x="1428" y="1976628"/>
                </a:lnTo>
                <a:lnTo>
                  <a:pt x="0" y="1953768"/>
                </a:lnTo>
                <a:lnTo>
                  <a:pt x="0" y="1930907"/>
                </a:lnTo>
                <a:lnTo>
                  <a:pt x="1524" y="1933955"/>
                </a:lnTo>
                <a:lnTo>
                  <a:pt x="4572" y="1937004"/>
                </a:lnTo>
                <a:lnTo>
                  <a:pt x="12191" y="1937004"/>
                </a:lnTo>
                <a:lnTo>
                  <a:pt x="12287" y="1953768"/>
                </a:lnTo>
                <a:lnTo>
                  <a:pt x="13817" y="1978152"/>
                </a:lnTo>
                <a:lnTo>
                  <a:pt x="15335" y="2001012"/>
                </a:lnTo>
                <a:lnTo>
                  <a:pt x="16763" y="2023871"/>
                </a:lnTo>
                <a:lnTo>
                  <a:pt x="22859" y="2069592"/>
                </a:lnTo>
                <a:lnTo>
                  <a:pt x="30480" y="2115312"/>
                </a:lnTo>
                <a:lnTo>
                  <a:pt x="41147" y="2159507"/>
                </a:lnTo>
                <a:lnTo>
                  <a:pt x="53339" y="2203704"/>
                </a:lnTo>
                <a:lnTo>
                  <a:pt x="68580" y="2246376"/>
                </a:lnTo>
                <a:lnTo>
                  <a:pt x="85343" y="2289048"/>
                </a:lnTo>
                <a:lnTo>
                  <a:pt x="103632" y="2328671"/>
                </a:lnTo>
                <a:lnTo>
                  <a:pt x="123443" y="2368296"/>
                </a:lnTo>
                <a:lnTo>
                  <a:pt x="146303" y="2407920"/>
                </a:lnTo>
                <a:lnTo>
                  <a:pt x="195072" y="2481071"/>
                </a:lnTo>
                <a:lnTo>
                  <a:pt x="222503" y="2516123"/>
                </a:lnTo>
                <a:lnTo>
                  <a:pt x="251460" y="2549652"/>
                </a:lnTo>
                <a:lnTo>
                  <a:pt x="281939" y="2581655"/>
                </a:lnTo>
                <a:lnTo>
                  <a:pt x="313943" y="2612136"/>
                </a:lnTo>
                <a:lnTo>
                  <a:pt x="347472" y="2641092"/>
                </a:lnTo>
                <a:lnTo>
                  <a:pt x="382524" y="2668523"/>
                </a:lnTo>
                <a:lnTo>
                  <a:pt x="419099" y="2694432"/>
                </a:lnTo>
                <a:lnTo>
                  <a:pt x="457199" y="2718816"/>
                </a:lnTo>
                <a:lnTo>
                  <a:pt x="495299" y="2740152"/>
                </a:lnTo>
                <a:lnTo>
                  <a:pt x="534924" y="2761488"/>
                </a:lnTo>
                <a:lnTo>
                  <a:pt x="576071" y="2779776"/>
                </a:lnTo>
                <a:lnTo>
                  <a:pt x="617220" y="2796539"/>
                </a:lnTo>
                <a:lnTo>
                  <a:pt x="659891" y="2810255"/>
                </a:lnTo>
                <a:lnTo>
                  <a:pt x="704087" y="2822448"/>
                </a:lnTo>
                <a:lnTo>
                  <a:pt x="748283" y="2833116"/>
                </a:lnTo>
                <a:lnTo>
                  <a:pt x="794004" y="2840736"/>
                </a:lnTo>
                <a:lnTo>
                  <a:pt x="816863" y="2845307"/>
                </a:lnTo>
                <a:lnTo>
                  <a:pt x="841248" y="2846832"/>
                </a:lnTo>
                <a:lnTo>
                  <a:pt x="864108" y="2849880"/>
                </a:lnTo>
                <a:lnTo>
                  <a:pt x="886967" y="2851404"/>
                </a:lnTo>
                <a:lnTo>
                  <a:pt x="8005572" y="2851404"/>
                </a:lnTo>
                <a:lnTo>
                  <a:pt x="8002524" y="2852928"/>
                </a:lnTo>
                <a:lnTo>
                  <a:pt x="8001000" y="2854452"/>
                </a:lnTo>
                <a:lnTo>
                  <a:pt x="8001000" y="2860548"/>
                </a:lnTo>
                <a:lnTo>
                  <a:pt x="8010144" y="2860548"/>
                </a:lnTo>
                <a:lnTo>
                  <a:pt x="8007096" y="2865120"/>
                </a:lnTo>
                <a:close/>
              </a:path>
              <a:path w="8935720" h="2865120">
                <a:moveTo>
                  <a:pt x="12191" y="1937004"/>
                </a:moveTo>
                <a:lnTo>
                  <a:pt x="4572" y="1937004"/>
                </a:lnTo>
                <a:lnTo>
                  <a:pt x="7620" y="1935480"/>
                </a:lnTo>
                <a:lnTo>
                  <a:pt x="10668" y="1935480"/>
                </a:lnTo>
                <a:lnTo>
                  <a:pt x="12191" y="1932432"/>
                </a:lnTo>
                <a:lnTo>
                  <a:pt x="12191" y="1937004"/>
                </a:lnTo>
                <a:close/>
              </a:path>
              <a:path w="8935720" h="2865120">
                <a:moveTo>
                  <a:pt x="8001000" y="2860548"/>
                </a:moveTo>
                <a:lnTo>
                  <a:pt x="8001000" y="2854452"/>
                </a:lnTo>
                <a:lnTo>
                  <a:pt x="8002524" y="2852928"/>
                </a:lnTo>
                <a:lnTo>
                  <a:pt x="8005572" y="2851404"/>
                </a:lnTo>
                <a:lnTo>
                  <a:pt x="8007096" y="2851404"/>
                </a:lnTo>
                <a:lnTo>
                  <a:pt x="8001000" y="2860548"/>
                </a:lnTo>
                <a:close/>
              </a:path>
              <a:path w="8935720" h="2865120">
                <a:moveTo>
                  <a:pt x="8007096" y="2865120"/>
                </a:moveTo>
                <a:lnTo>
                  <a:pt x="8013192" y="2855976"/>
                </a:lnTo>
                <a:lnTo>
                  <a:pt x="8013192" y="2862072"/>
                </a:lnTo>
                <a:lnTo>
                  <a:pt x="8010347" y="2864916"/>
                </a:lnTo>
                <a:lnTo>
                  <a:pt x="8007096" y="2865120"/>
                </a:lnTo>
                <a:close/>
              </a:path>
              <a:path w="8935720" h="2865120">
                <a:moveTo>
                  <a:pt x="8010347" y="2864916"/>
                </a:moveTo>
                <a:lnTo>
                  <a:pt x="8013192" y="2862072"/>
                </a:lnTo>
                <a:lnTo>
                  <a:pt x="8013192" y="2855976"/>
                </a:lnTo>
                <a:lnTo>
                  <a:pt x="8138157" y="2855976"/>
                </a:lnTo>
                <a:lnTo>
                  <a:pt x="8125968" y="2857500"/>
                </a:lnTo>
                <a:lnTo>
                  <a:pt x="8103108" y="2859023"/>
                </a:lnTo>
                <a:lnTo>
                  <a:pt x="8078724" y="2862072"/>
                </a:lnTo>
                <a:lnTo>
                  <a:pt x="8055864" y="2863596"/>
                </a:lnTo>
                <a:lnTo>
                  <a:pt x="8031480" y="2863596"/>
                </a:lnTo>
                <a:lnTo>
                  <a:pt x="8010347" y="2864916"/>
                </a:lnTo>
                <a:close/>
              </a:path>
              <a:path w="8935720" h="2865120">
                <a:moveTo>
                  <a:pt x="8010144" y="2865120"/>
                </a:moveTo>
                <a:lnTo>
                  <a:pt x="8007096" y="2865120"/>
                </a:lnTo>
                <a:lnTo>
                  <a:pt x="8010347" y="2864916"/>
                </a:lnTo>
                <a:lnTo>
                  <a:pt x="8010144" y="2865120"/>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8" name="object 8"/>
          <p:cNvSpPr txBox="1"/>
          <p:nvPr/>
        </p:nvSpPr>
        <p:spPr>
          <a:xfrm>
            <a:off x="1187324" y="1848785"/>
            <a:ext cx="7893050" cy="4244107"/>
          </a:xfrm>
          <a:prstGeom prst="rect">
            <a:avLst/>
          </a:prstGeom>
        </p:spPr>
        <p:txBody>
          <a:bodyPr vert="horz" wrap="square" lIns="0" tIns="12061" rIns="0" bIns="0" rtlCol="0">
            <a:spAutoFit/>
          </a:bodyPr>
          <a:lstStyle/>
          <a:p>
            <a:r>
              <a:rPr lang="en-US" sz="2500" b="1" dirty="0">
                <a:latin typeface="Times New Roman" pitchFamily="18" charset="0"/>
                <a:cs typeface="Times New Roman" pitchFamily="18" charset="0"/>
              </a:rPr>
              <a:t>1. Which is not a renewable energy source?</a:t>
            </a:r>
          </a:p>
          <a:p>
            <a:pPr marL="342819" indent="-342819">
              <a:buFont typeface="Arial" pitchFamily="34" charset="0"/>
              <a:buChar char="•"/>
            </a:pPr>
            <a:r>
              <a:rPr lang="en-US" sz="2500" b="1" dirty="0">
                <a:latin typeface="Times New Roman" pitchFamily="18" charset="0"/>
                <a:cs typeface="Times New Roman" pitchFamily="18" charset="0"/>
              </a:rPr>
              <a:t>Coal</a:t>
            </a:r>
          </a:p>
          <a:p>
            <a:pPr marL="342819" indent="-342819">
              <a:buFont typeface="Arial" pitchFamily="34" charset="0"/>
              <a:buChar char="•"/>
            </a:pPr>
            <a:r>
              <a:rPr lang="en-US" sz="2500" dirty="0">
                <a:latin typeface="Times New Roman" pitchFamily="18" charset="0"/>
                <a:cs typeface="Times New Roman" pitchFamily="18" charset="0"/>
              </a:rPr>
              <a:t>Sunlight</a:t>
            </a:r>
          </a:p>
          <a:p>
            <a:pPr marL="342819" indent="-342819">
              <a:buFont typeface="Arial" pitchFamily="34" charset="0"/>
              <a:buChar char="•"/>
            </a:pPr>
            <a:r>
              <a:rPr lang="en-US" sz="2500" dirty="0">
                <a:latin typeface="Times New Roman" pitchFamily="18" charset="0"/>
                <a:cs typeface="Times New Roman" pitchFamily="18" charset="0"/>
              </a:rPr>
              <a:t>Water</a:t>
            </a:r>
          </a:p>
          <a:p>
            <a:pPr marL="342819" indent="-342819">
              <a:buFont typeface="Arial" pitchFamily="34" charset="0"/>
              <a:buChar char="•"/>
            </a:pPr>
            <a:r>
              <a:rPr lang="en-US" sz="2500" dirty="0">
                <a:latin typeface="Times New Roman" pitchFamily="18" charset="0"/>
                <a:cs typeface="Times New Roman" pitchFamily="18" charset="0"/>
              </a:rPr>
              <a:t>Wind</a:t>
            </a:r>
          </a:p>
          <a:p>
            <a:r>
              <a:rPr lang="en-US" sz="2500" b="1" dirty="0">
                <a:latin typeface="Times New Roman" pitchFamily="18" charset="0"/>
                <a:cs typeface="Times New Roman" pitchFamily="18" charset="0"/>
              </a:rPr>
              <a:t>2. Energy that comes from heat below the Earth's surface is called ______.</a:t>
            </a:r>
          </a:p>
          <a:p>
            <a:pPr marL="342819" indent="-342819">
              <a:buFont typeface="Arial" pitchFamily="34" charset="0"/>
              <a:buChar char="•"/>
            </a:pPr>
            <a:r>
              <a:rPr lang="en-US" sz="2500" b="1" dirty="0">
                <a:latin typeface="Times New Roman" pitchFamily="18" charset="0"/>
                <a:cs typeface="Times New Roman" pitchFamily="18" charset="0"/>
              </a:rPr>
              <a:t>geothermal energy</a:t>
            </a:r>
          </a:p>
          <a:p>
            <a:pPr marL="342819" indent="-342819">
              <a:buFont typeface="Arial" pitchFamily="34" charset="0"/>
              <a:buChar char="•"/>
            </a:pPr>
            <a:r>
              <a:rPr lang="en-US" sz="2500" dirty="0">
                <a:latin typeface="Times New Roman" pitchFamily="18" charset="0"/>
                <a:cs typeface="Times New Roman" pitchFamily="18" charset="0"/>
              </a:rPr>
              <a:t>hydropower</a:t>
            </a:r>
          </a:p>
          <a:p>
            <a:pPr marL="342819" indent="-342819">
              <a:buFont typeface="Arial" pitchFamily="34" charset="0"/>
              <a:buChar char="•"/>
            </a:pPr>
            <a:r>
              <a:rPr lang="en-US" sz="2500" dirty="0">
                <a:latin typeface="Times New Roman" pitchFamily="18" charset="0"/>
                <a:cs typeface="Times New Roman" pitchFamily="18" charset="0"/>
              </a:rPr>
              <a:t>solar energy</a:t>
            </a:r>
          </a:p>
          <a:p>
            <a:pPr marL="342819" indent="-342819">
              <a:buFont typeface="Arial" pitchFamily="34" charset="0"/>
              <a:buChar char="•"/>
            </a:pPr>
            <a:r>
              <a:rPr lang="en-US" sz="2500" dirty="0">
                <a:latin typeface="Times New Roman" pitchFamily="18" charset="0"/>
                <a:cs typeface="Times New Roman" pitchFamily="18" charset="0"/>
              </a:rPr>
              <a:t>biomass energy</a:t>
            </a:r>
          </a:p>
        </p:txBody>
      </p:sp>
      <p:pic>
        <p:nvPicPr>
          <p:cNvPr id="9" name="Picture 2" descr="C:\Users\Sumit\Desktop\download.png"/>
          <p:cNvPicPr>
            <a:picLocks noChangeAspect="1" noChangeArrowheads="1"/>
          </p:cNvPicPr>
          <p:nvPr/>
        </p:nvPicPr>
        <p:blipFill>
          <a:blip r:embed="rId5"/>
          <a:srcRect/>
          <a:stretch>
            <a:fillRect/>
          </a:stretch>
        </p:blipFill>
        <p:spPr bwMode="auto">
          <a:xfrm>
            <a:off x="228600" y="304800"/>
            <a:ext cx="1447800" cy="914400"/>
          </a:xfrm>
          <a:prstGeom prst="rect">
            <a:avLst/>
          </a:prstGeom>
          <a:noFill/>
        </p:spPr>
      </p:pic>
      <p:sp>
        <p:nvSpPr>
          <p:cNvPr id="11" name="Date Placeholder 10">
            <a:extLst>
              <a:ext uri="{FF2B5EF4-FFF2-40B4-BE49-F238E27FC236}">
                <a16:creationId xmlns:a16="http://schemas.microsoft.com/office/drawing/2014/main" id="{21759782-1598-1AF2-DAF8-B9692EA2F46C}"/>
              </a:ext>
            </a:extLst>
          </p:cNvPr>
          <p:cNvSpPr>
            <a:spLocks noGrp="1"/>
          </p:cNvSpPr>
          <p:nvPr>
            <p:ph type="dt" sz="half" idx="6"/>
          </p:nvPr>
        </p:nvSpPr>
        <p:spPr/>
        <p:txBody>
          <a:bodyPr/>
          <a:lstStyle/>
          <a:p>
            <a:fld id="{5302EB35-2783-46E8-A5CF-09A5B8F3155B}" type="datetime1">
              <a:rPr lang="en-US" spc="-4" smtClean="0"/>
              <a:t>8/22/2022</a:t>
            </a:fld>
            <a:endParaRPr lang="en-US" spc="-4" dirty="0"/>
          </a:p>
        </p:txBody>
      </p:sp>
      <p:sp>
        <p:nvSpPr>
          <p:cNvPr id="13" name="Footer Placeholder 12">
            <a:extLst>
              <a:ext uri="{FF2B5EF4-FFF2-40B4-BE49-F238E27FC236}">
                <a16:creationId xmlns:a16="http://schemas.microsoft.com/office/drawing/2014/main" id="{95046E91-7C1D-2FE9-A88B-2026BAFD0E6A}"/>
              </a:ext>
            </a:extLst>
          </p:cNvPr>
          <p:cNvSpPr>
            <a:spLocks noGrp="1"/>
          </p:cNvSpPr>
          <p:nvPr>
            <p:ph type="ftr" sz="quarter" idx="5"/>
          </p:nvPr>
        </p:nvSpPr>
        <p:spPr/>
        <p:txBody>
          <a:bodyPr/>
          <a:lstStyle/>
          <a:p>
            <a:r>
              <a:rPr lang="sv-SE"/>
              <a:t>Mr. Vikas Kumar                  RER (KOE-074)                   Unit- 1</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9010" y="545031"/>
            <a:ext cx="2268855" cy="482601"/>
          </a:xfrm>
          <a:prstGeom prst="rect">
            <a:avLst/>
          </a:prstGeom>
        </p:spPr>
        <p:txBody>
          <a:bodyPr vert="horz" wrap="square" lIns="0" tIns="12697" rIns="0" bIns="0" rtlCol="0">
            <a:spAutoFit/>
          </a:bodyPr>
          <a:lstStyle/>
          <a:p>
            <a:pPr marL="12697">
              <a:spcBef>
                <a:spcPts val="100"/>
              </a:spcBef>
            </a:pPr>
            <a:r>
              <a:rPr spc="-60" dirty="0">
                <a:latin typeface="Times New Roman" pitchFamily="18" charset="0"/>
                <a:cs typeface="Times New Roman" pitchFamily="18" charset="0"/>
              </a:rPr>
              <a:t>DAILY</a:t>
            </a:r>
            <a:r>
              <a:rPr spc="-219" dirty="0">
                <a:latin typeface="Times New Roman" pitchFamily="18" charset="0"/>
                <a:cs typeface="Times New Roman" pitchFamily="18" charset="0"/>
              </a:rPr>
              <a:t> </a:t>
            </a:r>
            <a:r>
              <a:rPr spc="-4" dirty="0">
                <a:latin typeface="Times New Roman" pitchFamily="18" charset="0"/>
                <a:cs typeface="Times New Roman" pitchFamily="18" charset="0"/>
              </a:rPr>
              <a:t>QUIZ</a:t>
            </a:r>
          </a:p>
        </p:txBody>
      </p:sp>
      <p:sp>
        <p:nvSpPr>
          <p:cNvPr id="3" name="object 3"/>
          <p:cNvSpPr/>
          <p:nvPr/>
        </p:nvSpPr>
        <p:spPr>
          <a:xfrm>
            <a:off x="457202" y="457200"/>
            <a:ext cx="8345151"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609600" y="1295400"/>
            <a:ext cx="8935211" cy="2720339"/>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685800" y="1447800"/>
            <a:ext cx="8935720" cy="2720340"/>
          </a:xfrm>
          <a:custGeom>
            <a:avLst/>
            <a:gdLst/>
            <a:ahLst/>
            <a:cxnLst/>
            <a:rect l="l" t="t" r="r" b="b"/>
            <a:pathLst>
              <a:path w="8935720" h="2720340">
                <a:moveTo>
                  <a:pt x="12191" y="2720339"/>
                </a:moveTo>
                <a:lnTo>
                  <a:pt x="0" y="2720339"/>
                </a:lnTo>
                <a:lnTo>
                  <a:pt x="0" y="911351"/>
                </a:lnTo>
                <a:lnTo>
                  <a:pt x="1524" y="886968"/>
                </a:lnTo>
                <a:lnTo>
                  <a:pt x="3047" y="864107"/>
                </a:lnTo>
                <a:lnTo>
                  <a:pt x="4572" y="839723"/>
                </a:lnTo>
                <a:lnTo>
                  <a:pt x="7620" y="816864"/>
                </a:lnTo>
                <a:lnTo>
                  <a:pt x="10668" y="792480"/>
                </a:lnTo>
                <a:lnTo>
                  <a:pt x="18287" y="746760"/>
                </a:lnTo>
                <a:lnTo>
                  <a:pt x="28955" y="701040"/>
                </a:lnTo>
                <a:lnTo>
                  <a:pt x="41147" y="656844"/>
                </a:lnTo>
                <a:lnTo>
                  <a:pt x="56387" y="614172"/>
                </a:lnTo>
                <a:lnTo>
                  <a:pt x="73151" y="571499"/>
                </a:lnTo>
                <a:lnTo>
                  <a:pt x="91439" y="530352"/>
                </a:lnTo>
                <a:lnTo>
                  <a:pt x="112776" y="489203"/>
                </a:lnTo>
                <a:lnTo>
                  <a:pt x="135636" y="451103"/>
                </a:lnTo>
                <a:lnTo>
                  <a:pt x="160020" y="413003"/>
                </a:lnTo>
                <a:lnTo>
                  <a:pt x="185928" y="376427"/>
                </a:lnTo>
                <a:lnTo>
                  <a:pt x="213360" y="339852"/>
                </a:lnTo>
                <a:lnTo>
                  <a:pt x="242316" y="306323"/>
                </a:lnTo>
                <a:lnTo>
                  <a:pt x="274320" y="274319"/>
                </a:lnTo>
                <a:lnTo>
                  <a:pt x="306324" y="243839"/>
                </a:lnTo>
                <a:lnTo>
                  <a:pt x="339851" y="213360"/>
                </a:lnTo>
                <a:lnTo>
                  <a:pt x="374904" y="185927"/>
                </a:lnTo>
                <a:lnTo>
                  <a:pt x="411480" y="160019"/>
                </a:lnTo>
                <a:lnTo>
                  <a:pt x="449580" y="135635"/>
                </a:lnTo>
                <a:lnTo>
                  <a:pt x="489204" y="112776"/>
                </a:lnTo>
                <a:lnTo>
                  <a:pt x="528828" y="92964"/>
                </a:lnTo>
                <a:lnTo>
                  <a:pt x="569975" y="73152"/>
                </a:lnTo>
                <a:lnTo>
                  <a:pt x="612648" y="56388"/>
                </a:lnTo>
                <a:lnTo>
                  <a:pt x="701040" y="28956"/>
                </a:lnTo>
                <a:lnTo>
                  <a:pt x="746760" y="18287"/>
                </a:lnTo>
                <a:lnTo>
                  <a:pt x="792479" y="10667"/>
                </a:lnTo>
                <a:lnTo>
                  <a:pt x="838200" y="4571"/>
                </a:lnTo>
                <a:lnTo>
                  <a:pt x="909828" y="0"/>
                </a:lnTo>
                <a:lnTo>
                  <a:pt x="934212" y="0"/>
                </a:lnTo>
                <a:lnTo>
                  <a:pt x="938783" y="1523"/>
                </a:lnTo>
                <a:lnTo>
                  <a:pt x="8055864" y="1523"/>
                </a:lnTo>
                <a:lnTo>
                  <a:pt x="8103108" y="4571"/>
                </a:lnTo>
                <a:lnTo>
                  <a:pt x="8148828" y="10667"/>
                </a:lnTo>
                <a:lnTo>
                  <a:pt x="931163" y="10667"/>
                </a:lnTo>
                <a:lnTo>
                  <a:pt x="931163" y="12191"/>
                </a:lnTo>
                <a:lnTo>
                  <a:pt x="911352" y="12191"/>
                </a:lnTo>
                <a:lnTo>
                  <a:pt x="839724" y="16764"/>
                </a:lnTo>
                <a:lnTo>
                  <a:pt x="794004" y="22860"/>
                </a:lnTo>
                <a:lnTo>
                  <a:pt x="704087" y="41147"/>
                </a:lnTo>
                <a:lnTo>
                  <a:pt x="659891" y="53339"/>
                </a:lnTo>
                <a:lnTo>
                  <a:pt x="617220" y="68580"/>
                </a:lnTo>
                <a:lnTo>
                  <a:pt x="576071" y="85343"/>
                </a:lnTo>
                <a:lnTo>
                  <a:pt x="534924" y="103631"/>
                </a:lnTo>
                <a:lnTo>
                  <a:pt x="495299" y="123443"/>
                </a:lnTo>
                <a:lnTo>
                  <a:pt x="457199" y="146303"/>
                </a:lnTo>
                <a:lnTo>
                  <a:pt x="419099" y="170688"/>
                </a:lnTo>
                <a:lnTo>
                  <a:pt x="382524" y="196595"/>
                </a:lnTo>
                <a:lnTo>
                  <a:pt x="348995" y="222503"/>
                </a:lnTo>
                <a:lnTo>
                  <a:pt x="315468" y="252984"/>
                </a:lnTo>
                <a:lnTo>
                  <a:pt x="283464" y="283464"/>
                </a:lnTo>
                <a:lnTo>
                  <a:pt x="251460" y="315468"/>
                </a:lnTo>
                <a:lnTo>
                  <a:pt x="222503" y="348995"/>
                </a:lnTo>
                <a:lnTo>
                  <a:pt x="196595" y="382523"/>
                </a:lnTo>
                <a:lnTo>
                  <a:pt x="170687" y="419099"/>
                </a:lnTo>
                <a:lnTo>
                  <a:pt x="146303" y="457199"/>
                </a:lnTo>
                <a:lnTo>
                  <a:pt x="123443" y="495299"/>
                </a:lnTo>
                <a:lnTo>
                  <a:pt x="103632" y="534923"/>
                </a:lnTo>
                <a:lnTo>
                  <a:pt x="85343" y="576072"/>
                </a:lnTo>
                <a:lnTo>
                  <a:pt x="68580" y="617219"/>
                </a:lnTo>
                <a:lnTo>
                  <a:pt x="53339" y="661415"/>
                </a:lnTo>
                <a:lnTo>
                  <a:pt x="41147" y="704088"/>
                </a:lnTo>
                <a:lnTo>
                  <a:pt x="32003" y="749807"/>
                </a:lnTo>
                <a:lnTo>
                  <a:pt x="22859" y="794003"/>
                </a:lnTo>
                <a:lnTo>
                  <a:pt x="19811" y="818388"/>
                </a:lnTo>
                <a:lnTo>
                  <a:pt x="16763" y="841248"/>
                </a:lnTo>
                <a:lnTo>
                  <a:pt x="13716" y="886968"/>
                </a:lnTo>
                <a:lnTo>
                  <a:pt x="12191" y="911351"/>
                </a:lnTo>
                <a:lnTo>
                  <a:pt x="12191" y="2720339"/>
                </a:lnTo>
                <a:close/>
              </a:path>
              <a:path w="8935720" h="2720340">
                <a:moveTo>
                  <a:pt x="938783" y="1523"/>
                </a:moveTo>
                <a:lnTo>
                  <a:pt x="934212" y="0"/>
                </a:lnTo>
                <a:lnTo>
                  <a:pt x="937260" y="0"/>
                </a:lnTo>
                <a:lnTo>
                  <a:pt x="938783" y="1523"/>
                </a:lnTo>
                <a:close/>
              </a:path>
              <a:path w="8935720" h="2720340">
                <a:moveTo>
                  <a:pt x="8055864" y="1523"/>
                </a:moveTo>
                <a:lnTo>
                  <a:pt x="938783" y="1523"/>
                </a:lnTo>
                <a:lnTo>
                  <a:pt x="937260" y="0"/>
                </a:lnTo>
                <a:lnTo>
                  <a:pt x="8031480" y="0"/>
                </a:lnTo>
                <a:lnTo>
                  <a:pt x="8055864" y="1523"/>
                </a:lnTo>
                <a:close/>
              </a:path>
              <a:path w="8935720" h="2720340">
                <a:moveTo>
                  <a:pt x="934212" y="12191"/>
                </a:moveTo>
                <a:lnTo>
                  <a:pt x="931163" y="12191"/>
                </a:lnTo>
                <a:lnTo>
                  <a:pt x="931163" y="10667"/>
                </a:lnTo>
                <a:lnTo>
                  <a:pt x="934212" y="12191"/>
                </a:lnTo>
                <a:close/>
              </a:path>
              <a:path w="8935720" h="2720340">
                <a:moveTo>
                  <a:pt x="8935212" y="940307"/>
                </a:moveTo>
                <a:lnTo>
                  <a:pt x="8933688" y="940307"/>
                </a:lnTo>
                <a:lnTo>
                  <a:pt x="8929116" y="935735"/>
                </a:lnTo>
                <a:lnTo>
                  <a:pt x="8929116" y="911351"/>
                </a:lnTo>
                <a:lnTo>
                  <a:pt x="8927592" y="886968"/>
                </a:lnTo>
                <a:lnTo>
                  <a:pt x="8924544" y="841248"/>
                </a:lnTo>
                <a:lnTo>
                  <a:pt x="8918448" y="794003"/>
                </a:lnTo>
                <a:lnTo>
                  <a:pt x="8910828" y="749807"/>
                </a:lnTo>
                <a:lnTo>
                  <a:pt x="8900160" y="704088"/>
                </a:lnTo>
                <a:lnTo>
                  <a:pt x="8887968" y="661415"/>
                </a:lnTo>
                <a:lnTo>
                  <a:pt x="8857488" y="576072"/>
                </a:lnTo>
                <a:lnTo>
                  <a:pt x="8839200" y="534923"/>
                </a:lnTo>
                <a:lnTo>
                  <a:pt x="8817864" y="495299"/>
                </a:lnTo>
                <a:lnTo>
                  <a:pt x="8796528" y="457199"/>
                </a:lnTo>
                <a:lnTo>
                  <a:pt x="8772144" y="419099"/>
                </a:lnTo>
                <a:lnTo>
                  <a:pt x="8746236" y="384048"/>
                </a:lnTo>
                <a:lnTo>
                  <a:pt x="8718804" y="348995"/>
                </a:lnTo>
                <a:lnTo>
                  <a:pt x="8689848" y="315468"/>
                </a:lnTo>
                <a:lnTo>
                  <a:pt x="8659368" y="283464"/>
                </a:lnTo>
                <a:lnTo>
                  <a:pt x="8627364" y="252984"/>
                </a:lnTo>
                <a:lnTo>
                  <a:pt x="8593835" y="224027"/>
                </a:lnTo>
                <a:lnTo>
                  <a:pt x="8558784" y="196595"/>
                </a:lnTo>
                <a:lnTo>
                  <a:pt x="8523732" y="170688"/>
                </a:lnTo>
                <a:lnTo>
                  <a:pt x="8485632" y="146303"/>
                </a:lnTo>
                <a:lnTo>
                  <a:pt x="8447532" y="123443"/>
                </a:lnTo>
                <a:lnTo>
                  <a:pt x="8407908" y="103631"/>
                </a:lnTo>
                <a:lnTo>
                  <a:pt x="8366760" y="85343"/>
                </a:lnTo>
                <a:lnTo>
                  <a:pt x="8324088" y="68580"/>
                </a:lnTo>
                <a:lnTo>
                  <a:pt x="8281416" y="54864"/>
                </a:lnTo>
                <a:lnTo>
                  <a:pt x="8237219" y="41147"/>
                </a:lnTo>
                <a:lnTo>
                  <a:pt x="8147304" y="22860"/>
                </a:lnTo>
                <a:lnTo>
                  <a:pt x="8101584" y="16764"/>
                </a:lnTo>
                <a:lnTo>
                  <a:pt x="8054340" y="13715"/>
                </a:lnTo>
                <a:lnTo>
                  <a:pt x="8031480" y="13715"/>
                </a:lnTo>
                <a:lnTo>
                  <a:pt x="8007096" y="12191"/>
                </a:lnTo>
                <a:lnTo>
                  <a:pt x="934212" y="12191"/>
                </a:lnTo>
                <a:lnTo>
                  <a:pt x="931163" y="10667"/>
                </a:lnTo>
                <a:lnTo>
                  <a:pt x="8148828" y="10667"/>
                </a:lnTo>
                <a:lnTo>
                  <a:pt x="8196072" y="18287"/>
                </a:lnTo>
                <a:lnTo>
                  <a:pt x="8240268" y="28956"/>
                </a:lnTo>
                <a:lnTo>
                  <a:pt x="8328660" y="56388"/>
                </a:lnTo>
                <a:lnTo>
                  <a:pt x="8371332" y="73152"/>
                </a:lnTo>
                <a:lnTo>
                  <a:pt x="8412480" y="92964"/>
                </a:lnTo>
                <a:lnTo>
                  <a:pt x="8452104" y="112776"/>
                </a:lnTo>
                <a:lnTo>
                  <a:pt x="8491728" y="135635"/>
                </a:lnTo>
                <a:lnTo>
                  <a:pt x="8529828" y="160019"/>
                </a:lnTo>
                <a:lnTo>
                  <a:pt x="8566404" y="185927"/>
                </a:lnTo>
                <a:lnTo>
                  <a:pt x="8601456" y="213360"/>
                </a:lnTo>
                <a:lnTo>
                  <a:pt x="8636508" y="242315"/>
                </a:lnTo>
                <a:lnTo>
                  <a:pt x="8668512" y="274319"/>
                </a:lnTo>
                <a:lnTo>
                  <a:pt x="8698992" y="306323"/>
                </a:lnTo>
                <a:lnTo>
                  <a:pt x="8727948" y="339852"/>
                </a:lnTo>
                <a:lnTo>
                  <a:pt x="8756904" y="374903"/>
                </a:lnTo>
                <a:lnTo>
                  <a:pt x="8782812" y="411480"/>
                </a:lnTo>
                <a:lnTo>
                  <a:pt x="8807196" y="449580"/>
                </a:lnTo>
                <a:lnTo>
                  <a:pt x="8828532" y="489203"/>
                </a:lnTo>
                <a:lnTo>
                  <a:pt x="8849868" y="530352"/>
                </a:lnTo>
                <a:lnTo>
                  <a:pt x="8868156" y="571499"/>
                </a:lnTo>
                <a:lnTo>
                  <a:pt x="8884919" y="614172"/>
                </a:lnTo>
                <a:lnTo>
                  <a:pt x="8900160" y="656844"/>
                </a:lnTo>
                <a:lnTo>
                  <a:pt x="8912352" y="701040"/>
                </a:lnTo>
                <a:lnTo>
                  <a:pt x="8923019" y="746760"/>
                </a:lnTo>
                <a:lnTo>
                  <a:pt x="8930640" y="792480"/>
                </a:lnTo>
                <a:lnTo>
                  <a:pt x="8935212" y="827534"/>
                </a:lnTo>
                <a:lnTo>
                  <a:pt x="8935212" y="940307"/>
                </a:lnTo>
                <a:close/>
              </a:path>
              <a:path w="8935720" h="2720340">
                <a:moveTo>
                  <a:pt x="8933688" y="940307"/>
                </a:moveTo>
                <a:lnTo>
                  <a:pt x="8930640" y="940307"/>
                </a:lnTo>
                <a:lnTo>
                  <a:pt x="8929116" y="937260"/>
                </a:lnTo>
                <a:lnTo>
                  <a:pt x="8929116" y="935735"/>
                </a:lnTo>
                <a:lnTo>
                  <a:pt x="8933688" y="940307"/>
                </a:lnTo>
                <a:close/>
              </a:path>
              <a:path w="8935720" h="2720340">
                <a:moveTo>
                  <a:pt x="8935212" y="2720339"/>
                </a:moveTo>
                <a:lnTo>
                  <a:pt x="8929116" y="2720339"/>
                </a:lnTo>
                <a:lnTo>
                  <a:pt x="8929116" y="937260"/>
                </a:lnTo>
                <a:lnTo>
                  <a:pt x="8930640" y="940307"/>
                </a:lnTo>
                <a:lnTo>
                  <a:pt x="8935212" y="940307"/>
                </a:lnTo>
                <a:lnTo>
                  <a:pt x="8935212" y="2720339"/>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665987" y="3649897"/>
            <a:ext cx="8935212" cy="2865120"/>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665989" y="3886202"/>
            <a:ext cx="8935720" cy="2865120"/>
          </a:xfrm>
          <a:custGeom>
            <a:avLst/>
            <a:gdLst/>
            <a:ahLst/>
            <a:cxnLst/>
            <a:rect l="l" t="t" r="r" b="b"/>
            <a:pathLst>
              <a:path w="8935720" h="2865120">
                <a:moveTo>
                  <a:pt x="0" y="1926336"/>
                </a:moveTo>
                <a:lnTo>
                  <a:pt x="0" y="0"/>
                </a:lnTo>
                <a:lnTo>
                  <a:pt x="12191" y="0"/>
                </a:lnTo>
                <a:lnTo>
                  <a:pt x="12191" y="1921764"/>
                </a:lnTo>
                <a:lnTo>
                  <a:pt x="7620" y="1921764"/>
                </a:lnTo>
                <a:lnTo>
                  <a:pt x="4572" y="1923288"/>
                </a:lnTo>
                <a:lnTo>
                  <a:pt x="1524" y="1923288"/>
                </a:lnTo>
                <a:lnTo>
                  <a:pt x="0" y="1926336"/>
                </a:lnTo>
                <a:close/>
              </a:path>
              <a:path w="8935720" h="2865120">
                <a:moveTo>
                  <a:pt x="8010144" y="2860548"/>
                </a:moveTo>
                <a:lnTo>
                  <a:pt x="8001000" y="2860548"/>
                </a:lnTo>
                <a:lnTo>
                  <a:pt x="8007096" y="2851404"/>
                </a:lnTo>
                <a:lnTo>
                  <a:pt x="8031480" y="2851404"/>
                </a:lnTo>
                <a:lnTo>
                  <a:pt x="8054340" y="2849880"/>
                </a:lnTo>
                <a:lnTo>
                  <a:pt x="8078724" y="2849880"/>
                </a:lnTo>
                <a:lnTo>
                  <a:pt x="8147304" y="2840736"/>
                </a:lnTo>
                <a:lnTo>
                  <a:pt x="8193024" y="2833116"/>
                </a:lnTo>
                <a:lnTo>
                  <a:pt x="8237219" y="2822448"/>
                </a:lnTo>
                <a:lnTo>
                  <a:pt x="8281416" y="2810255"/>
                </a:lnTo>
                <a:lnTo>
                  <a:pt x="8324088" y="2796539"/>
                </a:lnTo>
                <a:lnTo>
                  <a:pt x="8366760" y="2779776"/>
                </a:lnTo>
                <a:lnTo>
                  <a:pt x="8406384" y="2761488"/>
                </a:lnTo>
                <a:lnTo>
                  <a:pt x="8485632" y="2718816"/>
                </a:lnTo>
                <a:lnTo>
                  <a:pt x="8522208" y="2694432"/>
                </a:lnTo>
                <a:lnTo>
                  <a:pt x="8558784" y="2668523"/>
                </a:lnTo>
                <a:lnTo>
                  <a:pt x="8593835" y="2641092"/>
                </a:lnTo>
                <a:lnTo>
                  <a:pt x="8627364" y="2612136"/>
                </a:lnTo>
                <a:lnTo>
                  <a:pt x="8659368" y="2581655"/>
                </a:lnTo>
                <a:lnTo>
                  <a:pt x="8689848" y="2549652"/>
                </a:lnTo>
                <a:lnTo>
                  <a:pt x="8718804" y="2516123"/>
                </a:lnTo>
                <a:lnTo>
                  <a:pt x="8746236" y="2481071"/>
                </a:lnTo>
                <a:lnTo>
                  <a:pt x="8772144" y="2446020"/>
                </a:lnTo>
                <a:lnTo>
                  <a:pt x="8796528" y="2407920"/>
                </a:lnTo>
                <a:lnTo>
                  <a:pt x="8817864" y="2369820"/>
                </a:lnTo>
                <a:lnTo>
                  <a:pt x="8839200" y="2330196"/>
                </a:lnTo>
                <a:lnTo>
                  <a:pt x="8857488" y="2289048"/>
                </a:lnTo>
                <a:lnTo>
                  <a:pt x="8874252" y="2246376"/>
                </a:lnTo>
                <a:lnTo>
                  <a:pt x="8887968" y="2203704"/>
                </a:lnTo>
                <a:lnTo>
                  <a:pt x="8900160" y="2159507"/>
                </a:lnTo>
                <a:lnTo>
                  <a:pt x="8910828" y="2115312"/>
                </a:lnTo>
                <a:lnTo>
                  <a:pt x="8918448" y="2069592"/>
                </a:lnTo>
                <a:lnTo>
                  <a:pt x="8927592" y="2001012"/>
                </a:lnTo>
                <a:lnTo>
                  <a:pt x="8927592" y="1976628"/>
                </a:lnTo>
                <a:lnTo>
                  <a:pt x="8929116" y="1953768"/>
                </a:lnTo>
                <a:lnTo>
                  <a:pt x="8929116" y="0"/>
                </a:lnTo>
                <a:lnTo>
                  <a:pt x="8935212" y="0"/>
                </a:lnTo>
                <a:lnTo>
                  <a:pt x="8935212" y="2048255"/>
                </a:lnTo>
                <a:lnTo>
                  <a:pt x="8923019" y="2118360"/>
                </a:lnTo>
                <a:lnTo>
                  <a:pt x="8912352" y="2162555"/>
                </a:lnTo>
                <a:lnTo>
                  <a:pt x="8900160" y="2206752"/>
                </a:lnTo>
                <a:lnTo>
                  <a:pt x="8884919" y="2250948"/>
                </a:lnTo>
                <a:lnTo>
                  <a:pt x="8868156" y="2293620"/>
                </a:lnTo>
                <a:lnTo>
                  <a:pt x="8849868" y="2334768"/>
                </a:lnTo>
                <a:lnTo>
                  <a:pt x="8830056" y="2374392"/>
                </a:lnTo>
                <a:lnTo>
                  <a:pt x="8807196" y="2414016"/>
                </a:lnTo>
                <a:lnTo>
                  <a:pt x="8782812" y="2452116"/>
                </a:lnTo>
                <a:lnTo>
                  <a:pt x="8756904" y="2488692"/>
                </a:lnTo>
                <a:lnTo>
                  <a:pt x="8729472" y="2523744"/>
                </a:lnTo>
                <a:lnTo>
                  <a:pt x="8698992" y="2558796"/>
                </a:lnTo>
                <a:lnTo>
                  <a:pt x="8668512" y="2590800"/>
                </a:lnTo>
                <a:lnTo>
                  <a:pt x="8636508" y="2621280"/>
                </a:lnTo>
                <a:lnTo>
                  <a:pt x="8566404" y="2679192"/>
                </a:lnTo>
                <a:lnTo>
                  <a:pt x="8529828" y="2705100"/>
                </a:lnTo>
                <a:lnTo>
                  <a:pt x="8491728" y="2729484"/>
                </a:lnTo>
                <a:lnTo>
                  <a:pt x="8453628" y="2752344"/>
                </a:lnTo>
                <a:lnTo>
                  <a:pt x="8412480" y="2772155"/>
                </a:lnTo>
                <a:lnTo>
                  <a:pt x="8371332" y="2790444"/>
                </a:lnTo>
                <a:lnTo>
                  <a:pt x="8328660" y="2807207"/>
                </a:lnTo>
                <a:lnTo>
                  <a:pt x="8285988" y="2822448"/>
                </a:lnTo>
                <a:lnTo>
                  <a:pt x="8240268" y="2834639"/>
                </a:lnTo>
                <a:lnTo>
                  <a:pt x="8196072" y="2845307"/>
                </a:lnTo>
                <a:lnTo>
                  <a:pt x="8150352" y="2854452"/>
                </a:lnTo>
                <a:lnTo>
                  <a:pt x="8138157" y="2855976"/>
                </a:lnTo>
                <a:lnTo>
                  <a:pt x="8013192" y="2855976"/>
                </a:lnTo>
                <a:lnTo>
                  <a:pt x="8010144" y="2860548"/>
                </a:lnTo>
                <a:close/>
              </a:path>
              <a:path w="8935720" h="2865120">
                <a:moveTo>
                  <a:pt x="12191" y="1927860"/>
                </a:moveTo>
                <a:lnTo>
                  <a:pt x="10668" y="1924812"/>
                </a:lnTo>
                <a:lnTo>
                  <a:pt x="7620" y="1921764"/>
                </a:lnTo>
                <a:lnTo>
                  <a:pt x="12191" y="1921764"/>
                </a:lnTo>
                <a:lnTo>
                  <a:pt x="12191" y="1927860"/>
                </a:lnTo>
                <a:close/>
              </a:path>
              <a:path w="8935720" h="2865120">
                <a:moveTo>
                  <a:pt x="0" y="1930907"/>
                </a:moveTo>
                <a:lnTo>
                  <a:pt x="0" y="1929384"/>
                </a:lnTo>
                <a:lnTo>
                  <a:pt x="12191" y="1927860"/>
                </a:lnTo>
                <a:lnTo>
                  <a:pt x="12191" y="1929384"/>
                </a:lnTo>
                <a:lnTo>
                  <a:pt x="0" y="1930907"/>
                </a:lnTo>
                <a:close/>
              </a:path>
              <a:path w="8935720" h="2865120">
                <a:moveTo>
                  <a:pt x="4572" y="1937004"/>
                </a:moveTo>
                <a:lnTo>
                  <a:pt x="1524" y="1933955"/>
                </a:lnTo>
                <a:lnTo>
                  <a:pt x="0" y="1930907"/>
                </a:lnTo>
                <a:lnTo>
                  <a:pt x="12191" y="1929384"/>
                </a:lnTo>
                <a:lnTo>
                  <a:pt x="12191" y="1932432"/>
                </a:lnTo>
                <a:lnTo>
                  <a:pt x="10668" y="1935480"/>
                </a:lnTo>
                <a:lnTo>
                  <a:pt x="7620" y="1935480"/>
                </a:lnTo>
                <a:lnTo>
                  <a:pt x="4572" y="1937004"/>
                </a:lnTo>
                <a:close/>
              </a:path>
              <a:path w="8935720" h="2865120">
                <a:moveTo>
                  <a:pt x="8007096" y="2865120"/>
                </a:moveTo>
                <a:lnTo>
                  <a:pt x="911352" y="2865120"/>
                </a:lnTo>
                <a:lnTo>
                  <a:pt x="839724" y="2860548"/>
                </a:lnTo>
                <a:lnTo>
                  <a:pt x="792479" y="2854452"/>
                </a:lnTo>
                <a:lnTo>
                  <a:pt x="746760" y="2845307"/>
                </a:lnTo>
                <a:lnTo>
                  <a:pt x="701040" y="2834639"/>
                </a:lnTo>
                <a:lnTo>
                  <a:pt x="656844" y="2822448"/>
                </a:lnTo>
                <a:lnTo>
                  <a:pt x="571499" y="2791968"/>
                </a:lnTo>
                <a:lnTo>
                  <a:pt x="489204" y="2752344"/>
                </a:lnTo>
                <a:lnTo>
                  <a:pt x="449580" y="2729484"/>
                </a:lnTo>
                <a:lnTo>
                  <a:pt x="413004" y="2705100"/>
                </a:lnTo>
                <a:lnTo>
                  <a:pt x="374904" y="2679192"/>
                </a:lnTo>
                <a:lnTo>
                  <a:pt x="339851" y="2651760"/>
                </a:lnTo>
                <a:lnTo>
                  <a:pt x="306324" y="2621280"/>
                </a:lnTo>
                <a:lnTo>
                  <a:pt x="274320" y="2590800"/>
                </a:lnTo>
                <a:lnTo>
                  <a:pt x="242316" y="2558796"/>
                </a:lnTo>
                <a:lnTo>
                  <a:pt x="213360" y="2523744"/>
                </a:lnTo>
                <a:lnTo>
                  <a:pt x="185928" y="2488692"/>
                </a:lnTo>
                <a:lnTo>
                  <a:pt x="160020" y="2452116"/>
                </a:lnTo>
                <a:lnTo>
                  <a:pt x="135636" y="2414016"/>
                </a:lnTo>
                <a:lnTo>
                  <a:pt x="112776" y="2375916"/>
                </a:lnTo>
                <a:lnTo>
                  <a:pt x="91439" y="2334768"/>
                </a:lnTo>
                <a:lnTo>
                  <a:pt x="73151" y="2293620"/>
                </a:lnTo>
                <a:lnTo>
                  <a:pt x="56387" y="2250948"/>
                </a:lnTo>
                <a:lnTo>
                  <a:pt x="42672" y="2208276"/>
                </a:lnTo>
                <a:lnTo>
                  <a:pt x="28955" y="2162555"/>
                </a:lnTo>
                <a:lnTo>
                  <a:pt x="18287" y="2118360"/>
                </a:lnTo>
                <a:lnTo>
                  <a:pt x="10668" y="2072639"/>
                </a:lnTo>
                <a:lnTo>
                  <a:pt x="7620" y="2048255"/>
                </a:lnTo>
                <a:lnTo>
                  <a:pt x="4572" y="2025396"/>
                </a:lnTo>
                <a:lnTo>
                  <a:pt x="2946" y="1999488"/>
                </a:lnTo>
                <a:lnTo>
                  <a:pt x="1428" y="1976628"/>
                </a:lnTo>
                <a:lnTo>
                  <a:pt x="0" y="1953768"/>
                </a:lnTo>
                <a:lnTo>
                  <a:pt x="0" y="1930907"/>
                </a:lnTo>
                <a:lnTo>
                  <a:pt x="1524" y="1933955"/>
                </a:lnTo>
                <a:lnTo>
                  <a:pt x="4572" y="1937004"/>
                </a:lnTo>
                <a:lnTo>
                  <a:pt x="12191" y="1937004"/>
                </a:lnTo>
                <a:lnTo>
                  <a:pt x="12287" y="1953768"/>
                </a:lnTo>
                <a:lnTo>
                  <a:pt x="13817" y="1978152"/>
                </a:lnTo>
                <a:lnTo>
                  <a:pt x="15335" y="2001012"/>
                </a:lnTo>
                <a:lnTo>
                  <a:pt x="16763" y="2023871"/>
                </a:lnTo>
                <a:lnTo>
                  <a:pt x="22859" y="2069592"/>
                </a:lnTo>
                <a:lnTo>
                  <a:pt x="30480" y="2115312"/>
                </a:lnTo>
                <a:lnTo>
                  <a:pt x="41147" y="2159507"/>
                </a:lnTo>
                <a:lnTo>
                  <a:pt x="53339" y="2203704"/>
                </a:lnTo>
                <a:lnTo>
                  <a:pt x="68580" y="2246376"/>
                </a:lnTo>
                <a:lnTo>
                  <a:pt x="85343" y="2289048"/>
                </a:lnTo>
                <a:lnTo>
                  <a:pt x="103632" y="2328671"/>
                </a:lnTo>
                <a:lnTo>
                  <a:pt x="123443" y="2368296"/>
                </a:lnTo>
                <a:lnTo>
                  <a:pt x="146303" y="2407920"/>
                </a:lnTo>
                <a:lnTo>
                  <a:pt x="195072" y="2481071"/>
                </a:lnTo>
                <a:lnTo>
                  <a:pt x="222503" y="2516123"/>
                </a:lnTo>
                <a:lnTo>
                  <a:pt x="251460" y="2549652"/>
                </a:lnTo>
                <a:lnTo>
                  <a:pt x="281939" y="2581655"/>
                </a:lnTo>
                <a:lnTo>
                  <a:pt x="313943" y="2612136"/>
                </a:lnTo>
                <a:lnTo>
                  <a:pt x="347472" y="2641092"/>
                </a:lnTo>
                <a:lnTo>
                  <a:pt x="382524" y="2668523"/>
                </a:lnTo>
                <a:lnTo>
                  <a:pt x="419099" y="2694432"/>
                </a:lnTo>
                <a:lnTo>
                  <a:pt x="457199" y="2718816"/>
                </a:lnTo>
                <a:lnTo>
                  <a:pt x="495299" y="2740152"/>
                </a:lnTo>
                <a:lnTo>
                  <a:pt x="534924" y="2761488"/>
                </a:lnTo>
                <a:lnTo>
                  <a:pt x="576071" y="2779776"/>
                </a:lnTo>
                <a:lnTo>
                  <a:pt x="617220" y="2796539"/>
                </a:lnTo>
                <a:lnTo>
                  <a:pt x="659891" y="2810255"/>
                </a:lnTo>
                <a:lnTo>
                  <a:pt x="704087" y="2822448"/>
                </a:lnTo>
                <a:lnTo>
                  <a:pt x="748283" y="2833116"/>
                </a:lnTo>
                <a:lnTo>
                  <a:pt x="794004" y="2840736"/>
                </a:lnTo>
                <a:lnTo>
                  <a:pt x="816863" y="2845307"/>
                </a:lnTo>
                <a:lnTo>
                  <a:pt x="841248" y="2846832"/>
                </a:lnTo>
                <a:lnTo>
                  <a:pt x="864108" y="2849880"/>
                </a:lnTo>
                <a:lnTo>
                  <a:pt x="886967" y="2851404"/>
                </a:lnTo>
                <a:lnTo>
                  <a:pt x="8005572" y="2851404"/>
                </a:lnTo>
                <a:lnTo>
                  <a:pt x="8002524" y="2852928"/>
                </a:lnTo>
                <a:lnTo>
                  <a:pt x="8001000" y="2854452"/>
                </a:lnTo>
                <a:lnTo>
                  <a:pt x="8001000" y="2860548"/>
                </a:lnTo>
                <a:lnTo>
                  <a:pt x="8010144" y="2860548"/>
                </a:lnTo>
                <a:lnTo>
                  <a:pt x="8007096" y="2865120"/>
                </a:lnTo>
                <a:close/>
              </a:path>
              <a:path w="8935720" h="2865120">
                <a:moveTo>
                  <a:pt x="12191" y="1937004"/>
                </a:moveTo>
                <a:lnTo>
                  <a:pt x="4572" y="1937004"/>
                </a:lnTo>
                <a:lnTo>
                  <a:pt x="7620" y="1935480"/>
                </a:lnTo>
                <a:lnTo>
                  <a:pt x="10668" y="1935480"/>
                </a:lnTo>
                <a:lnTo>
                  <a:pt x="12191" y="1932432"/>
                </a:lnTo>
                <a:lnTo>
                  <a:pt x="12191" y="1937004"/>
                </a:lnTo>
                <a:close/>
              </a:path>
              <a:path w="8935720" h="2865120">
                <a:moveTo>
                  <a:pt x="8001000" y="2860548"/>
                </a:moveTo>
                <a:lnTo>
                  <a:pt x="8001000" y="2854452"/>
                </a:lnTo>
                <a:lnTo>
                  <a:pt x="8002524" y="2852928"/>
                </a:lnTo>
                <a:lnTo>
                  <a:pt x="8005572" y="2851404"/>
                </a:lnTo>
                <a:lnTo>
                  <a:pt x="8007096" y="2851404"/>
                </a:lnTo>
                <a:lnTo>
                  <a:pt x="8001000" y="2860548"/>
                </a:lnTo>
                <a:close/>
              </a:path>
              <a:path w="8935720" h="2865120">
                <a:moveTo>
                  <a:pt x="8007096" y="2865120"/>
                </a:moveTo>
                <a:lnTo>
                  <a:pt x="8013192" y="2855976"/>
                </a:lnTo>
                <a:lnTo>
                  <a:pt x="8013192" y="2862072"/>
                </a:lnTo>
                <a:lnTo>
                  <a:pt x="8010347" y="2864916"/>
                </a:lnTo>
                <a:lnTo>
                  <a:pt x="8007096" y="2865120"/>
                </a:lnTo>
                <a:close/>
              </a:path>
              <a:path w="8935720" h="2865120">
                <a:moveTo>
                  <a:pt x="8010347" y="2864916"/>
                </a:moveTo>
                <a:lnTo>
                  <a:pt x="8013192" y="2862072"/>
                </a:lnTo>
                <a:lnTo>
                  <a:pt x="8013192" y="2855976"/>
                </a:lnTo>
                <a:lnTo>
                  <a:pt x="8138157" y="2855976"/>
                </a:lnTo>
                <a:lnTo>
                  <a:pt x="8125968" y="2857500"/>
                </a:lnTo>
                <a:lnTo>
                  <a:pt x="8103108" y="2859023"/>
                </a:lnTo>
                <a:lnTo>
                  <a:pt x="8078724" y="2862072"/>
                </a:lnTo>
                <a:lnTo>
                  <a:pt x="8055864" y="2863596"/>
                </a:lnTo>
                <a:lnTo>
                  <a:pt x="8031480" y="2863596"/>
                </a:lnTo>
                <a:lnTo>
                  <a:pt x="8010347" y="2864916"/>
                </a:lnTo>
                <a:close/>
              </a:path>
              <a:path w="8935720" h="2865120">
                <a:moveTo>
                  <a:pt x="8010144" y="2865120"/>
                </a:moveTo>
                <a:lnTo>
                  <a:pt x="8007096" y="2865120"/>
                </a:lnTo>
                <a:lnTo>
                  <a:pt x="8010347" y="2864916"/>
                </a:lnTo>
                <a:lnTo>
                  <a:pt x="8010144" y="2865120"/>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8" name="object 8"/>
          <p:cNvSpPr txBox="1"/>
          <p:nvPr/>
        </p:nvSpPr>
        <p:spPr>
          <a:xfrm>
            <a:off x="1187324" y="1848783"/>
            <a:ext cx="7893050" cy="3474665"/>
          </a:xfrm>
          <a:prstGeom prst="rect">
            <a:avLst/>
          </a:prstGeom>
        </p:spPr>
        <p:txBody>
          <a:bodyPr vert="horz" wrap="square" lIns="0" tIns="12061" rIns="0" bIns="0" rtlCol="0">
            <a:spAutoFit/>
          </a:bodyPr>
          <a:lstStyle/>
          <a:p>
            <a:r>
              <a:rPr lang="en-US" sz="2500" b="1" dirty="0">
                <a:latin typeface="Times New Roman" pitchFamily="18" charset="0"/>
                <a:cs typeface="Times New Roman" pitchFamily="18" charset="0"/>
              </a:rPr>
              <a:t>3. Which is true of renewable energy sources?</a:t>
            </a:r>
          </a:p>
          <a:p>
            <a:pPr marL="342819" indent="-342819" fontAlgn="t">
              <a:buFont typeface="Arial" pitchFamily="34" charset="0"/>
              <a:buChar char="•"/>
            </a:pPr>
            <a:r>
              <a:rPr lang="en-US" sz="2500" dirty="0">
                <a:latin typeface="Times New Roman" pitchFamily="18" charset="0"/>
                <a:cs typeface="Times New Roman" pitchFamily="18" charset="0"/>
              </a:rPr>
              <a:t>They include solar energy and geothermal energy.</a:t>
            </a:r>
          </a:p>
          <a:p>
            <a:pPr marL="342819" indent="-342819" fontAlgn="t">
              <a:buFont typeface="Arial" pitchFamily="34" charset="0"/>
              <a:buChar char="•"/>
            </a:pPr>
            <a:r>
              <a:rPr lang="en-US" sz="2500" dirty="0">
                <a:latin typeface="Times New Roman" pitchFamily="18" charset="0"/>
                <a:cs typeface="Times New Roman" pitchFamily="18" charset="0"/>
              </a:rPr>
              <a:t>They can never run out.</a:t>
            </a:r>
          </a:p>
          <a:p>
            <a:pPr marL="342819" indent="-342819" fontAlgn="t">
              <a:buFont typeface="Arial" pitchFamily="34" charset="0"/>
              <a:buChar char="•"/>
            </a:pPr>
            <a:r>
              <a:rPr lang="en-US" sz="2500" dirty="0">
                <a:latin typeface="Times New Roman" pitchFamily="18" charset="0"/>
                <a:cs typeface="Times New Roman" pitchFamily="18" charset="0"/>
              </a:rPr>
              <a:t> They are always being replenished.</a:t>
            </a:r>
          </a:p>
          <a:p>
            <a:pPr marL="342819" indent="-342819" fontAlgn="t">
              <a:buFont typeface="Arial" pitchFamily="34" charset="0"/>
              <a:buChar char="•"/>
            </a:pPr>
            <a:r>
              <a:rPr lang="en-US" sz="2500" b="1" dirty="0">
                <a:latin typeface="Times New Roman" pitchFamily="18" charset="0"/>
                <a:cs typeface="Times New Roman" pitchFamily="18" charset="0"/>
              </a:rPr>
              <a:t>All answers are correct.</a:t>
            </a:r>
          </a:p>
          <a:p>
            <a:pPr fontAlgn="t"/>
            <a:endParaRPr lang="en-US" sz="2500" dirty="0">
              <a:latin typeface="Times New Roman" pitchFamily="18" charset="0"/>
              <a:cs typeface="Times New Roman" pitchFamily="18" charset="0"/>
            </a:endParaRPr>
          </a:p>
          <a:p>
            <a:pPr fontAlgn="t"/>
            <a:r>
              <a:rPr lang="en-US" sz="2500" b="1" dirty="0">
                <a:latin typeface="Times New Roman" pitchFamily="18" charset="0"/>
                <a:cs typeface="Times New Roman" pitchFamily="18" charset="0"/>
              </a:rPr>
              <a:t> 4. Do renewable energy sources run out?</a:t>
            </a:r>
          </a:p>
          <a:p>
            <a:pPr marL="342819" indent="-342819" fontAlgn="t">
              <a:buFont typeface="Arial" pitchFamily="34" charset="0"/>
              <a:buChar char="•"/>
            </a:pPr>
            <a:r>
              <a:rPr lang="en-US" sz="2500" dirty="0">
                <a:latin typeface="Times New Roman" pitchFamily="18" charset="0"/>
                <a:cs typeface="Times New Roman" pitchFamily="18" charset="0"/>
              </a:rPr>
              <a:t>Yes</a:t>
            </a:r>
          </a:p>
          <a:p>
            <a:pPr marL="342819" indent="-342819" fontAlgn="t">
              <a:buFont typeface="Arial" pitchFamily="34" charset="0"/>
              <a:buChar char="•"/>
            </a:pPr>
            <a:r>
              <a:rPr lang="en-US" sz="2500" b="1" dirty="0">
                <a:latin typeface="Times New Roman" pitchFamily="18" charset="0"/>
                <a:cs typeface="Times New Roman" pitchFamily="18" charset="0"/>
              </a:rPr>
              <a:t>no</a:t>
            </a:r>
            <a:endParaRPr lang="en-US" sz="2500" dirty="0">
              <a:latin typeface="Times New Roman" pitchFamily="18" charset="0"/>
              <a:cs typeface="Times New Roman" pitchFamily="18" charset="0"/>
            </a:endParaRPr>
          </a:p>
        </p:txBody>
      </p:sp>
      <p:pic>
        <p:nvPicPr>
          <p:cNvPr id="9" name="Picture 2" descr="C:\Users\Sumit\Desktop\download.png"/>
          <p:cNvPicPr>
            <a:picLocks noChangeAspect="1" noChangeArrowheads="1"/>
          </p:cNvPicPr>
          <p:nvPr/>
        </p:nvPicPr>
        <p:blipFill>
          <a:blip r:embed="rId5"/>
          <a:srcRect/>
          <a:stretch>
            <a:fillRect/>
          </a:stretch>
        </p:blipFill>
        <p:spPr bwMode="auto">
          <a:xfrm>
            <a:off x="304800" y="304800"/>
            <a:ext cx="1447800" cy="914400"/>
          </a:xfrm>
          <a:prstGeom prst="rect">
            <a:avLst/>
          </a:prstGeom>
          <a:noFill/>
        </p:spPr>
      </p:pic>
      <p:sp>
        <p:nvSpPr>
          <p:cNvPr id="11" name="Date Placeholder 10">
            <a:extLst>
              <a:ext uri="{FF2B5EF4-FFF2-40B4-BE49-F238E27FC236}">
                <a16:creationId xmlns:a16="http://schemas.microsoft.com/office/drawing/2014/main" id="{5A6CBF99-CB76-23CF-C723-7804CA68DECE}"/>
              </a:ext>
            </a:extLst>
          </p:cNvPr>
          <p:cNvSpPr>
            <a:spLocks noGrp="1"/>
          </p:cNvSpPr>
          <p:nvPr>
            <p:ph type="dt" sz="half" idx="6"/>
          </p:nvPr>
        </p:nvSpPr>
        <p:spPr/>
        <p:txBody>
          <a:bodyPr/>
          <a:lstStyle/>
          <a:p>
            <a:fld id="{09EA686D-2D1E-4FE4-9038-AF95020E8987}" type="datetime1">
              <a:rPr lang="en-US" spc="-4" smtClean="0"/>
              <a:t>8/22/2022</a:t>
            </a:fld>
            <a:endParaRPr lang="en-US" spc="-4" dirty="0"/>
          </a:p>
        </p:txBody>
      </p:sp>
      <p:sp>
        <p:nvSpPr>
          <p:cNvPr id="13" name="Footer Placeholder 12">
            <a:extLst>
              <a:ext uri="{FF2B5EF4-FFF2-40B4-BE49-F238E27FC236}">
                <a16:creationId xmlns:a16="http://schemas.microsoft.com/office/drawing/2014/main" id="{142AD638-65A5-C815-94D7-12EB700E8C85}"/>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7389782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9010" y="545031"/>
            <a:ext cx="2268855" cy="482601"/>
          </a:xfrm>
          <a:prstGeom prst="rect">
            <a:avLst/>
          </a:prstGeom>
        </p:spPr>
        <p:txBody>
          <a:bodyPr vert="horz" wrap="square" lIns="0" tIns="12697" rIns="0" bIns="0" rtlCol="0">
            <a:spAutoFit/>
          </a:bodyPr>
          <a:lstStyle/>
          <a:p>
            <a:pPr marL="12697">
              <a:spcBef>
                <a:spcPts val="100"/>
              </a:spcBef>
            </a:pPr>
            <a:r>
              <a:rPr spc="-60" dirty="0">
                <a:latin typeface="Times New Roman" pitchFamily="18" charset="0"/>
                <a:cs typeface="Times New Roman" pitchFamily="18" charset="0"/>
              </a:rPr>
              <a:t>DAILY</a:t>
            </a:r>
            <a:r>
              <a:rPr spc="-219" dirty="0">
                <a:latin typeface="Times New Roman" pitchFamily="18" charset="0"/>
                <a:cs typeface="Times New Roman" pitchFamily="18" charset="0"/>
              </a:rPr>
              <a:t> </a:t>
            </a:r>
            <a:r>
              <a:rPr spc="-4" dirty="0">
                <a:latin typeface="Times New Roman" pitchFamily="18" charset="0"/>
                <a:cs typeface="Times New Roman" pitchFamily="18" charset="0"/>
              </a:rPr>
              <a:t>QUIZ</a:t>
            </a:r>
          </a:p>
        </p:txBody>
      </p:sp>
      <p:sp>
        <p:nvSpPr>
          <p:cNvPr id="3" name="object 3"/>
          <p:cNvSpPr/>
          <p:nvPr/>
        </p:nvSpPr>
        <p:spPr>
          <a:xfrm>
            <a:off x="457202" y="457200"/>
            <a:ext cx="8345151"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685800" y="1219200"/>
            <a:ext cx="8935211" cy="2720339"/>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665989" y="1165860"/>
            <a:ext cx="8935720" cy="2720340"/>
          </a:xfrm>
          <a:custGeom>
            <a:avLst/>
            <a:gdLst/>
            <a:ahLst/>
            <a:cxnLst/>
            <a:rect l="l" t="t" r="r" b="b"/>
            <a:pathLst>
              <a:path w="8935720" h="2720340">
                <a:moveTo>
                  <a:pt x="12191" y="2720339"/>
                </a:moveTo>
                <a:lnTo>
                  <a:pt x="0" y="2720339"/>
                </a:lnTo>
                <a:lnTo>
                  <a:pt x="0" y="911351"/>
                </a:lnTo>
                <a:lnTo>
                  <a:pt x="1524" y="886968"/>
                </a:lnTo>
                <a:lnTo>
                  <a:pt x="3047" y="864107"/>
                </a:lnTo>
                <a:lnTo>
                  <a:pt x="4572" y="839723"/>
                </a:lnTo>
                <a:lnTo>
                  <a:pt x="7620" y="816864"/>
                </a:lnTo>
                <a:lnTo>
                  <a:pt x="10668" y="792480"/>
                </a:lnTo>
                <a:lnTo>
                  <a:pt x="18287" y="746760"/>
                </a:lnTo>
                <a:lnTo>
                  <a:pt x="28955" y="701040"/>
                </a:lnTo>
                <a:lnTo>
                  <a:pt x="41147" y="656844"/>
                </a:lnTo>
                <a:lnTo>
                  <a:pt x="56387" y="614172"/>
                </a:lnTo>
                <a:lnTo>
                  <a:pt x="73151" y="571499"/>
                </a:lnTo>
                <a:lnTo>
                  <a:pt x="91439" y="530352"/>
                </a:lnTo>
                <a:lnTo>
                  <a:pt x="112776" y="489203"/>
                </a:lnTo>
                <a:lnTo>
                  <a:pt x="135636" y="451103"/>
                </a:lnTo>
                <a:lnTo>
                  <a:pt x="160020" y="413003"/>
                </a:lnTo>
                <a:lnTo>
                  <a:pt x="185928" y="376427"/>
                </a:lnTo>
                <a:lnTo>
                  <a:pt x="213360" y="339852"/>
                </a:lnTo>
                <a:lnTo>
                  <a:pt x="242316" y="306323"/>
                </a:lnTo>
                <a:lnTo>
                  <a:pt x="274320" y="274319"/>
                </a:lnTo>
                <a:lnTo>
                  <a:pt x="306324" y="243839"/>
                </a:lnTo>
                <a:lnTo>
                  <a:pt x="339851" y="213360"/>
                </a:lnTo>
                <a:lnTo>
                  <a:pt x="374904" y="185927"/>
                </a:lnTo>
                <a:lnTo>
                  <a:pt x="411480" y="160019"/>
                </a:lnTo>
                <a:lnTo>
                  <a:pt x="449580" y="135635"/>
                </a:lnTo>
                <a:lnTo>
                  <a:pt x="489204" y="112776"/>
                </a:lnTo>
                <a:lnTo>
                  <a:pt x="528828" y="92964"/>
                </a:lnTo>
                <a:lnTo>
                  <a:pt x="569975" y="73152"/>
                </a:lnTo>
                <a:lnTo>
                  <a:pt x="612648" y="56388"/>
                </a:lnTo>
                <a:lnTo>
                  <a:pt x="701040" y="28956"/>
                </a:lnTo>
                <a:lnTo>
                  <a:pt x="746760" y="18287"/>
                </a:lnTo>
                <a:lnTo>
                  <a:pt x="792479" y="10667"/>
                </a:lnTo>
                <a:lnTo>
                  <a:pt x="838200" y="4571"/>
                </a:lnTo>
                <a:lnTo>
                  <a:pt x="909828" y="0"/>
                </a:lnTo>
                <a:lnTo>
                  <a:pt x="934212" y="0"/>
                </a:lnTo>
                <a:lnTo>
                  <a:pt x="938783" y="1523"/>
                </a:lnTo>
                <a:lnTo>
                  <a:pt x="8055864" y="1523"/>
                </a:lnTo>
                <a:lnTo>
                  <a:pt x="8103108" y="4571"/>
                </a:lnTo>
                <a:lnTo>
                  <a:pt x="8148828" y="10667"/>
                </a:lnTo>
                <a:lnTo>
                  <a:pt x="931163" y="10667"/>
                </a:lnTo>
                <a:lnTo>
                  <a:pt x="931163" y="12191"/>
                </a:lnTo>
                <a:lnTo>
                  <a:pt x="911352" y="12191"/>
                </a:lnTo>
                <a:lnTo>
                  <a:pt x="839724" y="16764"/>
                </a:lnTo>
                <a:lnTo>
                  <a:pt x="794004" y="22860"/>
                </a:lnTo>
                <a:lnTo>
                  <a:pt x="704087" y="41147"/>
                </a:lnTo>
                <a:lnTo>
                  <a:pt x="659891" y="53339"/>
                </a:lnTo>
                <a:lnTo>
                  <a:pt x="617220" y="68580"/>
                </a:lnTo>
                <a:lnTo>
                  <a:pt x="576071" y="85343"/>
                </a:lnTo>
                <a:lnTo>
                  <a:pt x="534924" y="103631"/>
                </a:lnTo>
                <a:lnTo>
                  <a:pt x="495299" y="123443"/>
                </a:lnTo>
                <a:lnTo>
                  <a:pt x="457199" y="146303"/>
                </a:lnTo>
                <a:lnTo>
                  <a:pt x="419099" y="170688"/>
                </a:lnTo>
                <a:lnTo>
                  <a:pt x="382524" y="196595"/>
                </a:lnTo>
                <a:lnTo>
                  <a:pt x="348995" y="222503"/>
                </a:lnTo>
                <a:lnTo>
                  <a:pt x="315468" y="252984"/>
                </a:lnTo>
                <a:lnTo>
                  <a:pt x="283464" y="283464"/>
                </a:lnTo>
                <a:lnTo>
                  <a:pt x="251460" y="315468"/>
                </a:lnTo>
                <a:lnTo>
                  <a:pt x="222503" y="348995"/>
                </a:lnTo>
                <a:lnTo>
                  <a:pt x="196595" y="382523"/>
                </a:lnTo>
                <a:lnTo>
                  <a:pt x="170687" y="419099"/>
                </a:lnTo>
                <a:lnTo>
                  <a:pt x="146303" y="457199"/>
                </a:lnTo>
                <a:lnTo>
                  <a:pt x="123443" y="495299"/>
                </a:lnTo>
                <a:lnTo>
                  <a:pt x="103632" y="534923"/>
                </a:lnTo>
                <a:lnTo>
                  <a:pt x="85343" y="576072"/>
                </a:lnTo>
                <a:lnTo>
                  <a:pt x="68580" y="617219"/>
                </a:lnTo>
                <a:lnTo>
                  <a:pt x="53339" y="661415"/>
                </a:lnTo>
                <a:lnTo>
                  <a:pt x="41147" y="704088"/>
                </a:lnTo>
                <a:lnTo>
                  <a:pt x="32003" y="749807"/>
                </a:lnTo>
                <a:lnTo>
                  <a:pt x="22859" y="794003"/>
                </a:lnTo>
                <a:lnTo>
                  <a:pt x="19811" y="818388"/>
                </a:lnTo>
                <a:lnTo>
                  <a:pt x="16763" y="841248"/>
                </a:lnTo>
                <a:lnTo>
                  <a:pt x="13716" y="886968"/>
                </a:lnTo>
                <a:lnTo>
                  <a:pt x="12191" y="911351"/>
                </a:lnTo>
                <a:lnTo>
                  <a:pt x="12191" y="2720339"/>
                </a:lnTo>
                <a:close/>
              </a:path>
              <a:path w="8935720" h="2720340">
                <a:moveTo>
                  <a:pt x="938783" y="1523"/>
                </a:moveTo>
                <a:lnTo>
                  <a:pt x="934212" y="0"/>
                </a:lnTo>
                <a:lnTo>
                  <a:pt x="937260" y="0"/>
                </a:lnTo>
                <a:lnTo>
                  <a:pt x="938783" y="1523"/>
                </a:lnTo>
                <a:close/>
              </a:path>
              <a:path w="8935720" h="2720340">
                <a:moveTo>
                  <a:pt x="8055864" y="1523"/>
                </a:moveTo>
                <a:lnTo>
                  <a:pt x="938783" y="1523"/>
                </a:lnTo>
                <a:lnTo>
                  <a:pt x="937260" y="0"/>
                </a:lnTo>
                <a:lnTo>
                  <a:pt x="8031480" y="0"/>
                </a:lnTo>
                <a:lnTo>
                  <a:pt x="8055864" y="1523"/>
                </a:lnTo>
                <a:close/>
              </a:path>
              <a:path w="8935720" h="2720340">
                <a:moveTo>
                  <a:pt x="934212" y="12191"/>
                </a:moveTo>
                <a:lnTo>
                  <a:pt x="931163" y="12191"/>
                </a:lnTo>
                <a:lnTo>
                  <a:pt x="931163" y="10667"/>
                </a:lnTo>
                <a:lnTo>
                  <a:pt x="934212" y="12191"/>
                </a:lnTo>
                <a:close/>
              </a:path>
              <a:path w="8935720" h="2720340">
                <a:moveTo>
                  <a:pt x="8935212" y="940307"/>
                </a:moveTo>
                <a:lnTo>
                  <a:pt x="8933688" y="940307"/>
                </a:lnTo>
                <a:lnTo>
                  <a:pt x="8929116" y="935735"/>
                </a:lnTo>
                <a:lnTo>
                  <a:pt x="8929116" y="911351"/>
                </a:lnTo>
                <a:lnTo>
                  <a:pt x="8927592" y="886968"/>
                </a:lnTo>
                <a:lnTo>
                  <a:pt x="8924544" y="841248"/>
                </a:lnTo>
                <a:lnTo>
                  <a:pt x="8918448" y="794003"/>
                </a:lnTo>
                <a:lnTo>
                  <a:pt x="8910828" y="749807"/>
                </a:lnTo>
                <a:lnTo>
                  <a:pt x="8900160" y="704088"/>
                </a:lnTo>
                <a:lnTo>
                  <a:pt x="8887968" y="661415"/>
                </a:lnTo>
                <a:lnTo>
                  <a:pt x="8857488" y="576072"/>
                </a:lnTo>
                <a:lnTo>
                  <a:pt x="8839200" y="534923"/>
                </a:lnTo>
                <a:lnTo>
                  <a:pt x="8817864" y="495299"/>
                </a:lnTo>
                <a:lnTo>
                  <a:pt x="8796528" y="457199"/>
                </a:lnTo>
                <a:lnTo>
                  <a:pt x="8772144" y="419099"/>
                </a:lnTo>
                <a:lnTo>
                  <a:pt x="8746236" y="384048"/>
                </a:lnTo>
                <a:lnTo>
                  <a:pt x="8718804" y="348995"/>
                </a:lnTo>
                <a:lnTo>
                  <a:pt x="8689848" y="315468"/>
                </a:lnTo>
                <a:lnTo>
                  <a:pt x="8659368" y="283464"/>
                </a:lnTo>
                <a:lnTo>
                  <a:pt x="8627364" y="252984"/>
                </a:lnTo>
                <a:lnTo>
                  <a:pt x="8593835" y="224027"/>
                </a:lnTo>
                <a:lnTo>
                  <a:pt x="8558784" y="196595"/>
                </a:lnTo>
                <a:lnTo>
                  <a:pt x="8523732" y="170688"/>
                </a:lnTo>
                <a:lnTo>
                  <a:pt x="8485632" y="146303"/>
                </a:lnTo>
                <a:lnTo>
                  <a:pt x="8447532" y="123443"/>
                </a:lnTo>
                <a:lnTo>
                  <a:pt x="8407908" y="103631"/>
                </a:lnTo>
                <a:lnTo>
                  <a:pt x="8366760" y="85343"/>
                </a:lnTo>
                <a:lnTo>
                  <a:pt x="8324088" y="68580"/>
                </a:lnTo>
                <a:lnTo>
                  <a:pt x="8281416" y="54864"/>
                </a:lnTo>
                <a:lnTo>
                  <a:pt x="8237219" y="41147"/>
                </a:lnTo>
                <a:lnTo>
                  <a:pt x="8147304" y="22860"/>
                </a:lnTo>
                <a:lnTo>
                  <a:pt x="8101584" y="16764"/>
                </a:lnTo>
                <a:lnTo>
                  <a:pt x="8054340" y="13715"/>
                </a:lnTo>
                <a:lnTo>
                  <a:pt x="8031480" y="13715"/>
                </a:lnTo>
                <a:lnTo>
                  <a:pt x="8007096" y="12191"/>
                </a:lnTo>
                <a:lnTo>
                  <a:pt x="934212" y="12191"/>
                </a:lnTo>
                <a:lnTo>
                  <a:pt x="931163" y="10667"/>
                </a:lnTo>
                <a:lnTo>
                  <a:pt x="8148828" y="10667"/>
                </a:lnTo>
                <a:lnTo>
                  <a:pt x="8196072" y="18287"/>
                </a:lnTo>
                <a:lnTo>
                  <a:pt x="8240268" y="28956"/>
                </a:lnTo>
                <a:lnTo>
                  <a:pt x="8328660" y="56388"/>
                </a:lnTo>
                <a:lnTo>
                  <a:pt x="8371332" y="73152"/>
                </a:lnTo>
                <a:lnTo>
                  <a:pt x="8412480" y="92964"/>
                </a:lnTo>
                <a:lnTo>
                  <a:pt x="8452104" y="112776"/>
                </a:lnTo>
                <a:lnTo>
                  <a:pt x="8491728" y="135635"/>
                </a:lnTo>
                <a:lnTo>
                  <a:pt x="8529828" y="160019"/>
                </a:lnTo>
                <a:lnTo>
                  <a:pt x="8566404" y="185927"/>
                </a:lnTo>
                <a:lnTo>
                  <a:pt x="8601456" y="213360"/>
                </a:lnTo>
                <a:lnTo>
                  <a:pt x="8636508" y="242315"/>
                </a:lnTo>
                <a:lnTo>
                  <a:pt x="8668512" y="274319"/>
                </a:lnTo>
                <a:lnTo>
                  <a:pt x="8698992" y="306323"/>
                </a:lnTo>
                <a:lnTo>
                  <a:pt x="8727948" y="339852"/>
                </a:lnTo>
                <a:lnTo>
                  <a:pt x="8756904" y="374903"/>
                </a:lnTo>
                <a:lnTo>
                  <a:pt x="8782812" y="411480"/>
                </a:lnTo>
                <a:lnTo>
                  <a:pt x="8807196" y="449580"/>
                </a:lnTo>
                <a:lnTo>
                  <a:pt x="8828532" y="489203"/>
                </a:lnTo>
                <a:lnTo>
                  <a:pt x="8849868" y="530352"/>
                </a:lnTo>
                <a:lnTo>
                  <a:pt x="8868156" y="571499"/>
                </a:lnTo>
                <a:lnTo>
                  <a:pt x="8884919" y="614172"/>
                </a:lnTo>
                <a:lnTo>
                  <a:pt x="8900160" y="656844"/>
                </a:lnTo>
                <a:lnTo>
                  <a:pt x="8912352" y="701040"/>
                </a:lnTo>
                <a:lnTo>
                  <a:pt x="8923019" y="746760"/>
                </a:lnTo>
                <a:lnTo>
                  <a:pt x="8930640" y="792480"/>
                </a:lnTo>
                <a:lnTo>
                  <a:pt x="8935212" y="827534"/>
                </a:lnTo>
                <a:lnTo>
                  <a:pt x="8935212" y="940307"/>
                </a:lnTo>
                <a:close/>
              </a:path>
              <a:path w="8935720" h="2720340">
                <a:moveTo>
                  <a:pt x="8933688" y="940307"/>
                </a:moveTo>
                <a:lnTo>
                  <a:pt x="8930640" y="940307"/>
                </a:lnTo>
                <a:lnTo>
                  <a:pt x="8929116" y="937260"/>
                </a:lnTo>
                <a:lnTo>
                  <a:pt x="8929116" y="935735"/>
                </a:lnTo>
                <a:lnTo>
                  <a:pt x="8933688" y="940307"/>
                </a:lnTo>
                <a:close/>
              </a:path>
              <a:path w="8935720" h="2720340">
                <a:moveTo>
                  <a:pt x="8935212" y="2720339"/>
                </a:moveTo>
                <a:lnTo>
                  <a:pt x="8929116" y="2720339"/>
                </a:lnTo>
                <a:lnTo>
                  <a:pt x="8929116" y="937260"/>
                </a:lnTo>
                <a:lnTo>
                  <a:pt x="8930640" y="940307"/>
                </a:lnTo>
                <a:lnTo>
                  <a:pt x="8935212" y="940307"/>
                </a:lnTo>
                <a:lnTo>
                  <a:pt x="8935212" y="2720339"/>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665987" y="3662810"/>
            <a:ext cx="8935212" cy="2865120"/>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665989" y="3662810"/>
            <a:ext cx="8935720" cy="2865120"/>
          </a:xfrm>
          <a:custGeom>
            <a:avLst/>
            <a:gdLst/>
            <a:ahLst/>
            <a:cxnLst/>
            <a:rect l="l" t="t" r="r" b="b"/>
            <a:pathLst>
              <a:path w="8935720" h="2865120">
                <a:moveTo>
                  <a:pt x="0" y="1926336"/>
                </a:moveTo>
                <a:lnTo>
                  <a:pt x="0" y="0"/>
                </a:lnTo>
                <a:lnTo>
                  <a:pt x="12191" y="0"/>
                </a:lnTo>
                <a:lnTo>
                  <a:pt x="12191" y="1921764"/>
                </a:lnTo>
                <a:lnTo>
                  <a:pt x="7620" y="1921764"/>
                </a:lnTo>
                <a:lnTo>
                  <a:pt x="4572" y="1923288"/>
                </a:lnTo>
                <a:lnTo>
                  <a:pt x="1524" y="1923288"/>
                </a:lnTo>
                <a:lnTo>
                  <a:pt x="0" y="1926336"/>
                </a:lnTo>
                <a:close/>
              </a:path>
              <a:path w="8935720" h="2865120">
                <a:moveTo>
                  <a:pt x="8010144" y="2860548"/>
                </a:moveTo>
                <a:lnTo>
                  <a:pt x="8001000" y="2860548"/>
                </a:lnTo>
                <a:lnTo>
                  <a:pt x="8007096" y="2851404"/>
                </a:lnTo>
                <a:lnTo>
                  <a:pt x="8031480" y="2851404"/>
                </a:lnTo>
                <a:lnTo>
                  <a:pt x="8054340" y="2849880"/>
                </a:lnTo>
                <a:lnTo>
                  <a:pt x="8078724" y="2849880"/>
                </a:lnTo>
                <a:lnTo>
                  <a:pt x="8147304" y="2840736"/>
                </a:lnTo>
                <a:lnTo>
                  <a:pt x="8193024" y="2833116"/>
                </a:lnTo>
                <a:lnTo>
                  <a:pt x="8237219" y="2822448"/>
                </a:lnTo>
                <a:lnTo>
                  <a:pt x="8281416" y="2810255"/>
                </a:lnTo>
                <a:lnTo>
                  <a:pt x="8324088" y="2796539"/>
                </a:lnTo>
                <a:lnTo>
                  <a:pt x="8366760" y="2779776"/>
                </a:lnTo>
                <a:lnTo>
                  <a:pt x="8406384" y="2761488"/>
                </a:lnTo>
                <a:lnTo>
                  <a:pt x="8485632" y="2718816"/>
                </a:lnTo>
                <a:lnTo>
                  <a:pt x="8522208" y="2694432"/>
                </a:lnTo>
                <a:lnTo>
                  <a:pt x="8558784" y="2668523"/>
                </a:lnTo>
                <a:lnTo>
                  <a:pt x="8593835" y="2641092"/>
                </a:lnTo>
                <a:lnTo>
                  <a:pt x="8627364" y="2612136"/>
                </a:lnTo>
                <a:lnTo>
                  <a:pt x="8659368" y="2581655"/>
                </a:lnTo>
                <a:lnTo>
                  <a:pt x="8689848" y="2549652"/>
                </a:lnTo>
                <a:lnTo>
                  <a:pt x="8718804" y="2516123"/>
                </a:lnTo>
                <a:lnTo>
                  <a:pt x="8746236" y="2481071"/>
                </a:lnTo>
                <a:lnTo>
                  <a:pt x="8772144" y="2446020"/>
                </a:lnTo>
                <a:lnTo>
                  <a:pt x="8796528" y="2407920"/>
                </a:lnTo>
                <a:lnTo>
                  <a:pt x="8817864" y="2369820"/>
                </a:lnTo>
                <a:lnTo>
                  <a:pt x="8839200" y="2330196"/>
                </a:lnTo>
                <a:lnTo>
                  <a:pt x="8857488" y="2289048"/>
                </a:lnTo>
                <a:lnTo>
                  <a:pt x="8874252" y="2246376"/>
                </a:lnTo>
                <a:lnTo>
                  <a:pt x="8887968" y="2203704"/>
                </a:lnTo>
                <a:lnTo>
                  <a:pt x="8900160" y="2159507"/>
                </a:lnTo>
                <a:lnTo>
                  <a:pt x="8910828" y="2115312"/>
                </a:lnTo>
                <a:lnTo>
                  <a:pt x="8918448" y="2069592"/>
                </a:lnTo>
                <a:lnTo>
                  <a:pt x="8927592" y="2001012"/>
                </a:lnTo>
                <a:lnTo>
                  <a:pt x="8927592" y="1976628"/>
                </a:lnTo>
                <a:lnTo>
                  <a:pt x="8929116" y="1953768"/>
                </a:lnTo>
                <a:lnTo>
                  <a:pt x="8929116" y="0"/>
                </a:lnTo>
                <a:lnTo>
                  <a:pt x="8935212" y="0"/>
                </a:lnTo>
                <a:lnTo>
                  <a:pt x="8935212" y="2048255"/>
                </a:lnTo>
                <a:lnTo>
                  <a:pt x="8923019" y="2118360"/>
                </a:lnTo>
                <a:lnTo>
                  <a:pt x="8912352" y="2162555"/>
                </a:lnTo>
                <a:lnTo>
                  <a:pt x="8900160" y="2206752"/>
                </a:lnTo>
                <a:lnTo>
                  <a:pt x="8884919" y="2250948"/>
                </a:lnTo>
                <a:lnTo>
                  <a:pt x="8868156" y="2293620"/>
                </a:lnTo>
                <a:lnTo>
                  <a:pt x="8849868" y="2334768"/>
                </a:lnTo>
                <a:lnTo>
                  <a:pt x="8830056" y="2374392"/>
                </a:lnTo>
                <a:lnTo>
                  <a:pt x="8807196" y="2414016"/>
                </a:lnTo>
                <a:lnTo>
                  <a:pt x="8782812" y="2452116"/>
                </a:lnTo>
                <a:lnTo>
                  <a:pt x="8756904" y="2488692"/>
                </a:lnTo>
                <a:lnTo>
                  <a:pt x="8729472" y="2523744"/>
                </a:lnTo>
                <a:lnTo>
                  <a:pt x="8698992" y="2558796"/>
                </a:lnTo>
                <a:lnTo>
                  <a:pt x="8668512" y="2590800"/>
                </a:lnTo>
                <a:lnTo>
                  <a:pt x="8636508" y="2621280"/>
                </a:lnTo>
                <a:lnTo>
                  <a:pt x="8566404" y="2679192"/>
                </a:lnTo>
                <a:lnTo>
                  <a:pt x="8529828" y="2705100"/>
                </a:lnTo>
                <a:lnTo>
                  <a:pt x="8491728" y="2729484"/>
                </a:lnTo>
                <a:lnTo>
                  <a:pt x="8453628" y="2752344"/>
                </a:lnTo>
                <a:lnTo>
                  <a:pt x="8412480" y="2772155"/>
                </a:lnTo>
                <a:lnTo>
                  <a:pt x="8371332" y="2790444"/>
                </a:lnTo>
                <a:lnTo>
                  <a:pt x="8328660" y="2807207"/>
                </a:lnTo>
                <a:lnTo>
                  <a:pt x="8285988" y="2822448"/>
                </a:lnTo>
                <a:lnTo>
                  <a:pt x="8240268" y="2834639"/>
                </a:lnTo>
                <a:lnTo>
                  <a:pt x="8196072" y="2845307"/>
                </a:lnTo>
                <a:lnTo>
                  <a:pt x="8150352" y="2854452"/>
                </a:lnTo>
                <a:lnTo>
                  <a:pt x="8138157" y="2855976"/>
                </a:lnTo>
                <a:lnTo>
                  <a:pt x="8013192" y="2855976"/>
                </a:lnTo>
                <a:lnTo>
                  <a:pt x="8010144" y="2860548"/>
                </a:lnTo>
                <a:close/>
              </a:path>
              <a:path w="8935720" h="2865120">
                <a:moveTo>
                  <a:pt x="12191" y="1927860"/>
                </a:moveTo>
                <a:lnTo>
                  <a:pt x="10668" y="1924812"/>
                </a:lnTo>
                <a:lnTo>
                  <a:pt x="7620" y="1921764"/>
                </a:lnTo>
                <a:lnTo>
                  <a:pt x="12191" y="1921764"/>
                </a:lnTo>
                <a:lnTo>
                  <a:pt x="12191" y="1927860"/>
                </a:lnTo>
                <a:close/>
              </a:path>
              <a:path w="8935720" h="2865120">
                <a:moveTo>
                  <a:pt x="0" y="1930907"/>
                </a:moveTo>
                <a:lnTo>
                  <a:pt x="0" y="1929384"/>
                </a:lnTo>
                <a:lnTo>
                  <a:pt x="12191" y="1927860"/>
                </a:lnTo>
                <a:lnTo>
                  <a:pt x="12191" y="1929384"/>
                </a:lnTo>
                <a:lnTo>
                  <a:pt x="0" y="1930907"/>
                </a:lnTo>
                <a:close/>
              </a:path>
              <a:path w="8935720" h="2865120">
                <a:moveTo>
                  <a:pt x="4572" y="1937004"/>
                </a:moveTo>
                <a:lnTo>
                  <a:pt x="1524" y="1933955"/>
                </a:lnTo>
                <a:lnTo>
                  <a:pt x="0" y="1930907"/>
                </a:lnTo>
                <a:lnTo>
                  <a:pt x="12191" y="1929384"/>
                </a:lnTo>
                <a:lnTo>
                  <a:pt x="12191" y="1932432"/>
                </a:lnTo>
                <a:lnTo>
                  <a:pt x="10668" y="1935480"/>
                </a:lnTo>
                <a:lnTo>
                  <a:pt x="7620" y="1935480"/>
                </a:lnTo>
                <a:lnTo>
                  <a:pt x="4572" y="1937004"/>
                </a:lnTo>
                <a:close/>
              </a:path>
              <a:path w="8935720" h="2865120">
                <a:moveTo>
                  <a:pt x="8007096" y="2865120"/>
                </a:moveTo>
                <a:lnTo>
                  <a:pt x="911352" y="2865120"/>
                </a:lnTo>
                <a:lnTo>
                  <a:pt x="839724" y="2860548"/>
                </a:lnTo>
                <a:lnTo>
                  <a:pt x="792479" y="2854452"/>
                </a:lnTo>
                <a:lnTo>
                  <a:pt x="746760" y="2845307"/>
                </a:lnTo>
                <a:lnTo>
                  <a:pt x="701040" y="2834639"/>
                </a:lnTo>
                <a:lnTo>
                  <a:pt x="656844" y="2822448"/>
                </a:lnTo>
                <a:lnTo>
                  <a:pt x="571499" y="2791968"/>
                </a:lnTo>
                <a:lnTo>
                  <a:pt x="489204" y="2752344"/>
                </a:lnTo>
                <a:lnTo>
                  <a:pt x="449580" y="2729484"/>
                </a:lnTo>
                <a:lnTo>
                  <a:pt x="413004" y="2705100"/>
                </a:lnTo>
                <a:lnTo>
                  <a:pt x="374904" y="2679192"/>
                </a:lnTo>
                <a:lnTo>
                  <a:pt x="339851" y="2651760"/>
                </a:lnTo>
                <a:lnTo>
                  <a:pt x="306324" y="2621280"/>
                </a:lnTo>
                <a:lnTo>
                  <a:pt x="274320" y="2590800"/>
                </a:lnTo>
                <a:lnTo>
                  <a:pt x="242316" y="2558796"/>
                </a:lnTo>
                <a:lnTo>
                  <a:pt x="213360" y="2523744"/>
                </a:lnTo>
                <a:lnTo>
                  <a:pt x="185928" y="2488692"/>
                </a:lnTo>
                <a:lnTo>
                  <a:pt x="160020" y="2452116"/>
                </a:lnTo>
                <a:lnTo>
                  <a:pt x="135636" y="2414016"/>
                </a:lnTo>
                <a:lnTo>
                  <a:pt x="112776" y="2375916"/>
                </a:lnTo>
                <a:lnTo>
                  <a:pt x="91439" y="2334768"/>
                </a:lnTo>
                <a:lnTo>
                  <a:pt x="73151" y="2293620"/>
                </a:lnTo>
                <a:lnTo>
                  <a:pt x="56387" y="2250948"/>
                </a:lnTo>
                <a:lnTo>
                  <a:pt x="42672" y="2208276"/>
                </a:lnTo>
                <a:lnTo>
                  <a:pt x="28955" y="2162555"/>
                </a:lnTo>
                <a:lnTo>
                  <a:pt x="18287" y="2118360"/>
                </a:lnTo>
                <a:lnTo>
                  <a:pt x="10668" y="2072639"/>
                </a:lnTo>
                <a:lnTo>
                  <a:pt x="7620" y="2048255"/>
                </a:lnTo>
                <a:lnTo>
                  <a:pt x="4572" y="2025396"/>
                </a:lnTo>
                <a:lnTo>
                  <a:pt x="2946" y="1999488"/>
                </a:lnTo>
                <a:lnTo>
                  <a:pt x="1428" y="1976628"/>
                </a:lnTo>
                <a:lnTo>
                  <a:pt x="0" y="1953768"/>
                </a:lnTo>
                <a:lnTo>
                  <a:pt x="0" y="1930907"/>
                </a:lnTo>
                <a:lnTo>
                  <a:pt x="1524" y="1933955"/>
                </a:lnTo>
                <a:lnTo>
                  <a:pt x="4572" y="1937004"/>
                </a:lnTo>
                <a:lnTo>
                  <a:pt x="12191" y="1937004"/>
                </a:lnTo>
                <a:lnTo>
                  <a:pt x="12287" y="1953768"/>
                </a:lnTo>
                <a:lnTo>
                  <a:pt x="13817" y="1978152"/>
                </a:lnTo>
                <a:lnTo>
                  <a:pt x="15335" y="2001012"/>
                </a:lnTo>
                <a:lnTo>
                  <a:pt x="16763" y="2023871"/>
                </a:lnTo>
                <a:lnTo>
                  <a:pt x="22859" y="2069592"/>
                </a:lnTo>
                <a:lnTo>
                  <a:pt x="30480" y="2115312"/>
                </a:lnTo>
                <a:lnTo>
                  <a:pt x="41147" y="2159507"/>
                </a:lnTo>
                <a:lnTo>
                  <a:pt x="53339" y="2203704"/>
                </a:lnTo>
                <a:lnTo>
                  <a:pt x="68580" y="2246376"/>
                </a:lnTo>
                <a:lnTo>
                  <a:pt x="85343" y="2289048"/>
                </a:lnTo>
                <a:lnTo>
                  <a:pt x="103632" y="2328671"/>
                </a:lnTo>
                <a:lnTo>
                  <a:pt x="123443" y="2368296"/>
                </a:lnTo>
                <a:lnTo>
                  <a:pt x="146303" y="2407920"/>
                </a:lnTo>
                <a:lnTo>
                  <a:pt x="195072" y="2481071"/>
                </a:lnTo>
                <a:lnTo>
                  <a:pt x="222503" y="2516123"/>
                </a:lnTo>
                <a:lnTo>
                  <a:pt x="251460" y="2549652"/>
                </a:lnTo>
                <a:lnTo>
                  <a:pt x="281939" y="2581655"/>
                </a:lnTo>
                <a:lnTo>
                  <a:pt x="313943" y="2612136"/>
                </a:lnTo>
                <a:lnTo>
                  <a:pt x="347472" y="2641092"/>
                </a:lnTo>
                <a:lnTo>
                  <a:pt x="382524" y="2668523"/>
                </a:lnTo>
                <a:lnTo>
                  <a:pt x="419099" y="2694432"/>
                </a:lnTo>
                <a:lnTo>
                  <a:pt x="457199" y="2718816"/>
                </a:lnTo>
                <a:lnTo>
                  <a:pt x="495299" y="2740152"/>
                </a:lnTo>
                <a:lnTo>
                  <a:pt x="534924" y="2761488"/>
                </a:lnTo>
                <a:lnTo>
                  <a:pt x="576071" y="2779776"/>
                </a:lnTo>
                <a:lnTo>
                  <a:pt x="617220" y="2796539"/>
                </a:lnTo>
                <a:lnTo>
                  <a:pt x="659891" y="2810255"/>
                </a:lnTo>
                <a:lnTo>
                  <a:pt x="704087" y="2822448"/>
                </a:lnTo>
                <a:lnTo>
                  <a:pt x="748283" y="2833116"/>
                </a:lnTo>
                <a:lnTo>
                  <a:pt x="794004" y="2840736"/>
                </a:lnTo>
                <a:lnTo>
                  <a:pt x="816863" y="2845307"/>
                </a:lnTo>
                <a:lnTo>
                  <a:pt x="841248" y="2846832"/>
                </a:lnTo>
                <a:lnTo>
                  <a:pt x="864108" y="2849880"/>
                </a:lnTo>
                <a:lnTo>
                  <a:pt x="886967" y="2851404"/>
                </a:lnTo>
                <a:lnTo>
                  <a:pt x="8005572" y="2851404"/>
                </a:lnTo>
                <a:lnTo>
                  <a:pt x="8002524" y="2852928"/>
                </a:lnTo>
                <a:lnTo>
                  <a:pt x="8001000" y="2854452"/>
                </a:lnTo>
                <a:lnTo>
                  <a:pt x="8001000" y="2860548"/>
                </a:lnTo>
                <a:lnTo>
                  <a:pt x="8010144" y="2860548"/>
                </a:lnTo>
                <a:lnTo>
                  <a:pt x="8007096" y="2865120"/>
                </a:lnTo>
                <a:close/>
              </a:path>
              <a:path w="8935720" h="2865120">
                <a:moveTo>
                  <a:pt x="12191" y="1937004"/>
                </a:moveTo>
                <a:lnTo>
                  <a:pt x="4572" y="1937004"/>
                </a:lnTo>
                <a:lnTo>
                  <a:pt x="7620" y="1935480"/>
                </a:lnTo>
                <a:lnTo>
                  <a:pt x="10668" y="1935480"/>
                </a:lnTo>
                <a:lnTo>
                  <a:pt x="12191" y="1932432"/>
                </a:lnTo>
                <a:lnTo>
                  <a:pt x="12191" y="1937004"/>
                </a:lnTo>
                <a:close/>
              </a:path>
              <a:path w="8935720" h="2865120">
                <a:moveTo>
                  <a:pt x="8001000" y="2860548"/>
                </a:moveTo>
                <a:lnTo>
                  <a:pt x="8001000" y="2854452"/>
                </a:lnTo>
                <a:lnTo>
                  <a:pt x="8002524" y="2852928"/>
                </a:lnTo>
                <a:lnTo>
                  <a:pt x="8005572" y="2851404"/>
                </a:lnTo>
                <a:lnTo>
                  <a:pt x="8007096" y="2851404"/>
                </a:lnTo>
                <a:lnTo>
                  <a:pt x="8001000" y="2860548"/>
                </a:lnTo>
                <a:close/>
              </a:path>
              <a:path w="8935720" h="2865120">
                <a:moveTo>
                  <a:pt x="8007096" y="2865120"/>
                </a:moveTo>
                <a:lnTo>
                  <a:pt x="8013192" y="2855976"/>
                </a:lnTo>
                <a:lnTo>
                  <a:pt x="8013192" y="2862072"/>
                </a:lnTo>
                <a:lnTo>
                  <a:pt x="8010347" y="2864916"/>
                </a:lnTo>
                <a:lnTo>
                  <a:pt x="8007096" y="2865120"/>
                </a:lnTo>
                <a:close/>
              </a:path>
              <a:path w="8935720" h="2865120">
                <a:moveTo>
                  <a:pt x="8010347" y="2864916"/>
                </a:moveTo>
                <a:lnTo>
                  <a:pt x="8013192" y="2862072"/>
                </a:lnTo>
                <a:lnTo>
                  <a:pt x="8013192" y="2855976"/>
                </a:lnTo>
                <a:lnTo>
                  <a:pt x="8138157" y="2855976"/>
                </a:lnTo>
                <a:lnTo>
                  <a:pt x="8125968" y="2857500"/>
                </a:lnTo>
                <a:lnTo>
                  <a:pt x="8103108" y="2859023"/>
                </a:lnTo>
                <a:lnTo>
                  <a:pt x="8078724" y="2862072"/>
                </a:lnTo>
                <a:lnTo>
                  <a:pt x="8055864" y="2863596"/>
                </a:lnTo>
                <a:lnTo>
                  <a:pt x="8031480" y="2863596"/>
                </a:lnTo>
                <a:lnTo>
                  <a:pt x="8010347" y="2864916"/>
                </a:lnTo>
                <a:close/>
              </a:path>
              <a:path w="8935720" h="2865120">
                <a:moveTo>
                  <a:pt x="8010144" y="2865120"/>
                </a:moveTo>
                <a:lnTo>
                  <a:pt x="8007096" y="2865120"/>
                </a:lnTo>
                <a:lnTo>
                  <a:pt x="8010347" y="2864916"/>
                </a:lnTo>
                <a:lnTo>
                  <a:pt x="8010144" y="2865120"/>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8" name="object 8"/>
          <p:cNvSpPr txBox="1"/>
          <p:nvPr/>
        </p:nvSpPr>
        <p:spPr>
          <a:xfrm>
            <a:off x="1187324" y="1848784"/>
            <a:ext cx="7893050" cy="3859386"/>
          </a:xfrm>
          <a:prstGeom prst="rect">
            <a:avLst/>
          </a:prstGeom>
        </p:spPr>
        <p:txBody>
          <a:bodyPr vert="horz" wrap="square" lIns="0" tIns="12061" rIns="0" bIns="0" rtlCol="0">
            <a:spAutoFit/>
          </a:bodyPr>
          <a:lstStyle/>
          <a:p>
            <a:r>
              <a:rPr lang="en-US" sz="2500" b="1" dirty="0">
                <a:latin typeface="Times New Roman" pitchFamily="18" charset="0"/>
                <a:cs typeface="Times New Roman" pitchFamily="18" charset="0"/>
              </a:rPr>
              <a:t>5.  __________ is an energy resource that WILL run out in the next several hundred years.</a:t>
            </a:r>
          </a:p>
          <a:p>
            <a:pPr marL="342819" indent="-342819" fontAlgn="t">
              <a:buFont typeface="Arial" pitchFamily="34" charset="0"/>
              <a:buChar char="•"/>
            </a:pPr>
            <a:r>
              <a:rPr lang="en-US" sz="2500" dirty="0">
                <a:latin typeface="Times New Roman" pitchFamily="18" charset="0"/>
                <a:cs typeface="Times New Roman" pitchFamily="18" charset="0"/>
              </a:rPr>
              <a:t>Renewable Energy Resource</a:t>
            </a:r>
          </a:p>
          <a:p>
            <a:pPr marL="342819" indent="-342819" fontAlgn="t">
              <a:buFont typeface="Arial" pitchFamily="34" charset="0"/>
              <a:buChar char="•"/>
            </a:pPr>
            <a:r>
              <a:rPr lang="en-US" sz="2500" dirty="0">
                <a:latin typeface="Times New Roman" pitchFamily="18" charset="0"/>
                <a:cs typeface="Times New Roman" pitchFamily="18" charset="0"/>
              </a:rPr>
              <a:t>Nonrenewable Energy Resource</a:t>
            </a:r>
          </a:p>
          <a:p>
            <a:pPr marL="342819" indent="-342819" fontAlgn="t">
              <a:buFont typeface="Arial" pitchFamily="34" charset="0"/>
              <a:buChar char="•"/>
            </a:pPr>
            <a:r>
              <a:rPr lang="en-US" sz="2500" b="1" dirty="0">
                <a:latin typeface="Times New Roman" pitchFamily="18" charset="0"/>
                <a:cs typeface="Times New Roman" pitchFamily="18" charset="0"/>
              </a:rPr>
              <a:t>Fossil Fuels</a:t>
            </a:r>
          </a:p>
          <a:p>
            <a:pPr marL="342819" indent="-342819" fontAlgn="t">
              <a:buFont typeface="Arial" pitchFamily="34" charset="0"/>
              <a:buChar char="•"/>
            </a:pPr>
            <a:r>
              <a:rPr lang="en-US" sz="2500" dirty="0">
                <a:latin typeface="Times New Roman" pitchFamily="18" charset="0"/>
                <a:cs typeface="Times New Roman" pitchFamily="18" charset="0"/>
              </a:rPr>
              <a:t>Forever Fuels</a:t>
            </a:r>
          </a:p>
          <a:p>
            <a:endParaRPr lang="en-US" sz="2500" dirty="0">
              <a:latin typeface="Times New Roman" pitchFamily="18" charset="0"/>
              <a:cs typeface="Times New Roman" pitchFamily="18" charset="0"/>
            </a:endParaRPr>
          </a:p>
          <a:p>
            <a:r>
              <a:rPr lang="en-US" sz="2500" b="1" dirty="0">
                <a:latin typeface="Times New Roman" pitchFamily="18" charset="0"/>
                <a:cs typeface="Times New Roman" pitchFamily="18" charset="0"/>
              </a:rPr>
              <a:t>6. Coal is a __________ energy resource.</a:t>
            </a:r>
          </a:p>
          <a:p>
            <a:pPr marL="342819" indent="-342819" fontAlgn="t">
              <a:buFont typeface="Arial" pitchFamily="34" charset="0"/>
              <a:buChar char="•"/>
            </a:pPr>
            <a:r>
              <a:rPr lang="en-US" sz="2500" dirty="0">
                <a:latin typeface="Times New Roman" pitchFamily="18" charset="0"/>
                <a:cs typeface="Times New Roman" pitchFamily="18" charset="0"/>
              </a:rPr>
              <a:t>Renewable</a:t>
            </a:r>
          </a:p>
          <a:p>
            <a:pPr marL="342819" indent="-342819" fontAlgn="t">
              <a:buFont typeface="Arial" pitchFamily="34" charset="0"/>
              <a:buChar char="•"/>
            </a:pPr>
            <a:r>
              <a:rPr lang="en-US" sz="2500" b="1" dirty="0">
                <a:latin typeface="Times New Roman" pitchFamily="18" charset="0"/>
                <a:cs typeface="Times New Roman" pitchFamily="18" charset="0"/>
              </a:rPr>
              <a:t>Non renewable</a:t>
            </a:r>
          </a:p>
        </p:txBody>
      </p:sp>
      <p:pic>
        <p:nvPicPr>
          <p:cNvPr id="9" name="Picture 2" descr="C:\Users\Sumit\Desktop\download.png"/>
          <p:cNvPicPr>
            <a:picLocks noChangeAspect="1" noChangeArrowheads="1"/>
          </p:cNvPicPr>
          <p:nvPr/>
        </p:nvPicPr>
        <p:blipFill>
          <a:blip r:embed="rId5"/>
          <a:srcRect/>
          <a:stretch>
            <a:fillRect/>
          </a:stretch>
        </p:blipFill>
        <p:spPr bwMode="auto">
          <a:xfrm>
            <a:off x="228600" y="381000"/>
            <a:ext cx="1447800" cy="914400"/>
          </a:xfrm>
          <a:prstGeom prst="rect">
            <a:avLst/>
          </a:prstGeom>
          <a:noFill/>
        </p:spPr>
      </p:pic>
      <p:sp>
        <p:nvSpPr>
          <p:cNvPr id="11" name="Date Placeholder 10">
            <a:extLst>
              <a:ext uri="{FF2B5EF4-FFF2-40B4-BE49-F238E27FC236}">
                <a16:creationId xmlns:a16="http://schemas.microsoft.com/office/drawing/2014/main" id="{F271F3A8-378A-EA29-F306-D1AFB92FEA80}"/>
              </a:ext>
            </a:extLst>
          </p:cNvPr>
          <p:cNvSpPr>
            <a:spLocks noGrp="1"/>
          </p:cNvSpPr>
          <p:nvPr>
            <p:ph type="dt" sz="half" idx="6"/>
          </p:nvPr>
        </p:nvSpPr>
        <p:spPr/>
        <p:txBody>
          <a:bodyPr/>
          <a:lstStyle/>
          <a:p>
            <a:fld id="{1BC8546D-DE88-45FE-8340-B64FEE5C4863}" type="datetime1">
              <a:rPr lang="en-US" spc="-4" smtClean="0"/>
              <a:t>8/22/2022</a:t>
            </a:fld>
            <a:endParaRPr lang="en-US" spc="-4" dirty="0"/>
          </a:p>
        </p:txBody>
      </p:sp>
      <p:sp>
        <p:nvSpPr>
          <p:cNvPr id="13" name="Footer Placeholder 12">
            <a:extLst>
              <a:ext uri="{FF2B5EF4-FFF2-40B4-BE49-F238E27FC236}">
                <a16:creationId xmlns:a16="http://schemas.microsoft.com/office/drawing/2014/main" id="{C3696DD9-9192-E217-695A-EC5B108F34D0}"/>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7389782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idx="4294967295"/>
          </p:nvPr>
        </p:nvSpPr>
        <p:spPr>
          <a:xfrm>
            <a:off x="1760220" y="381000"/>
            <a:ext cx="8214360" cy="741680"/>
          </a:xfrm>
        </p:spPr>
        <p:style>
          <a:lnRef idx="1">
            <a:schemeClr val="accent5"/>
          </a:lnRef>
          <a:fillRef idx="2">
            <a:schemeClr val="accent5"/>
          </a:fillRef>
          <a:effectRef idx="1">
            <a:schemeClr val="accent5"/>
          </a:effectRef>
          <a:fontRef idx="minor">
            <a:schemeClr val="dk1"/>
          </a:fontRef>
        </p:style>
        <p:txBody>
          <a:bodyPr>
            <a:noAutofit/>
          </a:bodyPr>
          <a:lstStyle/>
          <a:p>
            <a:pPr algn="ctr"/>
            <a:r>
              <a:rPr lang="en-US" sz="2800" dirty="0">
                <a:latin typeface="Cambria" pitchFamily="18" charset="0"/>
              </a:rPr>
              <a:t>GLOSSARY QUESTIONS</a:t>
            </a:r>
          </a:p>
        </p:txBody>
      </p:sp>
      <p:pic>
        <p:nvPicPr>
          <p:cNvPr id="5" name="Picture 2" descr="C:\Users\Sumit\Desktop\download.png"/>
          <p:cNvPicPr>
            <a:picLocks noChangeAspect="1" noChangeArrowheads="1"/>
          </p:cNvPicPr>
          <p:nvPr/>
        </p:nvPicPr>
        <p:blipFill>
          <a:blip r:embed="rId2"/>
          <a:srcRect/>
          <a:stretch>
            <a:fillRect/>
          </a:stretch>
        </p:blipFill>
        <p:spPr bwMode="auto">
          <a:xfrm>
            <a:off x="83820" y="86360"/>
            <a:ext cx="1592580" cy="1036320"/>
          </a:xfrm>
          <a:prstGeom prst="rect">
            <a:avLst/>
          </a:prstGeom>
          <a:noFill/>
        </p:spPr>
      </p:pic>
      <p:sp>
        <p:nvSpPr>
          <p:cNvPr id="8" name="Rectangle 7"/>
          <p:cNvSpPr/>
          <p:nvPr/>
        </p:nvSpPr>
        <p:spPr>
          <a:xfrm>
            <a:off x="1173480" y="1554480"/>
            <a:ext cx="7459980" cy="3980862"/>
          </a:xfrm>
          <a:prstGeom prst="rect">
            <a:avLst/>
          </a:prstGeom>
        </p:spPr>
        <p:txBody>
          <a:bodyPr wrap="square" lIns="101882" tIns="50941" rIns="101882" bIns="50941">
            <a:spAutoFit/>
          </a:bodyPr>
          <a:lstStyle/>
          <a:p>
            <a:pPr marL="382059" indent="-382059" fontAlgn="base"/>
            <a:r>
              <a:rPr lang="en-US" b="1" dirty="0">
                <a:latin typeface="Cambria" panose="02040503050406030204" pitchFamily="18" charset="0"/>
                <a:ea typeface="Cambria" panose="02040503050406030204" pitchFamily="18" charset="0"/>
              </a:rPr>
              <a:t>Kindly choose answer from following Glossary:</a:t>
            </a:r>
          </a:p>
          <a:p>
            <a:pPr marL="382059" indent="-382059" fontAlgn="base">
              <a:buFont typeface="+mj-lt"/>
              <a:buAutoNum type="alphaLcParenR"/>
            </a:pPr>
            <a:r>
              <a:rPr lang="en-US" dirty="0">
                <a:latin typeface="Cambria" panose="02040503050406030204" pitchFamily="18" charset="0"/>
                <a:ea typeface="Cambria" panose="02040503050406030204" pitchFamily="18" charset="0"/>
              </a:rPr>
              <a:t>Primary source of Energy</a:t>
            </a:r>
          </a:p>
          <a:p>
            <a:pPr marL="382059" indent="-382059" fontAlgn="base">
              <a:buFont typeface="+mj-lt"/>
              <a:buAutoNum type="alphaLcParenR"/>
            </a:pPr>
            <a:r>
              <a:rPr lang="en-US" dirty="0">
                <a:latin typeface="Cambria" panose="02040503050406030204" pitchFamily="18" charset="0"/>
                <a:ea typeface="Cambria" panose="02040503050406030204" pitchFamily="18" charset="0"/>
              </a:rPr>
              <a:t>Secondary source of Energy</a:t>
            </a:r>
          </a:p>
          <a:p>
            <a:pPr marL="382059" indent="-382059" fontAlgn="base">
              <a:buFont typeface="+mj-lt"/>
              <a:buAutoNum type="alphaLcParenR"/>
            </a:pPr>
            <a:r>
              <a:rPr lang="en-US" dirty="0">
                <a:latin typeface="Cambria" panose="02040503050406030204" pitchFamily="18" charset="0"/>
                <a:ea typeface="Cambria" panose="02040503050406030204" pitchFamily="18" charset="0"/>
              </a:rPr>
              <a:t>None </a:t>
            </a:r>
          </a:p>
          <a:p>
            <a:pPr marL="382059" indent="-382059" fontAlgn="base">
              <a:buFont typeface="+mj-lt"/>
              <a:buAutoNum type="alphaLcParenR"/>
            </a:pPr>
            <a:endParaRPr lang="en-US" b="1" dirty="0">
              <a:latin typeface="Cambria" panose="02040503050406030204" pitchFamily="18" charset="0"/>
              <a:ea typeface="Cambria" panose="02040503050406030204" pitchFamily="18" charset="0"/>
            </a:endParaRPr>
          </a:p>
          <a:p>
            <a:pPr marL="382059" indent="-382059" fontAlgn="base"/>
            <a:endParaRPr lang="en-US" b="1" u="sng" dirty="0"/>
          </a:p>
          <a:p>
            <a:pPr marL="382059" indent="-382059" fontAlgn="base"/>
            <a:r>
              <a:rPr lang="en-US" b="1" u="sng" dirty="0"/>
              <a:t>QUESTIONS</a:t>
            </a:r>
          </a:p>
          <a:p>
            <a:pPr marL="382059" indent="-382059" fontAlgn="base"/>
            <a:r>
              <a:rPr lang="en-US" b="1" u="sng" dirty="0"/>
              <a:t> </a:t>
            </a:r>
          </a:p>
          <a:p>
            <a:pPr marL="382059" indent="-382059" fontAlgn="base"/>
            <a:r>
              <a:rPr lang="en-US" dirty="0"/>
              <a:t>Q. 01.  Wind is,</a:t>
            </a:r>
          </a:p>
          <a:p>
            <a:pPr marL="382059" indent="-382059" fontAlgn="base"/>
            <a:endParaRPr lang="en-US" dirty="0"/>
          </a:p>
          <a:p>
            <a:pPr fontAlgn="base"/>
            <a:r>
              <a:rPr lang="en-US" dirty="0"/>
              <a:t>Q. 02   Coal is, </a:t>
            </a:r>
          </a:p>
          <a:p>
            <a:pPr fontAlgn="base"/>
            <a:endParaRPr lang="en-US" dirty="0"/>
          </a:p>
          <a:p>
            <a:pPr fontAlgn="base"/>
            <a:r>
              <a:rPr lang="en-US" dirty="0"/>
              <a:t>Q. 03. Solar is,</a:t>
            </a:r>
          </a:p>
          <a:p>
            <a:pPr fontAlgn="base"/>
            <a:endParaRPr lang="en-US" dirty="0"/>
          </a:p>
        </p:txBody>
      </p:sp>
      <p:sp>
        <p:nvSpPr>
          <p:cNvPr id="2" name="Date Placeholder 1">
            <a:extLst>
              <a:ext uri="{FF2B5EF4-FFF2-40B4-BE49-F238E27FC236}">
                <a16:creationId xmlns:a16="http://schemas.microsoft.com/office/drawing/2014/main" id="{9969B418-1188-5944-9BEF-DF916559E9EF}"/>
              </a:ext>
            </a:extLst>
          </p:cNvPr>
          <p:cNvSpPr>
            <a:spLocks noGrp="1"/>
          </p:cNvSpPr>
          <p:nvPr>
            <p:ph type="dt" sz="half" idx="6"/>
          </p:nvPr>
        </p:nvSpPr>
        <p:spPr/>
        <p:txBody>
          <a:bodyPr/>
          <a:lstStyle/>
          <a:p>
            <a:fld id="{3D5FE235-518B-4ECD-9FA7-D0E49E29D9DD}" type="datetime1">
              <a:rPr lang="en-US" spc="-4" smtClean="0"/>
              <a:t>8/22/2022</a:t>
            </a:fld>
            <a:endParaRPr lang="en-US" spc="-4" dirty="0"/>
          </a:p>
        </p:txBody>
      </p:sp>
      <p:sp>
        <p:nvSpPr>
          <p:cNvPr id="3" name="Footer Placeholder 2">
            <a:extLst>
              <a:ext uri="{FF2B5EF4-FFF2-40B4-BE49-F238E27FC236}">
                <a16:creationId xmlns:a16="http://schemas.microsoft.com/office/drawing/2014/main" id="{CC11C860-73DD-DACF-4B74-41738D351A18}"/>
              </a:ext>
            </a:extLst>
          </p:cNvPr>
          <p:cNvSpPr>
            <a:spLocks noGrp="1"/>
          </p:cNvSpPr>
          <p:nvPr>
            <p:ph type="ftr" sz="quarter" idx="5"/>
          </p:nvPr>
        </p:nvSpPr>
        <p:spPr/>
        <p:txBody>
          <a:bodyPr/>
          <a:lstStyle/>
          <a:p>
            <a:r>
              <a:rPr lang="sv-SE"/>
              <a:t>Mr. Vikas Kumar                  RER (KOE-074)                   Unit- 1</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0424" y="545031"/>
            <a:ext cx="4326255" cy="482601"/>
          </a:xfrm>
          <a:prstGeom prst="rect">
            <a:avLst/>
          </a:prstGeom>
        </p:spPr>
        <p:txBody>
          <a:bodyPr vert="horz" wrap="square" lIns="0" tIns="12697" rIns="0" bIns="0" rtlCol="0">
            <a:spAutoFit/>
          </a:bodyPr>
          <a:lstStyle/>
          <a:p>
            <a:pPr marL="12697">
              <a:spcBef>
                <a:spcPts val="100"/>
              </a:spcBef>
            </a:pPr>
            <a:r>
              <a:rPr spc="-50" dirty="0">
                <a:latin typeface="Times New Roman" pitchFamily="18" charset="0"/>
                <a:cs typeface="Times New Roman" pitchFamily="18" charset="0"/>
              </a:rPr>
              <a:t>WEEKLY</a:t>
            </a:r>
            <a:r>
              <a:rPr spc="-345" dirty="0">
                <a:latin typeface="Times New Roman" pitchFamily="18" charset="0"/>
                <a:cs typeface="Times New Roman" pitchFamily="18" charset="0"/>
              </a:rPr>
              <a:t> </a:t>
            </a:r>
            <a:r>
              <a:rPr spc="-4" dirty="0">
                <a:latin typeface="Times New Roman" pitchFamily="18" charset="0"/>
                <a:cs typeface="Times New Roman" pitchFamily="18" charset="0"/>
              </a:rPr>
              <a:t>ASSIGNMENT</a:t>
            </a:r>
          </a:p>
        </p:txBody>
      </p:sp>
      <p:sp>
        <p:nvSpPr>
          <p:cNvPr id="3" name="object 3"/>
          <p:cNvSpPr/>
          <p:nvPr/>
        </p:nvSpPr>
        <p:spPr>
          <a:xfrm>
            <a:off x="457202" y="457200"/>
            <a:ext cx="8345151"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665989" y="1165863"/>
            <a:ext cx="8935211" cy="2720339"/>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665989" y="1165860"/>
            <a:ext cx="8935720" cy="2720340"/>
          </a:xfrm>
          <a:custGeom>
            <a:avLst/>
            <a:gdLst/>
            <a:ahLst/>
            <a:cxnLst/>
            <a:rect l="l" t="t" r="r" b="b"/>
            <a:pathLst>
              <a:path w="8935720" h="2720340">
                <a:moveTo>
                  <a:pt x="12191" y="2720339"/>
                </a:moveTo>
                <a:lnTo>
                  <a:pt x="0" y="2720339"/>
                </a:lnTo>
                <a:lnTo>
                  <a:pt x="0" y="911351"/>
                </a:lnTo>
                <a:lnTo>
                  <a:pt x="1524" y="886968"/>
                </a:lnTo>
                <a:lnTo>
                  <a:pt x="3047" y="864107"/>
                </a:lnTo>
                <a:lnTo>
                  <a:pt x="4572" y="839723"/>
                </a:lnTo>
                <a:lnTo>
                  <a:pt x="7620" y="816864"/>
                </a:lnTo>
                <a:lnTo>
                  <a:pt x="10668" y="792480"/>
                </a:lnTo>
                <a:lnTo>
                  <a:pt x="18287" y="746760"/>
                </a:lnTo>
                <a:lnTo>
                  <a:pt x="28955" y="701040"/>
                </a:lnTo>
                <a:lnTo>
                  <a:pt x="41147" y="656844"/>
                </a:lnTo>
                <a:lnTo>
                  <a:pt x="56387" y="614172"/>
                </a:lnTo>
                <a:lnTo>
                  <a:pt x="73151" y="571499"/>
                </a:lnTo>
                <a:lnTo>
                  <a:pt x="91439" y="530352"/>
                </a:lnTo>
                <a:lnTo>
                  <a:pt x="112776" y="489203"/>
                </a:lnTo>
                <a:lnTo>
                  <a:pt x="135636" y="451103"/>
                </a:lnTo>
                <a:lnTo>
                  <a:pt x="160020" y="413003"/>
                </a:lnTo>
                <a:lnTo>
                  <a:pt x="185928" y="376427"/>
                </a:lnTo>
                <a:lnTo>
                  <a:pt x="213360" y="339852"/>
                </a:lnTo>
                <a:lnTo>
                  <a:pt x="242316" y="306323"/>
                </a:lnTo>
                <a:lnTo>
                  <a:pt x="274320" y="274319"/>
                </a:lnTo>
                <a:lnTo>
                  <a:pt x="306324" y="243839"/>
                </a:lnTo>
                <a:lnTo>
                  <a:pt x="339851" y="213360"/>
                </a:lnTo>
                <a:lnTo>
                  <a:pt x="374904" y="185927"/>
                </a:lnTo>
                <a:lnTo>
                  <a:pt x="411480" y="160019"/>
                </a:lnTo>
                <a:lnTo>
                  <a:pt x="449580" y="135635"/>
                </a:lnTo>
                <a:lnTo>
                  <a:pt x="489204" y="112776"/>
                </a:lnTo>
                <a:lnTo>
                  <a:pt x="528828" y="92964"/>
                </a:lnTo>
                <a:lnTo>
                  <a:pt x="569975" y="73152"/>
                </a:lnTo>
                <a:lnTo>
                  <a:pt x="612648" y="56388"/>
                </a:lnTo>
                <a:lnTo>
                  <a:pt x="701040" y="28956"/>
                </a:lnTo>
                <a:lnTo>
                  <a:pt x="746760" y="18287"/>
                </a:lnTo>
                <a:lnTo>
                  <a:pt x="792479" y="10667"/>
                </a:lnTo>
                <a:lnTo>
                  <a:pt x="838200" y="4571"/>
                </a:lnTo>
                <a:lnTo>
                  <a:pt x="909828" y="0"/>
                </a:lnTo>
                <a:lnTo>
                  <a:pt x="934212" y="0"/>
                </a:lnTo>
                <a:lnTo>
                  <a:pt x="938783" y="1523"/>
                </a:lnTo>
                <a:lnTo>
                  <a:pt x="8055864" y="1523"/>
                </a:lnTo>
                <a:lnTo>
                  <a:pt x="8103108" y="4571"/>
                </a:lnTo>
                <a:lnTo>
                  <a:pt x="8148828" y="10667"/>
                </a:lnTo>
                <a:lnTo>
                  <a:pt x="931163" y="10667"/>
                </a:lnTo>
                <a:lnTo>
                  <a:pt x="931163" y="12191"/>
                </a:lnTo>
                <a:lnTo>
                  <a:pt x="911352" y="12191"/>
                </a:lnTo>
                <a:lnTo>
                  <a:pt x="839724" y="16764"/>
                </a:lnTo>
                <a:lnTo>
                  <a:pt x="794004" y="22860"/>
                </a:lnTo>
                <a:lnTo>
                  <a:pt x="704087" y="41147"/>
                </a:lnTo>
                <a:lnTo>
                  <a:pt x="659891" y="53339"/>
                </a:lnTo>
                <a:lnTo>
                  <a:pt x="617220" y="68580"/>
                </a:lnTo>
                <a:lnTo>
                  <a:pt x="576071" y="85343"/>
                </a:lnTo>
                <a:lnTo>
                  <a:pt x="534924" y="103631"/>
                </a:lnTo>
                <a:lnTo>
                  <a:pt x="495299" y="123443"/>
                </a:lnTo>
                <a:lnTo>
                  <a:pt x="457199" y="146303"/>
                </a:lnTo>
                <a:lnTo>
                  <a:pt x="419099" y="170688"/>
                </a:lnTo>
                <a:lnTo>
                  <a:pt x="382524" y="196595"/>
                </a:lnTo>
                <a:lnTo>
                  <a:pt x="348995" y="222503"/>
                </a:lnTo>
                <a:lnTo>
                  <a:pt x="315468" y="252984"/>
                </a:lnTo>
                <a:lnTo>
                  <a:pt x="283464" y="283464"/>
                </a:lnTo>
                <a:lnTo>
                  <a:pt x="251460" y="315468"/>
                </a:lnTo>
                <a:lnTo>
                  <a:pt x="222503" y="348995"/>
                </a:lnTo>
                <a:lnTo>
                  <a:pt x="196595" y="382523"/>
                </a:lnTo>
                <a:lnTo>
                  <a:pt x="170687" y="419099"/>
                </a:lnTo>
                <a:lnTo>
                  <a:pt x="146303" y="457199"/>
                </a:lnTo>
                <a:lnTo>
                  <a:pt x="123443" y="495299"/>
                </a:lnTo>
                <a:lnTo>
                  <a:pt x="103632" y="534923"/>
                </a:lnTo>
                <a:lnTo>
                  <a:pt x="85343" y="576072"/>
                </a:lnTo>
                <a:lnTo>
                  <a:pt x="68580" y="617219"/>
                </a:lnTo>
                <a:lnTo>
                  <a:pt x="53339" y="661415"/>
                </a:lnTo>
                <a:lnTo>
                  <a:pt x="41147" y="704088"/>
                </a:lnTo>
                <a:lnTo>
                  <a:pt x="32003" y="749807"/>
                </a:lnTo>
                <a:lnTo>
                  <a:pt x="22859" y="794003"/>
                </a:lnTo>
                <a:lnTo>
                  <a:pt x="19811" y="818388"/>
                </a:lnTo>
                <a:lnTo>
                  <a:pt x="16763" y="841248"/>
                </a:lnTo>
                <a:lnTo>
                  <a:pt x="13716" y="886968"/>
                </a:lnTo>
                <a:lnTo>
                  <a:pt x="12191" y="911351"/>
                </a:lnTo>
                <a:lnTo>
                  <a:pt x="12191" y="2720339"/>
                </a:lnTo>
                <a:close/>
              </a:path>
              <a:path w="8935720" h="2720340">
                <a:moveTo>
                  <a:pt x="938783" y="1523"/>
                </a:moveTo>
                <a:lnTo>
                  <a:pt x="934212" y="0"/>
                </a:lnTo>
                <a:lnTo>
                  <a:pt x="937260" y="0"/>
                </a:lnTo>
                <a:lnTo>
                  <a:pt x="938783" y="1523"/>
                </a:lnTo>
                <a:close/>
              </a:path>
              <a:path w="8935720" h="2720340">
                <a:moveTo>
                  <a:pt x="8055864" y="1523"/>
                </a:moveTo>
                <a:lnTo>
                  <a:pt x="938783" y="1523"/>
                </a:lnTo>
                <a:lnTo>
                  <a:pt x="937260" y="0"/>
                </a:lnTo>
                <a:lnTo>
                  <a:pt x="8031480" y="0"/>
                </a:lnTo>
                <a:lnTo>
                  <a:pt x="8055864" y="1523"/>
                </a:lnTo>
                <a:close/>
              </a:path>
              <a:path w="8935720" h="2720340">
                <a:moveTo>
                  <a:pt x="934212" y="12191"/>
                </a:moveTo>
                <a:lnTo>
                  <a:pt x="931163" y="12191"/>
                </a:lnTo>
                <a:lnTo>
                  <a:pt x="931163" y="10667"/>
                </a:lnTo>
                <a:lnTo>
                  <a:pt x="934212" y="12191"/>
                </a:lnTo>
                <a:close/>
              </a:path>
              <a:path w="8935720" h="2720340">
                <a:moveTo>
                  <a:pt x="8935212" y="940307"/>
                </a:moveTo>
                <a:lnTo>
                  <a:pt x="8933688" y="940307"/>
                </a:lnTo>
                <a:lnTo>
                  <a:pt x="8929116" y="935735"/>
                </a:lnTo>
                <a:lnTo>
                  <a:pt x="8929116" y="911351"/>
                </a:lnTo>
                <a:lnTo>
                  <a:pt x="8927592" y="886968"/>
                </a:lnTo>
                <a:lnTo>
                  <a:pt x="8924544" y="841248"/>
                </a:lnTo>
                <a:lnTo>
                  <a:pt x="8918448" y="794003"/>
                </a:lnTo>
                <a:lnTo>
                  <a:pt x="8910828" y="749807"/>
                </a:lnTo>
                <a:lnTo>
                  <a:pt x="8900160" y="704088"/>
                </a:lnTo>
                <a:lnTo>
                  <a:pt x="8887968" y="661415"/>
                </a:lnTo>
                <a:lnTo>
                  <a:pt x="8857488" y="576072"/>
                </a:lnTo>
                <a:lnTo>
                  <a:pt x="8839200" y="534923"/>
                </a:lnTo>
                <a:lnTo>
                  <a:pt x="8817864" y="495299"/>
                </a:lnTo>
                <a:lnTo>
                  <a:pt x="8796528" y="457199"/>
                </a:lnTo>
                <a:lnTo>
                  <a:pt x="8772144" y="419099"/>
                </a:lnTo>
                <a:lnTo>
                  <a:pt x="8746236" y="384048"/>
                </a:lnTo>
                <a:lnTo>
                  <a:pt x="8718804" y="348995"/>
                </a:lnTo>
                <a:lnTo>
                  <a:pt x="8689848" y="315468"/>
                </a:lnTo>
                <a:lnTo>
                  <a:pt x="8659368" y="283464"/>
                </a:lnTo>
                <a:lnTo>
                  <a:pt x="8627364" y="252984"/>
                </a:lnTo>
                <a:lnTo>
                  <a:pt x="8593835" y="224027"/>
                </a:lnTo>
                <a:lnTo>
                  <a:pt x="8558784" y="196595"/>
                </a:lnTo>
                <a:lnTo>
                  <a:pt x="8523732" y="170688"/>
                </a:lnTo>
                <a:lnTo>
                  <a:pt x="8485632" y="146303"/>
                </a:lnTo>
                <a:lnTo>
                  <a:pt x="8447532" y="123443"/>
                </a:lnTo>
                <a:lnTo>
                  <a:pt x="8407908" y="103631"/>
                </a:lnTo>
                <a:lnTo>
                  <a:pt x="8366760" y="85343"/>
                </a:lnTo>
                <a:lnTo>
                  <a:pt x="8324088" y="68580"/>
                </a:lnTo>
                <a:lnTo>
                  <a:pt x="8281416" y="54864"/>
                </a:lnTo>
                <a:lnTo>
                  <a:pt x="8237219" y="41147"/>
                </a:lnTo>
                <a:lnTo>
                  <a:pt x="8147304" y="22860"/>
                </a:lnTo>
                <a:lnTo>
                  <a:pt x="8101584" y="16764"/>
                </a:lnTo>
                <a:lnTo>
                  <a:pt x="8054340" y="13715"/>
                </a:lnTo>
                <a:lnTo>
                  <a:pt x="8031480" y="13715"/>
                </a:lnTo>
                <a:lnTo>
                  <a:pt x="8007096" y="12191"/>
                </a:lnTo>
                <a:lnTo>
                  <a:pt x="934212" y="12191"/>
                </a:lnTo>
                <a:lnTo>
                  <a:pt x="931163" y="10667"/>
                </a:lnTo>
                <a:lnTo>
                  <a:pt x="8148828" y="10667"/>
                </a:lnTo>
                <a:lnTo>
                  <a:pt x="8196072" y="18287"/>
                </a:lnTo>
                <a:lnTo>
                  <a:pt x="8240268" y="28956"/>
                </a:lnTo>
                <a:lnTo>
                  <a:pt x="8328660" y="56388"/>
                </a:lnTo>
                <a:lnTo>
                  <a:pt x="8371332" y="73152"/>
                </a:lnTo>
                <a:lnTo>
                  <a:pt x="8412480" y="92964"/>
                </a:lnTo>
                <a:lnTo>
                  <a:pt x="8452104" y="112776"/>
                </a:lnTo>
                <a:lnTo>
                  <a:pt x="8491728" y="135635"/>
                </a:lnTo>
                <a:lnTo>
                  <a:pt x="8529828" y="160019"/>
                </a:lnTo>
                <a:lnTo>
                  <a:pt x="8566404" y="185927"/>
                </a:lnTo>
                <a:lnTo>
                  <a:pt x="8601456" y="213360"/>
                </a:lnTo>
                <a:lnTo>
                  <a:pt x="8636508" y="242315"/>
                </a:lnTo>
                <a:lnTo>
                  <a:pt x="8668512" y="274319"/>
                </a:lnTo>
                <a:lnTo>
                  <a:pt x="8698992" y="306323"/>
                </a:lnTo>
                <a:lnTo>
                  <a:pt x="8727948" y="339852"/>
                </a:lnTo>
                <a:lnTo>
                  <a:pt x="8756904" y="374903"/>
                </a:lnTo>
                <a:lnTo>
                  <a:pt x="8782812" y="411480"/>
                </a:lnTo>
                <a:lnTo>
                  <a:pt x="8807196" y="449580"/>
                </a:lnTo>
                <a:lnTo>
                  <a:pt x="8828532" y="489203"/>
                </a:lnTo>
                <a:lnTo>
                  <a:pt x="8849868" y="530352"/>
                </a:lnTo>
                <a:lnTo>
                  <a:pt x="8868156" y="571499"/>
                </a:lnTo>
                <a:lnTo>
                  <a:pt x="8884919" y="614172"/>
                </a:lnTo>
                <a:lnTo>
                  <a:pt x="8900160" y="656844"/>
                </a:lnTo>
                <a:lnTo>
                  <a:pt x="8912352" y="701040"/>
                </a:lnTo>
                <a:lnTo>
                  <a:pt x="8923019" y="746760"/>
                </a:lnTo>
                <a:lnTo>
                  <a:pt x="8930640" y="792480"/>
                </a:lnTo>
                <a:lnTo>
                  <a:pt x="8935212" y="827534"/>
                </a:lnTo>
                <a:lnTo>
                  <a:pt x="8935212" y="940307"/>
                </a:lnTo>
                <a:close/>
              </a:path>
              <a:path w="8935720" h="2720340">
                <a:moveTo>
                  <a:pt x="8933688" y="940307"/>
                </a:moveTo>
                <a:lnTo>
                  <a:pt x="8930640" y="940307"/>
                </a:lnTo>
                <a:lnTo>
                  <a:pt x="8929116" y="937260"/>
                </a:lnTo>
                <a:lnTo>
                  <a:pt x="8929116" y="935735"/>
                </a:lnTo>
                <a:lnTo>
                  <a:pt x="8933688" y="940307"/>
                </a:lnTo>
                <a:close/>
              </a:path>
              <a:path w="8935720" h="2720340">
                <a:moveTo>
                  <a:pt x="8935212" y="2720339"/>
                </a:moveTo>
                <a:lnTo>
                  <a:pt x="8929116" y="2720339"/>
                </a:lnTo>
                <a:lnTo>
                  <a:pt x="8929116" y="937260"/>
                </a:lnTo>
                <a:lnTo>
                  <a:pt x="8930640" y="940307"/>
                </a:lnTo>
                <a:lnTo>
                  <a:pt x="8935212" y="940307"/>
                </a:lnTo>
                <a:lnTo>
                  <a:pt x="8935212" y="2720339"/>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457201" y="3886200"/>
            <a:ext cx="9144000" cy="3429000"/>
          </a:xfrm>
          <a:custGeom>
            <a:avLst/>
            <a:gdLst/>
            <a:ahLst/>
            <a:cxnLst/>
            <a:rect l="l" t="t" r="r" b="b"/>
            <a:pathLst>
              <a:path w="9144000" h="3429000">
                <a:moveTo>
                  <a:pt x="0" y="0"/>
                </a:moveTo>
                <a:lnTo>
                  <a:pt x="9144000" y="0"/>
                </a:lnTo>
                <a:lnTo>
                  <a:pt x="9144000" y="3429000"/>
                </a:lnTo>
                <a:lnTo>
                  <a:pt x="0" y="3429000"/>
                </a:lnTo>
                <a:lnTo>
                  <a:pt x="0" y="0"/>
                </a:lnTo>
                <a:close/>
              </a:path>
            </a:pathLst>
          </a:custGeom>
          <a:solidFill>
            <a:srgbClr val="FFFFFF"/>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665987" y="3886202"/>
            <a:ext cx="8935212" cy="2865120"/>
          </a:xfrm>
          <a:prstGeom prst="rect">
            <a:avLst/>
          </a:prstGeom>
          <a:blipFill>
            <a:blip r:embed="rId4"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665989" y="3886202"/>
            <a:ext cx="8935720" cy="2865120"/>
          </a:xfrm>
          <a:custGeom>
            <a:avLst/>
            <a:gdLst/>
            <a:ahLst/>
            <a:cxnLst/>
            <a:rect l="l" t="t" r="r" b="b"/>
            <a:pathLst>
              <a:path w="8935720" h="2865120">
                <a:moveTo>
                  <a:pt x="0" y="1926336"/>
                </a:moveTo>
                <a:lnTo>
                  <a:pt x="0" y="0"/>
                </a:lnTo>
                <a:lnTo>
                  <a:pt x="12191" y="0"/>
                </a:lnTo>
                <a:lnTo>
                  <a:pt x="12191" y="1921764"/>
                </a:lnTo>
                <a:lnTo>
                  <a:pt x="7620" y="1921764"/>
                </a:lnTo>
                <a:lnTo>
                  <a:pt x="4572" y="1923288"/>
                </a:lnTo>
                <a:lnTo>
                  <a:pt x="1524" y="1923288"/>
                </a:lnTo>
                <a:lnTo>
                  <a:pt x="0" y="1926336"/>
                </a:lnTo>
                <a:close/>
              </a:path>
              <a:path w="8935720" h="2865120">
                <a:moveTo>
                  <a:pt x="8010144" y="2860548"/>
                </a:moveTo>
                <a:lnTo>
                  <a:pt x="8001000" y="2860548"/>
                </a:lnTo>
                <a:lnTo>
                  <a:pt x="8007096" y="2851404"/>
                </a:lnTo>
                <a:lnTo>
                  <a:pt x="8031480" y="2851404"/>
                </a:lnTo>
                <a:lnTo>
                  <a:pt x="8054340" y="2849880"/>
                </a:lnTo>
                <a:lnTo>
                  <a:pt x="8078724" y="2849880"/>
                </a:lnTo>
                <a:lnTo>
                  <a:pt x="8147304" y="2840736"/>
                </a:lnTo>
                <a:lnTo>
                  <a:pt x="8193024" y="2833116"/>
                </a:lnTo>
                <a:lnTo>
                  <a:pt x="8237219" y="2822448"/>
                </a:lnTo>
                <a:lnTo>
                  <a:pt x="8281416" y="2810255"/>
                </a:lnTo>
                <a:lnTo>
                  <a:pt x="8324088" y="2796539"/>
                </a:lnTo>
                <a:lnTo>
                  <a:pt x="8366760" y="2779776"/>
                </a:lnTo>
                <a:lnTo>
                  <a:pt x="8406384" y="2761488"/>
                </a:lnTo>
                <a:lnTo>
                  <a:pt x="8485632" y="2718816"/>
                </a:lnTo>
                <a:lnTo>
                  <a:pt x="8522208" y="2694432"/>
                </a:lnTo>
                <a:lnTo>
                  <a:pt x="8558784" y="2668523"/>
                </a:lnTo>
                <a:lnTo>
                  <a:pt x="8593835" y="2641092"/>
                </a:lnTo>
                <a:lnTo>
                  <a:pt x="8627364" y="2612136"/>
                </a:lnTo>
                <a:lnTo>
                  <a:pt x="8659368" y="2581655"/>
                </a:lnTo>
                <a:lnTo>
                  <a:pt x="8689848" y="2549652"/>
                </a:lnTo>
                <a:lnTo>
                  <a:pt x="8718804" y="2516123"/>
                </a:lnTo>
                <a:lnTo>
                  <a:pt x="8746236" y="2481071"/>
                </a:lnTo>
                <a:lnTo>
                  <a:pt x="8772144" y="2446020"/>
                </a:lnTo>
                <a:lnTo>
                  <a:pt x="8796528" y="2407920"/>
                </a:lnTo>
                <a:lnTo>
                  <a:pt x="8817864" y="2369820"/>
                </a:lnTo>
                <a:lnTo>
                  <a:pt x="8839200" y="2330196"/>
                </a:lnTo>
                <a:lnTo>
                  <a:pt x="8857488" y="2289048"/>
                </a:lnTo>
                <a:lnTo>
                  <a:pt x="8874252" y="2246376"/>
                </a:lnTo>
                <a:lnTo>
                  <a:pt x="8887968" y="2203704"/>
                </a:lnTo>
                <a:lnTo>
                  <a:pt x="8900160" y="2159507"/>
                </a:lnTo>
                <a:lnTo>
                  <a:pt x="8910828" y="2115312"/>
                </a:lnTo>
                <a:lnTo>
                  <a:pt x="8918448" y="2069592"/>
                </a:lnTo>
                <a:lnTo>
                  <a:pt x="8927592" y="2001012"/>
                </a:lnTo>
                <a:lnTo>
                  <a:pt x="8927592" y="1976628"/>
                </a:lnTo>
                <a:lnTo>
                  <a:pt x="8929116" y="1953768"/>
                </a:lnTo>
                <a:lnTo>
                  <a:pt x="8929116" y="0"/>
                </a:lnTo>
                <a:lnTo>
                  <a:pt x="8935212" y="0"/>
                </a:lnTo>
                <a:lnTo>
                  <a:pt x="8935212" y="2048255"/>
                </a:lnTo>
                <a:lnTo>
                  <a:pt x="8923019" y="2118360"/>
                </a:lnTo>
                <a:lnTo>
                  <a:pt x="8912352" y="2162555"/>
                </a:lnTo>
                <a:lnTo>
                  <a:pt x="8900160" y="2206752"/>
                </a:lnTo>
                <a:lnTo>
                  <a:pt x="8884919" y="2250948"/>
                </a:lnTo>
                <a:lnTo>
                  <a:pt x="8868156" y="2293620"/>
                </a:lnTo>
                <a:lnTo>
                  <a:pt x="8849868" y="2334768"/>
                </a:lnTo>
                <a:lnTo>
                  <a:pt x="8830056" y="2374392"/>
                </a:lnTo>
                <a:lnTo>
                  <a:pt x="8807196" y="2414016"/>
                </a:lnTo>
                <a:lnTo>
                  <a:pt x="8782812" y="2452116"/>
                </a:lnTo>
                <a:lnTo>
                  <a:pt x="8756904" y="2488692"/>
                </a:lnTo>
                <a:lnTo>
                  <a:pt x="8729472" y="2523744"/>
                </a:lnTo>
                <a:lnTo>
                  <a:pt x="8698992" y="2558796"/>
                </a:lnTo>
                <a:lnTo>
                  <a:pt x="8668512" y="2590800"/>
                </a:lnTo>
                <a:lnTo>
                  <a:pt x="8636508" y="2621280"/>
                </a:lnTo>
                <a:lnTo>
                  <a:pt x="8566404" y="2679192"/>
                </a:lnTo>
                <a:lnTo>
                  <a:pt x="8529828" y="2705100"/>
                </a:lnTo>
                <a:lnTo>
                  <a:pt x="8491728" y="2729484"/>
                </a:lnTo>
                <a:lnTo>
                  <a:pt x="8453628" y="2752344"/>
                </a:lnTo>
                <a:lnTo>
                  <a:pt x="8412480" y="2772155"/>
                </a:lnTo>
                <a:lnTo>
                  <a:pt x="8371332" y="2790444"/>
                </a:lnTo>
                <a:lnTo>
                  <a:pt x="8328660" y="2807207"/>
                </a:lnTo>
                <a:lnTo>
                  <a:pt x="8285988" y="2822448"/>
                </a:lnTo>
                <a:lnTo>
                  <a:pt x="8240268" y="2834639"/>
                </a:lnTo>
                <a:lnTo>
                  <a:pt x="8196072" y="2845307"/>
                </a:lnTo>
                <a:lnTo>
                  <a:pt x="8150352" y="2854452"/>
                </a:lnTo>
                <a:lnTo>
                  <a:pt x="8138157" y="2855976"/>
                </a:lnTo>
                <a:lnTo>
                  <a:pt x="8013192" y="2855976"/>
                </a:lnTo>
                <a:lnTo>
                  <a:pt x="8010144" y="2860548"/>
                </a:lnTo>
                <a:close/>
              </a:path>
              <a:path w="8935720" h="2865120">
                <a:moveTo>
                  <a:pt x="12191" y="1927860"/>
                </a:moveTo>
                <a:lnTo>
                  <a:pt x="10668" y="1924812"/>
                </a:lnTo>
                <a:lnTo>
                  <a:pt x="7620" y="1921764"/>
                </a:lnTo>
                <a:lnTo>
                  <a:pt x="12191" y="1921764"/>
                </a:lnTo>
                <a:lnTo>
                  <a:pt x="12191" y="1927860"/>
                </a:lnTo>
                <a:close/>
              </a:path>
              <a:path w="8935720" h="2865120">
                <a:moveTo>
                  <a:pt x="0" y="1930907"/>
                </a:moveTo>
                <a:lnTo>
                  <a:pt x="0" y="1929384"/>
                </a:lnTo>
                <a:lnTo>
                  <a:pt x="12191" y="1927860"/>
                </a:lnTo>
                <a:lnTo>
                  <a:pt x="12191" y="1929384"/>
                </a:lnTo>
                <a:lnTo>
                  <a:pt x="0" y="1930907"/>
                </a:lnTo>
                <a:close/>
              </a:path>
              <a:path w="8935720" h="2865120">
                <a:moveTo>
                  <a:pt x="4572" y="1937004"/>
                </a:moveTo>
                <a:lnTo>
                  <a:pt x="1524" y="1933955"/>
                </a:lnTo>
                <a:lnTo>
                  <a:pt x="0" y="1930907"/>
                </a:lnTo>
                <a:lnTo>
                  <a:pt x="12191" y="1929384"/>
                </a:lnTo>
                <a:lnTo>
                  <a:pt x="12191" y="1932432"/>
                </a:lnTo>
                <a:lnTo>
                  <a:pt x="10668" y="1935480"/>
                </a:lnTo>
                <a:lnTo>
                  <a:pt x="7620" y="1935480"/>
                </a:lnTo>
                <a:lnTo>
                  <a:pt x="4572" y="1937004"/>
                </a:lnTo>
                <a:close/>
              </a:path>
              <a:path w="8935720" h="2865120">
                <a:moveTo>
                  <a:pt x="8007096" y="2865120"/>
                </a:moveTo>
                <a:lnTo>
                  <a:pt x="911352" y="2865120"/>
                </a:lnTo>
                <a:lnTo>
                  <a:pt x="839724" y="2860548"/>
                </a:lnTo>
                <a:lnTo>
                  <a:pt x="792479" y="2854452"/>
                </a:lnTo>
                <a:lnTo>
                  <a:pt x="746760" y="2845307"/>
                </a:lnTo>
                <a:lnTo>
                  <a:pt x="701040" y="2834639"/>
                </a:lnTo>
                <a:lnTo>
                  <a:pt x="656844" y="2822448"/>
                </a:lnTo>
                <a:lnTo>
                  <a:pt x="571499" y="2791968"/>
                </a:lnTo>
                <a:lnTo>
                  <a:pt x="489204" y="2752344"/>
                </a:lnTo>
                <a:lnTo>
                  <a:pt x="449580" y="2729484"/>
                </a:lnTo>
                <a:lnTo>
                  <a:pt x="413004" y="2705100"/>
                </a:lnTo>
                <a:lnTo>
                  <a:pt x="374904" y="2679192"/>
                </a:lnTo>
                <a:lnTo>
                  <a:pt x="339851" y="2651760"/>
                </a:lnTo>
                <a:lnTo>
                  <a:pt x="306324" y="2621280"/>
                </a:lnTo>
                <a:lnTo>
                  <a:pt x="274320" y="2590800"/>
                </a:lnTo>
                <a:lnTo>
                  <a:pt x="242316" y="2558796"/>
                </a:lnTo>
                <a:lnTo>
                  <a:pt x="213360" y="2523744"/>
                </a:lnTo>
                <a:lnTo>
                  <a:pt x="185928" y="2488692"/>
                </a:lnTo>
                <a:lnTo>
                  <a:pt x="160020" y="2452116"/>
                </a:lnTo>
                <a:lnTo>
                  <a:pt x="135636" y="2414016"/>
                </a:lnTo>
                <a:lnTo>
                  <a:pt x="112776" y="2375916"/>
                </a:lnTo>
                <a:lnTo>
                  <a:pt x="91439" y="2334768"/>
                </a:lnTo>
                <a:lnTo>
                  <a:pt x="73151" y="2293620"/>
                </a:lnTo>
                <a:lnTo>
                  <a:pt x="56387" y="2250948"/>
                </a:lnTo>
                <a:lnTo>
                  <a:pt x="42672" y="2208276"/>
                </a:lnTo>
                <a:lnTo>
                  <a:pt x="28955" y="2162555"/>
                </a:lnTo>
                <a:lnTo>
                  <a:pt x="18287" y="2118360"/>
                </a:lnTo>
                <a:lnTo>
                  <a:pt x="10668" y="2072639"/>
                </a:lnTo>
                <a:lnTo>
                  <a:pt x="7620" y="2048255"/>
                </a:lnTo>
                <a:lnTo>
                  <a:pt x="4572" y="2025396"/>
                </a:lnTo>
                <a:lnTo>
                  <a:pt x="2946" y="1999488"/>
                </a:lnTo>
                <a:lnTo>
                  <a:pt x="1428" y="1976628"/>
                </a:lnTo>
                <a:lnTo>
                  <a:pt x="0" y="1953768"/>
                </a:lnTo>
                <a:lnTo>
                  <a:pt x="0" y="1930907"/>
                </a:lnTo>
                <a:lnTo>
                  <a:pt x="1524" y="1933955"/>
                </a:lnTo>
                <a:lnTo>
                  <a:pt x="4572" y="1937004"/>
                </a:lnTo>
                <a:lnTo>
                  <a:pt x="12191" y="1937004"/>
                </a:lnTo>
                <a:lnTo>
                  <a:pt x="12287" y="1953768"/>
                </a:lnTo>
                <a:lnTo>
                  <a:pt x="13817" y="1978152"/>
                </a:lnTo>
                <a:lnTo>
                  <a:pt x="15335" y="2001012"/>
                </a:lnTo>
                <a:lnTo>
                  <a:pt x="16763" y="2023871"/>
                </a:lnTo>
                <a:lnTo>
                  <a:pt x="22859" y="2069592"/>
                </a:lnTo>
                <a:lnTo>
                  <a:pt x="30480" y="2115312"/>
                </a:lnTo>
                <a:lnTo>
                  <a:pt x="41147" y="2159507"/>
                </a:lnTo>
                <a:lnTo>
                  <a:pt x="53339" y="2203704"/>
                </a:lnTo>
                <a:lnTo>
                  <a:pt x="68580" y="2246376"/>
                </a:lnTo>
                <a:lnTo>
                  <a:pt x="85343" y="2289048"/>
                </a:lnTo>
                <a:lnTo>
                  <a:pt x="103632" y="2328671"/>
                </a:lnTo>
                <a:lnTo>
                  <a:pt x="123443" y="2368296"/>
                </a:lnTo>
                <a:lnTo>
                  <a:pt x="146303" y="2407920"/>
                </a:lnTo>
                <a:lnTo>
                  <a:pt x="195072" y="2481071"/>
                </a:lnTo>
                <a:lnTo>
                  <a:pt x="222503" y="2516123"/>
                </a:lnTo>
                <a:lnTo>
                  <a:pt x="251460" y="2549652"/>
                </a:lnTo>
                <a:lnTo>
                  <a:pt x="281939" y="2581655"/>
                </a:lnTo>
                <a:lnTo>
                  <a:pt x="313943" y="2612136"/>
                </a:lnTo>
                <a:lnTo>
                  <a:pt x="347472" y="2641092"/>
                </a:lnTo>
                <a:lnTo>
                  <a:pt x="382524" y="2668523"/>
                </a:lnTo>
                <a:lnTo>
                  <a:pt x="419099" y="2694432"/>
                </a:lnTo>
                <a:lnTo>
                  <a:pt x="457199" y="2718816"/>
                </a:lnTo>
                <a:lnTo>
                  <a:pt x="495299" y="2740152"/>
                </a:lnTo>
                <a:lnTo>
                  <a:pt x="534924" y="2761488"/>
                </a:lnTo>
                <a:lnTo>
                  <a:pt x="576071" y="2779776"/>
                </a:lnTo>
                <a:lnTo>
                  <a:pt x="617220" y="2796539"/>
                </a:lnTo>
                <a:lnTo>
                  <a:pt x="659891" y="2810255"/>
                </a:lnTo>
                <a:lnTo>
                  <a:pt x="704087" y="2822448"/>
                </a:lnTo>
                <a:lnTo>
                  <a:pt x="748283" y="2833116"/>
                </a:lnTo>
                <a:lnTo>
                  <a:pt x="794004" y="2840736"/>
                </a:lnTo>
                <a:lnTo>
                  <a:pt x="816863" y="2845307"/>
                </a:lnTo>
                <a:lnTo>
                  <a:pt x="841248" y="2846832"/>
                </a:lnTo>
                <a:lnTo>
                  <a:pt x="864108" y="2849880"/>
                </a:lnTo>
                <a:lnTo>
                  <a:pt x="886967" y="2851404"/>
                </a:lnTo>
                <a:lnTo>
                  <a:pt x="8005572" y="2851404"/>
                </a:lnTo>
                <a:lnTo>
                  <a:pt x="8002524" y="2852928"/>
                </a:lnTo>
                <a:lnTo>
                  <a:pt x="8001000" y="2854452"/>
                </a:lnTo>
                <a:lnTo>
                  <a:pt x="8001000" y="2860548"/>
                </a:lnTo>
                <a:lnTo>
                  <a:pt x="8010144" y="2860548"/>
                </a:lnTo>
                <a:lnTo>
                  <a:pt x="8007096" y="2865120"/>
                </a:lnTo>
                <a:close/>
              </a:path>
              <a:path w="8935720" h="2865120">
                <a:moveTo>
                  <a:pt x="12191" y="1937004"/>
                </a:moveTo>
                <a:lnTo>
                  <a:pt x="4572" y="1937004"/>
                </a:lnTo>
                <a:lnTo>
                  <a:pt x="7620" y="1935480"/>
                </a:lnTo>
                <a:lnTo>
                  <a:pt x="10668" y="1935480"/>
                </a:lnTo>
                <a:lnTo>
                  <a:pt x="12191" y="1932432"/>
                </a:lnTo>
                <a:lnTo>
                  <a:pt x="12191" y="1937004"/>
                </a:lnTo>
                <a:close/>
              </a:path>
              <a:path w="8935720" h="2865120">
                <a:moveTo>
                  <a:pt x="8001000" y="2860548"/>
                </a:moveTo>
                <a:lnTo>
                  <a:pt x="8001000" y="2854452"/>
                </a:lnTo>
                <a:lnTo>
                  <a:pt x="8002524" y="2852928"/>
                </a:lnTo>
                <a:lnTo>
                  <a:pt x="8005572" y="2851404"/>
                </a:lnTo>
                <a:lnTo>
                  <a:pt x="8007096" y="2851404"/>
                </a:lnTo>
                <a:lnTo>
                  <a:pt x="8001000" y="2860548"/>
                </a:lnTo>
                <a:close/>
              </a:path>
              <a:path w="8935720" h="2865120">
                <a:moveTo>
                  <a:pt x="8007096" y="2865120"/>
                </a:moveTo>
                <a:lnTo>
                  <a:pt x="8013192" y="2855976"/>
                </a:lnTo>
                <a:lnTo>
                  <a:pt x="8013192" y="2862072"/>
                </a:lnTo>
                <a:lnTo>
                  <a:pt x="8010347" y="2864916"/>
                </a:lnTo>
                <a:lnTo>
                  <a:pt x="8007096" y="2865120"/>
                </a:lnTo>
                <a:close/>
              </a:path>
              <a:path w="8935720" h="2865120">
                <a:moveTo>
                  <a:pt x="8010347" y="2864916"/>
                </a:moveTo>
                <a:lnTo>
                  <a:pt x="8013192" y="2862072"/>
                </a:lnTo>
                <a:lnTo>
                  <a:pt x="8013192" y="2855976"/>
                </a:lnTo>
                <a:lnTo>
                  <a:pt x="8138157" y="2855976"/>
                </a:lnTo>
                <a:lnTo>
                  <a:pt x="8125968" y="2857500"/>
                </a:lnTo>
                <a:lnTo>
                  <a:pt x="8103108" y="2859023"/>
                </a:lnTo>
                <a:lnTo>
                  <a:pt x="8078724" y="2862072"/>
                </a:lnTo>
                <a:lnTo>
                  <a:pt x="8055864" y="2863596"/>
                </a:lnTo>
                <a:lnTo>
                  <a:pt x="8031480" y="2863596"/>
                </a:lnTo>
                <a:lnTo>
                  <a:pt x="8010347" y="2864916"/>
                </a:lnTo>
                <a:close/>
              </a:path>
              <a:path w="8935720" h="2865120">
                <a:moveTo>
                  <a:pt x="8010144" y="2865120"/>
                </a:moveTo>
                <a:lnTo>
                  <a:pt x="8007096" y="2865120"/>
                </a:lnTo>
                <a:lnTo>
                  <a:pt x="8010347" y="2864916"/>
                </a:lnTo>
                <a:lnTo>
                  <a:pt x="8010144" y="2865120"/>
                </a:lnTo>
                <a:close/>
              </a:path>
            </a:pathLst>
          </a:custGeom>
          <a:solidFill>
            <a:srgbClr val="F6913F"/>
          </a:solidFill>
        </p:spPr>
        <p:txBody>
          <a:bodyPr wrap="square" lIns="0" tIns="0" rIns="0" bIns="0" rtlCol="0"/>
          <a:lstStyle/>
          <a:p>
            <a:endParaRPr>
              <a:latin typeface="Times New Roman" pitchFamily="18" charset="0"/>
              <a:cs typeface="Times New Roman" pitchFamily="18" charset="0"/>
            </a:endParaRPr>
          </a:p>
        </p:txBody>
      </p:sp>
      <p:sp>
        <p:nvSpPr>
          <p:cNvPr id="9" name="object 9"/>
          <p:cNvSpPr txBox="1"/>
          <p:nvPr/>
        </p:nvSpPr>
        <p:spPr>
          <a:xfrm>
            <a:off x="1219200" y="990601"/>
            <a:ext cx="8087493" cy="6275432"/>
          </a:xfrm>
          <a:prstGeom prst="rect">
            <a:avLst/>
          </a:prstGeom>
        </p:spPr>
        <p:txBody>
          <a:bodyPr vert="horz" wrap="square" lIns="0" tIns="12061" rIns="0" bIns="0" rtlCol="0">
            <a:spAutoFit/>
          </a:bodyPr>
          <a:lstStyle/>
          <a:p>
            <a:pPr marL="354883" marR="5080" indent="-342819">
              <a:spcBef>
                <a:spcPts val="95"/>
              </a:spcBef>
              <a:buAutoNum type="arabicPeriod"/>
              <a:tabLst>
                <a:tab pos="355517" algn="l"/>
                <a:tab pos="356152" algn="l"/>
              </a:tabLst>
            </a:pPr>
            <a:endParaRPr lang="en-US" sz="2500" b="1" dirty="0">
              <a:latin typeface="Times New Roman" pitchFamily="18" charset="0"/>
              <a:cs typeface="Times New Roman" pitchFamily="18" charset="0"/>
            </a:endParaRPr>
          </a:p>
          <a:p>
            <a:pPr marL="354883" marR="5080" indent="-342819">
              <a:spcBef>
                <a:spcPts val="95"/>
              </a:spcBef>
              <a:buAutoNum type="arabicPeriod"/>
              <a:tabLst>
                <a:tab pos="355517" algn="l"/>
                <a:tab pos="356152" algn="l"/>
              </a:tabLst>
            </a:pPr>
            <a:r>
              <a:rPr lang="en-US" sz="2400" b="1" dirty="0">
                <a:latin typeface="Times New Roman" pitchFamily="18" charset="0"/>
                <a:cs typeface="Times New Roman" pitchFamily="18" charset="0"/>
              </a:rPr>
              <a:t>What is renewable energy?</a:t>
            </a:r>
          </a:p>
          <a:p>
            <a:pPr marL="354883" marR="5080" indent="-342819">
              <a:spcBef>
                <a:spcPts val="95"/>
              </a:spcBef>
              <a:buAutoNum type="arabicPeriod"/>
              <a:tabLst>
                <a:tab pos="355517" algn="l"/>
                <a:tab pos="356152" algn="l"/>
              </a:tabLst>
            </a:pPr>
            <a:endParaRPr lang="en-US" sz="2400" b="1" dirty="0">
              <a:latin typeface="Times New Roman" pitchFamily="18" charset="0"/>
              <a:cs typeface="Times New Roman" pitchFamily="18" charset="0"/>
            </a:endParaRPr>
          </a:p>
          <a:p>
            <a:pPr marL="354883" marR="5080" indent="-342819">
              <a:spcBef>
                <a:spcPts val="95"/>
              </a:spcBef>
              <a:buAutoNum type="arabicPeriod"/>
              <a:tabLst>
                <a:tab pos="355517" algn="l"/>
                <a:tab pos="356152" algn="l"/>
              </a:tabLst>
            </a:pPr>
            <a:r>
              <a:rPr lang="en-US" sz="2400" b="1" dirty="0">
                <a:latin typeface="Times New Roman" pitchFamily="18" charset="0"/>
                <a:cs typeface="Times New Roman" pitchFamily="18" charset="0"/>
              </a:rPr>
              <a:t>What are the main determinants of the development of renewable energy sources? </a:t>
            </a:r>
          </a:p>
          <a:p>
            <a:pPr marL="354883" marR="5080" indent="-342819">
              <a:spcBef>
                <a:spcPts val="95"/>
              </a:spcBef>
              <a:buAutoNum type="arabicPeriod"/>
              <a:tabLst>
                <a:tab pos="355517" algn="l"/>
                <a:tab pos="356152" algn="l"/>
              </a:tabLst>
            </a:pPr>
            <a:endParaRPr lang="en-US" sz="2400" b="1" dirty="0">
              <a:latin typeface="Times New Roman" pitchFamily="18" charset="0"/>
              <a:cs typeface="Times New Roman" pitchFamily="18" charset="0"/>
            </a:endParaRPr>
          </a:p>
          <a:p>
            <a:pPr marL="354883" marR="5080" indent="-342819">
              <a:spcBef>
                <a:spcPts val="95"/>
              </a:spcBef>
              <a:buAutoNum type="arabicPeriod"/>
              <a:tabLst>
                <a:tab pos="355517" algn="l"/>
                <a:tab pos="356152" algn="l"/>
              </a:tabLst>
            </a:pPr>
            <a:r>
              <a:rPr lang="en-US" sz="2400" b="1" dirty="0">
                <a:latin typeface="Times New Roman" pitchFamily="18" charset="0"/>
                <a:cs typeface="Times New Roman" pitchFamily="18" charset="0"/>
              </a:rPr>
              <a:t>What are the some different sources of energy that human use?</a:t>
            </a:r>
          </a:p>
          <a:p>
            <a:pPr marL="354883" marR="5080" indent="-342819">
              <a:spcBef>
                <a:spcPts val="95"/>
              </a:spcBef>
              <a:buAutoNum type="arabicPeriod"/>
              <a:tabLst>
                <a:tab pos="355517" algn="l"/>
                <a:tab pos="356152" algn="l"/>
              </a:tabLst>
            </a:pPr>
            <a:endParaRPr lang="en-US" sz="2400" b="1" dirty="0">
              <a:latin typeface="Times New Roman" pitchFamily="18" charset="0"/>
              <a:cs typeface="Times New Roman" pitchFamily="18" charset="0"/>
            </a:endParaRPr>
          </a:p>
          <a:p>
            <a:pPr marL="354883" marR="5080" indent="-342819">
              <a:spcBef>
                <a:spcPts val="95"/>
              </a:spcBef>
              <a:buAutoNum type="arabicPeriod"/>
              <a:tabLst>
                <a:tab pos="355517" algn="l"/>
                <a:tab pos="356152" algn="l"/>
              </a:tabLst>
            </a:pPr>
            <a:r>
              <a:rPr lang="en-US" sz="2400" b="1" dirty="0">
                <a:latin typeface="Times New Roman" pitchFamily="18" charset="0"/>
                <a:cs typeface="Times New Roman" pitchFamily="18" charset="0"/>
              </a:rPr>
              <a:t>What are the advantage and disadvantage of renewable energy sources? </a:t>
            </a:r>
          </a:p>
          <a:p>
            <a:pPr marL="354883" marR="5080" indent="-342819">
              <a:spcBef>
                <a:spcPts val="95"/>
              </a:spcBef>
              <a:buAutoNum type="arabicPeriod"/>
              <a:tabLst>
                <a:tab pos="355517" algn="l"/>
                <a:tab pos="356152" algn="l"/>
              </a:tabLst>
            </a:pPr>
            <a:endParaRPr lang="en-US" sz="2400" b="1" dirty="0">
              <a:latin typeface="Times New Roman" pitchFamily="18" charset="0"/>
              <a:cs typeface="Times New Roman" pitchFamily="18" charset="0"/>
            </a:endParaRPr>
          </a:p>
          <a:p>
            <a:pPr marL="354883" marR="5080" indent="-342819">
              <a:spcBef>
                <a:spcPts val="95"/>
              </a:spcBef>
              <a:buAutoNum type="arabicPeriod"/>
              <a:tabLst>
                <a:tab pos="355517" algn="l"/>
                <a:tab pos="356152" algn="l"/>
              </a:tabLst>
            </a:pPr>
            <a:r>
              <a:rPr lang="en-US" sz="2400" b="1" dirty="0">
                <a:latin typeface="Times New Roman" pitchFamily="18" charset="0"/>
                <a:cs typeface="Times New Roman" pitchFamily="18" charset="0"/>
              </a:rPr>
              <a:t>How many types of renewable energy resources are there? </a:t>
            </a:r>
          </a:p>
          <a:p>
            <a:pPr marL="354883" marR="5080" indent="-342819">
              <a:spcBef>
                <a:spcPts val="95"/>
              </a:spcBef>
              <a:buAutoNum type="arabicPeriod"/>
              <a:tabLst>
                <a:tab pos="355517" algn="l"/>
                <a:tab pos="356152" algn="l"/>
              </a:tabLst>
            </a:pPr>
            <a:endParaRPr lang="en-US" sz="2400" b="1" dirty="0">
              <a:latin typeface="Times New Roman" pitchFamily="18" charset="0"/>
              <a:cs typeface="Times New Roman" pitchFamily="18" charset="0"/>
            </a:endParaRPr>
          </a:p>
          <a:p>
            <a:pPr marL="354883" marR="5080" indent="-342819">
              <a:spcBef>
                <a:spcPts val="95"/>
              </a:spcBef>
              <a:buAutoNum type="arabicPeriod"/>
              <a:tabLst>
                <a:tab pos="355517" algn="l"/>
                <a:tab pos="356152" algn="l"/>
              </a:tabLst>
            </a:pPr>
            <a:r>
              <a:rPr lang="en-US" sz="2400" b="1" dirty="0">
                <a:latin typeface="Times New Roman" pitchFamily="18" charset="0"/>
                <a:cs typeface="Times New Roman" pitchFamily="18" charset="0"/>
              </a:rPr>
              <a:t>Why is renewable energy use growing?</a:t>
            </a:r>
          </a:p>
          <a:p>
            <a:pPr marL="354883" marR="5080" indent="-342819">
              <a:spcBef>
                <a:spcPts val="95"/>
              </a:spcBef>
              <a:buAutoNum type="arabicPeriod"/>
              <a:tabLst>
                <a:tab pos="355517" algn="l"/>
                <a:tab pos="356152" algn="l"/>
              </a:tabLst>
            </a:pPr>
            <a:endParaRPr sz="2200" dirty="0">
              <a:latin typeface="Times New Roman" pitchFamily="18" charset="0"/>
              <a:cs typeface="Times New Roman" pitchFamily="18" charset="0"/>
            </a:endParaRPr>
          </a:p>
        </p:txBody>
      </p:sp>
      <p:pic>
        <p:nvPicPr>
          <p:cNvPr id="10" name="Picture 2" descr="C:\Users\Sumit\Desktop\download.png"/>
          <p:cNvPicPr>
            <a:picLocks noChangeAspect="1" noChangeArrowheads="1"/>
          </p:cNvPicPr>
          <p:nvPr/>
        </p:nvPicPr>
        <p:blipFill>
          <a:blip r:embed="rId5"/>
          <a:srcRect/>
          <a:stretch>
            <a:fillRect/>
          </a:stretch>
        </p:blipFill>
        <p:spPr bwMode="auto">
          <a:xfrm>
            <a:off x="228600" y="304800"/>
            <a:ext cx="1447800" cy="914400"/>
          </a:xfrm>
          <a:prstGeom prst="rect">
            <a:avLst/>
          </a:prstGeom>
          <a:noFill/>
        </p:spPr>
      </p:pic>
      <p:sp>
        <p:nvSpPr>
          <p:cNvPr id="12" name="Date Placeholder 11">
            <a:extLst>
              <a:ext uri="{FF2B5EF4-FFF2-40B4-BE49-F238E27FC236}">
                <a16:creationId xmlns:a16="http://schemas.microsoft.com/office/drawing/2014/main" id="{F2422C2E-4CA2-CA65-955D-4A80984E7C9C}"/>
              </a:ext>
            </a:extLst>
          </p:cNvPr>
          <p:cNvSpPr>
            <a:spLocks noGrp="1"/>
          </p:cNvSpPr>
          <p:nvPr>
            <p:ph type="dt" sz="half" idx="6"/>
          </p:nvPr>
        </p:nvSpPr>
        <p:spPr/>
        <p:txBody>
          <a:bodyPr/>
          <a:lstStyle/>
          <a:p>
            <a:fld id="{217EB453-72E8-46A5-BD4A-202BD3D3189D}" type="datetime1">
              <a:rPr lang="en-US" spc="-4" smtClean="0"/>
              <a:t>8/22/2022</a:t>
            </a:fld>
            <a:endParaRPr lang="en-US" spc="-4" dirty="0"/>
          </a:p>
        </p:txBody>
      </p:sp>
      <p:sp>
        <p:nvSpPr>
          <p:cNvPr id="14" name="Footer Placeholder 13">
            <a:extLst>
              <a:ext uri="{FF2B5EF4-FFF2-40B4-BE49-F238E27FC236}">
                <a16:creationId xmlns:a16="http://schemas.microsoft.com/office/drawing/2014/main" id="{5C88D728-260B-A6D9-5219-7D6D6A3EA5C6}"/>
              </a:ext>
            </a:extLst>
          </p:cNvPr>
          <p:cNvSpPr>
            <a:spLocks noGrp="1"/>
          </p:cNvSpPr>
          <p:nvPr>
            <p:ph type="ftr" sz="quarter" idx="5"/>
          </p:nvPr>
        </p:nvSpPr>
        <p:spPr/>
        <p:txBody>
          <a:bodyPr/>
          <a:lstStyle/>
          <a:p>
            <a:r>
              <a:rPr lang="sv-SE"/>
              <a:t>Mr. Vikas Kumar                  RER (KOE-074)                   Unit- 1</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5898" y="545031"/>
            <a:ext cx="958216" cy="482601"/>
          </a:xfrm>
          <a:prstGeom prst="rect">
            <a:avLst/>
          </a:prstGeom>
        </p:spPr>
        <p:txBody>
          <a:bodyPr vert="horz" wrap="square" lIns="0" tIns="12697" rIns="0" bIns="0" rtlCol="0">
            <a:spAutoFit/>
          </a:bodyPr>
          <a:lstStyle/>
          <a:p>
            <a:pPr marL="12697">
              <a:spcBef>
                <a:spcPts val="100"/>
              </a:spcBef>
            </a:pPr>
            <a:r>
              <a:rPr spc="-14" dirty="0">
                <a:latin typeface="Times New Roman" pitchFamily="18" charset="0"/>
                <a:cs typeface="Times New Roman" pitchFamily="18" charset="0"/>
              </a:rPr>
              <a:t>M</a:t>
            </a:r>
            <a:r>
              <a:rPr spc="20" dirty="0">
                <a:latin typeface="Times New Roman" pitchFamily="18" charset="0"/>
                <a:cs typeface="Times New Roman" pitchFamily="18" charset="0"/>
              </a:rPr>
              <a:t>C</a:t>
            </a:r>
            <a:r>
              <a:rPr dirty="0">
                <a:latin typeface="Times New Roman" pitchFamily="18" charset="0"/>
                <a:cs typeface="Times New Roman" pitchFamily="18" charset="0"/>
              </a:rPr>
              <a:t>Q</a:t>
            </a:r>
          </a:p>
        </p:txBody>
      </p:sp>
      <p:sp>
        <p:nvSpPr>
          <p:cNvPr id="3" name="object 3"/>
          <p:cNvSpPr/>
          <p:nvPr/>
        </p:nvSpPr>
        <p:spPr>
          <a:xfrm>
            <a:off x="457202" y="457200"/>
            <a:ext cx="4271966"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0" name="Rectangle 29"/>
          <p:cNvSpPr/>
          <p:nvPr/>
        </p:nvSpPr>
        <p:spPr>
          <a:xfrm>
            <a:off x="990602" y="1339167"/>
            <a:ext cx="8534400" cy="5847734"/>
          </a:xfrm>
          <a:prstGeom prst="rect">
            <a:avLst/>
          </a:prstGeom>
        </p:spPr>
        <p:txBody>
          <a:bodyPr wrap="square" lIns="91418" tIns="45710" rIns="91418" bIns="45710">
            <a:spAutoFit/>
          </a:bodyPr>
          <a:lstStyle/>
          <a:p>
            <a:pPr fontAlgn="base"/>
            <a:r>
              <a:rPr lang="en-US" sz="2200" b="1" dirty="0">
                <a:latin typeface="Times New Roman" pitchFamily="18" charset="0"/>
                <a:cs typeface="Times New Roman" pitchFamily="18" charset="0"/>
              </a:rPr>
              <a:t>1-Which of the following is (are) renewable resource(s)</a:t>
            </a:r>
            <a:endParaRPr lang="en-US" sz="2200" dirty="0">
              <a:latin typeface="Times New Roman" pitchFamily="18" charset="0"/>
              <a:cs typeface="Times New Roman" pitchFamily="18" charset="0"/>
            </a:endParaRPr>
          </a:p>
          <a:p>
            <a:pPr fontAlgn="base"/>
            <a:r>
              <a:rPr lang="en-US" sz="2200" dirty="0">
                <a:latin typeface="Times New Roman" pitchFamily="18" charset="0"/>
                <a:cs typeface="Times New Roman" pitchFamily="18" charset="0"/>
              </a:rPr>
              <a:t>(A) wind</a:t>
            </a:r>
          </a:p>
          <a:p>
            <a:pPr fontAlgn="base"/>
            <a:r>
              <a:rPr lang="en-US" sz="2200" dirty="0">
                <a:latin typeface="Times New Roman" pitchFamily="18" charset="0"/>
                <a:cs typeface="Times New Roman" pitchFamily="18" charset="0"/>
              </a:rPr>
              <a:t>(B) tides</a:t>
            </a:r>
          </a:p>
          <a:p>
            <a:pPr fontAlgn="base"/>
            <a:r>
              <a:rPr lang="en-US" sz="2200" dirty="0">
                <a:latin typeface="Times New Roman" pitchFamily="18" charset="0"/>
                <a:cs typeface="Times New Roman" pitchFamily="18" charset="0"/>
              </a:rPr>
              <a:t>(C) geothermal heat</a:t>
            </a:r>
          </a:p>
          <a:p>
            <a:pPr fontAlgn="base"/>
            <a:r>
              <a:rPr lang="en-US" sz="2200" dirty="0">
                <a:latin typeface="Times New Roman" pitchFamily="18" charset="0"/>
                <a:cs typeface="Times New Roman" pitchFamily="18" charset="0"/>
              </a:rPr>
              <a:t>(D) </a:t>
            </a:r>
            <a:r>
              <a:rPr lang="en-US" sz="2200" b="1" dirty="0">
                <a:latin typeface="Times New Roman" pitchFamily="18" charset="0"/>
                <a:cs typeface="Times New Roman" pitchFamily="18" charset="0"/>
              </a:rPr>
              <a:t>all of the above</a:t>
            </a:r>
            <a:r>
              <a:rPr lang="en-US" sz="2200" dirty="0">
                <a:latin typeface="Times New Roman" pitchFamily="18" charset="0"/>
                <a:cs typeface="Times New Roman" pitchFamily="18" charset="0"/>
              </a:rPr>
              <a:t> </a:t>
            </a:r>
          </a:p>
          <a:p>
            <a:pPr fontAlgn="base"/>
            <a:r>
              <a:rPr lang="en-US" sz="2200" b="1" dirty="0">
                <a:latin typeface="Times New Roman" pitchFamily="18" charset="0"/>
                <a:cs typeface="Times New Roman" pitchFamily="18" charset="0"/>
              </a:rPr>
              <a:t>2-Which of the following country generate all their electricity using renewable energy?</a:t>
            </a:r>
            <a:endParaRPr lang="en-US" sz="2200" dirty="0">
              <a:latin typeface="Times New Roman" pitchFamily="18" charset="0"/>
              <a:cs typeface="Times New Roman" pitchFamily="18" charset="0"/>
            </a:endParaRPr>
          </a:p>
          <a:p>
            <a:pPr fontAlgn="base"/>
            <a:r>
              <a:rPr lang="en-US" sz="2200" dirty="0">
                <a:latin typeface="Times New Roman" pitchFamily="18" charset="0"/>
                <a:cs typeface="Times New Roman" pitchFamily="18" charset="0"/>
              </a:rPr>
              <a:t>(A) </a:t>
            </a:r>
            <a:r>
              <a:rPr lang="en-US" sz="2200" b="1" dirty="0">
                <a:latin typeface="Times New Roman" pitchFamily="18" charset="0"/>
                <a:cs typeface="Times New Roman" pitchFamily="18" charset="0"/>
              </a:rPr>
              <a:t>Iceland</a:t>
            </a:r>
          </a:p>
          <a:p>
            <a:pPr fontAlgn="base"/>
            <a:r>
              <a:rPr lang="en-US" sz="2200" dirty="0">
                <a:latin typeface="Times New Roman" pitchFamily="18" charset="0"/>
                <a:cs typeface="Times New Roman" pitchFamily="18" charset="0"/>
              </a:rPr>
              <a:t>(B) England</a:t>
            </a:r>
          </a:p>
          <a:p>
            <a:pPr fontAlgn="base"/>
            <a:r>
              <a:rPr lang="en-US" sz="2200" dirty="0">
                <a:latin typeface="Times New Roman" pitchFamily="18" charset="0"/>
                <a:cs typeface="Times New Roman" pitchFamily="18" charset="0"/>
              </a:rPr>
              <a:t>(C) USA</a:t>
            </a:r>
          </a:p>
          <a:p>
            <a:pPr fontAlgn="base"/>
            <a:r>
              <a:rPr lang="en-US" sz="2200" dirty="0">
                <a:latin typeface="Times New Roman" pitchFamily="18" charset="0"/>
                <a:cs typeface="Times New Roman" pitchFamily="18" charset="0"/>
              </a:rPr>
              <a:t>(D) China </a:t>
            </a:r>
          </a:p>
          <a:p>
            <a:pPr fontAlgn="base"/>
            <a:r>
              <a:rPr lang="en-US" sz="2200" b="1" dirty="0">
                <a:latin typeface="Times New Roman" pitchFamily="18" charset="0"/>
                <a:cs typeface="Times New Roman" pitchFamily="18" charset="0"/>
              </a:rPr>
              <a:t>3-Renwable energy often displaces conventional fuel in which of the following area</a:t>
            </a:r>
            <a:endParaRPr lang="en-US" sz="2200" dirty="0">
              <a:latin typeface="Times New Roman" pitchFamily="18" charset="0"/>
              <a:cs typeface="Times New Roman" pitchFamily="18" charset="0"/>
            </a:endParaRPr>
          </a:p>
          <a:p>
            <a:pPr fontAlgn="base"/>
            <a:r>
              <a:rPr lang="en-US" sz="2200" dirty="0">
                <a:latin typeface="Times New Roman" pitchFamily="18" charset="0"/>
                <a:cs typeface="Times New Roman" pitchFamily="18" charset="0"/>
              </a:rPr>
              <a:t>(A) </a:t>
            </a:r>
            <a:r>
              <a:rPr lang="en-US" sz="2200" b="1" dirty="0">
                <a:latin typeface="Times New Roman" pitchFamily="18" charset="0"/>
                <a:cs typeface="Times New Roman" pitchFamily="18" charset="0"/>
              </a:rPr>
              <a:t>space heating</a:t>
            </a:r>
          </a:p>
          <a:p>
            <a:pPr fontAlgn="base"/>
            <a:r>
              <a:rPr lang="en-US" sz="2200" dirty="0">
                <a:latin typeface="Times New Roman" pitchFamily="18" charset="0"/>
                <a:cs typeface="Times New Roman" pitchFamily="18" charset="0"/>
              </a:rPr>
              <a:t>(B) transportation</a:t>
            </a:r>
          </a:p>
          <a:p>
            <a:pPr fontAlgn="base"/>
            <a:r>
              <a:rPr lang="en-US" sz="2200" dirty="0">
                <a:latin typeface="Times New Roman" pitchFamily="18" charset="0"/>
                <a:cs typeface="Times New Roman" pitchFamily="18" charset="0"/>
              </a:rPr>
              <a:t>(C) electricity generation</a:t>
            </a:r>
          </a:p>
          <a:p>
            <a:pPr fontAlgn="base"/>
            <a:r>
              <a:rPr lang="en-US" sz="2200" dirty="0">
                <a:latin typeface="Times New Roman" pitchFamily="18" charset="0"/>
                <a:cs typeface="Times New Roman" pitchFamily="18" charset="0"/>
              </a:rPr>
              <a:t>(D) all of the above</a:t>
            </a:r>
          </a:p>
        </p:txBody>
      </p:sp>
      <p:pic>
        <p:nvPicPr>
          <p:cNvPr id="5" name="Picture 2" descr="C:\Users\Sumit\Desktop\download.png"/>
          <p:cNvPicPr>
            <a:picLocks noChangeAspect="1" noChangeArrowheads="1"/>
          </p:cNvPicPr>
          <p:nvPr/>
        </p:nvPicPr>
        <p:blipFill>
          <a:blip r:embed="rId3"/>
          <a:srcRect/>
          <a:stretch>
            <a:fillRect/>
          </a:stretch>
        </p:blipFill>
        <p:spPr bwMode="auto">
          <a:xfrm>
            <a:off x="304800" y="304800"/>
            <a:ext cx="1447800" cy="914400"/>
          </a:xfrm>
          <a:prstGeom prst="rect">
            <a:avLst/>
          </a:prstGeom>
          <a:noFill/>
        </p:spPr>
      </p:pic>
      <p:sp>
        <p:nvSpPr>
          <p:cNvPr id="4" name="Date Placeholder 3">
            <a:extLst>
              <a:ext uri="{FF2B5EF4-FFF2-40B4-BE49-F238E27FC236}">
                <a16:creationId xmlns:a16="http://schemas.microsoft.com/office/drawing/2014/main" id="{311872CA-ECFD-E610-7757-645A808C2060}"/>
              </a:ext>
            </a:extLst>
          </p:cNvPr>
          <p:cNvSpPr>
            <a:spLocks noGrp="1"/>
          </p:cNvSpPr>
          <p:nvPr>
            <p:ph type="dt" sz="half" idx="6"/>
          </p:nvPr>
        </p:nvSpPr>
        <p:spPr/>
        <p:txBody>
          <a:bodyPr/>
          <a:lstStyle/>
          <a:p>
            <a:fld id="{E8F5E078-D471-433F-987B-47E8FD26E1EB}" type="datetime1">
              <a:rPr lang="en-US" spc="-4" smtClean="0"/>
              <a:t>8/22/2022</a:t>
            </a:fld>
            <a:endParaRPr lang="en-US" spc="-4" dirty="0"/>
          </a:p>
        </p:txBody>
      </p:sp>
      <p:sp>
        <p:nvSpPr>
          <p:cNvPr id="7" name="Footer Placeholder 6">
            <a:extLst>
              <a:ext uri="{FF2B5EF4-FFF2-40B4-BE49-F238E27FC236}">
                <a16:creationId xmlns:a16="http://schemas.microsoft.com/office/drawing/2014/main" id="{FE65A249-634E-C680-0DB8-C0F827A18936}"/>
              </a:ext>
            </a:extLst>
          </p:cNvPr>
          <p:cNvSpPr>
            <a:spLocks noGrp="1"/>
          </p:cNvSpPr>
          <p:nvPr>
            <p:ph type="ftr" sz="quarter" idx="5"/>
          </p:nvPr>
        </p:nvSpPr>
        <p:spPr/>
        <p:txBody>
          <a:bodyPr/>
          <a:lstStyle/>
          <a:p>
            <a:r>
              <a:rPr lang="sv-SE"/>
              <a:t>Mr. Vikas Kumar                  RER (KOE-074)                   Unit- 1</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9153" y="545031"/>
            <a:ext cx="3907154" cy="482601"/>
          </a:xfrm>
          <a:prstGeom prst="rect">
            <a:avLst/>
          </a:prstGeom>
        </p:spPr>
        <p:txBody>
          <a:bodyPr vert="horz" wrap="square" lIns="0" tIns="12697" rIns="0" bIns="0" rtlCol="0">
            <a:spAutoFit/>
          </a:bodyPr>
          <a:lstStyle/>
          <a:p>
            <a:pPr marL="12697">
              <a:spcBef>
                <a:spcPts val="100"/>
              </a:spcBef>
            </a:pPr>
            <a:r>
              <a:rPr lang="en-US" spc="-4" dirty="0">
                <a:latin typeface="Times New Roman" pitchFamily="18" charset="0"/>
                <a:cs typeface="Times New Roman" pitchFamily="18" charset="0"/>
              </a:rPr>
              <a:t>Syllabus</a:t>
            </a: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1280159" y="1636774"/>
            <a:ext cx="390144" cy="725427"/>
          </a:xfrm>
          <a:prstGeom prst="rect">
            <a:avLst/>
          </a:prstGeom>
          <a:blipFill>
            <a:blip r:embed="rId3"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7" name="object 7"/>
          <p:cNvSpPr txBox="1"/>
          <p:nvPr/>
        </p:nvSpPr>
        <p:spPr>
          <a:xfrm>
            <a:off x="897124" y="1590091"/>
            <a:ext cx="760730" cy="373680"/>
          </a:xfrm>
          <a:prstGeom prst="rect">
            <a:avLst/>
          </a:prstGeom>
        </p:spPr>
        <p:txBody>
          <a:bodyPr vert="horz" wrap="square" lIns="0" tIns="42535" rIns="0" bIns="0" rtlCol="0">
            <a:spAutoFit/>
          </a:bodyPr>
          <a:lstStyle/>
          <a:p>
            <a:pPr marL="12697" marR="5080" indent="-635" algn="ctr">
              <a:lnSpc>
                <a:spcPct val="86100"/>
              </a:lnSpc>
              <a:spcBef>
                <a:spcPts val="335"/>
              </a:spcBef>
            </a:pPr>
            <a:r>
              <a:rPr lang="en-US" sz="2500" b="1" dirty="0">
                <a:solidFill>
                  <a:srgbClr val="FFFFFF"/>
                </a:solidFill>
                <a:latin typeface="Times New Roman" pitchFamily="18" charset="0"/>
                <a:cs typeface="Times New Roman" pitchFamily="18" charset="0"/>
              </a:rPr>
              <a:t>CO</a:t>
            </a:r>
            <a:r>
              <a:rPr sz="2500" b="1">
                <a:solidFill>
                  <a:srgbClr val="FFFFFF"/>
                </a:solidFill>
                <a:latin typeface="Times New Roman" pitchFamily="18" charset="0"/>
                <a:cs typeface="Times New Roman" pitchFamily="18" charset="0"/>
              </a:rPr>
              <a:t>1</a:t>
            </a:r>
            <a:endParaRPr sz="2500" dirty="0">
              <a:latin typeface="Times New Roman" pitchFamily="18" charset="0"/>
              <a:cs typeface="Times New Roman" pitchFamily="18" charset="0"/>
            </a:endParaRPr>
          </a:p>
        </p:txBody>
      </p:sp>
      <p:sp>
        <p:nvSpPr>
          <p:cNvPr id="10" name="object 10"/>
          <p:cNvSpPr/>
          <p:nvPr/>
        </p:nvSpPr>
        <p:spPr>
          <a:xfrm>
            <a:off x="1280161" y="2977998"/>
            <a:ext cx="388519" cy="388519"/>
          </a:xfrm>
          <a:prstGeom prst="rect">
            <a:avLst/>
          </a:prstGeom>
          <a:blipFill>
            <a:blip r:embed="rId4"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19" name="object 19"/>
          <p:cNvSpPr/>
          <p:nvPr/>
        </p:nvSpPr>
        <p:spPr>
          <a:xfrm>
            <a:off x="1277115" y="3886203"/>
            <a:ext cx="393188" cy="630935"/>
          </a:xfrm>
          <a:prstGeom prst="rect">
            <a:avLst/>
          </a:prstGeom>
          <a:blipFill>
            <a:blip r:embed="rId5"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25" name="object 25"/>
          <p:cNvSpPr/>
          <p:nvPr/>
        </p:nvSpPr>
        <p:spPr>
          <a:xfrm>
            <a:off x="888491" y="5137404"/>
            <a:ext cx="390652" cy="390144"/>
          </a:xfrm>
          <a:prstGeom prst="rect">
            <a:avLst/>
          </a:prstGeom>
          <a:blipFill>
            <a:blip r:embed="rId6"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26" name="object 26"/>
          <p:cNvSpPr/>
          <p:nvPr/>
        </p:nvSpPr>
        <p:spPr>
          <a:xfrm>
            <a:off x="1280159" y="4799078"/>
            <a:ext cx="390144" cy="726948"/>
          </a:xfrm>
          <a:prstGeom prst="rect">
            <a:avLst/>
          </a:prstGeom>
          <a:blipFill>
            <a:blip r:embed="rId7"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33" name="object 33"/>
          <p:cNvSpPr/>
          <p:nvPr/>
        </p:nvSpPr>
        <p:spPr>
          <a:xfrm>
            <a:off x="1280159" y="5850635"/>
            <a:ext cx="390144" cy="726947"/>
          </a:xfrm>
          <a:prstGeom prst="rect">
            <a:avLst/>
          </a:prstGeom>
          <a:blipFill>
            <a:blip r:embed="rId8"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40" name="Rectangle 39"/>
          <p:cNvSpPr/>
          <p:nvPr/>
        </p:nvSpPr>
        <p:spPr>
          <a:xfrm>
            <a:off x="609600" y="1386432"/>
            <a:ext cx="8686800" cy="6001643"/>
          </a:xfrm>
          <a:prstGeom prst="rect">
            <a:avLst/>
          </a:prstGeom>
        </p:spPr>
        <p:txBody>
          <a:bodyPr wrap="square">
            <a:spAutoFit/>
          </a:bodyPr>
          <a:lstStyle/>
          <a:p>
            <a:pPr algn="just"/>
            <a:r>
              <a:rPr lang="en-IN" sz="2800" b="1" u="sng" dirty="0">
                <a:latin typeface="Cambria" pitchFamily="18" charset="0"/>
                <a:cs typeface="Times New Roman" pitchFamily="18" charset="0"/>
              </a:rPr>
              <a:t>Unit-I:</a:t>
            </a:r>
            <a:r>
              <a:rPr lang="en-IN" sz="2800" b="1" dirty="0">
                <a:latin typeface="Cambria" pitchFamily="18" charset="0"/>
                <a:cs typeface="Times New Roman" pitchFamily="18" charset="0"/>
              </a:rPr>
              <a:t> </a:t>
            </a:r>
            <a:r>
              <a:rPr lang="en-IN" sz="2800" dirty="0"/>
              <a:t>Introduction: Various non-conventional energy resources- Introduction, availability, classification, relative merits and demerits. Solar Cells: Theory of solar cells. Solar cell materials, solar cell array, solar cell power plant, limitations. </a:t>
            </a:r>
            <a:r>
              <a:rPr lang="en-IN" sz="2800" b="1" u="sng" dirty="0">
                <a:solidFill>
                  <a:srgbClr val="7030A0"/>
                </a:solidFill>
                <a:latin typeface="Cambria" pitchFamily="18" charset="0"/>
                <a:cs typeface="Times New Roman" pitchFamily="18" charset="0"/>
              </a:rPr>
              <a:t> </a:t>
            </a:r>
          </a:p>
          <a:p>
            <a:pPr algn="just"/>
            <a:endParaRPr lang="en-IN" sz="2800" b="1" u="sng" dirty="0">
              <a:solidFill>
                <a:srgbClr val="7030A0"/>
              </a:solidFill>
              <a:latin typeface="Cambria" pitchFamily="18" charset="0"/>
              <a:cs typeface="Times New Roman" pitchFamily="18" charset="0"/>
            </a:endParaRPr>
          </a:p>
          <a:p>
            <a:pPr algn="just"/>
            <a:r>
              <a:rPr lang="en-IN" sz="2800" b="1" u="sng" dirty="0">
                <a:latin typeface="Cambria" pitchFamily="18" charset="0"/>
                <a:cs typeface="Times New Roman" pitchFamily="18" charset="0"/>
              </a:rPr>
              <a:t>Unit-II: </a:t>
            </a:r>
            <a:r>
              <a:rPr lang="en-US" sz="2800" dirty="0"/>
              <a:t>Solar Thermal Energy: Solar radiation, flat plate collectors and their materials, applications and performance, focusing of collectors and their materials, applications and performance; solar thermal power plants, thermal energy storage for solar heating and cooling, limitations. </a:t>
            </a:r>
            <a:endParaRPr lang="en-IN" sz="2800" b="1" u="sng" dirty="0">
              <a:solidFill>
                <a:srgbClr val="7030A0"/>
              </a:solidFill>
              <a:latin typeface="Cambria" pitchFamily="18" charset="0"/>
              <a:cs typeface="Times New Roman" pitchFamily="18" charset="0"/>
            </a:endParaRPr>
          </a:p>
          <a:p>
            <a:pPr algn="just"/>
            <a:endParaRPr lang="en-IN" sz="2400" b="1" dirty="0">
              <a:solidFill>
                <a:srgbClr val="7030A0"/>
              </a:solidFill>
              <a:latin typeface="Cambria" pitchFamily="18" charset="0"/>
              <a:cs typeface="Times New Roman" pitchFamily="18" charset="0"/>
            </a:endParaRPr>
          </a:p>
          <a:p>
            <a:endParaRPr lang="en-US" sz="2400" dirty="0">
              <a:latin typeface="Cambria" pitchFamily="18" charset="0"/>
            </a:endParaRPr>
          </a:p>
        </p:txBody>
      </p:sp>
      <p:pic>
        <p:nvPicPr>
          <p:cNvPr id="13" name="Picture 2" descr="C:\Users\Sumit\Desktop\download.png"/>
          <p:cNvPicPr>
            <a:picLocks noChangeAspect="1" noChangeArrowheads="1"/>
          </p:cNvPicPr>
          <p:nvPr/>
        </p:nvPicPr>
        <p:blipFill>
          <a:blip r:embed="rId9"/>
          <a:srcRect/>
          <a:stretch>
            <a:fillRect/>
          </a:stretch>
        </p:blipFill>
        <p:spPr bwMode="auto">
          <a:xfrm>
            <a:off x="304800" y="304800"/>
            <a:ext cx="1447800" cy="914400"/>
          </a:xfrm>
          <a:prstGeom prst="rect">
            <a:avLst/>
          </a:prstGeom>
          <a:noFill/>
        </p:spPr>
      </p:pic>
      <p:sp>
        <p:nvSpPr>
          <p:cNvPr id="5" name="Date Placeholder 4">
            <a:extLst>
              <a:ext uri="{FF2B5EF4-FFF2-40B4-BE49-F238E27FC236}">
                <a16:creationId xmlns:a16="http://schemas.microsoft.com/office/drawing/2014/main" id="{C961F96A-4B83-ED4D-D1F6-FCBD8C2BE179}"/>
              </a:ext>
            </a:extLst>
          </p:cNvPr>
          <p:cNvSpPr>
            <a:spLocks noGrp="1"/>
          </p:cNvSpPr>
          <p:nvPr>
            <p:ph type="dt" sz="half" idx="6"/>
          </p:nvPr>
        </p:nvSpPr>
        <p:spPr/>
        <p:txBody>
          <a:bodyPr/>
          <a:lstStyle/>
          <a:p>
            <a:fld id="{3D7843B8-28C5-4D12-AB36-BBE2D4910F0A}" type="datetime1">
              <a:rPr lang="en-US" spc="-4" smtClean="0"/>
              <a:t>8/22/2022</a:t>
            </a:fld>
            <a:endParaRPr lang="en-US" spc="-4" dirty="0"/>
          </a:p>
        </p:txBody>
      </p:sp>
      <p:sp>
        <p:nvSpPr>
          <p:cNvPr id="6" name="Footer Placeholder 5">
            <a:extLst>
              <a:ext uri="{FF2B5EF4-FFF2-40B4-BE49-F238E27FC236}">
                <a16:creationId xmlns:a16="http://schemas.microsoft.com/office/drawing/2014/main" id="{F9455251-397B-CF66-7240-D1E133DB7B38}"/>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31619861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5898" y="545031"/>
            <a:ext cx="958216" cy="482601"/>
          </a:xfrm>
          <a:prstGeom prst="rect">
            <a:avLst/>
          </a:prstGeom>
        </p:spPr>
        <p:txBody>
          <a:bodyPr vert="horz" wrap="square" lIns="0" tIns="12697" rIns="0" bIns="0" rtlCol="0">
            <a:spAutoFit/>
          </a:bodyPr>
          <a:lstStyle/>
          <a:p>
            <a:pPr marL="12697">
              <a:spcBef>
                <a:spcPts val="100"/>
              </a:spcBef>
            </a:pPr>
            <a:r>
              <a:rPr spc="-14" dirty="0">
                <a:latin typeface="Times New Roman" pitchFamily="18" charset="0"/>
                <a:cs typeface="Times New Roman" pitchFamily="18" charset="0"/>
              </a:rPr>
              <a:t>M</a:t>
            </a:r>
            <a:r>
              <a:rPr spc="20" dirty="0">
                <a:latin typeface="Times New Roman" pitchFamily="18" charset="0"/>
                <a:cs typeface="Times New Roman" pitchFamily="18" charset="0"/>
              </a:rPr>
              <a:t>C</a:t>
            </a:r>
            <a:r>
              <a:rPr dirty="0">
                <a:latin typeface="Times New Roman" pitchFamily="18" charset="0"/>
                <a:cs typeface="Times New Roman" pitchFamily="18" charset="0"/>
              </a:rPr>
              <a:t>Q</a:t>
            </a:r>
          </a:p>
        </p:txBody>
      </p:sp>
      <p:sp>
        <p:nvSpPr>
          <p:cNvPr id="3" name="object 3"/>
          <p:cNvSpPr/>
          <p:nvPr/>
        </p:nvSpPr>
        <p:spPr>
          <a:xfrm>
            <a:off x="457202" y="457200"/>
            <a:ext cx="4271966"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30" name="Rectangle 29"/>
          <p:cNvSpPr/>
          <p:nvPr/>
        </p:nvSpPr>
        <p:spPr>
          <a:xfrm>
            <a:off x="990602" y="1339165"/>
            <a:ext cx="8534400" cy="5170626"/>
          </a:xfrm>
          <a:prstGeom prst="rect">
            <a:avLst/>
          </a:prstGeom>
        </p:spPr>
        <p:txBody>
          <a:bodyPr wrap="square" lIns="91418" tIns="45710" rIns="91418" bIns="45710">
            <a:spAutoFit/>
          </a:bodyPr>
          <a:lstStyle/>
          <a:p>
            <a:pPr fontAlgn="base"/>
            <a:r>
              <a:rPr lang="en-US" sz="2200" b="1" dirty="0">
                <a:latin typeface="Times New Roman" pitchFamily="18" charset="0"/>
                <a:cs typeface="Times New Roman" pitchFamily="18" charset="0"/>
              </a:rPr>
              <a:t>4-Biodiesel is produced from oils or fats using</a:t>
            </a:r>
            <a:endParaRPr lang="en-US" sz="2200" dirty="0">
              <a:latin typeface="Times New Roman" pitchFamily="18" charset="0"/>
              <a:cs typeface="Times New Roman" pitchFamily="18" charset="0"/>
            </a:endParaRPr>
          </a:p>
          <a:p>
            <a:pPr fontAlgn="base"/>
            <a:r>
              <a:rPr lang="en-US" sz="2200" dirty="0">
                <a:latin typeface="Times New Roman" pitchFamily="18" charset="0"/>
                <a:cs typeface="Times New Roman" pitchFamily="18" charset="0"/>
              </a:rPr>
              <a:t>(A) fermentation</a:t>
            </a:r>
          </a:p>
          <a:p>
            <a:pPr fontAlgn="base"/>
            <a:r>
              <a:rPr lang="en-US" sz="2200" dirty="0">
                <a:latin typeface="Times New Roman" pitchFamily="18" charset="0"/>
                <a:cs typeface="Times New Roman" pitchFamily="18" charset="0"/>
              </a:rPr>
              <a:t>(B) </a:t>
            </a:r>
            <a:r>
              <a:rPr lang="en-US" sz="2200" b="1" dirty="0">
                <a:latin typeface="Times New Roman" pitchFamily="18" charset="0"/>
                <a:cs typeface="Times New Roman" pitchFamily="18" charset="0"/>
              </a:rPr>
              <a:t>trans esterification</a:t>
            </a:r>
          </a:p>
          <a:p>
            <a:pPr fontAlgn="base"/>
            <a:r>
              <a:rPr lang="en-US" sz="2200" dirty="0">
                <a:latin typeface="Times New Roman" pitchFamily="18" charset="0"/>
                <a:cs typeface="Times New Roman" pitchFamily="18" charset="0"/>
              </a:rPr>
              <a:t>(C) distillation</a:t>
            </a:r>
          </a:p>
          <a:p>
            <a:pPr fontAlgn="base"/>
            <a:r>
              <a:rPr lang="en-US" sz="2200" dirty="0">
                <a:latin typeface="Times New Roman" pitchFamily="18" charset="0"/>
                <a:cs typeface="Times New Roman" pitchFamily="18" charset="0"/>
              </a:rPr>
              <a:t>(D) none of the above </a:t>
            </a:r>
          </a:p>
          <a:p>
            <a:pPr fontAlgn="base"/>
            <a:r>
              <a:rPr lang="en-US" sz="2200" b="1" dirty="0">
                <a:latin typeface="Times New Roman" pitchFamily="18" charset="0"/>
                <a:cs typeface="Times New Roman" pitchFamily="18" charset="0"/>
              </a:rPr>
              <a:t>5- Photovoltaic cell converts solar energy into</a:t>
            </a:r>
            <a:endParaRPr lang="en-US" sz="2200" dirty="0">
              <a:latin typeface="Times New Roman" pitchFamily="18" charset="0"/>
              <a:cs typeface="Times New Roman" pitchFamily="18" charset="0"/>
            </a:endParaRPr>
          </a:p>
          <a:p>
            <a:pPr fontAlgn="base"/>
            <a:r>
              <a:rPr lang="en-US" sz="2200" dirty="0">
                <a:latin typeface="Times New Roman" pitchFamily="18" charset="0"/>
                <a:cs typeface="Times New Roman" pitchFamily="18" charset="0"/>
              </a:rPr>
              <a:t>(A) heat energy</a:t>
            </a:r>
          </a:p>
          <a:p>
            <a:pPr fontAlgn="base"/>
            <a:r>
              <a:rPr lang="en-US" sz="2200" dirty="0">
                <a:latin typeface="Times New Roman" pitchFamily="18" charset="0"/>
                <a:cs typeface="Times New Roman" pitchFamily="18" charset="0"/>
              </a:rPr>
              <a:t>(B) </a:t>
            </a:r>
            <a:r>
              <a:rPr lang="en-US" sz="2200" b="1" dirty="0">
                <a:latin typeface="Times New Roman" pitchFamily="18" charset="0"/>
                <a:cs typeface="Times New Roman" pitchFamily="18" charset="0"/>
              </a:rPr>
              <a:t>electric energy</a:t>
            </a:r>
          </a:p>
          <a:p>
            <a:pPr fontAlgn="base"/>
            <a:r>
              <a:rPr lang="en-US" sz="2200" dirty="0">
                <a:latin typeface="Times New Roman" pitchFamily="18" charset="0"/>
                <a:cs typeface="Times New Roman" pitchFamily="18" charset="0"/>
              </a:rPr>
              <a:t>(C) mechanical energy</a:t>
            </a:r>
          </a:p>
          <a:p>
            <a:pPr fontAlgn="base"/>
            <a:r>
              <a:rPr lang="en-US" sz="2200" dirty="0">
                <a:latin typeface="Times New Roman" pitchFamily="18" charset="0"/>
                <a:cs typeface="Times New Roman" pitchFamily="18" charset="0"/>
              </a:rPr>
              <a:t>(D) chemical energy </a:t>
            </a:r>
          </a:p>
          <a:p>
            <a:pPr fontAlgn="base"/>
            <a:r>
              <a:rPr lang="en-US" sz="2200" b="1" dirty="0">
                <a:latin typeface="Times New Roman" pitchFamily="18" charset="0"/>
                <a:cs typeface="Times New Roman" pitchFamily="18" charset="0"/>
              </a:rPr>
              <a:t>6-In which of the following region winds are stronger and constant</a:t>
            </a:r>
            <a:endParaRPr lang="en-US" sz="2200" dirty="0">
              <a:latin typeface="Times New Roman" pitchFamily="18" charset="0"/>
              <a:cs typeface="Times New Roman" pitchFamily="18" charset="0"/>
            </a:endParaRPr>
          </a:p>
          <a:p>
            <a:pPr fontAlgn="base"/>
            <a:r>
              <a:rPr lang="en-US" sz="2200" dirty="0">
                <a:latin typeface="Times New Roman" pitchFamily="18" charset="0"/>
                <a:cs typeface="Times New Roman" pitchFamily="18" charset="0"/>
              </a:rPr>
              <a:t>(A) deserts</a:t>
            </a:r>
          </a:p>
          <a:p>
            <a:pPr fontAlgn="base"/>
            <a:r>
              <a:rPr lang="en-US" sz="2200" dirty="0">
                <a:latin typeface="Times New Roman" pitchFamily="18" charset="0"/>
                <a:cs typeface="Times New Roman" pitchFamily="18" charset="0"/>
              </a:rPr>
              <a:t>(B) </a:t>
            </a:r>
            <a:r>
              <a:rPr lang="en-US" sz="2200" b="1" dirty="0">
                <a:latin typeface="Times New Roman" pitchFamily="18" charset="0"/>
                <a:cs typeface="Times New Roman" pitchFamily="18" charset="0"/>
              </a:rPr>
              <a:t>offshore</a:t>
            </a:r>
          </a:p>
          <a:p>
            <a:pPr fontAlgn="base"/>
            <a:r>
              <a:rPr lang="en-US" sz="2200" dirty="0">
                <a:latin typeface="Times New Roman" pitchFamily="18" charset="0"/>
                <a:cs typeface="Times New Roman" pitchFamily="18" charset="0"/>
              </a:rPr>
              <a:t>(C) low altitudes sites</a:t>
            </a:r>
          </a:p>
          <a:p>
            <a:pPr fontAlgn="base"/>
            <a:r>
              <a:rPr lang="en-US" sz="2200" dirty="0">
                <a:latin typeface="Times New Roman" pitchFamily="18" charset="0"/>
                <a:cs typeface="Times New Roman" pitchFamily="18" charset="0"/>
              </a:rPr>
              <a:t>(D)  all of the above</a:t>
            </a:r>
          </a:p>
        </p:txBody>
      </p:sp>
      <p:pic>
        <p:nvPicPr>
          <p:cNvPr id="5" name="Picture 2" descr="C:\Users\Sumit\Desktop\download.png"/>
          <p:cNvPicPr>
            <a:picLocks noChangeAspect="1" noChangeArrowheads="1"/>
          </p:cNvPicPr>
          <p:nvPr/>
        </p:nvPicPr>
        <p:blipFill>
          <a:blip r:embed="rId3"/>
          <a:srcRect/>
          <a:stretch>
            <a:fillRect/>
          </a:stretch>
        </p:blipFill>
        <p:spPr bwMode="auto">
          <a:xfrm>
            <a:off x="304800" y="381000"/>
            <a:ext cx="1447800" cy="914400"/>
          </a:xfrm>
          <a:prstGeom prst="rect">
            <a:avLst/>
          </a:prstGeom>
          <a:noFill/>
        </p:spPr>
      </p:pic>
      <p:sp>
        <p:nvSpPr>
          <p:cNvPr id="4" name="Date Placeholder 3">
            <a:extLst>
              <a:ext uri="{FF2B5EF4-FFF2-40B4-BE49-F238E27FC236}">
                <a16:creationId xmlns:a16="http://schemas.microsoft.com/office/drawing/2014/main" id="{7C16D77B-F611-A9CA-6CFB-72853608F267}"/>
              </a:ext>
            </a:extLst>
          </p:cNvPr>
          <p:cNvSpPr>
            <a:spLocks noGrp="1"/>
          </p:cNvSpPr>
          <p:nvPr>
            <p:ph type="dt" sz="half" idx="6"/>
          </p:nvPr>
        </p:nvSpPr>
        <p:spPr/>
        <p:txBody>
          <a:bodyPr/>
          <a:lstStyle/>
          <a:p>
            <a:fld id="{3406745F-7DBA-4190-8A8B-C8F959BE8A33}" type="datetime1">
              <a:rPr lang="en-US" spc="-4" smtClean="0"/>
              <a:t>8/22/2022</a:t>
            </a:fld>
            <a:endParaRPr lang="en-US" spc="-4" dirty="0"/>
          </a:p>
        </p:txBody>
      </p:sp>
      <p:sp>
        <p:nvSpPr>
          <p:cNvPr id="7" name="Footer Placeholder 6">
            <a:extLst>
              <a:ext uri="{FF2B5EF4-FFF2-40B4-BE49-F238E27FC236}">
                <a16:creationId xmlns:a16="http://schemas.microsoft.com/office/drawing/2014/main" id="{D98F1DE7-AE56-CDD9-3A3F-219BBAF8E174}"/>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29083453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9402" y="545032"/>
            <a:ext cx="5909310" cy="482600"/>
          </a:xfrm>
          <a:prstGeom prst="rect">
            <a:avLst/>
          </a:prstGeom>
        </p:spPr>
        <p:txBody>
          <a:bodyPr vert="horz" wrap="square" lIns="0" tIns="12700" rIns="0" bIns="0" rtlCol="0">
            <a:spAutoFit/>
          </a:bodyPr>
          <a:lstStyle/>
          <a:p>
            <a:pPr marL="12700">
              <a:lnSpc>
                <a:spcPct val="100000"/>
              </a:lnSpc>
              <a:spcBef>
                <a:spcPts val="100"/>
              </a:spcBef>
            </a:pPr>
            <a:r>
              <a:rPr spc="-10" dirty="0"/>
              <a:t>OLD </a:t>
            </a:r>
            <a:r>
              <a:rPr spc="-5" dirty="0"/>
              <a:t>QUESTION </a:t>
            </a:r>
            <a:r>
              <a:rPr spc="-45" dirty="0"/>
              <a:t>PAPER</a:t>
            </a:r>
            <a:r>
              <a:rPr spc="-50" dirty="0"/>
              <a:t> </a:t>
            </a:r>
            <a:endParaRPr spc="-5" dirty="0"/>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p>
        </p:txBody>
      </p:sp>
      <p:pic>
        <p:nvPicPr>
          <p:cNvPr id="9" name="Picture 5" descr="C:\Users\Sumit\Desktop\download.png"/>
          <p:cNvPicPr>
            <a:picLocks noChangeAspect="1" noChangeArrowheads="1"/>
          </p:cNvPicPr>
          <p:nvPr/>
        </p:nvPicPr>
        <p:blipFill>
          <a:blip r:embed="rId3"/>
          <a:srcRect/>
          <a:stretch>
            <a:fillRect/>
          </a:stretch>
        </p:blipFill>
        <p:spPr bwMode="auto">
          <a:xfrm>
            <a:off x="609600" y="457200"/>
            <a:ext cx="1143000" cy="838200"/>
          </a:xfrm>
          <a:prstGeom prst="rect">
            <a:avLst/>
          </a:prstGeom>
          <a:noFill/>
        </p:spPr>
      </p:pic>
      <p:pic>
        <p:nvPicPr>
          <p:cNvPr id="11" name="Picture 2" descr="C:\Users\DELL\Desktop\Untitled.png"/>
          <p:cNvPicPr>
            <a:picLocks noChangeAspect="1" noChangeArrowheads="1"/>
          </p:cNvPicPr>
          <p:nvPr/>
        </p:nvPicPr>
        <p:blipFill>
          <a:blip r:embed="rId4">
            <a:extLst>
              <a:ext uri="{28A0092B-C50C-407E-A947-70E740481C1C}">
                <a14:useLocalDpi xmlns:a14="http://schemas.microsoft.com/office/drawing/2010/main" val="0"/>
              </a:ext>
            </a:extLst>
          </a:blip>
          <a:srcRect l="11719" r="8594" b="46256"/>
          <a:stretch>
            <a:fillRect/>
          </a:stretch>
        </p:blipFill>
        <p:spPr bwMode="auto">
          <a:xfrm>
            <a:off x="609600" y="1219200"/>
            <a:ext cx="9144000" cy="5562600"/>
          </a:xfrm>
          <a:prstGeom prst="rect">
            <a:avLst/>
          </a:prstGeom>
          <a:noFill/>
          <a:extLst>
            <a:ext uri="{909E8E84-426E-40DD-AFC4-6F175D3DCCD1}">
              <a14:hiddenFill xmlns:a14="http://schemas.microsoft.com/office/drawing/2010/main">
                <a:solidFill>
                  <a:srgbClr val="FFFFFF"/>
                </a:solidFill>
              </a14:hiddenFill>
            </a:ext>
          </a:extLst>
        </p:spPr>
      </p:pic>
      <p:pic>
        <p:nvPicPr>
          <p:cNvPr id="79874" name="Picture 2"/>
          <p:cNvPicPr>
            <a:picLocks noChangeAspect="1" noChangeArrowheads="1"/>
          </p:cNvPicPr>
          <p:nvPr/>
        </p:nvPicPr>
        <p:blipFill>
          <a:blip r:embed="rId5"/>
          <a:srcRect/>
          <a:stretch>
            <a:fillRect/>
          </a:stretch>
        </p:blipFill>
        <p:spPr bwMode="auto">
          <a:xfrm>
            <a:off x="4343400" y="6629400"/>
            <a:ext cx="1590675" cy="200025"/>
          </a:xfrm>
          <a:prstGeom prst="rect">
            <a:avLst/>
          </a:prstGeom>
          <a:noFill/>
          <a:ln w="9525">
            <a:noFill/>
            <a:miter lim="800000"/>
            <a:headEnd/>
            <a:tailEnd/>
          </a:ln>
          <a:effectLst/>
        </p:spPr>
      </p:pic>
      <p:pic>
        <p:nvPicPr>
          <p:cNvPr id="13" name="Picture 5" descr="C:\Users\Sumit\Desktop\download.png"/>
          <p:cNvPicPr>
            <a:picLocks noChangeAspect="1" noChangeArrowheads="1"/>
          </p:cNvPicPr>
          <p:nvPr/>
        </p:nvPicPr>
        <p:blipFill>
          <a:blip r:embed="rId3"/>
          <a:srcRect/>
          <a:stretch>
            <a:fillRect/>
          </a:stretch>
        </p:blipFill>
        <p:spPr bwMode="auto">
          <a:xfrm>
            <a:off x="685800" y="381000"/>
            <a:ext cx="1143000" cy="838200"/>
          </a:xfrm>
          <a:prstGeom prst="rect">
            <a:avLst/>
          </a:prstGeom>
          <a:noFill/>
        </p:spPr>
      </p:pic>
      <p:sp>
        <p:nvSpPr>
          <p:cNvPr id="4" name="Date Placeholder 3">
            <a:extLst>
              <a:ext uri="{FF2B5EF4-FFF2-40B4-BE49-F238E27FC236}">
                <a16:creationId xmlns:a16="http://schemas.microsoft.com/office/drawing/2014/main" id="{E2669A7F-9A7B-B318-7C56-A942F66CD754}"/>
              </a:ext>
            </a:extLst>
          </p:cNvPr>
          <p:cNvSpPr>
            <a:spLocks noGrp="1"/>
          </p:cNvSpPr>
          <p:nvPr>
            <p:ph type="dt" sz="half" idx="6"/>
          </p:nvPr>
        </p:nvSpPr>
        <p:spPr/>
        <p:txBody>
          <a:bodyPr/>
          <a:lstStyle/>
          <a:p>
            <a:fld id="{F32E1320-715C-4657-88E5-385FF8AC086C}" type="datetime1">
              <a:rPr lang="en-US" spc="-4" smtClean="0"/>
              <a:t>8/22/2022</a:t>
            </a:fld>
            <a:endParaRPr lang="en-US" spc="-4" dirty="0"/>
          </a:p>
        </p:txBody>
      </p:sp>
      <p:sp>
        <p:nvSpPr>
          <p:cNvPr id="6" name="Footer Placeholder 5">
            <a:extLst>
              <a:ext uri="{FF2B5EF4-FFF2-40B4-BE49-F238E27FC236}">
                <a16:creationId xmlns:a16="http://schemas.microsoft.com/office/drawing/2014/main" id="{57176289-97B0-7D01-B99C-126D6183EAD9}"/>
              </a:ext>
            </a:extLst>
          </p:cNvPr>
          <p:cNvSpPr>
            <a:spLocks noGrp="1"/>
          </p:cNvSpPr>
          <p:nvPr>
            <p:ph type="ftr" sz="quarter" idx="5"/>
          </p:nvPr>
        </p:nvSpPr>
        <p:spPr/>
        <p:txBody>
          <a:bodyPr/>
          <a:lstStyle/>
          <a:p>
            <a:r>
              <a:rPr lang="sv-SE"/>
              <a:t>Mr. Vikas Kumar                  RER (KOE-074)                   Unit- 1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9402" y="545032"/>
            <a:ext cx="5909310" cy="482600"/>
          </a:xfrm>
          <a:prstGeom prst="rect">
            <a:avLst/>
          </a:prstGeom>
        </p:spPr>
        <p:txBody>
          <a:bodyPr vert="horz" wrap="square" lIns="0" tIns="12700" rIns="0" bIns="0" rtlCol="0">
            <a:spAutoFit/>
          </a:bodyPr>
          <a:lstStyle/>
          <a:p>
            <a:pPr marL="12700">
              <a:lnSpc>
                <a:spcPct val="100000"/>
              </a:lnSpc>
              <a:spcBef>
                <a:spcPts val="100"/>
              </a:spcBef>
            </a:pPr>
            <a:r>
              <a:rPr spc="-10" dirty="0"/>
              <a:t>OLD </a:t>
            </a:r>
            <a:r>
              <a:rPr spc="-5" dirty="0"/>
              <a:t>QUESTION </a:t>
            </a:r>
            <a:r>
              <a:rPr spc="-45" dirty="0"/>
              <a:t>PAPER</a:t>
            </a:r>
            <a:r>
              <a:rPr spc="-50" dirty="0"/>
              <a:t> </a:t>
            </a:r>
            <a:endParaRPr spc="-5" dirty="0"/>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p>
        </p:txBody>
      </p:sp>
      <p:pic>
        <p:nvPicPr>
          <p:cNvPr id="9" name="Picture 5" descr="C:\Users\Sumit\Desktop\download.png"/>
          <p:cNvPicPr>
            <a:picLocks noChangeAspect="1" noChangeArrowheads="1"/>
          </p:cNvPicPr>
          <p:nvPr/>
        </p:nvPicPr>
        <p:blipFill>
          <a:blip r:embed="rId3"/>
          <a:srcRect/>
          <a:stretch>
            <a:fillRect/>
          </a:stretch>
        </p:blipFill>
        <p:spPr bwMode="auto">
          <a:xfrm>
            <a:off x="609600" y="457200"/>
            <a:ext cx="1143000" cy="838200"/>
          </a:xfrm>
          <a:prstGeom prst="rect">
            <a:avLst/>
          </a:prstGeom>
          <a:noFill/>
        </p:spPr>
      </p:pic>
      <p:pic>
        <p:nvPicPr>
          <p:cNvPr id="79874" name="Picture 2"/>
          <p:cNvPicPr>
            <a:picLocks noChangeAspect="1" noChangeArrowheads="1"/>
          </p:cNvPicPr>
          <p:nvPr/>
        </p:nvPicPr>
        <p:blipFill>
          <a:blip r:embed="rId4"/>
          <a:srcRect/>
          <a:stretch>
            <a:fillRect/>
          </a:stretch>
        </p:blipFill>
        <p:spPr bwMode="auto">
          <a:xfrm>
            <a:off x="4343400" y="6629400"/>
            <a:ext cx="1590675" cy="200025"/>
          </a:xfrm>
          <a:prstGeom prst="rect">
            <a:avLst/>
          </a:prstGeom>
          <a:noFill/>
          <a:ln w="9525">
            <a:noFill/>
            <a:miter lim="800000"/>
            <a:headEnd/>
            <a:tailEnd/>
          </a:ln>
          <a:effectLst/>
        </p:spPr>
      </p:pic>
      <p:pic>
        <p:nvPicPr>
          <p:cNvPr id="13" name="Picture 2" descr="C:\Users\DELL\Desktop\Untitled.png"/>
          <p:cNvPicPr>
            <a:picLocks noChangeAspect="1" noChangeArrowheads="1"/>
          </p:cNvPicPr>
          <p:nvPr/>
        </p:nvPicPr>
        <p:blipFill>
          <a:blip r:embed="rId5">
            <a:extLst>
              <a:ext uri="{28A0092B-C50C-407E-A947-70E740481C1C}">
                <a14:useLocalDpi xmlns:a14="http://schemas.microsoft.com/office/drawing/2010/main" val="0"/>
              </a:ext>
            </a:extLst>
          </a:blip>
          <a:srcRect l="11719" t="51356" r="8594" b="12815"/>
          <a:stretch>
            <a:fillRect/>
          </a:stretch>
        </p:blipFill>
        <p:spPr bwMode="auto">
          <a:xfrm>
            <a:off x="914400" y="1371600"/>
            <a:ext cx="9144000" cy="5562600"/>
          </a:xfrm>
          <a:prstGeom prst="rect">
            <a:avLst/>
          </a:prstGeom>
          <a:noFill/>
          <a:extLst>
            <a:ext uri="{909E8E84-426E-40DD-AFC4-6F175D3DCCD1}">
              <a14:hiddenFill xmlns:a14="http://schemas.microsoft.com/office/drawing/2010/main">
                <a:solidFill>
                  <a:srgbClr val="FFFFFF"/>
                </a:solidFill>
              </a14:hiddenFill>
            </a:ext>
          </a:extLst>
        </p:spPr>
      </p:pic>
      <p:pic>
        <p:nvPicPr>
          <p:cNvPr id="80898" name="Picture 2"/>
          <p:cNvPicPr>
            <a:picLocks noChangeAspect="1" noChangeArrowheads="1"/>
          </p:cNvPicPr>
          <p:nvPr/>
        </p:nvPicPr>
        <p:blipFill>
          <a:blip r:embed="rId4"/>
          <a:srcRect/>
          <a:stretch>
            <a:fillRect/>
          </a:stretch>
        </p:blipFill>
        <p:spPr bwMode="auto">
          <a:xfrm>
            <a:off x="1600200" y="1371600"/>
            <a:ext cx="2438400" cy="306625"/>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3C089CCE-996F-D199-0B3C-A34F83E905E0}"/>
              </a:ext>
            </a:extLst>
          </p:cNvPr>
          <p:cNvSpPr>
            <a:spLocks noGrp="1"/>
          </p:cNvSpPr>
          <p:nvPr>
            <p:ph type="dt" sz="half" idx="6"/>
          </p:nvPr>
        </p:nvSpPr>
        <p:spPr/>
        <p:txBody>
          <a:bodyPr/>
          <a:lstStyle/>
          <a:p>
            <a:fld id="{B6D35AE1-FAA3-4007-A08D-97A38D2A5AC9}" type="datetime1">
              <a:rPr lang="en-US" spc="-4" smtClean="0"/>
              <a:t>8/22/2022</a:t>
            </a:fld>
            <a:endParaRPr lang="en-US" spc="-4" dirty="0"/>
          </a:p>
        </p:txBody>
      </p:sp>
      <p:sp>
        <p:nvSpPr>
          <p:cNvPr id="6" name="Footer Placeholder 5">
            <a:extLst>
              <a:ext uri="{FF2B5EF4-FFF2-40B4-BE49-F238E27FC236}">
                <a16:creationId xmlns:a16="http://schemas.microsoft.com/office/drawing/2014/main" id="{60A749BD-BF5C-8F5B-5D6C-20271A30BA5B}"/>
              </a:ext>
            </a:extLst>
          </p:cNvPr>
          <p:cNvSpPr>
            <a:spLocks noGrp="1"/>
          </p:cNvSpPr>
          <p:nvPr>
            <p:ph type="ftr" sz="quarter" idx="5"/>
          </p:nvPr>
        </p:nvSpPr>
        <p:spPr/>
        <p:txBody>
          <a:bodyPr/>
          <a:lstStyle/>
          <a:p>
            <a:r>
              <a:rPr lang="sv-SE"/>
              <a:t>Mr. Vikas Kumar                  RER (KOE-074)                   Unit- 1</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9402" y="545033"/>
            <a:ext cx="5909310" cy="518821"/>
          </a:xfrm>
          <a:prstGeom prst="rect">
            <a:avLst/>
          </a:prstGeom>
        </p:spPr>
        <p:txBody>
          <a:bodyPr vert="horz" wrap="square" lIns="0" tIns="12697" rIns="0" bIns="0" rtlCol="0">
            <a:spAutoFit/>
          </a:bodyPr>
          <a:lstStyle/>
          <a:p>
            <a:pPr marL="12697" algn="ctr">
              <a:spcBef>
                <a:spcPts val="100"/>
              </a:spcBef>
            </a:pPr>
            <a:r>
              <a:rPr lang="en-US" sz="3200" spc="-10" dirty="0"/>
              <a:t>References</a:t>
            </a:r>
            <a:r>
              <a:rPr sz="3200" spc="-50" dirty="0"/>
              <a:t> </a:t>
            </a:r>
            <a:endParaRPr sz="3200" spc="-4" dirty="0"/>
          </a:p>
        </p:txBody>
      </p:sp>
      <p:sp>
        <p:nvSpPr>
          <p:cNvPr id="3" name="object 3"/>
          <p:cNvSpPr/>
          <p:nvPr/>
        </p:nvSpPr>
        <p:spPr>
          <a:xfrm>
            <a:off x="457200" y="457200"/>
            <a:ext cx="1447800" cy="818387"/>
          </a:xfrm>
          <a:prstGeom prst="rect">
            <a:avLst/>
          </a:prstGeom>
          <a:blipFill>
            <a:blip r:embed="rId3" cstate="print"/>
            <a:stretch>
              <a:fillRect/>
            </a:stretch>
          </a:blipFill>
        </p:spPr>
        <p:txBody>
          <a:bodyPr wrap="square" lIns="0" tIns="0" rIns="0" bIns="0" rtlCol="0"/>
          <a:lstStyle/>
          <a:p>
            <a:endParaRPr/>
          </a:p>
        </p:txBody>
      </p:sp>
      <p:sp>
        <p:nvSpPr>
          <p:cNvPr id="4" name="Rectangle 3"/>
          <p:cNvSpPr/>
          <p:nvPr/>
        </p:nvSpPr>
        <p:spPr>
          <a:xfrm>
            <a:off x="609600" y="2057402"/>
            <a:ext cx="8839200" cy="3939520"/>
          </a:xfrm>
          <a:prstGeom prst="rect">
            <a:avLst/>
          </a:prstGeom>
        </p:spPr>
        <p:txBody>
          <a:bodyPr wrap="square" lIns="91418" tIns="45710" rIns="91418" bIns="45710">
            <a:spAutoFit/>
          </a:bodyPr>
          <a:lstStyle/>
          <a:p>
            <a:pPr marL="457093" indent="-457093" algn="just">
              <a:buAutoNum type="arabicPeriod"/>
            </a:pPr>
            <a:r>
              <a:rPr lang="en-US" sz="2500" b="1" dirty="0">
                <a:latin typeface="Times New Roman" pitchFamily="18" charset="0"/>
                <a:cs typeface="Times New Roman" pitchFamily="18" charset="0"/>
              </a:rPr>
              <a:t>Energy Efficient Buildings in India </a:t>
            </a:r>
            <a:r>
              <a:rPr lang="en-US" sz="2500" b="1" dirty="0" err="1">
                <a:latin typeface="Times New Roman" pitchFamily="18" charset="0"/>
                <a:cs typeface="Times New Roman" pitchFamily="18" charset="0"/>
              </a:rPr>
              <a:t>Mili</a:t>
            </a:r>
            <a:r>
              <a:rPr lang="en-US" sz="2500" b="1" dirty="0">
                <a:latin typeface="Times New Roman" pitchFamily="18" charset="0"/>
                <a:cs typeface="Times New Roman" pitchFamily="18" charset="0"/>
              </a:rPr>
              <a:t> </a:t>
            </a:r>
            <a:r>
              <a:rPr lang="en-US" sz="2500" b="1" dirty="0" err="1">
                <a:latin typeface="Times New Roman" pitchFamily="18" charset="0"/>
                <a:cs typeface="Times New Roman" pitchFamily="18" charset="0"/>
              </a:rPr>
              <a:t>Majumdar</a:t>
            </a:r>
            <a:r>
              <a:rPr lang="en-US" sz="2500" b="1" dirty="0">
                <a:latin typeface="Times New Roman" pitchFamily="18" charset="0"/>
                <a:cs typeface="Times New Roman" pitchFamily="18" charset="0"/>
              </a:rPr>
              <a:t> Tata Energy Research Institute </a:t>
            </a:r>
          </a:p>
          <a:p>
            <a:pPr marL="457093" indent="-457093" algn="just">
              <a:buAutoNum type="arabicPeriod"/>
            </a:pPr>
            <a:r>
              <a:rPr lang="en-US" sz="2500" b="1" dirty="0">
                <a:latin typeface="Times New Roman" pitchFamily="18" charset="0"/>
                <a:cs typeface="Times New Roman" pitchFamily="18" charset="0"/>
              </a:rPr>
              <a:t>Understanding Renewable Energy Systems Volker </a:t>
            </a:r>
            <a:r>
              <a:rPr lang="en-US" sz="2500" b="1" dirty="0" err="1">
                <a:latin typeface="Times New Roman" pitchFamily="18" charset="0"/>
                <a:cs typeface="Times New Roman" pitchFamily="18" charset="0"/>
              </a:rPr>
              <a:t>Quaschning</a:t>
            </a:r>
            <a:endParaRPr lang="en-US" sz="2500" b="1" dirty="0">
              <a:latin typeface="Times New Roman" pitchFamily="18" charset="0"/>
              <a:cs typeface="Times New Roman" pitchFamily="18" charset="0"/>
            </a:endParaRPr>
          </a:p>
          <a:p>
            <a:pPr marL="457093" indent="-457093" algn="just">
              <a:buAutoNum type="arabicPeriod"/>
            </a:pPr>
            <a:r>
              <a:rPr lang="en-US" sz="2500" b="1" dirty="0">
                <a:latin typeface="Times New Roman" pitchFamily="18" charset="0"/>
                <a:cs typeface="Times New Roman" pitchFamily="18" charset="0"/>
              </a:rPr>
              <a:t>Renewable Energy Systems </a:t>
            </a:r>
            <a:r>
              <a:rPr lang="en-US" sz="2500" b="1" dirty="0" err="1">
                <a:latin typeface="Times New Roman" pitchFamily="18" charset="0"/>
                <a:cs typeface="Times New Roman" pitchFamily="18" charset="0"/>
              </a:rPr>
              <a:t>Simmoes</a:t>
            </a:r>
            <a:r>
              <a:rPr lang="en-US" sz="2500" b="1" dirty="0">
                <a:latin typeface="Times New Roman" pitchFamily="18" charset="0"/>
                <a:cs typeface="Times New Roman" pitchFamily="18" charset="0"/>
              </a:rPr>
              <a:t> Marcelo Godoy CRC Press </a:t>
            </a:r>
          </a:p>
          <a:p>
            <a:pPr marL="457093" indent="-457093" algn="just">
              <a:buAutoNum type="arabicPeriod"/>
            </a:pPr>
            <a:r>
              <a:rPr lang="en-US" sz="2500" b="1" dirty="0">
                <a:latin typeface="Times New Roman" pitchFamily="18" charset="0"/>
                <a:cs typeface="Times New Roman" pitchFamily="18" charset="0"/>
              </a:rPr>
              <a:t>Renewable Energy Resources John </a:t>
            </a:r>
            <a:r>
              <a:rPr lang="en-US" sz="2500" b="1" dirty="0" err="1">
                <a:latin typeface="Times New Roman" pitchFamily="18" charset="0"/>
                <a:cs typeface="Times New Roman" pitchFamily="18" charset="0"/>
              </a:rPr>
              <a:t>Twidell</a:t>
            </a:r>
            <a:r>
              <a:rPr lang="en-US" sz="2500" b="1" dirty="0">
                <a:latin typeface="Times New Roman" pitchFamily="18" charset="0"/>
                <a:cs typeface="Times New Roman" pitchFamily="18" charset="0"/>
              </a:rPr>
              <a:t> Taylor and Francis </a:t>
            </a:r>
          </a:p>
          <a:p>
            <a:pPr marL="457093" indent="-457093" algn="just">
              <a:buAutoNum type="arabicPeriod"/>
            </a:pPr>
            <a:r>
              <a:rPr lang="en-US" sz="2500" b="1" dirty="0">
                <a:latin typeface="Times New Roman" pitchFamily="18" charset="0"/>
                <a:cs typeface="Times New Roman" pitchFamily="18" charset="0"/>
              </a:rPr>
              <a:t>Renewable Energy Sources and Their Environmental Impact </a:t>
            </a:r>
            <a:r>
              <a:rPr lang="en-US" sz="2500" b="1" dirty="0" err="1">
                <a:latin typeface="Times New Roman" pitchFamily="18" charset="0"/>
                <a:cs typeface="Times New Roman" pitchFamily="18" charset="0"/>
              </a:rPr>
              <a:t>Abbasi</a:t>
            </a:r>
            <a:r>
              <a:rPr lang="en-US" sz="2500" b="1" dirty="0">
                <a:latin typeface="Times New Roman" pitchFamily="18" charset="0"/>
                <a:cs typeface="Times New Roman" pitchFamily="18" charset="0"/>
              </a:rPr>
              <a:t> &amp; </a:t>
            </a:r>
            <a:r>
              <a:rPr lang="en-US" sz="2500" b="1" dirty="0" err="1">
                <a:latin typeface="Times New Roman" pitchFamily="18" charset="0"/>
                <a:cs typeface="Times New Roman" pitchFamily="18" charset="0"/>
              </a:rPr>
              <a:t>Abbasi</a:t>
            </a:r>
            <a:r>
              <a:rPr lang="en-US" sz="2500" b="1" dirty="0">
                <a:latin typeface="Times New Roman" pitchFamily="18" charset="0"/>
                <a:cs typeface="Times New Roman" pitchFamily="18" charset="0"/>
              </a:rPr>
              <a:t> Prentice Hall of India </a:t>
            </a:r>
          </a:p>
        </p:txBody>
      </p:sp>
      <p:pic>
        <p:nvPicPr>
          <p:cNvPr id="5" name="Picture 2" descr="C:\Users\Sumit\Desktop\download.png"/>
          <p:cNvPicPr>
            <a:picLocks noChangeAspect="1" noChangeArrowheads="1"/>
          </p:cNvPicPr>
          <p:nvPr/>
        </p:nvPicPr>
        <p:blipFill>
          <a:blip r:embed="rId4"/>
          <a:srcRect/>
          <a:stretch>
            <a:fillRect/>
          </a:stretch>
        </p:blipFill>
        <p:spPr bwMode="auto">
          <a:xfrm>
            <a:off x="304800" y="381000"/>
            <a:ext cx="1447800" cy="914400"/>
          </a:xfrm>
          <a:prstGeom prst="rect">
            <a:avLst/>
          </a:prstGeom>
          <a:noFill/>
        </p:spPr>
      </p:pic>
      <p:sp>
        <p:nvSpPr>
          <p:cNvPr id="7" name="Date Placeholder 6">
            <a:extLst>
              <a:ext uri="{FF2B5EF4-FFF2-40B4-BE49-F238E27FC236}">
                <a16:creationId xmlns:a16="http://schemas.microsoft.com/office/drawing/2014/main" id="{7D002A59-EB0D-FB1D-463F-8F1858F88B21}"/>
              </a:ext>
            </a:extLst>
          </p:cNvPr>
          <p:cNvSpPr>
            <a:spLocks noGrp="1"/>
          </p:cNvSpPr>
          <p:nvPr>
            <p:ph type="dt" sz="half" idx="6"/>
          </p:nvPr>
        </p:nvSpPr>
        <p:spPr/>
        <p:txBody>
          <a:bodyPr/>
          <a:lstStyle/>
          <a:p>
            <a:fld id="{50563C11-2F08-4FEE-8EE6-94F30DC9D0FB}" type="datetime1">
              <a:rPr lang="en-US" spc="-4" smtClean="0"/>
              <a:t>8/22/2022</a:t>
            </a:fld>
            <a:endParaRPr lang="en-US" spc="-4" dirty="0"/>
          </a:p>
        </p:txBody>
      </p:sp>
      <p:sp>
        <p:nvSpPr>
          <p:cNvPr id="9" name="Footer Placeholder 8">
            <a:extLst>
              <a:ext uri="{FF2B5EF4-FFF2-40B4-BE49-F238E27FC236}">
                <a16:creationId xmlns:a16="http://schemas.microsoft.com/office/drawing/2014/main" id="{80F23CAB-E19A-65AA-1F4D-C6A7082FA86C}"/>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8492804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Sumit\Desktop\download.png"/>
          <p:cNvPicPr>
            <a:picLocks noChangeAspect="1" noChangeArrowheads="1"/>
          </p:cNvPicPr>
          <p:nvPr/>
        </p:nvPicPr>
        <p:blipFill>
          <a:blip r:embed="rId2"/>
          <a:srcRect/>
          <a:stretch>
            <a:fillRect/>
          </a:stretch>
        </p:blipFill>
        <p:spPr bwMode="auto">
          <a:xfrm>
            <a:off x="304800" y="457200"/>
            <a:ext cx="1447800" cy="914400"/>
          </a:xfrm>
          <a:prstGeom prst="rect">
            <a:avLst/>
          </a:prstGeom>
          <a:noFill/>
        </p:spPr>
      </p:pic>
      <p:sp>
        <p:nvSpPr>
          <p:cNvPr id="4" name="Date Placeholder 3">
            <a:extLst>
              <a:ext uri="{FF2B5EF4-FFF2-40B4-BE49-F238E27FC236}">
                <a16:creationId xmlns:a16="http://schemas.microsoft.com/office/drawing/2014/main" id="{532B8D7D-8AE4-2B7A-E2F5-5E3DF30974BD}"/>
              </a:ext>
            </a:extLst>
          </p:cNvPr>
          <p:cNvSpPr>
            <a:spLocks noGrp="1"/>
          </p:cNvSpPr>
          <p:nvPr>
            <p:ph type="dt" sz="half" idx="6"/>
          </p:nvPr>
        </p:nvSpPr>
        <p:spPr/>
        <p:txBody>
          <a:bodyPr/>
          <a:lstStyle/>
          <a:p>
            <a:fld id="{0F73A605-1210-4952-A001-69665BA771BA}" type="datetime1">
              <a:rPr lang="en-US" spc="-4" smtClean="0"/>
              <a:t>8/22/2022</a:t>
            </a:fld>
            <a:endParaRPr lang="en-US" spc="-4" dirty="0"/>
          </a:p>
        </p:txBody>
      </p:sp>
      <p:sp>
        <p:nvSpPr>
          <p:cNvPr id="6" name="Footer Placeholder 5">
            <a:extLst>
              <a:ext uri="{FF2B5EF4-FFF2-40B4-BE49-F238E27FC236}">
                <a16:creationId xmlns:a16="http://schemas.microsoft.com/office/drawing/2014/main" id="{E083215F-A2EC-2EF3-B524-2A3538E8739F}"/>
              </a:ext>
            </a:extLst>
          </p:cNvPr>
          <p:cNvSpPr>
            <a:spLocks noGrp="1"/>
          </p:cNvSpPr>
          <p:nvPr>
            <p:ph type="ftr" sz="quarter" idx="5"/>
          </p:nvPr>
        </p:nvSpPr>
        <p:spPr/>
        <p:txBody>
          <a:bodyPr/>
          <a:lstStyle/>
          <a:p>
            <a:r>
              <a:rPr lang="sv-SE"/>
              <a:t>Mr. Vikas Kumar                  RER (KOE-074)                   Unit- 1</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9153" y="545031"/>
            <a:ext cx="3907154" cy="482601"/>
          </a:xfrm>
          <a:prstGeom prst="rect">
            <a:avLst/>
          </a:prstGeom>
        </p:spPr>
        <p:txBody>
          <a:bodyPr vert="horz" wrap="square" lIns="0" tIns="12697" rIns="0" bIns="0" rtlCol="0">
            <a:spAutoFit/>
          </a:bodyPr>
          <a:lstStyle/>
          <a:p>
            <a:pPr marL="12697">
              <a:spcBef>
                <a:spcPts val="100"/>
              </a:spcBef>
            </a:pPr>
            <a:r>
              <a:rPr lang="en-US" spc="-4" dirty="0">
                <a:latin typeface="Times New Roman" pitchFamily="18" charset="0"/>
                <a:cs typeface="Times New Roman" pitchFamily="18" charset="0"/>
              </a:rPr>
              <a:t>Syllabus</a:t>
            </a:r>
          </a:p>
        </p:txBody>
      </p:sp>
      <p:sp>
        <p:nvSpPr>
          <p:cNvPr id="3" name="object 3"/>
          <p:cNvSpPr/>
          <p:nvPr/>
        </p:nvSpPr>
        <p:spPr>
          <a:xfrm>
            <a:off x="457200" y="457200"/>
            <a:ext cx="1447800" cy="818387"/>
          </a:xfrm>
          <a:prstGeom prst="rect">
            <a:avLst/>
          </a:prstGeom>
          <a:blipFill>
            <a:blip r:embed="rId2" cstate="print"/>
            <a:stretch>
              <a:fillRect/>
            </a:stretch>
          </a:blip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1280159" y="1636774"/>
            <a:ext cx="390144" cy="725427"/>
          </a:xfrm>
          <a:prstGeom prst="rect">
            <a:avLst/>
          </a:prstGeom>
          <a:blipFill>
            <a:blip r:embed="rId3"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7" name="object 7"/>
          <p:cNvSpPr txBox="1"/>
          <p:nvPr/>
        </p:nvSpPr>
        <p:spPr>
          <a:xfrm>
            <a:off x="897124" y="1590091"/>
            <a:ext cx="760730" cy="373680"/>
          </a:xfrm>
          <a:prstGeom prst="rect">
            <a:avLst/>
          </a:prstGeom>
        </p:spPr>
        <p:txBody>
          <a:bodyPr vert="horz" wrap="square" lIns="0" tIns="42535" rIns="0" bIns="0" rtlCol="0">
            <a:spAutoFit/>
          </a:bodyPr>
          <a:lstStyle/>
          <a:p>
            <a:pPr marL="12697" marR="5080" indent="-635" algn="ctr">
              <a:lnSpc>
                <a:spcPct val="86100"/>
              </a:lnSpc>
              <a:spcBef>
                <a:spcPts val="335"/>
              </a:spcBef>
            </a:pPr>
            <a:r>
              <a:rPr lang="en-US" sz="2500" b="1" dirty="0">
                <a:solidFill>
                  <a:srgbClr val="FFFFFF"/>
                </a:solidFill>
                <a:latin typeface="Times New Roman" pitchFamily="18" charset="0"/>
                <a:cs typeface="Times New Roman" pitchFamily="18" charset="0"/>
              </a:rPr>
              <a:t>CO</a:t>
            </a:r>
            <a:r>
              <a:rPr sz="2500" b="1">
                <a:solidFill>
                  <a:srgbClr val="FFFFFF"/>
                </a:solidFill>
                <a:latin typeface="Times New Roman" pitchFamily="18" charset="0"/>
                <a:cs typeface="Times New Roman" pitchFamily="18" charset="0"/>
              </a:rPr>
              <a:t>1</a:t>
            </a:r>
            <a:endParaRPr sz="2500" dirty="0">
              <a:latin typeface="Times New Roman" pitchFamily="18" charset="0"/>
              <a:cs typeface="Times New Roman" pitchFamily="18" charset="0"/>
            </a:endParaRPr>
          </a:p>
        </p:txBody>
      </p:sp>
      <p:sp>
        <p:nvSpPr>
          <p:cNvPr id="10" name="object 10"/>
          <p:cNvSpPr/>
          <p:nvPr/>
        </p:nvSpPr>
        <p:spPr>
          <a:xfrm>
            <a:off x="1280161" y="2977998"/>
            <a:ext cx="388519" cy="388519"/>
          </a:xfrm>
          <a:prstGeom prst="rect">
            <a:avLst/>
          </a:prstGeom>
          <a:blipFill>
            <a:blip r:embed="rId4"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19" name="object 19"/>
          <p:cNvSpPr/>
          <p:nvPr/>
        </p:nvSpPr>
        <p:spPr>
          <a:xfrm>
            <a:off x="1277115" y="3886203"/>
            <a:ext cx="393188" cy="630935"/>
          </a:xfrm>
          <a:prstGeom prst="rect">
            <a:avLst/>
          </a:prstGeom>
          <a:blipFill>
            <a:blip r:embed="rId5"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25" name="object 25"/>
          <p:cNvSpPr/>
          <p:nvPr/>
        </p:nvSpPr>
        <p:spPr>
          <a:xfrm>
            <a:off x="888491" y="5137404"/>
            <a:ext cx="390652" cy="390144"/>
          </a:xfrm>
          <a:prstGeom prst="rect">
            <a:avLst/>
          </a:prstGeom>
          <a:blipFill>
            <a:blip r:embed="rId6"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26" name="object 26"/>
          <p:cNvSpPr/>
          <p:nvPr/>
        </p:nvSpPr>
        <p:spPr>
          <a:xfrm>
            <a:off x="1280159" y="4799078"/>
            <a:ext cx="390144" cy="726948"/>
          </a:xfrm>
          <a:prstGeom prst="rect">
            <a:avLst/>
          </a:prstGeom>
          <a:blipFill>
            <a:blip r:embed="rId7"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33" name="object 33"/>
          <p:cNvSpPr/>
          <p:nvPr/>
        </p:nvSpPr>
        <p:spPr>
          <a:xfrm>
            <a:off x="1280159" y="5850635"/>
            <a:ext cx="390144" cy="726947"/>
          </a:xfrm>
          <a:prstGeom prst="rect">
            <a:avLst/>
          </a:prstGeom>
          <a:blipFill>
            <a:blip r:embed="rId8" cstate="print"/>
            <a:stretch>
              <a:fillRect/>
            </a:stretch>
          </a:blipFill>
        </p:spPr>
        <p:txBody>
          <a:bodyPr wrap="square" lIns="0" tIns="0" rIns="0" bIns="0" rtlCol="0"/>
          <a:lstStyle/>
          <a:p>
            <a:endParaRPr sz="2500">
              <a:latin typeface="Times New Roman" pitchFamily="18" charset="0"/>
              <a:cs typeface="Times New Roman" pitchFamily="18" charset="0"/>
            </a:endParaRPr>
          </a:p>
        </p:txBody>
      </p:sp>
      <p:sp>
        <p:nvSpPr>
          <p:cNvPr id="40" name="Rectangle 39"/>
          <p:cNvSpPr/>
          <p:nvPr/>
        </p:nvSpPr>
        <p:spPr>
          <a:xfrm>
            <a:off x="486967" y="1275587"/>
            <a:ext cx="8686800" cy="3908762"/>
          </a:xfrm>
          <a:prstGeom prst="rect">
            <a:avLst/>
          </a:prstGeom>
        </p:spPr>
        <p:txBody>
          <a:bodyPr wrap="square">
            <a:spAutoFit/>
          </a:bodyPr>
          <a:lstStyle/>
          <a:p>
            <a:pPr algn="just"/>
            <a:r>
              <a:rPr lang="en-IN" sz="2800" b="1" u="sng" dirty="0">
                <a:latin typeface="Cambria" pitchFamily="18" charset="0"/>
                <a:cs typeface="Times New Roman" pitchFamily="18" charset="0"/>
              </a:rPr>
              <a:t>Unit-III:</a:t>
            </a:r>
            <a:r>
              <a:rPr lang="en-IN" sz="2800" b="1" dirty="0">
                <a:latin typeface="Cambria" pitchFamily="18" charset="0"/>
                <a:cs typeface="Times New Roman" pitchFamily="18" charset="0"/>
              </a:rPr>
              <a:t> </a:t>
            </a:r>
            <a:r>
              <a:rPr lang="en-US" sz="2800" dirty="0"/>
              <a:t>Geothermal Energy: Resources of geothermal energy, thermodynamics of geo- thermal energy conversion-electrical conversion, non-electrical conversion, environmental considerations. Magneto-hydrodynamics (MHD): Principle of working of MHD Power plant, performance and limitations. Cells: Principle of working of various types of fuel cells and their working, performance and limitations.</a:t>
            </a:r>
            <a:endParaRPr lang="en-IN" sz="2800" b="1" u="sng" dirty="0">
              <a:solidFill>
                <a:srgbClr val="7030A0"/>
              </a:solidFill>
              <a:latin typeface="Cambria" pitchFamily="18" charset="0"/>
              <a:cs typeface="Times New Roman" pitchFamily="18" charset="0"/>
            </a:endParaRPr>
          </a:p>
          <a:p>
            <a:endParaRPr lang="en-US" sz="2400" dirty="0">
              <a:latin typeface="Cambria" pitchFamily="18" charset="0"/>
            </a:endParaRPr>
          </a:p>
        </p:txBody>
      </p:sp>
      <p:pic>
        <p:nvPicPr>
          <p:cNvPr id="13" name="Picture 2" descr="C:\Users\Sumit\Desktop\download.png"/>
          <p:cNvPicPr>
            <a:picLocks noChangeAspect="1" noChangeArrowheads="1"/>
          </p:cNvPicPr>
          <p:nvPr/>
        </p:nvPicPr>
        <p:blipFill>
          <a:blip r:embed="rId9"/>
          <a:srcRect/>
          <a:stretch>
            <a:fillRect/>
          </a:stretch>
        </p:blipFill>
        <p:spPr bwMode="auto">
          <a:xfrm>
            <a:off x="304800" y="304800"/>
            <a:ext cx="1447800" cy="914400"/>
          </a:xfrm>
          <a:prstGeom prst="rect">
            <a:avLst/>
          </a:prstGeom>
          <a:noFill/>
        </p:spPr>
      </p:pic>
      <p:sp>
        <p:nvSpPr>
          <p:cNvPr id="5" name="Date Placeholder 4">
            <a:extLst>
              <a:ext uri="{FF2B5EF4-FFF2-40B4-BE49-F238E27FC236}">
                <a16:creationId xmlns:a16="http://schemas.microsoft.com/office/drawing/2014/main" id="{C961F96A-4B83-ED4D-D1F6-FCBD8C2BE179}"/>
              </a:ext>
            </a:extLst>
          </p:cNvPr>
          <p:cNvSpPr>
            <a:spLocks noGrp="1"/>
          </p:cNvSpPr>
          <p:nvPr>
            <p:ph type="dt" sz="half" idx="6"/>
          </p:nvPr>
        </p:nvSpPr>
        <p:spPr/>
        <p:txBody>
          <a:bodyPr/>
          <a:lstStyle/>
          <a:p>
            <a:fld id="{3D7843B8-28C5-4D12-AB36-BBE2D4910F0A}" type="datetime1">
              <a:rPr lang="en-US" spc="-4" smtClean="0"/>
              <a:t>8/22/2022</a:t>
            </a:fld>
            <a:endParaRPr lang="en-US" spc="-4" dirty="0"/>
          </a:p>
        </p:txBody>
      </p:sp>
      <p:sp>
        <p:nvSpPr>
          <p:cNvPr id="6" name="Footer Placeholder 5">
            <a:extLst>
              <a:ext uri="{FF2B5EF4-FFF2-40B4-BE49-F238E27FC236}">
                <a16:creationId xmlns:a16="http://schemas.microsoft.com/office/drawing/2014/main" id="{F9455251-397B-CF66-7240-D1E133DB7B38}"/>
              </a:ext>
            </a:extLst>
          </p:cNvPr>
          <p:cNvSpPr>
            <a:spLocks noGrp="1"/>
          </p:cNvSpPr>
          <p:nvPr>
            <p:ph type="ftr" sz="quarter" idx="5"/>
          </p:nvPr>
        </p:nvSpPr>
        <p:spPr/>
        <p:txBody>
          <a:bodyPr/>
          <a:lstStyle/>
          <a:p>
            <a:r>
              <a:rPr lang="sv-SE"/>
              <a:t>Mr. Vikas Kumar                  RER (KOE-074)                   Unit- 1</a:t>
            </a:r>
            <a:endParaRPr lang="en-US" dirty="0"/>
          </a:p>
        </p:txBody>
      </p:sp>
    </p:spTree>
    <p:extLst>
      <p:ext uri="{BB962C8B-B14F-4D97-AF65-F5344CB8AC3E}">
        <p14:creationId xmlns:p14="http://schemas.microsoft.com/office/powerpoint/2010/main" val="3496141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5649578</TotalTime>
  <Words>6528</Words>
  <Application>Microsoft Office PowerPoint</Application>
  <PresentationFormat>Custom</PresentationFormat>
  <Paragraphs>986</Paragraphs>
  <Slides>84</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84</vt:i4>
      </vt:variant>
    </vt:vector>
  </HeadingPairs>
  <TitlesOfParts>
    <vt:vector size="94" baseType="lpstr">
      <vt:lpstr>Arial</vt:lpstr>
      <vt:lpstr>Calibri</vt:lpstr>
      <vt:lpstr>Cambria</vt:lpstr>
      <vt:lpstr>Helvetica</vt:lpstr>
      <vt:lpstr>Symbol</vt:lpstr>
      <vt:lpstr>Times New Roman</vt:lpstr>
      <vt:lpstr>urw-din</vt:lpstr>
      <vt:lpstr>Wingdings</vt:lpstr>
      <vt:lpstr>Office Theme</vt:lpstr>
      <vt:lpstr>Custom Design</vt:lpstr>
      <vt:lpstr>NOIDA INSTITUTE OF ENGINEERING  AND TECHNOLOGY, GREATER NOIDA</vt:lpstr>
      <vt:lpstr>FACULTY INTRODUCTION</vt:lpstr>
      <vt:lpstr>CONTENTS</vt:lpstr>
      <vt:lpstr>EVALUATION SCHEME</vt:lpstr>
      <vt:lpstr>EVALUATION SCHEME</vt:lpstr>
      <vt:lpstr>Course Objectives</vt:lpstr>
      <vt:lpstr>PowerPoint Presentation</vt:lpstr>
      <vt:lpstr>Syllabus</vt:lpstr>
      <vt:lpstr>Syllabus</vt:lpstr>
      <vt:lpstr>Syllabus</vt:lpstr>
      <vt:lpstr>COURSE APPLICATION </vt:lpstr>
      <vt:lpstr>Unit Objective</vt:lpstr>
      <vt:lpstr>Course Outcomes</vt:lpstr>
      <vt:lpstr>Objective of  Topic</vt:lpstr>
      <vt:lpstr>PREREQUISITE AND RECAP</vt:lpstr>
      <vt:lpstr>What is Energy (CO1)</vt:lpstr>
      <vt:lpstr>What is Energy (cont…)</vt:lpstr>
      <vt:lpstr>Primary Energy World Consumption (CO1)</vt:lpstr>
      <vt:lpstr>Role of Energy (CO1)</vt:lpstr>
      <vt:lpstr>World Energy Consumption (CO1)</vt:lpstr>
      <vt:lpstr>World Energy Consumption (cont…)</vt:lpstr>
      <vt:lpstr>World energy usage (CO1)</vt:lpstr>
      <vt:lpstr>Energy and Development (CO1)</vt:lpstr>
      <vt:lpstr>Growth, Development and Energy (CO1)</vt:lpstr>
      <vt:lpstr>Sustainable Development (CO1)</vt:lpstr>
      <vt:lpstr>The Three Spheres of Sustainability(CO1)</vt:lpstr>
      <vt:lpstr>Energy and Economics (CO1)</vt:lpstr>
      <vt:lpstr>Energy crisis (CO1)</vt:lpstr>
      <vt:lpstr>Energy crisis (cont…)</vt:lpstr>
      <vt:lpstr>Causes of energy crisis(CO1)</vt:lpstr>
      <vt:lpstr>Need to reform in Energy sector (CO1)</vt:lpstr>
      <vt:lpstr>Energy scenario in India (CO1)</vt:lpstr>
      <vt:lpstr>Conventional Energy Sources (CO1)</vt:lpstr>
      <vt:lpstr>Types of conventional energy resources (CO1)</vt:lpstr>
      <vt:lpstr>Advantages of Conventional Energy Sources</vt:lpstr>
      <vt:lpstr>Disadvantages of Conventional Energy (CO1)</vt:lpstr>
      <vt:lpstr>Compare Energy(CO1)</vt:lpstr>
      <vt:lpstr>Environmental impact of  Energy Usage (CO1)</vt:lpstr>
      <vt:lpstr>Green house effect (CO1)</vt:lpstr>
      <vt:lpstr>How to reduce Greenhouse Effect (cont…)</vt:lpstr>
      <vt:lpstr>Climate change (CO1)</vt:lpstr>
      <vt:lpstr>Climate Change Prevention (CO1)</vt:lpstr>
      <vt:lpstr>Global warming(CO1)</vt:lpstr>
      <vt:lpstr>Global Warming Prevention (cont..)</vt:lpstr>
      <vt:lpstr>Ozone Layer Depletion (cont..)</vt:lpstr>
      <vt:lpstr>Ozone Layer Depletion Prevention(cont..)</vt:lpstr>
      <vt:lpstr>Renewable Energy Sources (CO1)</vt:lpstr>
      <vt:lpstr>Renewable Energy Sources (CO1)</vt:lpstr>
      <vt:lpstr>Conventional vs. Non-conventional energy</vt:lpstr>
      <vt:lpstr>Advantages of renewable energy sources (CO1)</vt:lpstr>
      <vt:lpstr>Disadvantages of Renewable energy sources</vt:lpstr>
      <vt:lpstr>Disadvantages of Renewable energy sources</vt:lpstr>
      <vt:lpstr>Solar Cells</vt:lpstr>
      <vt:lpstr>Solar Cells</vt:lpstr>
      <vt:lpstr>Solar Cells</vt:lpstr>
      <vt:lpstr>Generation of Solar Cells</vt:lpstr>
      <vt:lpstr>Generation of Solar Cells</vt:lpstr>
      <vt:lpstr>Generation of Solar Cells</vt:lpstr>
      <vt:lpstr>Generation of Solar Cells</vt:lpstr>
      <vt:lpstr>Solar Cells</vt:lpstr>
      <vt:lpstr>Solar Collectors(CO2)</vt:lpstr>
      <vt:lpstr>Types of collectors(CO2)</vt:lpstr>
      <vt:lpstr>Commercial Solar Cells(CO2)</vt:lpstr>
      <vt:lpstr>Solar Cells</vt:lpstr>
      <vt:lpstr>Solar Cells</vt:lpstr>
      <vt:lpstr>Solar Cells</vt:lpstr>
      <vt:lpstr>Emerging technologies in solar system(CO2)</vt:lpstr>
      <vt:lpstr>Cells, Modules and Arrays(CO2)</vt:lpstr>
      <vt:lpstr>Cells, Modules and Arrays(CO2)</vt:lpstr>
      <vt:lpstr>Cells, Modules and Arrays(CO2)</vt:lpstr>
      <vt:lpstr>Cells, Modules and Arrays(CO2)</vt:lpstr>
      <vt:lpstr>Cells, Modules and Arrays(CO2)</vt:lpstr>
      <vt:lpstr>VIDEO LINKS AND ONLINE  COURSES DETAILS</vt:lpstr>
      <vt:lpstr>DAILY QUIZ</vt:lpstr>
      <vt:lpstr>DAILY QUIZ</vt:lpstr>
      <vt:lpstr>DAILY QUIZ</vt:lpstr>
      <vt:lpstr>GLOSSARY QUESTIONS</vt:lpstr>
      <vt:lpstr>WEEKLY ASSIGNMENT</vt:lpstr>
      <vt:lpstr>MCQ</vt:lpstr>
      <vt:lpstr>MCQ</vt:lpstr>
      <vt:lpstr>OLD QUESTION PAPER </vt:lpstr>
      <vt:lpstr>OLD QUESTION PAPER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EMI UNIT 1(Revised)</dc:title>
  <dc:creator>owner</dc:creator>
  <cp:lastModifiedBy>Vikas Kumar</cp:lastModifiedBy>
  <cp:revision>100</cp:revision>
  <dcterms:created xsi:type="dcterms:W3CDTF">2020-05-15T16:25:21Z</dcterms:created>
  <dcterms:modified xsi:type="dcterms:W3CDTF">2022-08-22T05:04:03Z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2020-05-15T00:00:00Z</vt:filetime>
  </property>
  <property fmtid="{D5CDD505-2E9C-101B-9397-08002B2CF9AE}" pid="3" name="LastSaved">
    <vt:filetime>2020-05-15T00:00:00Z</vt:filetime>
  </property>
</Properties>
</file>