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78"/>
  </p:notesMasterIdLst>
  <p:handoutMasterIdLst>
    <p:handoutMasterId r:id="rId79"/>
  </p:handoutMasterIdLst>
  <p:sldIdLst>
    <p:sldId id="256" r:id="rId3"/>
    <p:sldId id="435" r:id="rId4"/>
    <p:sldId id="436" r:id="rId5"/>
    <p:sldId id="437" r:id="rId6"/>
    <p:sldId id="413" r:id="rId7"/>
    <p:sldId id="438" r:id="rId8"/>
    <p:sldId id="439" r:id="rId9"/>
    <p:sldId id="440" r:id="rId10"/>
    <p:sldId id="414" r:id="rId11"/>
    <p:sldId id="415" r:id="rId12"/>
    <p:sldId id="443" r:id="rId13"/>
    <p:sldId id="433" r:id="rId14"/>
    <p:sldId id="422" r:id="rId15"/>
    <p:sldId id="424" r:id="rId16"/>
    <p:sldId id="265" r:id="rId17"/>
    <p:sldId id="266" r:id="rId18"/>
    <p:sldId id="364" r:id="rId19"/>
    <p:sldId id="365" r:id="rId20"/>
    <p:sldId id="396" r:id="rId21"/>
    <p:sldId id="420"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444" r:id="rId37"/>
    <p:sldId id="380" r:id="rId38"/>
    <p:sldId id="381" r:id="rId39"/>
    <p:sldId id="382" r:id="rId40"/>
    <p:sldId id="383" r:id="rId41"/>
    <p:sldId id="384" r:id="rId42"/>
    <p:sldId id="385" r:id="rId43"/>
    <p:sldId id="386" r:id="rId44"/>
    <p:sldId id="387" r:id="rId45"/>
    <p:sldId id="388" r:id="rId46"/>
    <p:sldId id="389" r:id="rId47"/>
    <p:sldId id="406" r:id="rId48"/>
    <p:sldId id="407" r:id="rId49"/>
    <p:sldId id="419" r:id="rId50"/>
    <p:sldId id="410" r:id="rId51"/>
    <p:sldId id="390" r:id="rId52"/>
    <p:sldId id="391" r:id="rId53"/>
    <p:sldId id="392" r:id="rId54"/>
    <p:sldId id="393" r:id="rId55"/>
    <p:sldId id="394" r:id="rId56"/>
    <p:sldId id="395" r:id="rId57"/>
    <p:sldId id="399" r:id="rId58"/>
    <p:sldId id="401" r:id="rId59"/>
    <p:sldId id="402" r:id="rId60"/>
    <p:sldId id="403" r:id="rId61"/>
    <p:sldId id="404" r:id="rId62"/>
    <p:sldId id="405" r:id="rId63"/>
    <p:sldId id="411" r:id="rId64"/>
    <p:sldId id="412" r:id="rId65"/>
    <p:sldId id="305" r:id="rId66"/>
    <p:sldId id="306" r:id="rId67"/>
    <p:sldId id="361" r:id="rId68"/>
    <p:sldId id="362" r:id="rId69"/>
    <p:sldId id="434" r:id="rId70"/>
    <p:sldId id="307" r:id="rId71"/>
    <p:sldId id="310" r:id="rId72"/>
    <p:sldId id="363" r:id="rId73"/>
    <p:sldId id="314" r:id="rId74"/>
    <p:sldId id="431" r:id="rId75"/>
    <p:sldId id="425" r:id="rId76"/>
    <p:sldId id="429" r:id="rId77"/>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448">
          <p15:clr>
            <a:srgbClr val="A4A3A4"/>
          </p15:clr>
        </p15:guide>
        <p15:guide id="2" pos="3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94660"/>
  </p:normalViewPr>
  <p:slideViewPr>
    <p:cSldViewPr>
      <p:cViewPr varScale="1">
        <p:scale>
          <a:sx n="55" d="100"/>
          <a:sy n="55" d="100"/>
        </p:scale>
        <p:origin x="1440" y="4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240"/>
    </p:cViewPr>
  </p:sorterViewPr>
  <p:notesViewPr>
    <p:cSldViewPr>
      <p:cViewPr varScale="1">
        <p:scale>
          <a:sx n="66" d="100"/>
          <a:sy n="66" d="100"/>
        </p:scale>
        <p:origin x="-2022" y="-96"/>
      </p:cViewPr>
      <p:guideLst>
        <p:guide orient="horz" pos="2448"/>
        <p:guide pos="3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97538" y="0"/>
            <a:ext cx="4359275" cy="388938"/>
          </a:xfrm>
          <a:prstGeom prst="rect">
            <a:avLst/>
          </a:prstGeom>
        </p:spPr>
        <p:txBody>
          <a:bodyPr vert="horz" lIns="91440" tIns="45720" rIns="91440" bIns="45720" rtlCol="0"/>
          <a:lstStyle>
            <a:lvl1pPr algn="r">
              <a:defRPr sz="1200"/>
            </a:lvl1pPr>
          </a:lstStyle>
          <a:p>
            <a:fld id="{302B882D-BC19-45B3-BD6D-529B76383975}" type="datetimeFigureOut">
              <a:rPr lang="en-US" smtClean="0"/>
              <a:pPr/>
              <a:t>8/22/2022</a:t>
            </a:fld>
            <a:endParaRPr lang="en-US"/>
          </a:p>
        </p:txBody>
      </p:sp>
      <p:sp>
        <p:nvSpPr>
          <p:cNvPr id="4" name="Footer Placeholder 3"/>
          <p:cNvSpPr>
            <a:spLocks noGrp="1"/>
          </p:cNvSpPr>
          <p:nvPr>
            <p:ph type="ftr" sz="quarter" idx="2"/>
          </p:nvPr>
        </p:nvSpPr>
        <p:spPr>
          <a:xfrm>
            <a:off x="0" y="7381875"/>
            <a:ext cx="4359275" cy="388938"/>
          </a:xfrm>
          <a:prstGeom prst="rect">
            <a:avLst/>
          </a:prstGeom>
        </p:spPr>
        <p:txBody>
          <a:bodyPr vert="horz" lIns="91440" tIns="45720" rIns="91440" bIns="45720" rtlCol="0" anchor="b"/>
          <a:lstStyle>
            <a:lvl1pPr algn="l">
              <a:defRPr sz="1200"/>
            </a:lvl1pPr>
          </a:lstStyle>
          <a:p>
            <a:r>
              <a:rPr lang="en-US" dirty="0"/>
              <a:t>Vikas Kumar</a:t>
            </a:r>
          </a:p>
        </p:txBody>
      </p:sp>
      <p:sp>
        <p:nvSpPr>
          <p:cNvPr id="5" name="Slide Number Placeholder 4"/>
          <p:cNvSpPr>
            <a:spLocks noGrp="1"/>
          </p:cNvSpPr>
          <p:nvPr>
            <p:ph type="sldNum" sz="quarter" idx="3"/>
          </p:nvPr>
        </p:nvSpPr>
        <p:spPr>
          <a:xfrm>
            <a:off x="5697538" y="7381875"/>
            <a:ext cx="4359275" cy="388938"/>
          </a:xfrm>
          <a:prstGeom prst="rect">
            <a:avLst/>
          </a:prstGeom>
        </p:spPr>
        <p:txBody>
          <a:bodyPr vert="horz" lIns="91440" tIns="45720" rIns="91440" bIns="45720" rtlCol="0" anchor="b"/>
          <a:lstStyle>
            <a:lvl1pPr algn="r">
              <a:defRPr sz="1200"/>
            </a:lvl1pPr>
          </a:lstStyle>
          <a:p>
            <a:fld id="{A444C782-5063-4C89-A882-A4462590FDFB}" type="slidenum">
              <a:rPr lang="en-US" smtClean="0"/>
              <a:pPr/>
              <a:t>‹#›</a:t>
            </a:fld>
            <a:endParaRPr lang="en-US"/>
          </a:p>
        </p:txBody>
      </p:sp>
    </p:spTree>
    <p:extLst>
      <p:ext uri="{BB962C8B-B14F-4D97-AF65-F5344CB8AC3E}">
        <p14:creationId xmlns:p14="http://schemas.microsoft.com/office/powerpoint/2010/main" val="3347896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E059E855-F783-4AD3-BC66-A7D07E6969A7}" type="datetimeFigureOut">
              <a:rPr lang="en-US" smtClean="0"/>
              <a:pPr/>
              <a:t>8/22/2022</a:t>
            </a:fld>
            <a:endParaRPr lang="en-US"/>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r>
              <a:rPr lang="en-US" dirty="0"/>
              <a:t>Vikas Kumar</a:t>
            </a:r>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9BD70902-CE8C-424B-9FA6-69BE4CC9BB5B}" type="slidenum">
              <a:rPr lang="en-US" smtClean="0"/>
              <a:pPr/>
              <a:t>‹#›</a:t>
            </a:fld>
            <a:endParaRPr lang="en-US"/>
          </a:p>
        </p:txBody>
      </p:sp>
    </p:spTree>
    <p:extLst>
      <p:ext uri="{BB962C8B-B14F-4D97-AF65-F5344CB8AC3E}">
        <p14:creationId xmlns:p14="http://schemas.microsoft.com/office/powerpoint/2010/main" val="34189586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1985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7" name="Holder 4">
            <a:extLst>
              <a:ext uri="{FF2B5EF4-FFF2-40B4-BE49-F238E27FC236}">
                <a16:creationId xmlns:a16="http://schemas.microsoft.com/office/drawing/2014/main" id="{9D12F26E-E136-63DF-5856-302B2D37248C}"/>
              </a:ext>
            </a:extLst>
          </p:cNvPr>
          <p:cNvSpPr>
            <a:spLocks noGrp="1"/>
          </p:cNvSpPr>
          <p:nvPr>
            <p:ph type="ftr" sz="quarter" idx="3"/>
          </p:nvPr>
        </p:nvSpPr>
        <p:spPr>
          <a:xfrm>
            <a:off x="3429000" y="7543800"/>
            <a:ext cx="3708000" cy="156068"/>
          </a:xfrm>
          <a:prstGeom prst="rect">
            <a:avLst/>
          </a:prstGeom>
        </p:spPr>
        <p:txBody>
          <a:bodyPr lIns="0" tIns="0" rIns="0" bIns="0"/>
          <a:lstStyle>
            <a:lvl1pPr algn="ctr">
              <a:defRPr sz="1200" b="0" i="0">
                <a:solidFill>
                  <a:srgbClr val="898989"/>
                </a:solidFill>
                <a:latin typeface="Calibri"/>
                <a:cs typeface="Calibri"/>
              </a:defRPr>
            </a:lvl1pPr>
          </a:lstStyle>
          <a:p>
            <a:pPr marL="12700">
              <a:lnSpc>
                <a:spcPts val="1240"/>
              </a:lnSpc>
            </a:pPr>
            <a:r>
              <a:rPr lang="en-US" dirty="0"/>
              <a:t>Vikas Kumar                          RER(KOE-074)</a:t>
            </a:r>
          </a:p>
        </p:txBody>
      </p:sp>
      <p:sp>
        <p:nvSpPr>
          <p:cNvPr id="9" name="Holder 6">
            <a:extLst>
              <a:ext uri="{FF2B5EF4-FFF2-40B4-BE49-F238E27FC236}">
                <a16:creationId xmlns:a16="http://schemas.microsoft.com/office/drawing/2014/main" id="{9B182B7A-7CAB-C365-4E8B-767E90BD8FAB}"/>
              </a:ext>
            </a:extLst>
          </p:cNvPr>
          <p:cNvSpPr txBox="1">
            <a:spLocks/>
          </p:cNvSpPr>
          <p:nvPr userDrawn="1"/>
        </p:nvSpPr>
        <p:spPr>
          <a:xfrm>
            <a:off x="990600" y="7534750"/>
            <a:ext cx="1219200" cy="156069"/>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dirty="0"/>
              <a:t>22-06-2022</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87147" y="525399"/>
            <a:ext cx="996427" cy="69051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027420" y="2028446"/>
            <a:ext cx="365649" cy="286977"/>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3313176" y="1856232"/>
            <a:ext cx="3538728" cy="58978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marL="12697">
              <a:lnSpc>
                <a:spcPts val="1240"/>
              </a:lnSpc>
              <a:defRPr sz="1200" b="0" i="0">
                <a:solidFill>
                  <a:srgbClr val="898989"/>
                </a:solidFill>
                <a:latin typeface="Calibri"/>
                <a:cs typeface="Calibri"/>
              </a:defRPr>
            </a:lvl1pPr>
          </a:lstStyle>
          <a:p>
            <a:r>
              <a:rPr lang="en-US" dirty="0"/>
              <a:t>Vikas Kumar                          RER(KOE-074)</a:t>
            </a:r>
          </a:p>
        </p:txBody>
      </p:sp>
      <p:sp>
        <p:nvSpPr>
          <p:cNvPr id="3" name="Holder 3"/>
          <p:cNvSpPr>
            <a:spLocks noGrp="1"/>
          </p:cNvSpPr>
          <p:nvPr>
            <p:ph type="dt" sz="half" idx="6"/>
          </p:nvPr>
        </p:nvSpPr>
        <p:spPr>
          <a:xfrm>
            <a:off x="914400" y="7162800"/>
            <a:ext cx="1435735" cy="153888"/>
          </a:xfrm>
        </p:spPr>
        <p:txBody>
          <a:bodyPr lIns="0" tIns="0" rIns="0" bIns="0"/>
          <a:lstStyle>
            <a:lvl1pPr marL="12697">
              <a:lnSpc>
                <a:spcPts val="1240"/>
              </a:lnSpc>
              <a:defRPr sz="1200" b="0" i="0">
                <a:solidFill>
                  <a:srgbClr val="898989"/>
                </a:solidFill>
                <a:latin typeface="Calibri"/>
                <a:cs typeface="Calibri"/>
              </a:defRPr>
            </a:lvl1pPr>
          </a:lstStyle>
          <a:p>
            <a:fld id="{7B7BCFBA-786B-4C75-9FC9-1ECEE6AE0CBB}" type="datetime1">
              <a:rPr lang="en-US" spc="-4" smtClean="0"/>
              <a:pPr/>
              <a:t>8/22/2022</a:t>
            </a:fld>
            <a:endParaRPr lang="en-US" spc="-4"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29000" y="7543800"/>
            <a:ext cx="3708000" cy="156068"/>
          </a:xfrm>
          <a:prstGeom prst="rect">
            <a:avLst/>
          </a:prstGeom>
        </p:spPr>
        <p:txBody>
          <a:bodyPr lIns="0" tIns="0" rIns="0" bIns="0"/>
          <a:lstStyle>
            <a:lvl1pPr algn="ctr">
              <a:defRPr sz="1200" b="0" i="0">
                <a:solidFill>
                  <a:srgbClr val="898989"/>
                </a:solidFill>
                <a:latin typeface="Calibri"/>
                <a:cs typeface="Calibri"/>
              </a:defRPr>
            </a:lvl1pPr>
          </a:lstStyle>
          <a:p>
            <a:pPr marL="12700">
              <a:lnSpc>
                <a:spcPts val="1240"/>
              </a:lnSpc>
            </a:pPr>
            <a:r>
              <a:rPr lang="en-US" dirty="0"/>
              <a:t>Vikas Kumar                          RER(KOE-074)</a:t>
            </a:r>
          </a:p>
        </p:txBody>
      </p:sp>
      <p:sp>
        <p:nvSpPr>
          <p:cNvPr id="7" name="Holder 6">
            <a:extLst>
              <a:ext uri="{FF2B5EF4-FFF2-40B4-BE49-F238E27FC236}">
                <a16:creationId xmlns:a16="http://schemas.microsoft.com/office/drawing/2014/main" id="{BB121C49-753C-EB47-6500-5656968A3978}"/>
              </a:ext>
            </a:extLst>
          </p:cNvPr>
          <p:cNvSpPr txBox="1">
            <a:spLocks/>
          </p:cNvSpPr>
          <p:nvPr userDrawn="1"/>
        </p:nvSpPr>
        <p:spPr>
          <a:xfrm>
            <a:off x="990600" y="7534750"/>
            <a:ext cx="1219200" cy="156069"/>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dirty="0"/>
              <a:t>22-06-2022</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hasCustomPrompt="1"/>
          </p:nvPr>
        </p:nvSpPr>
        <p:spPr>
          <a:xfrm>
            <a:off x="800638" y="401784"/>
            <a:ext cx="8457122" cy="461665"/>
          </a:xfrm>
        </p:spPr>
        <p:txBody>
          <a:bodyPr lIns="0" tIns="0" rIns="0" bIns="0"/>
          <a:lstStyle>
            <a:lvl1pPr>
              <a:defRPr sz="3000" b="1" i="0">
                <a:solidFill>
                  <a:schemeClr val="tx1"/>
                </a:solidFill>
                <a:latin typeface="Times New Roman"/>
                <a:cs typeface="Times New Roman"/>
              </a:defRPr>
            </a:lvl1pPr>
          </a:lstStyle>
          <a:p>
            <a:r>
              <a:rPr lang="en-US" dirty="0"/>
              <a:t>-</a:t>
            </a:r>
            <a:endParaRPr dirty="0"/>
          </a:p>
        </p:txBody>
      </p:sp>
      <p:sp>
        <p:nvSpPr>
          <p:cNvPr id="3" name="Holder 3"/>
          <p:cNvSpPr>
            <a:spLocks noGrp="1"/>
          </p:cNvSpPr>
          <p:nvPr>
            <p:ph sz="half" idx="2"/>
          </p:nvPr>
        </p:nvSpPr>
        <p:spPr>
          <a:xfrm>
            <a:off x="862101" y="1287246"/>
            <a:ext cx="4008120" cy="5253990"/>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8" name="Holder 4">
            <a:extLst>
              <a:ext uri="{FF2B5EF4-FFF2-40B4-BE49-F238E27FC236}">
                <a16:creationId xmlns:a16="http://schemas.microsoft.com/office/drawing/2014/main" id="{865A415C-4691-B917-0A32-7986677AEF05}"/>
              </a:ext>
            </a:extLst>
          </p:cNvPr>
          <p:cNvSpPr>
            <a:spLocks noGrp="1"/>
          </p:cNvSpPr>
          <p:nvPr>
            <p:ph type="ftr" sz="quarter" idx="10"/>
          </p:nvPr>
        </p:nvSpPr>
        <p:spPr>
          <a:xfrm>
            <a:off x="3429000" y="7543800"/>
            <a:ext cx="3708000" cy="156068"/>
          </a:xfrm>
          <a:prstGeom prst="rect">
            <a:avLst/>
          </a:prstGeom>
        </p:spPr>
        <p:txBody>
          <a:bodyPr lIns="0" tIns="0" rIns="0" bIns="0"/>
          <a:lstStyle>
            <a:lvl1pPr algn="ctr">
              <a:defRPr sz="1200" b="0" i="0">
                <a:solidFill>
                  <a:srgbClr val="898989"/>
                </a:solidFill>
                <a:latin typeface="Calibri"/>
                <a:cs typeface="Calibri"/>
              </a:defRPr>
            </a:lvl1pPr>
          </a:lstStyle>
          <a:p>
            <a:pPr marL="12700">
              <a:lnSpc>
                <a:spcPts val="1240"/>
              </a:lnSpc>
            </a:pPr>
            <a:r>
              <a:rPr lang="en-US" dirty="0"/>
              <a:t>Vikas Kumar                          RER(KOE-074)</a:t>
            </a:r>
          </a:p>
        </p:txBody>
      </p:sp>
      <p:sp>
        <p:nvSpPr>
          <p:cNvPr id="10" name="Holder 6">
            <a:extLst>
              <a:ext uri="{FF2B5EF4-FFF2-40B4-BE49-F238E27FC236}">
                <a16:creationId xmlns:a16="http://schemas.microsoft.com/office/drawing/2014/main" id="{2BAC1BEA-129E-008C-B0B3-3C83CC60C7D6}"/>
              </a:ext>
            </a:extLst>
          </p:cNvPr>
          <p:cNvSpPr txBox="1">
            <a:spLocks/>
          </p:cNvSpPr>
          <p:nvPr userDrawn="1"/>
        </p:nvSpPr>
        <p:spPr>
          <a:xfrm>
            <a:off x="990600" y="7534750"/>
            <a:ext cx="1219200" cy="156069"/>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dirty="0"/>
              <a:t>22-06-2022</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Times New Roman"/>
                <a:cs typeface="Times New Roman"/>
              </a:defRPr>
            </a:lvl1pPr>
          </a:lstStyle>
          <a:p>
            <a:endParaRPr/>
          </a:p>
        </p:txBody>
      </p:sp>
      <p:sp>
        <p:nvSpPr>
          <p:cNvPr id="6" name="Holder 4">
            <a:extLst>
              <a:ext uri="{FF2B5EF4-FFF2-40B4-BE49-F238E27FC236}">
                <a16:creationId xmlns:a16="http://schemas.microsoft.com/office/drawing/2014/main" id="{21013707-CFF6-4097-D13D-FE4F3FEAAC7D}"/>
              </a:ext>
            </a:extLst>
          </p:cNvPr>
          <p:cNvSpPr>
            <a:spLocks noGrp="1"/>
          </p:cNvSpPr>
          <p:nvPr>
            <p:ph type="ftr" sz="quarter" idx="3"/>
          </p:nvPr>
        </p:nvSpPr>
        <p:spPr>
          <a:xfrm>
            <a:off x="3429000" y="7543800"/>
            <a:ext cx="3708000" cy="156068"/>
          </a:xfrm>
          <a:prstGeom prst="rect">
            <a:avLst/>
          </a:prstGeom>
        </p:spPr>
        <p:txBody>
          <a:bodyPr lIns="0" tIns="0" rIns="0" bIns="0"/>
          <a:lstStyle>
            <a:lvl1pPr algn="ctr">
              <a:defRPr sz="1200" b="0" i="0">
                <a:solidFill>
                  <a:srgbClr val="898989"/>
                </a:solidFill>
                <a:latin typeface="Calibri"/>
                <a:cs typeface="Calibri"/>
              </a:defRPr>
            </a:lvl1pPr>
          </a:lstStyle>
          <a:p>
            <a:pPr marL="12700">
              <a:lnSpc>
                <a:spcPts val="1240"/>
              </a:lnSpc>
            </a:pPr>
            <a:r>
              <a:rPr lang="en-US" dirty="0"/>
              <a:t>Vikas Kumar                          RER(KOE-074)</a:t>
            </a:r>
          </a:p>
        </p:txBody>
      </p:sp>
      <p:sp>
        <p:nvSpPr>
          <p:cNvPr id="8" name="Holder 6">
            <a:extLst>
              <a:ext uri="{FF2B5EF4-FFF2-40B4-BE49-F238E27FC236}">
                <a16:creationId xmlns:a16="http://schemas.microsoft.com/office/drawing/2014/main" id="{CE97DB74-86C1-8116-F9E9-D8219805476A}"/>
              </a:ext>
            </a:extLst>
          </p:cNvPr>
          <p:cNvSpPr txBox="1">
            <a:spLocks/>
          </p:cNvSpPr>
          <p:nvPr userDrawn="1"/>
        </p:nvSpPr>
        <p:spPr>
          <a:xfrm>
            <a:off x="990600" y="7534750"/>
            <a:ext cx="1219200" cy="156069"/>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dirty="0"/>
              <a:t>22-06-2022</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87144" y="525398"/>
            <a:ext cx="996427" cy="69051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027420" y="2028444"/>
            <a:ext cx="365649" cy="286977"/>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3313176" y="1856232"/>
            <a:ext cx="3538728" cy="589787"/>
          </a:xfrm>
          <a:prstGeom prst="rect">
            <a:avLst/>
          </a:prstGeom>
          <a:blipFill>
            <a:blip r:embed="rId4" cstate="print"/>
            <a:stretch>
              <a:fillRect/>
            </a:stretch>
          </a:blipFill>
        </p:spPr>
        <p:txBody>
          <a:bodyPr wrap="square" lIns="0" tIns="0" rIns="0" bIns="0" rtlCol="0"/>
          <a:lstStyle/>
          <a:p>
            <a:endParaRPr/>
          </a:p>
        </p:txBody>
      </p:sp>
      <p:sp>
        <p:nvSpPr>
          <p:cNvPr id="8" name="Holder 4">
            <a:extLst>
              <a:ext uri="{FF2B5EF4-FFF2-40B4-BE49-F238E27FC236}">
                <a16:creationId xmlns:a16="http://schemas.microsoft.com/office/drawing/2014/main" id="{3268C308-0698-FDDA-8A83-DEA881E12327}"/>
              </a:ext>
            </a:extLst>
          </p:cNvPr>
          <p:cNvSpPr>
            <a:spLocks noGrp="1"/>
          </p:cNvSpPr>
          <p:nvPr>
            <p:ph type="ftr" sz="quarter" idx="3"/>
          </p:nvPr>
        </p:nvSpPr>
        <p:spPr>
          <a:xfrm>
            <a:off x="3429000" y="7543800"/>
            <a:ext cx="3708000" cy="156068"/>
          </a:xfrm>
          <a:prstGeom prst="rect">
            <a:avLst/>
          </a:prstGeom>
        </p:spPr>
        <p:txBody>
          <a:bodyPr lIns="0" tIns="0" rIns="0" bIns="0"/>
          <a:lstStyle>
            <a:lvl1pPr algn="ctr">
              <a:defRPr sz="1200" b="0" i="0">
                <a:solidFill>
                  <a:srgbClr val="898989"/>
                </a:solidFill>
                <a:latin typeface="Calibri"/>
                <a:cs typeface="Calibri"/>
              </a:defRPr>
            </a:lvl1pPr>
          </a:lstStyle>
          <a:p>
            <a:pPr marL="12700">
              <a:lnSpc>
                <a:spcPts val="1240"/>
              </a:lnSpc>
            </a:pPr>
            <a:r>
              <a:rPr lang="en-US" dirty="0"/>
              <a:t>Vikas Kumar                          RER(KOE-074)</a:t>
            </a:r>
          </a:p>
        </p:txBody>
      </p:sp>
      <p:sp>
        <p:nvSpPr>
          <p:cNvPr id="10" name="Holder 6">
            <a:extLst>
              <a:ext uri="{FF2B5EF4-FFF2-40B4-BE49-F238E27FC236}">
                <a16:creationId xmlns:a16="http://schemas.microsoft.com/office/drawing/2014/main" id="{018A25BF-3528-37F4-FBAA-3778971A318B}"/>
              </a:ext>
            </a:extLst>
          </p:cNvPr>
          <p:cNvSpPr txBox="1">
            <a:spLocks/>
          </p:cNvSpPr>
          <p:nvPr userDrawn="1"/>
        </p:nvSpPr>
        <p:spPr>
          <a:xfrm>
            <a:off x="990600" y="7534750"/>
            <a:ext cx="1219200" cy="156069"/>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dirty="0"/>
              <a:t>22-06-2022</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7"/>
            <a:ext cx="8549640" cy="4616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33855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marL="12697">
              <a:lnSpc>
                <a:spcPts val="1240"/>
              </a:lnSpc>
              <a:defRPr sz="1200" b="0" i="0">
                <a:solidFill>
                  <a:srgbClr val="898989"/>
                </a:solidFill>
                <a:latin typeface="Calibri"/>
                <a:cs typeface="Calibri"/>
              </a:defRPr>
            </a:lvl1pPr>
          </a:lstStyle>
          <a:p>
            <a:r>
              <a:rPr lang="en-US" dirty="0"/>
              <a:t>Vikas Kumar                          RER(KOE-074)</a:t>
            </a:r>
          </a:p>
        </p:txBody>
      </p:sp>
      <p:sp>
        <p:nvSpPr>
          <p:cNvPr id="5" name="Holder 5"/>
          <p:cNvSpPr>
            <a:spLocks noGrp="1"/>
          </p:cNvSpPr>
          <p:nvPr>
            <p:ph type="dt" sz="half" idx="6"/>
          </p:nvPr>
        </p:nvSpPr>
        <p:spPr>
          <a:xfrm>
            <a:off x="990600" y="7162800"/>
            <a:ext cx="1435735" cy="153888"/>
          </a:xfrm>
        </p:spPr>
        <p:txBody>
          <a:bodyPr lIns="0" tIns="0" rIns="0" bIns="0"/>
          <a:lstStyle>
            <a:lvl1pPr marL="12697">
              <a:lnSpc>
                <a:spcPts val="1240"/>
              </a:lnSpc>
              <a:defRPr sz="1200" b="0" i="0">
                <a:solidFill>
                  <a:srgbClr val="898989"/>
                </a:solidFill>
                <a:latin typeface="Calibri"/>
                <a:cs typeface="Calibri"/>
              </a:defRPr>
            </a:lvl1pPr>
          </a:lstStyle>
          <a:p>
            <a:fld id="{A2FFB34D-199E-4E84-90B6-E621A4861046}" type="datetime1">
              <a:rPr lang="en-US" spc="-4" smtClean="0"/>
              <a:pPr/>
              <a:t>8/22/2022</a:t>
            </a:fld>
            <a:endParaRPr lang="en-US" spc="-4"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00640" y="401785"/>
            <a:ext cx="8457122" cy="470898"/>
          </a:xfrm>
        </p:spPr>
        <p:txBody>
          <a:bodyPr lIns="0" tIns="0" rIns="0" bIns="0"/>
          <a:lstStyle>
            <a:lvl1pPr>
              <a:defRPr sz="3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63883" y="1476174"/>
            <a:ext cx="8330637" cy="348814"/>
          </a:xfrm>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marL="12697">
              <a:lnSpc>
                <a:spcPts val="1240"/>
              </a:lnSpc>
              <a:defRPr sz="1200" b="0" i="0">
                <a:solidFill>
                  <a:srgbClr val="898989"/>
                </a:solidFill>
                <a:latin typeface="Calibri"/>
                <a:cs typeface="Calibri"/>
              </a:defRPr>
            </a:lvl1pPr>
          </a:lstStyle>
          <a:p>
            <a:r>
              <a:rPr lang="en-US" dirty="0"/>
              <a:t>Vikas Kumar                          RER(KOE-074)</a:t>
            </a:r>
          </a:p>
        </p:txBody>
      </p:sp>
      <p:sp>
        <p:nvSpPr>
          <p:cNvPr id="5" name="Holder 5"/>
          <p:cNvSpPr>
            <a:spLocks noGrp="1"/>
          </p:cNvSpPr>
          <p:nvPr>
            <p:ph type="dt" sz="half" idx="6"/>
          </p:nvPr>
        </p:nvSpPr>
        <p:spPr>
          <a:xfrm>
            <a:off x="914400" y="7162800"/>
            <a:ext cx="1435735" cy="153888"/>
          </a:xfrm>
        </p:spPr>
        <p:txBody>
          <a:bodyPr lIns="0" tIns="0" rIns="0" bIns="0"/>
          <a:lstStyle>
            <a:lvl1pPr marL="12697">
              <a:lnSpc>
                <a:spcPts val="1240"/>
              </a:lnSpc>
              <a:defRPr sz="1200" b="0" i="0">
                <a:solidFill>
                  <a:srgbClr val="898989"/>
                </a:solidFill>
                <a:latin typeface="Calibri"/>
                <a:cs typeface="Calibri"/>
              </a:defRPr>
            </a:lvl1pPr>
          </a:lstStyle>
          <a:p>
            <a:fld id="{FDA3F4B7-1256-4FDD-B04C-63D6D86E7950}" type="datetime1">
              <a:rPr lang="en-US" spc="-4" smtClean="0"/>
              <a:pPr/>
              <a:t>8/22/2022</a:t>
            </a:fld>
            <a:endParaRPr lang="en-US" spc="-4"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00640" y="401785"/>
            <a:ext cx="8457122" cy="470898"/>
          </a:xfrm>
        </p:spPr>
        <p:txBody>
          <a:bodyPr lIns="0" tIns="0" rIns="0" bIns="0"/>
          <a:lstStyle>
            <a:lvl1pPr>
              <a:defRPr sz="3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862101" y="1287246"/>
            <a:ext cx="4008120" cy="348814"/>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5180076" y="1787652"/>
            <a:ext cx="4375404" cy="33855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marL="12697">
              <a:lnSpc>
                <a:spcPts val="1240"/>
              </a:lnSpc>
              <a:defRPr sz="1200" b="0" i="0">
                <a:solidFill>
                  <a:srgbClr val="898989"/>
                </a:solidFill>
                <a:latin typeface="Calibri"/>
                <a:cs typeface="Calibri"/>
              </a:defRPr>
            </a:lvl1pPr>
          </a:lstStyle>
          <a:p>
            <a:r>
              <a:rPr lang="en-US" dirty="0"/>
              <a:t>Vikas Kumar                          RER(KOE-074)</a:t>
            </a:r>
          </a:p>
        </p:txBody>
      </p:sp>
      <p:sp>
        <p:nvSpPr>
          <p:cNvPr id="6" name="Holder 6"/>
          <p:cNvSpPr>
            <a:spLocks noGrp="1"/>
          </p:cNvSpPr>
          <p:nvPr>
            <p:ph type="dt" sz="half" idx="6"/>
          </p:nvPr>
        </p:nvSpPr>
        <p:spPr>
          <a:xfrm>
            <a:off x="914400" y="7162800"/>
            <a:ext cx="1435735" cy="153888"/>
          </a:xfrm>
        </p:spPr>
        <p:txBody>
          <a:bodyPr lIns="0" tIns="0" rIns="0" bIns="0"/>
          <a:lstStyle>
            <a:lvl1pPr marL="12697">
              <a:lnSpc>
                <a:spcPts val="1240"/>
              </a:lnSpc>
              <a:defRPr sz="1200" b="0" i="0">
                <a:solidFill>
                  <a:srgbClr val="898989"/>
                </a:solidFill>
                <a:latin typeface="Calibri"/>
                <a:cs typeface="Calibri"/>
              </a:defRPr>
            </a:lvl1pPr>
          </a:lstStyle>
          <a:p>
            <a:fld id="{7FA14B96-527E-4B2C-9638-843FBC58DF97}" type="datetime1">
              <a:rPr lang="en-US" spc="-4" smtClean="0"/>
              <a:pPr/>
              <a:t>8/22/2022</a:t>
            </a:fld>
            <a:endParaRPr lang="en-US" spc="-4"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00640" y="401785"/>
            <a:ext cx="8457122" cy="470898"/>
          </a:xfrm>
        </p:spPr>
        <p:txBody>
          <a:bodyPr lIns="0" tIns="0" rIns="0" bIns="0"/>
          <a:lstStyle>
            <a:lvl1pPr>
              <a:defRPr sz="3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marL="12697">
              <a:lnSpc>
                <a:spcPts val="1240"/>
              </a:lnSpc>
              <a:defRPr sz="1200" b="0" i="0">
                <a:solidFill>
                  <a:srgbClr val="898989"/>
                </a:solidFill>
                <a:latin typeface="Calibri"/>
                <a:cs typeface="Calibri"/>
              </a:defRPr>
            </a:lvl1pPr>
          </a:lstStyle>
          <a:p>
            <a:r>
              <a:rPr lang="en-US" dirty="0"/>
              <a:t>Vikas Kumar                          RER(KOE-074)</a:t>
            </a:r>
          </a:p>
        </p:txBody>
      </p:sp>
      <p:sp>
        <p:nvSpPr>
          <p:cNvPr id="4" name="Holder 4"/>
          <p:cNvSpPr>
            <a:spLocks noGrp="1"/>
          </p:cNvSpPr>
          <p:nvPr>
            <p:ph type="dt" sz="half" idx="6"/>
          </p:nvPr>
        </p:nvSpPr>
        <p:spPr>
          <a:xfrm>
            <a:off x="990600" y="7162800"/>
            <a:ext cx="1435735" cy="153888"/>
          </a:xfrm>
        </p:spPr>
        <p:txBody>
          <a:bodyPr lIns="0" tIns="0" rIns="0" bIns="0"/>
          <a:lstStyle>
            <a:lvl1pPr marL="12697">
              <a:lnSpc>
                <a:spcPts val="1240"/>
              </a:lnSpc>
              <a:defRPr sz="1200" b="0" i="0">
                <a:solidFill>
                  <a:srgbClr val="898989"/>
                </a:solidFill>
                <a:latin typeface="Calibri"/>
                <a:cs typeface="Calibri"/>
              </a:defRPr>
            </a:lvl1pPr>
          </a:lstStyle>
          <a:p>
            <a:fld id="{8296E616-709C-4180-B3A0-6EB8BBF953E4}" type="datetime1">
              <a:rPr lang="en-US" spc="-4" smtClean="0"/>
              <a:pPr/>
              <a:t>8/22/2022</a:t>
            </a:fld>
            <a:endParaRPr lang="en-US" spc="-4"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822704" y="457199"/>
            <a:ext cx="7778496" cy="69342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1822704" y="457199"/>
            <a:ext cx="7778750" cy="693420"/>
          </a:xfrm>
          <a:custGeom>
            <a:avLst/>
            <a:gdLst/>
            <a:ahLst/>
            <a:cxnLst/>
            <a:rect l="l" t="t" r="r" b="b"/>
            <a:pathLst>
              <a:path w="7778750" h="693419">
                <a:moveTo>
                  <a:pt x="7778496" y="693420"/>
                </a:moveTo>
                <a:lnTo>
                  <a:pt x="3047" y="693420"/>
                </a:lnTo>
                <a:lnTo>
                  <a:pt x="0" y="690372"/>
                </a:lnTo>
                <a:lnTo>
                  <a:pt x="0" y="0"/>
                </a:lnTo>
                <a:lnTo>
                  <a:pt x="7778496" y="0"/>
                </a:lnTo>
                <a:lnTo>
                  <a:pt x="13715" y="0"/>
                </a:lnTo>
                <a:lnTo>
                  <a:pt x="6095" y="7620"/>
                </a:lnTo>
                <a:lnTo>
                  <a:pt x="13715" y="7620"/>
                </a:lnTo>
                <a:lnTo>
                  <a:pt x="13715" y="679704"/>
                </a:lnTo>
                <a:lnTo>
                  <a:pt x="6095" y="679704"/>
                </a:lnTo>
                <a:lnTo>
                  <a:pt x="13715" y="685800"/>
                </a:lnTo>
                <a:lnTo>
                  <a:pt x="7778496" y="685800"/>
                </a:lnTo>
                <a:lnTo>
                  <a:pt x="7778496" y="693420"/>
                </a:lnTo>
                <a:close/>
              </a:path>
              <a:path w="7778750" h="693419">
                <a:moveTo>
                  <a:pt x="13715" y="7620"/>
                </a:moveTo>
                <a:lnTo>
                  <a:pt x="6095" y="7620"/>
                </a:lnTo>
                <a:lnTo>
                  <a:pt x="13715" y="0"/>
                </a:lnTo>
                <a:lnTo>
                  <a:pt x="13715" y="7620"/>
                </a:lnTo>
                <a:close/>
              </a:path>
              <a:path w="7778750" h="693419">
                <a:moveTo>
                  <a:pt x="7772400" y="7620"/>
                </a:moveTo>
                <a:lnTo>
                  <a:pt x="13715" y="7620"/>
                </a:lnTo>
                <a:lnTo>
                  <a:pt x="13715" y="0"/>
                </a:lnTo>
                <a:lnTo>
                  <a:pt x="7772400" y="0"/>
                </a:lnTo>
                <a:lnTo>
                  <a:pt x="7772400" y="7620"/>
                </a:lnTo>
                <a:close/>
              </a:path>
              <a:path w="7778750" h="693419">
                <a:moveTo>
                  <a:pt x="7772400" y="685800"/>
                </a:moveTo>
                <a:lnTo>
                  <a:pt x="7772400" y="0"/>
                </a:lnTo>
                <a:lnTo>
                  <a:pt x="7778496" y="7620"/>
                </a:lnTo>
                <a:lnTo>
                  <a:pt x="7778496" y="679704"/>
                </a:lnTo>
                <a:lnTo>
                  <a:pt x="7772400" y="685800"/>
                </a:lnTo>
                <a:close/>
              </a:path>
              <a:path w="7778750" h="693419">
                <a:moveTo>
                  <a:pt x="7778496" y="7620"/>
                </a:moveTo>
                <a:lnTo>
                  <a:pt x="7772400" y="0"/>
                </a:lnTo>
                <a:lnTo>
                  <a:pt x="7778496" y="0"/>
                </a:lnTo>
                <a:lnTo>
                  <a:pt x="7778496" y="7620"/>
                </a:lnTo>
                <a:close/>
              </a:path>
              <a:path w="7778750" h="693419">
                <a:moveTo>
                  <a:pt x="13715" y="685800"/>
                </a:moveTo>
                <a:lnTo>
                  <a:pt x="6095" y="679704"/>
                </a:lnTo>
                <a:lnTo>
                  <a:pt x="13715" y="679704"/>
                </a:lnTo>
                <a:lnTo>
                  <a:pt x="13715" y="685800"/>
                </a:lnTo>
                <a:close/>
              </a:path>
              <a:path w="7778750" h="693419">
                <a:moveTo>
                  <a:pt x="7772400" y="685800"/>
                </a:moveTo>
                <a:lnTo>
                  <a:pt x="13715" y="685800"/>
                </a:lnTo>
                <a:lnTo>
                  <a:pt x="13715" y="679704"/>
                </a:lnTo>
                <a:lnTo>
                  <a:pt x="7772400" y="679704"/>
                </a:lnTo>
                <a:lnTo>
                  <a:pt x="7772400" y="685800"/>
                </a:lnTo>
                <a:close/>
              </a:path>
              <a:path w="7778750" h="693419">
                <a:moveTo>
                  <a:pt x="7778496" y="685800"/>
                </a:moveTo>
                <a:lnTo>
                  <a:pt x="7772400" y="685800"/>
                </a:lnTo>
                <a:lnTo>
                  <a:pt x="7778496" y="679704"/>
                </a:lnTo>
                <a:lnTo>
                  <a:pt x="7778496" y="685800"/>
                </a:lnTo>
                <a:close/>
              </a:path>
            </a:pathLst>
          </a:custGeom>
          <a:solidFill>
            <a:srgbClr val="46AAC4"/>
          </a:solidFill>
        </p:spPr>
        <p:txBody>
          <a:bodyPr wrap="square" lIns="0" tIns="0" rIns="0" bIns="0" rtlCol="0"/>
          <a:lstStyle/>
          <a:p>
            <a:endParaRPr/>
          </a:p>
        </p:txBody>
      </p:sp>
      <p:sp>
        <p:nvSpPr>
          <p:cNvPr id="2" name="Holder 2"/>
          <p:cNvSpPr>
            <a:spLocks noGrp="1"/>
          </p:cNvSpPr>
          <p:nvPr>
            <p:ph type="title"/>
          </p:nvPr>
        </p:nvSpPr>
        <p:spPr>
          <a:xfrm>
            <a:off x="800638" y="401784"/>
            <a:ext cx="8457122" cy="940435"/>
          </a:xfrm>
          <a:prstGeom prst="rect">
            <a:avLst/>
          </a:prstGeom>
        </p:spPr>
        <p:txBody>
          <a:bodyPr wrap="square" lIns="0" tIns="0" rIns="0" bIns="0">
            <a:spAutoFit/>
          </a:bodyPr>
          <a:lstStyle>
            <a:lvl1pPr>
              <a:defRPr sz="3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63881" y="1476172"/>
            <a:ext cx="8330637" cy="2799079"/>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12" name="Holder 4">
            <a:extLst>
              <a:ext uri="{FF2B5EF4-FFF2-40B4-BE49-F238E27FC236}">
                <a16:creationId xmlns:a16="http://schemas.microsoft.com/office/drawing/2014/main" id="{52768D16-26D2-3089-0990-27C5B3EAC553}"/>
              </a:ext>
            </a:extLst>
          </p:cNvPr>
          <p:cNvSpPr>
            <a:spLocks noGrp="1"/>
          </p:cNvSpPr>
          <p:nvPr>
            <p:ph type="ftr" sz="quarter" idx="3"/>
          </p:nvPr>
        </p:nvSpPr>
        <p:spPr>
          <a:xfrm>
            <a:off x="3429000" y="7543800"/>
            <a:ext cx="3708000" cy="156068"/>
          </a:xfrm>
          <a:prstGeom prst="rect">
            <a:avLst/>
          </a:prstGeom>
        </p:spPr>
        <p:txBody>
          <a:bodyPr lIns="0" tIns="0" rIns="0" bIns="0"/>
          <a:lstStyle>
            <a:lvl1pPr algn="ctr">
              <a:defRPr sz="1200" b="0" i="0">
                <a:solidFill>
                  <a:srgbClr val="898989"/>
                </a:solidFill>
                <a:latin typeface="Calibri"/>
                <a:cs typeface="Calibri"/>
              </a:defRPr>
            </a:lvl1pPr>
          </a:lstStyle>
          <a:p>
            <a:pPr marL="12700">
              <a:lnSpc>
                <a:spcPts val="1240"/>
              </a:lnSpc>
            </a:pPr>
            <a:r>
              <a:rPr lang="en-US" dirty="0"/>
              <a:t>Vikas Kumar                          RER(KOE-074)</a:t>
            </a:r>
          </a:p>
        </p:txBody>
      </p:sp>
      <p:sp>
        <p:nvSpPr>
          <p:cNvPr id="14" name="Holder 6">
            <a:extLst>
              <a:ext uri="{FF2B5EF4-FFF2-40B4-BE49-F238E27FC236}">
                <a16:creationId xmlns:a16="http://schemas.microsoft.com/office/drawing/2014/main" id="{8633A88C-E311-16D1-41BF-59119F46B52B}"/>
              </a:ext>
            </a:extLst>
          </p:cNvPr>
          <p:cNvSpPr txBox="1">
            <a:spLocks/>
          </p:cNvSpPr>
          <p:nvPr userDrawn="1"/>
        </p:nvSpPr>
        <p:spPr>
          <a:xfrm>
            <a:off x="990600" y="7534750"/>
            <a:ext cx="1219200" cy="156069"/>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dirty="0"/>
              <a:t>22-06-2022</a:t>
            </a:r>
            <a:endParaRPr dirty="0"/>
          </a:p>
        </p:txBody>
      </p:sp>
      <p:sp>
        <p:nvSpPr>
          <p:cNvPr id="15" name="Holder 6">
            <a:extLst>
              <a:ext uri="{FF2B5EF4-FFF2-40B4-BE49-F238E27FC236}">
                <a16:creationId xmlns:a16="http://schemas.microsoft.com/office/drawing/2014/main" id="{676EB56D-B2BC-6F2F-86CC-686C02F51751}"/>
              </a:ext>
            </a:extLst>
          </p:cNvPr>
          <p:cNvSpPr txBox="1">
            <a:spLocks/>
          </p:cNvSpPr>
          <p:nvPr userDrawn="1"/>
        </p:nvSpPr>
        <p:spPr>
          <a:xfrm>
            <a:off x="8458200" y="7537836"/>
            <a:ext cx="799560" cy="156068"/>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FCBC1469-7098-4603-8A2D-8107240A2417}" type="slidenum">
              <a:rPr lang="en-IN" smtClean="0"/>
              <a:pPr marL="127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822704" y="457201"/>
            <a:ext cx="7778496" cy="69342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1822706" y="457201"/>
            <a:ext cx="7778750" cy="693420"/>
          </a:xfrm>
          <a:custGeom>
            <a:avLst/>
            <a:gdLst/>
            <a:ahLst/>
            <a:cxnLst/>
            <a:rect l="l" t="t" r="r" b="b"/>
            <a:pathLst>
              <a:path w="7778750" h="693419">
                <a:moveTo>
                  <a:pt x="7778496" y="693420"/>
                </a:moveTo>
                <a:lnTo>
                  <a:pt x="3047" y="693420"/>
                </a:lnTo>
                <a:lnTo>
                  <a:pt x="0" y="690372"/>
                </a:lnTo>
                <a:lnTo>
                  <a:pt x="0" y="0"/>
                </a:lnTo>
                <a:lnTo>
                  <a:pt x="7778496" y="0"/>
                </a:lnTo>
                <a:lnTo>
                  <a:pt x="13715" y="0"/>
                </a:lnTo>
                <a:lnTo>
                  <a:pt x="6095" y="7620"/>
                </a:lnTo>
                <a:lnTo>
                  <a:pt x="13715" y="7620"/>
                </a:lnTo>
                <a:lnTo>
                  <a:pt x="13715" y="679704"/>
                </a:lnTo>
                <a:lnTo>
                  <a:pt x="6095" y="679704"/>
                </a:lnTo>
                <a:lnTo>
                  <a:pt x="13715" y="685800"/>
                </a:lnTo>
                <a:lnTo>
                  <a:pt x="7778496" y="685800"/>
                </a:lnTo>
                <a:lnTo>
                  <a:pt x="7778496" y="693420"/>
                </a:lnTo>
                <a:close/>
              </a:path>
              <a:path w="7778750" h="693419">
                <a:moveTo>
                  <a:pt x="13715" y="7620"/>
                </a:moveTo>
                <a:lnTo>
                  <a:pt x="6095" y="7620"/>
                </a:lnTo>
                <a:lnTo>
                  <a:pt x="13715" y="0"/>
                </a:lnTo>
                <a:lnTo>
                  <a:pt x="13715" y="7620"/>
                </a:lnTo>
                <a:close/>
              </a:path>
              <a:path w="7778750" h="693419">
                <a:moveTo>
                  <a:pt x="7772400" y="7620"/>
                </a:moveTo>
                <a:lnTo>
                  <a:pt x="13715" y="7620"/>
                </a:lnTo>
                <a:lnTo>
                  <a:pt x="13715" y="0"/>
                </a:lnTo>
                <a:lnTo>
                  <a:pt x="7772400" y="0"/>
                </a:lnTo>
                <a:lnTo>
                  <a:pt x="7772400" y="7620"/>
                </a:lnTo>
                <a:close/>
              </a:path>
              <a:path w="7778750" h="693419">
                <a:moveTo>
                  <a:pt x="7772400" y="685800"/>
                </a:moveTo>
                <a:lnTo>
                  <a:pt x="7772400" y="0"/>
                </a:lnTo>
                <a:lnTo>
                  <a:pt x="7778496" y="7620"/>
                </a:lnTo>
                <a:lnTo>
                  <a:pt x="7778496" y="679704"/>
                </a:lnTo>
                <a:lnTo>
                  <a:pt x="7772400" y="685800"/>
                </a:lnTo>
                <a:close/>
              </a:path>
              <a:path w="7778750" h="693419">
                <a:moveTo>
                  <a:pt x="7778496" y="7620"/>
                </a:moveTo>
                <a:lnTo>
                  <a:pt x="7772400" y="0"/>
                </a:lnTo>
                <a:lnTo>
                  <a:pt x="7778496" y="0"/>
                </a:lnTo>
                <a:lnTo>
                  <a:pt x="7778496" y="7620"/>
                </a:lnTo>
                <a:close/>
              </a:path>
              <a:path w="7778750" h="693419">
                <a:moveTo>
                  <a:pt x="13715" y="685800"/>
                </a:moveTo>
                <a:lnTo>
                  <a:pt x="6095" y="679704"/>
                </a:lnTo>
                <a:lnTo>
                  <a:pt x="13715" y="679704"/>
                </a:lnTo>
                <a:lnTo>
                  <a:pt x="13715" y="685800"/>
                </a:lnTo>
                <a:close/>
              </a:path>
              <a:path w="7778750" h="693419">
                <a:moveTo>
                  <a:pt x="7772400" y="685800"/>
                </a:moveTo>
                <a:lnTo>
                  <a:pt x="13715" y="685800"/>
                </a:lnTo>
                <a:lnTo>
                  <a:pt x="13715" y="679704"/>
                </a:lnTo>
                <a:lnTo>
                  <a:pt x="7772400" y="679704"/>
                </a:lnTo>
                <a:lnTo>
                  <a:pt x="7772400" y="685800"/>
                </a:lnTo>
                <a:close/>
              </a:path>
              <a:path w="7778750" h="693419">
                <a:moveTo>
                  <a:pt x="7778496" y="685800"/>
                </a:moveTo>
                <a:lnTo>
                  <a:pt x="7772400" y="685800"/>
                </a:lnTo>
                <a:lnTo>
                  <a:pt x="7778496" y="679704"/>
                </a:lnTo>
                <a:lnTo>
                  <a:pt x="7778496" y="685800"/>
                </a:lnTo>
                <a:close/>
              </a:path>
            </a:pathLst>
          </a:custGeom>
          <a:solidFill>
            <a:srgbClr val="46AAC4"/>
          </a:solidFill>
        </p:spPr>
        <p:txBody>
          <a:bodyPr wrap="square" lIns="0" tIns="0" rIns="0" bIns="0" rtlCol="0"/>
          <a:lstStyle/>
          <a:p>
            <a:endParaRPr/>
          </a:p>
        </p:txBody>
      </p:sp>
      <p:sp>
        <p:nvSpPr>
          <p:cNvPr id="2" name="Holder 2"/>
          <p:cNvSpPr>
            <a:spLocks noGrp="1"/>
          </p:cNvSpPr>
          <p:nvPr>
            <p:ph type="title"/>
          </p:nvPr>
        </p:nvSpPr>
        <p:spPr>
          <a:xfrm>
            <a:off x="800640" y="401788"/>
            <a:ext cx="8457122" cy="461665"/>
          </a:xfrm>
          <a:prstGeom prst="rect">
            <a:avLst/>
          </a:prstGeom>
        </p:spPr>
        <p:txBody>
          <a:bodyPr wrap="square" lIns="0" tIns="0" rIns="0" bIns="0">
            <a:spAutoFit/>
          </a:bodyPr>
          <a:lstStyle>
            <a:lvl1pPr>
              <a:defRPr sz="3000" b="1" i="0">
                <a:solidFill>
                  <a:schemeClr val="tx1"/>
                </a:solidFill>
                <a:latin typeface="Times New Roman"/>
                <a:cs typeface="Times New Roman"/>
              </a:defRPr>
            </a:lvl1pPr>
          </a:lstStyle>
          <a:p>
            <a:endParaRPr dirty="0"/>
          </a:p>
        </p:txBody>
      </p:sp>
      <p:sp>
        <p:nvSpPr>
          <p:cNvPr id="3" name="Holder 3"/>
          <p:cNvSpPr>
            <a:spLocks noGrp="1"/>
          </p:cNvSpPr>
          <p:nvPr>
            <p:ph type="body" idx="1"/>
          </p:nvPr>
        </p:nvSpPr>
        <p:spPr>
          <a:xfrm>
            <a:off x="863883" y="1476172"/>
            <a:ext cx="8330637" cy="338554"/>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230066" y="7542312"/>
            <a:ext cx="3733800" cy="156068"/>
          </a:xfrm>
          <a:prstGeom prst="rect">
            <a:avLst/>
          </a:prstGeom>
        </p:spPr>
        <p:txBody>
          <a:bodyPr wrap="square" lIns="0" tIns="0" rIns="0" bIns="0">
            <a:spAutoFit/>
          </a:bodyPr>
          <a:lstStyle>
            <a:lvl1pPr marL="12697">
              <a:lnSpc>
                <a:spcPts val="1240"/>
              </a:lnSpc>
              <a:defRPr sz="1200" b="0" i="0">
                <a:solidFill>
                  <a:srgbClr val="898989"/>
                </a:solidFill>
                <a:latin typeface="Calibri"/>
                <a:cs typeface="Calibri"/>
              </a:defRPr>
            </a:lvl1pPr>
          </a:lstStyle>
          <a:p>
            <a:r>
              <a:rPr lang="en-US" dirty="0"/>
              <a:t>Vikas Kumar                          RER(KOE-074)</a:t>
            </a:r>
          </a:p>
        </p:txBody>
      </p:sp>
      <p:sp>
        <p:nvSpPr>
          <p:cNvPr id="5" name="Holder 5"/>
          <p:cNvSpPr>
            <a:spLocks noGrp="1"/>
          </p:cNvSpPr>
          <p:nvPr>
            <p:ph type="dt" sz="half" idx="6"/>
          </p:nvPr>
        </p:nvSpPr>
        <p:spPr>
          <a:xfrm>
            <a:off x="914400" y="7542312"/>
            <a:ext cx="1435735" cy="153888"/>
          </a:xfrm>
          <a:prstGeom prst="rect">
            <a:avLst/>
          </a:prstGeom>
        </p:spPr>
        <p:txBody>
          <a:bodyPr wrap="square" lIns="0" tIns="0" rIns="0" bIns="0">
            <a:spAutoFit/>
          </a:bodyPr>
          <a:lstStyle>
            <a:lvl1pPr marL="12697">
              <a:lnSpc>
                <a:spcPts val="1240"/>
              </a:lnSpc>
              <a:defRPr sz="1200" b="0" i="0">
                <a:solidFill>
                  <a:srgbClr val="898989"/>
                </a:solidFill>
                <a:latin typeface="Calibri"/>
                <a:cs typeface="Calibri"/>
              </a:defRPr>
            </a:lvl1pPr>
          </a:lstStyle>
          <a:p>
            <a:fld id="{3FF34F07-CF40-44C0-81AE-B6F4F7D0CE26}" type="datetime1">
              <a:rPr lang="en-US" spc="-4" smtClean="0"/>
              <a:pPr/>
              <a:t>8/22/2022</a:t>
            </a:fld>
            <a:endParaRPr lang="en-US" spc="-4" dirty="0"/>
          </a:p>
        </p:txBody>
      </p:sp>
      <p:sp>
        <p:nvSpPr>
          <p:cNvPr id="9" name="Holder 5">
            <a:extLst>
              <a:ext uri="{FF2B5EF4-FFF2-40B4-BE49-F238E27FC236}">
                <a16:creationId xmlns:a16="http://schemas.microsoft.com/office/drawing/2014/main" id="{199F0409-22F0-256E-ECC9-8A667BFE2E14}"/>
              </a:ext>
            </a:extLst>
          </p:cNvPr>
          <p:cNvSpPr txBox="1">
            <a:spLocks/>
          </p:cNvSpPr>
          <p:nvPr userDrawn="1"/>
        </p:nvSpPr>
        <p:spPr>
          <a:xfrm>
            <a:off x="7843798" y="7540132"/>
            <a:ext cx="1435735" cy="156068"/>
          </a:xfrm>
          <a:prstGeom prst="rect">
            <a:avLst/>
          </a:prstGeom>
        </p:spPr>
        <p:txBody>
          <a:bodyPr wrap="square" lIns="0" tIns="0" rIns="0" bIns="0">
            <a:spAutoFit/>
          </a:bodyPr>
          <a:lstStyle>
            <a:defPPr>
              <a:defRPr lang="en-US"/>
            </a:defPPr>
            <a:lvl1pPr marL="12697" algn="l" defTabSz="914187" rtl="0" eaLnBrk="1" latinLnBrk="0" hangingPunct="1">
              <a:lnSpc>
                <a:spcPts val="1240"/>
              </a:lnSpc>
              <a:defRPr sz="1200" b="0" i="0" kern="1200">
                <a:solidFill>
                  <a:srgbClr val="898989"/>
                </a:solidFill>
                <a:latin typeface="Calibri"/>
                <a:ea typeface="+mn-ea"/>
                <a:cs typeface="Calibri"/>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a:lstStyle>
          <a:p>
            <a:pPr algn="r"/>
            <a:fld id="{E087D981-6E5B-47AA-BBBC-D063A0C45327}" type="slidenum">
              <a:rPr lang="en-US" spc="-4" smtClean="0"/>
              <a:pPr algn="r"/>
              <a:t>‹#›</a:t>
            </a:fld>
            <a:endParaRPr lang="en-US" spc="-4"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sldNum="0" hdr="0"/>
  <p:txStyles>
    <p:titleStyle>
      <a:lvl1pPr>
        <a:defRPr>
          <a:latin typeface="+mj-lt"/>
          <a:ea typeface="+mj-ea"/>
          <a:cs typeface="+mj-cs"/>
        </a:defRPr>
      </a:lvl1pPr>
    </p:titleStyle>
    <p:bodyStyle>
      <a:lvl1pPr marL="0">
        <a:defRPr>
          <a:latin typeface="+mn-lt"/>
          <a:ea typeface="+mn-ea"/>
          <a:cs typeface="+mn-cs"/>
        </a:defRPr>
      </a:lvl1pPr>
      <a:lvl2pPr marL="457093">
        <a:defRPr>
          <a:latin typeface="+mn-lt"/>
          <a:ea typeface="+mn-ea"/>
          <a:cs typeface="+mn-cs"/>
        </a:defRPr>
      </a:lvl2pPr>
      <a:lvl3pPr marL="914187">
        <a:defRPr>
          <a:latin typeface="+mn-lt"/>
          <a:ea typeface="+mn-ea"/>
          <a:cs typeface="+mn-cs"/>
        </a:defRPr>
      </a:lvl3pPr>
      <a:lvl4pPr marL="1371279">
        <a:defRPr>
          <a:latin typeface="+mn-lt"/>
          <a:ea typeface="+mn-ea"/>
          <a:cs typeface="+mn-cs"/>
        </a:defRPr>
      </a:lvl4pPr>
      <a:lvl5pPr marL="1828372">
        <a:defRPr>
          <a:latin typeface="+mn-lt"/>
          <a:ea typeface="+mn-ea"/>
          <a:cs typeface="+mn-cs"/>
        </a:defRPr>
      </a:lvl5pPr>
      <a:lvl6pPr marL="2285465">
        <a:defRPr>
          <a:latin typeface="+mn-lt"/>
          <a:ea typeface="+mn-ea"/>
          <a:cs typeface="+mn-cs"/>
        </a:defRPr>
      </a:lvl6pPr>
      <a:lvl7pPr marL="2742560">
        <a:defRPr>
          <a:latin typeface="+mn-lt"/>
          <a:ea typeface="+mn-ea"/>
          <a:cs typeface="+mn-cs"/>
        </a:defRPr>
      </a:lvl7pPr>
      <a:lvl8pPr marL="3199651">
        <a:defRPr>
          <a:latin typeface="+mn-lt"/>
          <a:ea typeface="+mn-ea"/>
          <a:cs typeface="+mn-cs"/>
        </a:defRPr>
      </a:lvl8pPr>
      <a:lvl9pPr marL="3656744">
        <a:defRPr>
          <a:latin typeface="+mn-lt"/>
          <a:ea typeface="+mn-ea"/>
          <a:cs typeface="+mn-cs"/>
        </a:defRPr>
      </a:lvl9pPr>
    </p:bodyStyle>
    <p:otherStyle>
      <a:lvl1pPr marL="0">
        <a:defRPr>
          <a:latin typeface="+mn-lt"/>
          <a:ea typeface="+mn-ea"/>
          <a:cs typeface="+mn-cs"/>
        </a:defRPr>
      </a:lvl1pPr>
      <a:lvl2pPr marL="457093">
        <a:defRPr>
          <a:latin typeface="+mn-lt"/>
          <a:ea typeface="+mn-ea"/>
          <a:cs typeface="+mn-cs"/>
        </a:defRPr>
      </a:lvl2pPr>
      <a:lvl3pPr marL="914187">
        <a:defRPr>
          <a:latin typeface="+mn-lt"/>
          <a:ea typeface="+mn-ea"/>
          <a:cs typeface="+mn-cs"/>
        </a:defRPr>
      </a:lvl3pPr>
      <a:lvl4pPr marL="1371279">
        <a:defRPr>
          <a:latin typeface="+mn-lt"/>
          <a:ea typeface="+mn-ea"/>
          <a:cs typeface="+mn-cs"/>
        </a:defRPr>
      </a:lvl4pPr>
      <a:lvl5pPr marL="1828372">
        <a:defRPr>
          <a:latin typeface="+mn-lt"/>
          <a:ea typeface="+mn-ea"/>
          <a:cs typeface="+mn-cs"/>
        </a:defRPr>
      </a:lvl5pPr>
      <a:lvl6pPr marL="2285465">
        <a:defRPr>
          <a:latin typeface="+mn-lt"/>
          <a:ea typeface="+mn-ea"/>
          <a:cs typeface="+mn-cs"/>
        </a:defRPr>
      </a:lvl6pPr>
      <a:lvl7pPr marL="2742560">
        <a:defRPr>
          <a:latin typeface="+mn-lt"/>
          <a:ea typeface="+mn-ea"/>
          <a:cs typeface="+mn-cs"/>
        </a:defRPr>
      </a:lvl7pPr>
      <a:lvl8pPr marL="3199651">
        <a:defRPr>
          <a:latin typeface="+mn-lt"/>
          <a:ea typeface="+mn-ea"/>
          <a:cs typeface="+mn-cs"/>
        </a:defRPr>
      </a:lvl8pPr>
      <a:lvl9pPr marL="365674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2.png"/><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1.jpeg"/></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9.png"/><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7.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3.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24.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7.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76.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4.png"/><Relationship Id="rId7" Type="http://schemas.openxmlformats.org/officeDocument/2006/relationships/image" Target="../media/image80.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7.png"/><Relationship Id="rId5" Type="http://schemas.openxmlformats.org/officeDocument/2006/relationships/image" Target="../media/image90.png"/><Relationship Id="rId10" Type="http://schemas.openxmlformats.org/officeDocument/2006/relationships/image" Target="../media/image87.png"/><Relationship Id="rId4" Type="http://schemas.openxmlformats.org/officeDocument/2006/relationships/image" Target="../media/image89.png"/><Relationship Id="rId9" Type="http://schemas.openxmlformats.org/officeDocument/2006/relationships/image" Target="../media/image93.png"/></Relationships>
</file>

<file path=ppt/slides/_rels/slide26.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image" Target="../media/image94.png"/><Relationship Id="rId7" Type="http://schemas.openxmlformats.org/officeDocument/2006/relationships/image" Target="../media/image92.png"/><Relationship Id="rId12" Type="http://schemas.openxmlformats.org/officeDocument/2006/relationships/image" Target="../media/image10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100.png"/><Relationship Id="rId5" Type="http://schemas.openxmlformats.org/officeDocument/2006/relationships/image" Target="../media/image96.png"/><Relationship Id="rId15" Type="http://schemas.openxmlformats.org/officeDocument/2006/relationships/image" Target="../media/image7.png"/><Relationship Id="rId10" Type="http://schemas.openxmlformats.org/officeDocument/2006/relationships/image" Target="../media/image99.png"/><Relationship Id="rId4" Type="http://schemas.openxmlformats.org/officeDocument/2006/relationships/image" Target="../media/image95.png"/><Relationship Id="rId9" Type="http://schemas.openxmlformats.org/officeDocument/2006/relationships/image" Target="../media/image98.png"/><Relationship Id="rId14" Type="http://schemas.openxmlformats.org/officeDocument/2006/relationships/image" Target="../media/image103.png"/></Relationships>
</file>

<file path=ppt/slides/_rels/slide27.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3.png"/><Relationship Id="rId18" Type="http://schemas.openxmlformats.org/officeDocument/2006/relationships/image" Target="../media/image118.png"/><Relationship Id="rId3" Type="http://schemas.openxmlformats.org/officeDocument/2006/relationships/image" Target="../media/image104.png"/><Relationship Id="rId21" Type="http://schemas.openxmlformats.org/officeDocument/2006/relationships/image" Target="../media/image121.png"/><Relationship Id="rId7" Type="http://schemas.openxmlformats.org/officeDocument/2006/relationships/image" Target="../media/image108.png"/><Relationship Id="rId12" Type="http://schemas.openxmlformats.org/officeDocument/2006/relationships/image" Target="../media/image70.png"/><Relationship Id="rId17" Type="http://schemas.openxmlformats.org/officeDocument/2006/relationships/image" Target="../media/image117.png"/><Relationship Id="rId2" Type="http://schemas.openxmlformats.org/officeDocument/2006/relationships/image" Target="../media/image9.png"/><Relationship Id="rId16" Type="http://schemas.openxmlformats.org/officeDocument/2006/relationships/image" Target="../media/image116.png"/><Relationship Id="rId20"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24" Type="http://schemas.openxmlformats.org/officeDocument/2006/relationships/image" Target="../media/image7.png"/><Relationship Id="rId5" Type="http://schemas.openxmlformats.org/officeDocument/2006/relationships/image" Target="../media/image106.png"/><Relationship Id="rId15" Type="http://schemas.openxmlformats.org/officeDocument/2006/relationships/image" Target="../media/image115.png"/><Relationship Id="rId23" Type="http://schemas.openxmlformats.org/officeDocument/2006/relationships/image" Target="../media/image123.png"/><Relationship Id="rId10" Type="http://schemas.openxmlformats.org/officeDocument/2006/relationships/image" Target="../media/image111.png"/><Relationship Id="rId19" Type="http://schemas.openxmlformats.org/officeDocument/2006/relationships/image" Target="../media/image119.pn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14.png"/><Relationship Id="rId22" Type="http://schemas.openxmlformats.org/officeDocument/2006/relationships/image" Target="../media/image122.png"/></Relationships>
</file>

<file path=ppt/slides/_rels/slide28.xml.rels><?xml version="1.0" encoding="UTF-8" standalone="yes"?>
<Relationships xmlns="http://schemas.openxmlformats.org/package/2006/relationships"><Relationship Id="rId3" Type="http://schemas.openxmlformats.org/officeDocument/2006/relationships/image" Target="../media/image124.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29.xml.rels><?xml version="1.0" encoding="UTF-8" standalone="yes"?>
<Relationships xmlns="http://schemas.openxmlformats.org/package/2006/relationships"><Relationship Id="rId3" Type="http://schemas.openxmlformats.org/officeDocument/2006/relationships/image" Target="../media/image128.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9.png"/><Relationship Id="rId3" Type="http://schemas.openxmlformats.org/officeDocument/2006/relationships/image" Target="../media/image129.png"/><Relationship Id="rId7" Type="http://schemas.openxmlformats.org/officeDocument/2006/relationships/image" Target="../media/image133.png"/><Relationship Id="rId12" Type="http://schemas.openxmlformats.org/officeDocument/2006/relationships/image" Target="../media/image13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31.png"/><Relationship Id="rId15" Type="http://schemas.openxmlformats.org/officeDocument/2006/relationships/image" Target="../media/image7.png"/><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png"/><Relationship Id="rId14" Type="http://schemas.openxmlformats.org/officeDocument/2006/relationships/image" Target="../media/image140.png"/></Relationships>
</file>

<file path=ppt/slides/_rels/slide31.xml.rels><?xml version="1.0" encoding="UTF-8" standalone="yes"?>
<Relationships xmlns="http://schemas.openxmlformats.org/package/2006/relationships"><Relationship Id="rId8" Type="http://schemas.openxmlformats.org/officeDocument/2006/relationships/image" Target="../media/image146.png"/><Relationship Id="rId13" Type="http://schemas.openxmlformats.org/officeDocument/2006/relationships/image" Target="../media/image151.png"/><Relationship Id="rId18" Type="http://schemas.openxmlformats.org/officeDocument/2006/relationships/image" Target="../media/image156.png"/><Relationship Id="rId3" Type="http://schemas.openxmlformats.org/officeDocument/2006/relationships/image" Target="../media/image141.png"/><Relationship Id="rId21" Type="http://schemas.openxmlformats.org/officeDocument/2006/relationships/image" Target="../media/image159.png"/><Relationship Id="rId7" Type="http://schemas.openxmlformats.org/officeDocument/2006/relationships/image" Target="../media/image145.png"/><Relationship Id="rId12" Type="http://schemas.openxmlformats.org/officeDocument/2006/relationships/image" Target="../media/image150.png"/><Relationship Id="rId17" Type="http://schemas.openxmlformats.org/officeDocument/2006/relationships/image" Target="../media/image155.png"/><Relationship Id="rId25" Type="http://schemas.openxmlformats.org/officeDocument/2006/relationships/image" Target="../media/image7.png"/><Relationship Id="rId2" Type="http://schemas.openxmlformats.org/officeDocument/2006/relationships/image" Target="../media/image9.png"/><Relationship Id="rId16" Type="http://schemas.openxmlformats.org/officeDocument/2006/relationships/image" Target="../media/image154.png"/><Relationship Id="rId20"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44.png"/><Relationship Id="rId11" Type="http://schemas.openxmlformats.org/officeDocument/2006/relationships/image" Target="../media/image149.png"/><Relationship Id="rId24" Type="http://schemas.openxmlformats.org/officeDocument/2006/relationships/image" Target="../media/image162.png"/><Relationship Id="rId5" Type="http://schemas.openxmlformats.org/officeDocument/2006/relationships/image" Target="../media/image143.png"/><Relationship Id="rId15" Type="http://schemas.openxmlformats.org/officeDocument/2006/relationships/image" Target="../media/image153.png"/><Relationship Id="rId23" Type="http://schemas.openxmlformats.org/officeDocument/2006/relationships/image" Target="../media/image161.png"/><Relationship Id="rId10" Type="http://schemas.openxmlformats.org/officeDocument/2006/relationships/image" Target="../media/image148.png"/><Relationship Id="rId19" Type="http://schemas.openxmlformats.org/officeDocument/2006/relationships/image" Target="../media/image157.png"/><Relationship Id="rId4" Type="http://schemas.openxmlformats.org/officeDocument/2006/relationships/image" Target="../media/image142.png"/><Relationship Id="rId9" Type="http://schemas.openxmlformats.org/officeDocument/2006/relationships/image" Target="../media/image147.png"/><Relationship Id="rId14" Type="http://schemas.openxmlformats.org/officeDocument/2006/relationships/image" Target="../media/image152.png"/><Relationship Id="rId22" Type="http://schemas.openxmlformats.org/officeDocument/2006/relationships/image" Target="../media/image160.png"/></Relationships>
</file>

<file path=ppt/slides/_rels/slide32.xml.rels><?xml version="1.0" encoding="UTF-8" standalone="yes"?>
<Relationships xmlns="http://schemas.openxmlformats.org/package/2006/relationships"><Relationship Id="rId3" Type="http://schemas.openxmlformats.org/officeDocument/2006/relationships/image" Target="../media/image163.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5.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67.jpeg"/><Relationship Id="rId4" Type="http://schemas.openxmlformats.org/officeDocument/2006/relationships/image" Target="../media/image166.jpeg"/></Relationships>
</file>

<file path=ppt/slides/_rels/slide38.xml.rels><?xml version="1.0" encoding="UTF-8" standalone="yes"?>
<Relationships xmlns="http://schemas.openxmlformats.org/package/2006/relationships"><Relationship Id="rId3" Type="http://schemas.openxmlformats.org/officeDocument/2006/relationships/image" Target="../media/image168.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69.jpe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http://jayaoffice/wattsonschools/images/module.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2.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3.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175.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1.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2.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9.png"/><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60.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85.png"/></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187.png"/><Relationship Id="rId1" Type="http://schemas.openxmlformats.org/officeDocument/2006/relationships/slideLayout" Target="../slideLayouts/slideLayout2.xml"/><Relationship Id="rId6" Type="http://schemas.openxmlformats.org/officeDocument/2006/relationships/hyperlink" Target="https://www.youtube.com/watch?v=od5yWB5aE0c" TargetMode="External"/><Relationship Id="rId5" Type="http://schemas.openxmlformats.org/officeDocument/2006/relationships/hyperlink" Target="https://www.youtube.com/watch?v=2-I4jC7CoBc" TargetMode="External"/><Relationship Id="rId4" Type="http://schemas.openxmlformats.org/officeDocument/2006/relationships/hyperlink" Target="https://www.youtube.com/watch?v=m6UgO6-HELc"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90.png"/></Relationships>
</file>

<file path=ppt/slides/_rels/slide66.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90.png"/></Relationships>
</file>

<file path=ppt/slides/_rels/slide67.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90.png"/></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9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1.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93.png"/><Relationship Id="rId4" Type="http://schemas.openxmlformats.org/officeDocument/2006/relationships/image" Target="../media/image192.png"/></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92.png"/><Relationship Id="rId4" Type="http://schemas.openxmlformats.org/officeDocument/2006/relationships/image" Target="../media/image193.png"/></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2704" y="457199"/>
            <a:ext cx="7778496" cy="864108"/>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 name="object 3"/>
          <p:cNvSpPr/>
          <p:nvPr/>
        </p:nvSpPr>
        <p:spPr>
          <a:xfrm>
            <a:off x="1822704" y="457199"/>
            <a:ext cx="7778750" cy="864235"/>
          </a:xfrm>
          <a:custGeom>
            <a:avLst/>
            <a:gdLst/>
            <a:ahLst/>
            <a:cxnLst/>
            <a:rect l="l" t="t" r="r" b="b"/>
            <a:pathLst>
              <a:path w="7778750" h="864235">
                <a:moveTo>
                  <a:pt x="7778496" y="864108"/>
                </a:moveTo>
                <a:lnTo>
                  <a:pt x="3047" y="864108"/>
                </a:lnTo>
                <a:lnTo>
                  <a:pt x="0" y="861060"/>
                </a:lnTo>
                <a:lnTo>
                  <a:pt x="0" y="0"/>
                </a:lnTo>
                <a:lnTo>
                  <a:pt x="7778496" y="0"/>
                </a:lnTo>
                <a:lnTo>
                  <a:pt x="13715" y="0"/>
                </a:lnTo>
                <a:lnTo>
                  <a:pt x="6095" y="7620"/>
                </a:lnTo>
                <a:lnTo>
                  <a:pt x="13715" y="7620"/>
                </a:lnTo>
                <a:lnTo>
                  <a:pt x="13715" y="851916"/>
                </a:lnTo>
                <a:lnTo>
                  <a:pt x="6095" y="851916"/>
                </a:lnTo>
                <a:lnTo>
                  <a:pt x="13715" y="858012"/>
                </a:lnTo>
                <a:lnTo>
                  <a:pt x="7778496" y="858012"/>
                </a:lnTo>
                <a:lnTo>
                  <a:pt x="7778496" y="864108"/>
                </a:lnTo>
                <a:close/>
              </a:path>
              <a:path w="7778750" h="864235">
                <a:moveTo>
                  <a:pt x="13715" y="7620"/>
                </a:moveTo>
                <a:lnTo>
                  <a:pt x="6095" y="7620"/>
                </a:lnTo>
                <a:lnTo>
                  <a:pt x="13715" y="0"/>
                </a:lnTo>
                <a:lnTo>
                  <a:pt x="13715" y="7620"/>
                </a:lnTo>
                <a:close/>
              </a:path>
              <a:path w="7778750" h="864235">
                <a:moveTo>
                  <a:pt x="7772400" y="7620"/>
                </a:moveTo>
                <a:lnTo>
                  <a:pt x="13715" y="7620"/>
                </a:lnTo>
                <a:lnTo>
                  <a:pt x="13715" y="0"/>
                </a:lnTo>
                <a:lnTo>
                  <a:pt x="7772400" y="0"/>
                </a:lnTo>
                <a:lnTo>
                  <a:pt x="7772400" y="7620"/>
                </a:lnTo>
                <a:close/>
              </a:path>
              <a:path w="7778750" h="864235">
                <a:moveTo>
                  <a:pt x="7772400" y="858012"/>
                </a:moveTo>
                <a:lnTo>
                  <a:pt x="7772400" y="0"/>
                </a:lnTo>
                <a:lnTo>
                  <a:pt x="7778496" y="7620"/>
                </a:lnTo>
                <a:lnTo>
                  <a:pt x="7778496" y="851916"/>
                </a:lnTo>
                <a:lnTo>
                  <a:pt x="7772400" y="858012"/>
                </a:lnTo>
                <a:close/>
              </a:path>
              <a:path w="7778750" h="864235">
                <a:moveTo>
                  <a:pt x="7778496" y="7620"/>
                </a:moveTo>
                <a:lnTo>
                  <a:pt x="7772400" y="0"/>
                </a:lnTo>
                <a:lnTo>
                  <a:pt x="7778496" y="0"/>
                </a:lnTo>
                <a:lnTo>
                  <a:pt x="7778496" y="7620"/>
                </a:lnTo>
                <a:close/>
              </a:path>
              <a:path w="7778750" h="864235">
                <a:moveTo>
                  <a:pt x="13715" y="858012"/>
                </a:moveTo>
                <a:lnTo>
                  <a:pt x="6095" y="851916"/>
                </a:lnTo>
                <a:lnTo>
                  <a:pt x="13715" y="851916"/>
                </a:lnTo>
                <a:lnTo>
                  <a:pt x="13715" y="858012"/>
                </a:lnTo>
                <a:close/>
              </a:path>
              <a:path w="7778750" h="864235">
                <a:moveTo>
                  <a:pt x="7772400" y="858012"/>
                </a:moveTo>
                <a:lnTo>
                  <a:pt x="13715" y="858012"/>
                </a:lnTo>
                <a:lnTo>
                  <a:pt x="13715" y="851916"/>
                </a:lnTo>
                <a:lnTo>
                  <a:pt x="7772400" y="851916"/>
                </a:lnTo>
                <a:lnTo>
                  <a:pt x="7772400" y="858012"/>
                </a:lnTo>
                <a:close/>
              </a:path>
              <a:path w="7778750" h="864235">
                <a:moveTo>
                  <a:pt x="7778496" y="858012"/>
                </a:moveTo>
                <a:lnTo>
                  <a:pt x="7772400" y="858012"/>
                </a:lnTo>
                <a:lnTo>
                  <a:pt x="7778496" y="851916"/>
                </a:lnTo>
                <a:lnTo>
                  <a:pt x="7778496" y="858012"/>
                </a:lnTo>
                <a:close/>
              </a:path>
            </a:pathLst>
          </a:custGeom>
          <a:solidFill>
            <a:srgbClr val="46AAC4"/>
          </a:solidFill>
        </p:spPr>
        <p:txBody>
          <a:bodyPr wrap="square" lIns="0" tIns="0" rIns="0" bIns="0" rtlCol="0"/>
          <a:lstStyle/>
          <a:p>
            <a:endParaRPr>
              <a:latin typeface="Times New Roman" pitchFamily="18" charset="0"/>
              <a:cs typeface="Times New Roman" pitchFamily="18" charset="0"/>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383030" marR="5080" indent="92710">
              <a:lnSpc>
                <a:spcPct val="100000"/>
              </a:lnSpc>
              <a:spcBef>
                <a:spcPts val="100"/>
              </a:spcBef>
            </a:pPr>
            <a:r>
              <a:rPr spc="-5" dirty="0">
                <a:latin typeface="Times New Roman" pitchFamily="18" charset="0"/>
                <a:cs typeface="Times New Roman" pitchFamily="18" charset="0"/>
              </a:rPr>
              <a:t>NOIDA INSTITUTE </a:t>
            </a:r>
            <a:r>
              <a:rPr spc="-15" dirty="0">
                <a:latin typeface="Times New Roman" pitchFamily="18" charset="0"/>
                <a:cs typeface="Times New Roman" pitchFamily="18" charset="0"/>
              </a:rPr>
              <a:t>OF </a:t>
            </a:r>
            <a:r>
              <a:rPr spc="-5" dirty="0">
                <a:latin typeface="Times New Roman" pitchFamily="18" charset="0"/>
                <a:cs typeface="Times New Roman" pitchFamily="18" charset="0"/>
              </a:rPr>
              <a:t>ENGINEERING  </a:t>
            </a:r>
            <a:r>
              <a:rPr dirty="0">
                <a:latin typeface="Times New Roman" pitchFamily="18" charset="0"/>
                <a:cs typeface="Times New Roman" pitchFamily="18" charset="0"/>
              </a:rPr>
              <a:t>AND </a:t>
            </a:r>
            <a:r>
              <a:rPr spc="-30" dirty="0">
                <a:latin typeface="Times New Roman" pitchFamily="18" charset="0"/>
                <a:cs typeface="Times New Roman" pitchFamily="18" charset="0"/>
              </a:rPr>
              <a:t>TECHNOLOGY, </a:t>
            </a:r>
            <a:r>
              <a:rPr spc="-35" dirty="0">
                <a:latin typeface="Times New Roman" pitchFamily="18" charset="0"/>
                <a:cs typeface="Times New Roman" pitchFamily="18" charset="0"/>
              </a:rPr>
              <a:t>GREATER</a:t>
            </a:r>
            <a:r>
              <a:rPr spc="-120" dirty="0">
                <a:latin typeface="Times New Roman" pitchFamily="18" charset="0"/>
                <a:cs typeface="Times New Roman" pitchFamily="18" charset="0"/>
              </a:rPr>
              <a:t> </a:t>
            </a:r>
            <a:r>
              <a:rPr spc="-5" dirty="0">
                <a:latin typeface="Times New Roman" pitchFamily="18" charset="0"/>
                <a:cs typeface="Times New Roman" pitchFamily="18" charset="0"/>
              </a:rPr>
              <a:t>NOIDA</a:t>
            </a:r>
          </a:p>
        </p:txBody>
      </p:sp>
      <p:sp>
        <p:nvSpPr>
          <p:cNvPr id="5" name="object 5"/>
          <p:cNvSpPr/>
          <p:nvPr/>
        </p:nvSpPr>
        <p:spPr>
          <a:xfrm>
            <a:off x="1810385" y="1739010"/>
            <a:ext cx="7790815" cy="0"/>
          </a:xfrm>
          <a:custGeom>
            <a:avLst/>
            <a:gdLst/>
            <a:ahLst/>
            <a:cxnLst/>
            <a:rect l="l" t="t" r="r" b="b"/>
            <a:pathLst>
              <a:path w="7790815">
                <a:moveTo>
                  <a:pt x="0" y="0"/>
                </a:moveTo>
                <a:lnTo>
                  <a:pt x="7790815" y="0"/>
                </a:lnTo>
              </a:path>
            </a:pathLst>
          </a:custGeom>
          <a:ln w="3810">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1808988" y="1742185"/>
            <a:ext cx="7792720" cy="0"/>
          </a:xfrm>
          <a:custGeom>
            <a:avLst/>
            <a:gdLst/>
            <a:ahLst/>
            <a:cxnLst/>
            <a:rect l="l" t="t" r="r" b="b"/>
            <a:pathLst>
              <a:path w="7792720">
                <a:moveTo>
                  <a:pt x="0" y="0"/>
                </a:moveTo>
                <a:lnTo>
                  <a:pt x="7792212" y="0"/>
                </a:lnTo>
              </a:path>
            </a:pathLst>
          </a:custGeom>
          <a:ln w="3175">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1812035" y="1743455"/>
            <a:ext cx="0" cy="1158240"/>
          </a:xfrm>
          <a:custGeom>
            <a:avLst/>
            <a:gdLst/>
            <a:ahLst/>
            <a:cxnLst/>
            <a:rect l="l" t="t" r="r" b="b"/>
            <a:pathLst>
              <a:path h="1158239">
                <a:moveTo>
                  <a:pt x="0" y="0"/>
                </a:moveTo>
                <a:lnTo>
                  <a:pt x="0" y="1158239"/>
                </a:lnTo>
              </a:path>
            </a:pathLst>
          </a:custGeom>
          <a:ln w="6096">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1808988" y="2902966"/>
            <a:ext cx="7792720" cy="0"/>
          </a:xfrm>
          <a:custGeom>
            <a:avLst/>
            <a:gdLst/>
            <a:ahLst/>
            <a:cxnLst/>
            <a:rect l="l" t="t" r="r" b="b"/>
            <a:pathLst>
              <a:path w="7792720">
                <a:moveTo>
                  <a:pt x="0" y="0"/>
                </a:moveTo>
                <a:lnTo>
                  <a:pt x="7792212" y="0"/>
                </a:lnTo>
              </a:path>
            </a:pathLst>
          </a:custGeom>
          <a:ln w="3175">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1810385" y="2906141"/>
            <a:ext cx="7790815" cy="0"/>
          </a:xfrm>
          <a:custGeom>
            <a:avLst/>
            <a:gdLst/>
            <a:ahLst/>
            <a:cxnLst/>
            <a:rect l="l" t="t" r="r" b="b"/>
            <a:pathLst>
              <a:path w="7790815">
                <a:moveTo>
                  <a:pt x="0" y="0"/>
                </a:moveTo>
                <a:lnTo>
                  <a:pt x="7790815" y="0"/>
                </a:lnTo>
              </a:path>
            </a:pathLst>
          </a:custGeom>
          <a:ln w="3810">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821179" y="2901695"/>
            <a:ext cx="0" cy="0"/>
          </a:xfrm>
          <a:custGeom>
            <a:avLst/>
            <a:gdLst/>
            <a:ahLst/>
            <a:cxnLst/>
            <a:rect l="l" t="t" r="r" b="b"/>
            <a:pathLst>
              <a:path>
                <a:moveTo>
                  <a:pt x="0" y="0"/>
                </a:move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821179" y="2901695"/>
            <a:ext cx="7774305" cy="0"/>
          </a:xfrm>
          <a:custGeom>
            <a:avLst/>
            <a:gdLst/>
            <a:ahLst/>
            <a:cxnLst/>
            <a:rect l="l" t="t" r="r" b="b"/>
            <a:pathLst>
              <a:path w="7774305">
                <a:moveTo>
                  <a:pt x="0" y="0"/>
                </a:moveTo>
                <a:lnTo>
                  <a:pt x="7773924" y="0"/>
                </a:lnTo>
              </a:path>
            </a:pathLst>
          </a:custGeom>
          <a:ln w="3175">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9595104" y="2901695"/>
            <a:ext cx="6350" cy="0"/>
          </a:xfrm>
          <a:custGeom>
            <a:avLst/>
            <a:gdLst/>
            <a:ahLst/>
            <a:cxnLst/>
            <a:rect l="l" t="t" r="r" b="b"/>
            <a:pathLst>
              <a:path w="6350">
                <a:moveTo>
                  <a:pt x="6096" y="0"/>
                </a:moveTo>
                <a:lnTo>
                  <a:pt x="0" y="0"/>
                </a:lnTo>
                <a:lnTo>
                  <a:pt x="6096" y="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13" name="object 13"/>
          <p:cNvSpPr/>
          <p:nvPr/>
        </p:nvSpPr>
        <p:spPr>
          <a:xfrm>
            <a:off x="1815083" y="1743455"/>
            <a:ext cx="7786116" cy="115824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1808988" y="1737359"/>
            <a:ext cx="7792720" cy="1170940"/>
          </a:xfrm>
          <a:custGeom>
            <a:avLst/>
            <a:gdLst/>
            <a:ahLst/>
            <a:cxnLst/>
            <a:rect l="l" t="t" r="r" b="b"/>
            <a:pathLst>
              <a:path w="7792720" h="1170939">
                <a:moveTo>
                  <a:pt x="7792212" y="1170432"/>
                </a:moveTo>
                <a:lnTo>
                  <a:pt x="3047" y="1170432"/>
                </a:lnTo>
                <a:lnTo>
                  <a:pt x="0" y="1167384"/>
                </a:lnTo>
                <a:lnTo>
                  <a:pt x="0" y="3047"/>
                </a:lnTo>
                <a:lnTo>
                  <a:pt x="3047" y="0"/>
                </a:lnTo>
                <a:lnTo>
                  <a:pt x="7792212" y="0"/>
                </a:lnTo>
                <a:lnTo>
                  <a:pt x="7792212" y="6096"/>
                </a:lnTo>
                <a:lnTo>
                  <a:pt x="12191" y="6096"/>
                </a:lnTo>
                <a:lnTo>
                  <a:pt x="6095" y="12192"/>
                </a:lnTo>
                <a:lnTo>
                  <a:pt x="12191" y="12192"/>
                </a:lnTo>
                <a:lnTo>
                  <a:pt x="12191" y="1156716"/>
                </a:lnTo>
                <a:lnTo>
                  <a:pt x="6095" y="1156716"/>
                </a:lnTo>
                <a:lnTo>
                  <a:pt x="12191" y="1164336"/>
                </a:lnTo>
                <a:lnTo>
                  <a:pt x="7792212" y="1164336"/>
                </a:lnTo>
                <a:lnTo>
                  <a:pt x="7792212" y="1170432"/>
                </a:lnTo>
                <a:close/>
              </a:path>
              <a:path w="7792720" h="1170939">
                <a:moveTo>
                  <a:pt x="12191" y="12192"/>
                </a:moveTo>
                <a:lnTo>
                  <a:pt x="6095" y="12192"/>
                </a:lnTo>
                <a:lnTo>
                  <a:pt x="12191" y="6096"/>
                </a:lnTo>
                <a:lnTo>
                  <a:pt x="12191" y="12192"/>
                </a:lnTo>
                <a:close/>
              </a:path>
              <a:path w="7792720" h="1170939">
                <a:moveTo>
                  <a:pt x="7786116" y="12192"/>
                </a:moveTo>
                <a:lnTo>
                  <a:pt x="12191" y="12192"/>
                </a:lnTo>
                <a:lnTo>
                  <a:pt x="12191" y="6096"/>
                </a:lnTo>
                <a:lnTo>
                  <a:pt x="7786116" y="6096"/>
                </a:lnTo>
                <a:lnTo>
                  <a:pt x="7786116" y="12192"/>
                </a:lnTo>
                <a:close/>
              </a:path>
              <a:path w="7792720" h="1170939">
                <a:moveTo>
                  <a:pt x="7786116" y="1164336"/>
                </a:moveTo>
                <a:lnTo>
                  <a:pt x="7786116" y="6096"/>
                </a:lnTo>
                <a:lnTo>
                  <a:pt x="7792212" y="12192"/>
                </a:lnTo>
                <a:lnTo>
                  <a:pt x="7792212" y="1156716"/>
                </a:lnTo>
                <a:lnTo>
                  <a:pt x="7786116" y="1164336"/>
                </a:lnTo>
                <a:close/>
              </a:path>
              <a:path w="7792720" h="1170939">
                <a:moveTo>
                  <a:pt x="7792212" y="12192"/>
                </a:moveTo>
                <a:lnTo>
                  <a:pt x="7786116" y="6096"/>
                </a:lnTo>
                <a:lnTo>
                  <a:pt x="7792212" y="6096"/>
                </a:lnTo>
                <a:lnTo>
                  <a:pt x="7792212" y="12192"/>
                </a:lnTo>
                <a:close/>
              </a:path>
              <a:path w="7792720" h="1170939">
                <a:moveTo>
                  <a:pt x="12191" y="1164336"/>
                </a:moveTo>
                <a:lnTo>
                  <a:pt x="6095" y="1156716"/>
                </a:lnTo>
                <a:lnTo>
                  <a:pt x="12191" y="1156716"/>
                </a:lnTo>
                <a:lnTo>
                  <a:pt x="12191" y="1164336"/>
                </a:lnTo>
                <a:close/>
              </a:path>
              <a:path w="7792720" h="1170939">
                <a:moveTo>
                  <a:pt x="7786116" y="1164336"/>
                </a:moveTo>
                <a:lnTo>
                  <a:pt x="12191" y="1164336"/>
                </a:lnTo>
                <a:lnTo>
                  <a:pt x="12191" y="1156716"/>
                </a:lnTo>
                <a:lnTo>
                  <a:pt x="7786116" y="1156716"/>
                </a:lnTo>
                <a:lnTo>
                  <a:pt x="7786116" y="1164336"/>
                </a:lnTo>
                <a:close/>
              </a:path>
              <a:path w="7792720" h="1170939">
                <a:moveTo>
                  <a:pt x="7792212" y="1164336"/>
                </a:moveTo>
                <a:lnTo>
                  <a:pt x="7786116" y="1164336"/>
                </a:lnTo>
                <a:lnTo>
                  <a:pt x="7792212" y="1156716"/>
                </a:lnTo>
                <a:lnTo>
                  <a:pt x="7792212" y="1164336"/>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19" name="object 19"/>
          <p:cNvSpPr/>
          <p:nvPr/>
        </p:nvSpPr>
        <p:spPr>
          <a:xfrm>
            <a:off x="5375147" y="5375147"/>
            <a:ext cx="4006850" cy="1024255"/>
          </a:xfrm>
          <a:custGeom>
            <a:avLst/>
            <a:gdLst/>
            <a:ahLst/>
            <a:cxnLst/>
            <a:rect l="l" t="t" r="r" b="b"/>
            <a:pathLst>
              <a:path w="4006850" h="1024254">
                <a:moveTo>
                  <a:pt x="4000500" y="1024128"/>
                </a:moveTo>
                <a:lnTo>
                  <a:pt x="4572" y="1024128"/>
                </a:lnTo>
                <a:lnTo>
                  <a:pt x="0" y="1019556"/>
                </a:lnTo>
                <a:lnTo>
                  <a:pt x="0" y="4572"/>
                </a:lnTo>
                <a:lnTo>
                  <a:pt x="4572" y="0"/>
                </a:lnTo>
                <a:lnTo>
                  <a:pt x="4000500" y="0"/>
                </a:lnTo>
                <a:lnTo>
                  <a:pt x="4006596" y="4572"/>
                </a:lnTo>
                <a:lnTo>
                  <a:pt x="4006596" y="12192"/>
                </a:lnTo>
                <a:lnTo>
                  <a:pt x="24384" y="12192"/>
                </a:lnTo>
                <a:lnTo>
                  <a:pt x="12192" y="24384"/>
                </a:lnTo>
                <a:lnTo>
                  <a:pt x="24384" y="24384"/>
                </a:lnTo>
                <a:lnTo>
                  <a:pt x="24384" y="999744"/>
                </a:lnTo>
                <a:lnTo>
                  <a:pt x="12192" y="999744"/>
                </a:lnTo>
                <a:lnTo>
                  <a:pt x="24384" y="1011936"/>
                </a:lnTo>
                <a:lnTo>
                  <a:pt x="4006596" y="1011936"/>
                </a:lnTo>
                <a:lnTo>
                  <a:pt x="4006596" y="1019556"/>
                </a:lnTo>
                <a:lnTo>
                  <a:pt x="4000500" y="1024128"/>
                </a:lnTo>
                <a:close/>
              </a:path>
              <a:path w="4006850" h="1024254">
                <a:moveTo>
                  <a:pt x="24384" y="24384"/>
                </a:moveTo>
                <a:lnTo>
                  <a:pt x="12192" y="24384"/>
                </a:lnTo>
                <a:lnTo>
                  <a:pt x="24384" y="12192"/>
                </a:lnTo>
                <a:lnTo>
                  <a:pt x="24384" y="24384"/>
                </a:lnTo>
                <a:close/>
              </a:path>
              <a:path w="4006850" h="1024254">
                <a:moveTo>
                  <a:pt x="3980688" y="24384"/>
                </a:moveTo>
                <a:lnTo>
                  <a:pt x="24384" y="24384"/>
                </a:lnTo>
                <a:lnTo>
                  <a:pt x="24384" y="12192"/>
                </a:lnTo>
                <a:lnTo>
                  <a:pt x="3980688" y="12192"/>
                </a:lnTo>
                <a:lnTo>
                  <a:pt x="3980688" y="24384"/>
                </a:lnTo>
                <a:close/>
              </a:path>
              <a:path w="4006850" h="1024254">
                <a:moveTo>
                  <a:pt x="3980688" y="1011936"/>
                </a:moveTo>
                <a:lnTo>
                  <a:pt x="3980688" y="12192"/>
                </a:lnTo>
                <a:lnTo>
                  <a:pt x="3992880" y="24384"/>
                </a:lnTo>
                <a:lnTo>
                  <a:pt x="4006596" y="24384"/>
                </a:lnTo>
                <a:lnTo>
                  <a:pt x="4006596" y="999744"/>
                </a:lnTo>
                <a:lnTo>
                  <a:pt x="3992880" y="999744"/>
                </a:lnTo>
                <a:lnTo>
                  <a:pt x="3980688" y="1011936"/>
                </a:lnTo>
                <a:close/>
              </a:path>
              <a:path w="4006850" h="1024254">
                <a:moveTo>
                  <a:pt x="4006596" y="24384"/>
                </a:moveTo>
                <a:lnTo>
                  <a:pt x="3992880" y="24384"/>
                </a:lnTo>
                <a:lnTo>
                  <a:pt x="3980688" y="12192"/>
                </a:lnTo>
                <a:lnTo>
                  <a:pt x="4006596" y="12192"/>
                </a:lnTo>
                <a:lnTo>
                  <a:pt x="4006596" y="24384"/>
                </a:lnTo>
                <a:close/>
              </a:path>
              <a:path w="4006850" h="1024254">
                <a:moveTo>
                  <a:pt x="24384" y="1011936"/>
                </a:moveTo>
                <a:lnTo>
                  <a:pt x="12192" y="999744"/>
                </a:lnTo>
                <a:lnTo>
                  <a:pt x="24384" y="999744"/>
                </a:lnTo>
                <a:lnTo>
                  <a:pt x="24384" y="1011936"/>
                </a:lnTo>
                <a:close/>
              </a:path>
              <a:path w="4006850" h="1024254">
                <a:moveTo>
                  <a:pt x="3980688" y="1011936"/>
                </a:moveTo>
                <a:lnTo>
                  <a:pt x="24384" y="1011936"/>
                </a:lnTo>
                <a:lnTo>
                  <a:pt x="24384" y="999744"/>
                </a:lnTo>
                <a:lnTo>
                  <a:pt x="3980688" y="999744"/>
                </a:lnTo>
                <a:lnTo>
                  <a:pt x="3980688" y="1011936"/>
                </a:lnTo>
                <a:close/>
              </a:path>
              <a:path w="4006850" h="1024254">
                <a:moveTo>
                  <a:pt x="4006596" y="1011936"/>
                </a:moveTo>
                <a:lnTo>
                  <a:pt x="3980688" y="1011936"/>
                </a:lnTo>
                <a:lnTo>
                  <a:pt x="3992880" y="999744"/>
                </a:lnTo>
                <a:lnTo>
                  <a:pt x="4006596" y="999744"/>
                </a:lnTo>
                <a:lnTo>
                  <a:pt x="4006596" y="1011936"/>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20" name="object 20"/>
          <p:cNvSpPr txBox="1"/>
          <p:nvPr/>
        </p:nvSpPr>
        <p:spPr>
          <a:xfrm>
            <a:off x="5798263" y="5318769"/>
            <a:ext cx="3157855" cy="976630"/>
          </a:xfrm>
          <a:prstGeom prst="rect">
            <a:avLst/>
          </a:prstGeom>
        </p:spPr>
        <p:txBody>
          <a:bodyPr vert="horz" wrap="square" lIns="0" tIns="91440" rIns="0" bIns="0" rtlCol="0">
            <a:spAutoFit/>
          </a:bodyPr>
          <a:lstStyle/>
          <a:p>
            <a:pPr algn="ctr">
              <a:lnSpc>
                <a:spcPct val="100000"/>
              </a:lnSpc>
              <a:spcBef>
                <a:spcPts val="720"/>
              </a:spcBef>
            </a:pPr>
            <a:r>
              <a:rPr lang="en-US" sz="2600" b="1" spc="-5" dirty="0">
                <a:latin typeface="Times New Roman" pitchFamily="18" charset="0"/>
                <a:cs typeface="Times New Roman" pitchFamily="18" charset="0"/>
              </a:rPr>
              <a:t>Vikas kumar</a:t>
            </a:r>
            <a:endParaRPr sz="2600" dirty="0">
              <a:latin typeface="Times New Roman" pitchFamily="18" charset="0"/>
              <a:cs typeface="Times New Roman" pitchFamily="18" charset="0"/>
            </a:endParaRPr>
          </a:p>
          <a:p>
            <a:pPr marL="1905" algn="ctr">
              <a:lnSpc>
                <a:spcPct val="100000"/>
              </a:lnSpc>
              <a:spcBef>
                <a:spcPts val="625"/>
              </a:spcBef>
            </a:pPr>
            <a:r>
              <a:rPr lang="en-US" sz="2600" b="1" dirty="0">
                <a:latin typeface="Times New Roman" pitchFamily="18" charset="0"/>
                <a:cs typeface="Times New Roman" pitchFamily="18" charset="0"/>
              </a:rPr>
              <a:t>ME</a:t>
            </a:r>
            <a:r>
              <a:rPr sz="2600" b="1" spc="55" dirty="0">
                <a:latin typeface="Times New Roman" pitchFamily="18" charset="0"/>
                <a:cs typeface="Times New Roman" pitchFamily="18" charset="0"/>
              </a:rPr>
              <a:t> </a:t>
            </a:r>
            <a:r>
              <a:rPr sz="2600" b="1" spc="-15" dirty="0">
                <a:latin typeface="Times New Roman" pitchFamily="18" charset="0"/>
                <a:cs typeface="Times New Roman" pitchFamily="18" charset="0"/>
              </a:rPr>
              <a:t>Deptt.</a:t>
            </a:r>
            <a:endParaRPr sz="2600" dirty="0">
              <a:latin typeface="Times New Roman" pitchFamily="18" charset="0"/>
              <a:cs typeface="Times New Roman" pitchFamily="18" charset="0"/>
            </a:endParaRPr>
          </a:p>
        </p:txBody>
      </p:sp>
      <p:sp>
        <p:nvSpPr>
          <p:cNvPr id="29" name="object 29"/>
          <p:cNvSpPr/>
          <p:nvPr/>
        </p:nvSpPr>
        <p:spPr>
          <a:xfrm>
            <a:off x="597408" y="4255008"/>
            <a:ext cx="4445635" cy="1287780"/>
          </a:xfrm>
          <a:custGeom>
            <a:avLst/>
            <a:gdLst/>
            <a:ahLst/>
            <a:cxnLst/>
            <a:rect l="l" t="t" r="r" b="b"/>
            <a:pathLst>
              <a:path w="4445635" h="1287779">
                <a:moveTo>
                  <a:pt x="4439412" y="1287780"/>
                </a:moveTo>
                <a:lnTo>
                  <a:pt x="6096" y="1287780"/>
                </a:lnTo>
                <a:lnTo>
                  <a:pt x="0" y="1281684"/>
                </a:lnTo>
                <a:lnTo>
                  <a:pt x="0" y="6096"/>
                </a:lnTo>
                <a:lnTo>
                  <a:pt x="6096" y="0"/>
                </a:lnTo>
                <a:lnTo>
                  <a:pt x="4439412" y="0"/>
                </a:lnTo>
                <a:lnTo>
                  <a:pt x="4445508" y="6096"/>
                </a:lnTo>
                <a:lnTo>
                  <a:pt x="4445508" y="12192"/>
                </a:lnTo>
                <a:lnTo>
                  <a:pt x="25908" y="12192"/>
                </a:lnTo>
                <a:lnTo>
                  <a:pt x="12192" y="25908"/>
                </a:lnTo>
                <a:lnTo>
                  <a:pt x="25908" y="25908"/>
                </a:lnTo>
                <a:lnTo>
                  <a:pt x="25908" y="1261872"/>
                </a:lnTo>
                <a:lnTo>
                  <a:pt x="12192" y="1261872"/>
                </a:lnTo>
                <a:lnTo>
                  <a:pt x="25908" y="1275588"/>
                </a:lnTo>
                <a:lnTo>
                  <a:pt x="4445508" y="1275588"/>
                </a:lnTo>
                <a:lnTo>
                  <a:pt x="4445508" y="1281684"/>
                </a:lnTo>
                <a:lnTo>
                  <a:pt x="4439412" y="1287780"/>
                </a:lnTo>
                <a:close/>
              </a:path>
              <a:path w="4445635" h="1287779">
                <a:moveTo>
                  <a:pt x="25908" y="25908"/>
                </a:moveTo>
                <a:lnTo>
                  <a:pt x="12192" y="25908"/>
                </a:lnTo>
                <a:lnTo>
                  <a:pt x="25908" y="12192"/>
                </a:lnTo>
                <a:lnTo>
                  <a:pt x="25908" y="25908"/>
                </a:lnTo>
                <a:close/>
              </a:path>
              <a:path w="4445635" h="1287779">
                <a:moveTo>
                  <a:pt x="4419600" y="25908"/>
                </a:moveTo>
                <a:lnTo>
                  <a:pt x="25908" y="25908"/>
                </a:lnTo>
                <a:lnTo>
                  <a:pt x="25908" y="12192"/>
                </a:lnTo>
                <a:lnTo>
                  <a:pt x="4419600" y="12192"/>
                </a:lnTo>
                <a:lnTo>
                  <a:pt x="4419600" y="25908"/>
                </a:lnTo>
                <a:close/>
              </a:path>
              <a:path w="4445635" h="1287779">
                <a:moveTo>
                  <a:pt x="4419600" y="1275588"/>
                </a:moveTo>
                <a:lnTo>
                  <a:pt x="4419600" y="12192"/>
                </a:lnTo>
                <a:lnTo>
                  <a:pt x="4431792" y="25908"/>
                </a:lnTo>
                <a:lnTo>
                  <a:pt x="4445508" y="25908"/>
                </a:lnTo>
                <a:lnTo>
                  <a:pt x="4445508" y="1261872"/>
                </a:lnTo>
                <a:lnTo>
                  <a:pt x="4431792" y="1261872"/>
                </a:lnTo>
                <a:lnTo>
                  <a:pt x="4419600" y="1275588"/>
                </a:lnTo>
                <a:close/>
              </a:path>
              <a:path w="4445635" h="1287779">
                <a:moveTo>
                  <a:pt x="4445508" y="25908"/>
                </a:moveTo>
                <a:lnTo>
                  <a:pt x="4431792" y="25908"/>
                </a:lnTo>
                <a:lnTo>
                  <a:pt x="4419600" y="12192"/>
                </a:lnTo>
                <a:lnTo>
                  <a:pt x="4445508" y="12192"/>
                </a:lnTo>
                <a:lnTo>
                  <a:pt x="4445508" y="25908"/>
                </a:lnTo>
                <a:close/>
              </a:path>
              <a:path w="4445635" h="1287779">
                <a:moveTo>
                  <a:pt x="25908" y="1275588"/>
                </a:moveTo>
                <a:lnTo>
                  <a:pt x="12192" y="1261872"/>
                </a:lnTo>
                <a:lnTo>
                  <a:pt x="25908" y="1261872"/>
                </a:lnTo>
                <a:lnTo>
                  <a:pt x="25908" y="1275588"/>
                </a:lnTo>
                <a:close/>
              </a:path>
              <a:path w="4445635" h="1287779">
                <a:moveTo>
                  <a:pt x="4419600" y="1275588"/>
                </a:moveTo>
                <a:lnTo>
                  <a:pt x="25908" y="1275588"/>
                </a:lnTo>
                <a:lnTo>
                  <a:pt x="25908" y="1261872"/>
                </a:lnTo>
                <a:lnTo>
                  <a:pt x="4419600" y="1261872"/>
                </a:lnTo>
                <a:lnTo>
                  <a:pt x="4419600" y="1275588"/>
                </a:lnTo>
                <a:close/>
              </a:path>
              <a:path w="4445635" h="1287779">
                <a:moveTo>
                  <a:pt x="4445508" y="1275588"/>
                </a:moveTo>
                <a:lnTo>
                  <a:pt x="4419600" y="1275588"/>
                </a:lnTo>
                <a:lnTo>
                  <a:pt x="4431792" y="1261872"/>
                </a:lnTo>
                <a:lnTo>
                  <a:pt x="4445508" y="1261872"/>
                </a:lnTo>
                <a:lnTo>
                  <a:pt x="4445508" y="1275588"/>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30" name="object 30"/>
          <p:cNvSpPr txBox="1"/>
          <p:nvPr/>
        </p:nvSpPr>
        <p:spPr>
          <a:xfrm>
            <a:off x="698935" y="2024992"/>
            <a:ext cx="9054665" cy="2723181"/>
          </a:xfrm>
          <a:prstGeom prst="rect">
            <a:avLst/>
          </a:prstGeom>
        </p:spPr>
        <p:txBody>
          <a:bodyPr vert="horz" wrap="square" lIns="0" tIns="12065" rIns="0" bIns="0" rtlCol="0">
            <a:spAutoFit/>
          </a:bodyPr>
          <a:lstStyle/>
          <a:p>
            <a:pPr marL="1644650" algn="ctr">
              <a:lnSpc>
                <a:spcPct val="100000"/>
              </a:lnSpc>
              <a:spcBef>
                <a:spcPts val="95"/>
              </a:spcBef>
              <a:tabLst>
                <a:tab pos="4685030" algn="l"/>
              </a:tabLst>
            </a:pPr>
            <a:r>
              <a:rPr lang="en-US" sz="3400" dirty="0">
                <a:latin typeface="Times New Roman" pitchFamily="18" charset="0"/>
                <a:cs typeface="Times New Roman" pitchFamily="18" charset="0"/>
              </a:rPr>
              <a:t>Solar energy systems</a:t>
            </a:r>
            <a:endParaRPr sz="3400" dirty="0">
              <a:latin typeface="Times New Roman" pitchFamily="18" charset="0"/>
              <a:cs typeface="Times New Roman" pitchFamily="18" charset="0"/>
            </a:endParaRPr>
          </a:p>
          <a:p>
            <a:pPr>
              <a:lnSpc>
                <a:spcPct val="100000"/>
              </a:lnSpc>
            </a:pPr>
            <a:endParaRPr sz="3700" dirty="0">
              <a:latin typeface="Times New Roman" pitchFamily="18" charset="0"/>
              <a:cs typeface="Times New Roman" pitchFamily="18" charset="0"/>
            </a:endParaRPr>
          </a:p>
          <a:p>
            <a:pPr marL="437515">
              <a:lnSpc>
                <a:spcPct val="100000"/>
              </a:lnSpc>
              <a:spcBef>
                <a:spcPts val="2820"/>
              </a:spcBef>
            </a:pPr>
            <a:r>
              <a:rPr lang="en-US" sz="2800" b="1" dirty="0">
                <a:cs typeface="Times New Roman" pitchFamily="18" charset="0"/>
              </a:rPr>
              <a:t>UNIT - 2</a:t>
            </a:r>
            <a:endParaRPr sz="2800" b="1" dirty="0">
              <a:cs typeface="Times New Roman" pitchFamily="18" charset="0"/>
            </a:endParaRPr>
          </a:p>
          <a:p>
            <a:pPr>
              <a:lnSpc>
                <a:spcPct val="100000"/>
              </a:lnSpc>
              <a:spcBef>
                <a:spcPts val="10"/>
              </a:spcBef>
            </a:pPr>
            <a:endParaRPr sz="3050" dirty="0">
              <a:latin typeface="Times New Roman" pitchFamily="18" charset="0"/>
              <a:cs typeface="Times New Roman" pitchFamily="18" charset="0"/>
            </a:endParaRPr>
          </a:p>
          <a:p>
            <a:pPr marL="12700" marR="4157345" indent="2540" algn="ctr">
              <a:lnSpc>
                <a:spcPts val="2810"/>
              </a:lnSpc>
            </a:pPr>
            <a:r>
              <a:rPr lang="en-IN" sz="2600" b="1" spc="-5" dirty="0">
                <a:latin typeface="Times New Roman" pitchFamily="18" charset="0"/>
                <a:cs typeface="Times New Roman" pitchFamily="18" charset="0"/>
              </a:rPr>
              <a:t>RER (KOE-074)</a:t>
            </a:r>
            <a:endParaRPr sz="2600" dirty="0">
              <a:latin typeface="Times New Roman" pitchFamily="18" charset="0"/>
              <a:cs typeface="Times New Roman" pitchFamily="18" charset="0"/>
            </a:endParaRPr>
          </a:p>
        </p:txBody>
      </p:sp>
      <p:sp>
        <p:nvSpPr>
          <p:cNvPr id="31" name="object 31"/>
          <p:cNvSpPr/>
          <p:nvPr/>
        </p:nvSpPr>
        <p:spPr>
          <a:xfrm>
            <a:off x="612648" y="5731763"/>
            <a:ext cx="4430395" cy="668020"/>
          </a:xfrm>
          <a:custGeom>
            <a:avLst/>
            <a:gdLst/>
            <a:ahLst/>
            <a:cxnLst/>
            <a:rect l="l" t="t" r="r" b="b"/>
            <a:pathLst>
              <a:path w="4430395" h="668020">
                <a:moveTo>
                  <a:pt x="4424172" y="667512"/>
                </a:moveTo>
                <a:lnTo>
                  <a:pt x="4572" y="667512"/>
                </a:lnTo>
                <a:lnTo>
                  <a:pt x="0" y="662940"/>
                </a:lnTo>
                <a:lnTo>
                  <a:pt x="0" y="6096"/>
                </a:lnTo>
                <a:lnTo>
                  <a:pt x="4572" y="0"/>
                </a:lnTo>
                <a:lnTo>
                  <a:pt x="4424172" y="0"/>
                </a:lnTo>
                <a:lnTo>
                  <a:pt x="4430268" y="6096"/>
                </a:lnTo>
                <a:lnTo>
                  <a:pt x="4430268" y="12192"/>
                </a:lnTo>
                <a:lnTo>
                  <a:pt x="24384" y="12192"/>
                </a:lnTo>
                <a:lnTo>
                  <a:pt x="12192" y="25908"/>
                </a:lnTo>
                <a:lnTo>
                  <a:pt x="24384" y="25908"/>
                </a:lnTo>
                <a:lnTo>
                  <a:pt x="24384" y="643128"/>
                </a:lnTo>
                <a:lnTo>
                  <a:pt x="12192" y="643128"/>
                </a:lnTo>
                <a:lnTo>
                  <a:pt x="24384" y="655319"/>
                </a:lnTo>
                <a:lnTo>
                  <a:pt x="4430268" y="655319"/>
                </a:lnTo>
                <a:lnTo>
                  <a:pt x="4430268" y="662940"/>
                </a:lnTo>
                <a:lnTo>
                  <a:pt x="4424172" y="667512"/>
                </a:lnTo>
                <a:close/>
              </a:path>
              <a:path w="4430395" h="668020">
                <a:moveTo>
                  <a:pt x="24384" y="25908"/>
                </a:moveTo>
                <a:lnTo>
                  <a:pt x="12192" y="25908"/>
                </a:lnTo>
                <a:lnTo>
                  <a:pt x="24384" y="12192"/>
                </a:lnTo>
                <a:lnTo>
                  <a:pt x="24384" y="25908"/>
                </a:lnTo>
                <a:close/>
              </a:path>
              <a:path w="4430395" h="668020">
                <a:moveTo>
                  <a:pt x="4404360" y="25908"/>
                </a:moveTo>
                <a:lnTo>
                  <a:pt x="24384" y="25908"/>
                </a:lnTo>
                <a:lnTo>
                  <a:pt x="24384" y="12192"/>
                </a:lnTo>
                <a:lnTo>
                  <a:pt x="4404360" y="12192"/>
                </a:lnTo>
                <a:lnTo>
                  <a:pt x="4404360" y="25908"/>
                </a:lnTo>
                <a:close/>
              </a:path>
              <a:path w="4430395" h="668020">
                <a:moveTo>
                  <a:pt x="4404360" y="655319"/>
                </a:moveTo>
                <a:lnTo>
                  <a:pt x="4404360" y="12192"/>
                </a:lnTo>
                <a:lnTo>
                  <a:pt x="4416552" y="25908"/>
                </a:lnTo>
                <a:lnTo>
                  <a:pt x="4430268" y="25908"/>
                </a:lnTo>
                <a:lnTo>
                  <a:pt x="4430268" y="643128"/>
                </a:lnTo>
                <a:lnTo>
                  <a:pt x="4416552" y="643128"/>
                </a:lnTo>
                <a:lnTo>
                  <a:pt x="4404360" y="655319"/>
                </a:lnTo>
                <a:close/>
              </a:path>
              <a:path w="4430395" h="668020">
                <a:moveTo>
                  <a:pt x="4430268" y="25908"/>
                </a:moveTo>
                <a:lnTo>
                  <a:pt x="4416552" y="25908"/>
                </a:lnTo>
                <a:lnTo>
                  <a:pt x="4404360" y="12192"/>
                </a:lnTo>
                <a:lnTo>
                  <a:pt x="4430268" y="12192"/>
                </a:lnTo>
                <a:lnTo>
                  <a:pt x="4430268" y="25908"/>
                </a:lnTo>
                <a:close/>
              </a:path>
              <a:path w="4430395" h="668020">
                <a:moveTo>
                  <a:pt x="24384" y="655319"/>
                </a:moveTo>
                <a:lnTo>
                  <a:pt x="12192" y="643128"/>
                </a:lnTo>
                <a:lnTo>
                  <a:pt x="24384" y="643128"/>
                </a:lnTo>
                <a:lnTo>
                  <a:pt x="24384" y="655319"/>
                </a:lnTo>
                <a:close/>
              </a:path>
              <a:path w="4430395" h="668020">
                <a:moveTo>
                  <a:pt x="4404360" y="655319"/>
                </a:moveTo>
                <a:lnTo>
                  <a:pt x="24384" y="655319"/>
                </a:lnTo>
                <a:lnTo>
                  <a:pt x="24384" y="643128"/>
                </a:lnTo>
                <a:lnTo>
                  <a:pt x="4404360" y="643128"/>
                </a:lnTo>
                <a:lnTo>
                  <a:pt x="4404360" y="655319"/>
                </a:lnTo>
                <a:close/>
              </a:path>
              <a:path w="4430395" h="668020">
                <a:moveTo>
                  <a:pt x="4430268" y="655319"/>
                </a:moveTo>
                <a:lnTo>
                  <a:pt x="4404360" y="655319"/>
                </a:lnTo>
                <a:lnTo>
                  <a:pt x="4416552" y="643128"/>
                </a:lnTo>
                <a:lnTo>
                  <a:pt x="4430268" y="643128"/>
                </a:lnTo>
                <a:lnTo>
                  <a:pt x="4430268" y="655319"/>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32" name="object 32"/>
          <p:cNvSpPr txBox="1"/>
          <p:nvPr/>
        </p:nvSpPr>
        <p:spPr>
          <a:xfrm>
            <a:off x="612648" y="5755633"/>
            <a:ext cx="4430395" cy="412934"/>
          </a:xfrm>
          <a:prstGeom prst="rect">
            <a:avLst/>
          </a:prstGeom>
        </p:spPr>
        <p:txBody>
          <a:bodyPr vert="horz" wrap="square" lIns="0" tIns="12700" rIns="0" bIns="0" rtlCol="0">
            <a:spAutoFit/>
          </a:bodyPr>
          <a:lstStyle/>
          <a:p>
            <a:pPr marL="12700" algn="ctr">
              <a:lnSpc>
                <a:spcPct val="100000"/>
              </a:lnSpc>
              <a:spcBef>
                <a:spcPts val="100"/>
              </a:spcBef>
            </a:pPr>
            <a:r>
              <a:rPr lang="en-IN" sz="2600" b="1" spc="-35" dirty="0" err="1">
                <a:latin typeface="Times New Roman" pitchFamily="18" charset="0"/>
                <a:cs typeface="Times New Roman" pitchFamily="18" charset="0"/>
              </a:rPr>
              <a:t>B.Tech</a:t>
            </a:r>
            <a:r>
              <a:rPr lang="en-IN" sz="2600" b="1" spc="-35" dirty="0">
                <a:latin typeface="Times New Roman" pitchFamily="18" charset="0"/>
                <a:cs typeface="Times New Roman" pitchFamily="18" charset="0"/>
              </a:rPr>
              <a:t> IV, CSE- VII Sem</a:t>
            </a:r>
            <a:endParaRPr sz="2600" dirty="0">
              <a:latin typeface="Times New Roman" pitchFamily="18" charset="0"/>
              <a:cs typeface="Times New Roman" pitchFamily="18" charset="0"/>
            </a:endParaRPr>
          </a:p>
        </p:txBody>
      </p:sp>
      <p:pic>
        <p:nvPicPr>
          <p:cNvPr id="28" name="Picture 5" descr="C:\Users\Sumit\Desktop\download.png"/>
          <p:cNvPicPr>
            <a:picLocks noChangeAspect="1" noChangeArrowheads="1"/>
          </p:cNvPicPr>
          <p:nvPr/>
        </p:nvPicPr>
        <p:blipFill>
          <a:blip r:embed="rId5"/>
          <a:srcRect/>
          <a:stretch>
            <a:fillRect/>
          </a:stretch>
        </p:blipFill>
        <p:spPr bwMode="auto">
          <a:xfrm>
            <a:off x="612873" y="381000"/>
            <a:ext cx="987328" cy="838200"/>
          </a:xfrm>
          <a:prstGeom prst="rect">
            <a:avLst/>
          </a:prstGeom>
          <a:noFill/>
        </p:spPr>
      </p:pic>
      <p:sp>
        <p:nvSpPr>
          <p:cNvPr id="39" name="object 19"/>
          <p:cNvSpPr/>
          <p:nvPr/>
        </p:nvSpPr>
        <p:spPr>
          <a:xfrm>
            <a:off x="762000" y="3352800"/>
            <a:ext cx="2057401" cy="797053"/>
          </a:xfrm>
          <a:custGeom>
            <a:avLst/>
            <a:gdLst/>
            <a:ahLst/>
            <a:cxnLst/>
            <a:rect l="l" t="t" r="r" b="b"/>
            <a:pathLst>
              <a:path w="4006850" h="1024254">
                <a:moveTo>
                  <a:pt x="4000500" y="1024128"/>
                </a:moveTo>
                <a:lnTo>
                  <a:pt x="4572" y="1024128"/>
                </a:lnTo>
                <a:lnTo>
                  <a:pt x="0" y="1019556"/>
                </a:lnTo>
                <a:lnTo>
                  <a:pt x="0" y="4572"/>
                </a:lnTo>
                <a:lnTo>
                  <a:pt x="4572" y="0"/>
                </a:lnTo>
                <a:lnTo>
                  <a:pt x="4000500" y="0"/>
                </a:lnTo>
                <a:lnTo>
                  <a:pt x="4006596" y="4572"/>
                </a:lnTo>
                <a:lnTo>
                  <a:pt x="4006596" y="12192"/>
                </a:lnTo>
                <a:lnTo>
                  <a:pt x="24384" y="12192"/>
                </a:lnTo>
                <a:lnTo>
                  <a:pt x="12192" y="24384"/>
                </a:lnTo>
                <a:lnTo>
                  <a:pt x="24384" y="24384"/>
                </a:lnTo>
                <a:lnTo>
                  <a:pt x="24384" y="999744"/>
                </a:lnTo>
                <a:lnTo>
                  <a:pt x="12192" y="999744"/>
                </a:lnTo>
                <a:lnTo>
                  <a:pt x="24384" y="1011936"/>
                </a:lnTo>
                <a:lnTo>
                  <a:pt x="4006596" y="1011936"/>
                </a:lnTo>
                <a:lnTo>
                  <a:pt x="4006596" y="1019556"/>
                </a:lnTo>
                <a:lnTo>
                  <a:pt x="4000500" y="1024128"/>
                </a:lnTo>
                <a:close/>
              </a:path>
              <a:path w="4006850" h="1024254">
                <a:moveTo>
                  <a:pt x="24384" y="24384"/>
                </a:moveTo>
                <a:lnTo>
                  <a:pt x="12192" y="24384"/>
                </a:lnTo>
                <a:lnTo>
                  <a:pt x="24384" y="12192"/>
                </a:lnTo>
                <a:lnTo>
                  <a:pt x="24384" y="24384"/>
                </a:lnTo>
                <a:close/>
              </a:path>
              <a:path w="4006850" h="1024254">
                <a:moveTo>
                  <a:pt x="3980688" y="24384"/>
                </a:moveTo>
                <a:lnTo>
                  <a:pt x="24384" y="24384"/>
                </a:lnTo>
                <a:lnTo>
                  <a:pt x="24384" y="12192"/>
                </a:lnTo>
                <a:lnTo>
                  <a:pt x="3980688" y="12192"/>
                </a:lnTo>
                <a:lnTo>
                  <a:pt x="3980688" y="24384"/>
                </a:lnTo>
                <a:close/>
              </a:path>
              <a:path w="4006850" h="1024254">
                <a:moveTo>
                  <a:pt x="3980688" y="1011936"/>
                </a:moveTo>
                <a:lnTo>
                  <a:pt x="3980688" y="12192"/>
                </a:lnTo>
                <a:lnTo>
                  <a:pt x="3992880" y="24384"/>
                </a:lnTo>
                <a:lnTo>
                  <a:pt x="4006596" y="24384"/>
                </a:lnTo>
                <a:lnTo>
                  <a:pt x="4006596" y="999744"/>
                </a:lnTo>
                <a:lnTo>
                  <a:pt x="3992880" y="999744"/>
                </a:lnTo>
                <a:lnTo>
                  <a:pt x="3980688" y="1011936"/>
                </a:lnTo>
                <a:close/>
              </a:path>
              <a:path w="4006850" h="1024254">
                <a:moveTo>
                  <a:pt x="4006596" y="24384"/>
                </a:moveTo>
                <a:lnTo>
                  <a:pt x="3992880" y="24384"/>
                </a:lnTo>
                <a:lnTo>
                  <a:pt x="3980688" y="12192"/>
                </a:lnTo>
                <a:lnTo>
                  <a:pt x="4006596" y="12192"/>
                </a:lnTo>
                <a:lnTo>
                  <a:pt x="4006596" y="24384"/>
                </a:lnTo>
                <a:close/>
              </a:path>
              <a:path w="4006850" h="1024254">
                <a:moveTo>
                  <a:pt x="24384" y="1011936"/>
                </a:moveTo>
                <a:lnTo>
                  <a:pt x="12192" y="999744"/>
                </a:lnTo>
                <a:lnTo>
                  <a:pt x="24384" y="999744"/>
                </a:lnTo>
                <a:lnTo>
                  <a:pt x="24384" y="1011936"/>
                </a:lnTo>
                <a:close/>
              </a:path>
              <a:path w="4006850" h="1024254">
                <a:moveTo>
                  <a:pt x="3980688" y="1011936"/>
                </a:moveTo>
                <a:lnTo>
                  <a:pt x="24384" y="1011936"/>
                </a:lnTo>
                <a:lnTo>
                  <a:pt x="24384" y="999744"/>
                </a:lnTo>
                <a:lnTo>
                  <a:pt x="3980688" y="999744"/>
                </a:lnTo>
                <a:lnTo>
                  <a:pt x="3980688" y="1011936"/>
                </a:lnTo>
                <a:close/>
              </a:path>
              <a:path w="4006850" h="1024254">
                <a:moveTo>
                  <a:pt x="4006596" y="1011936"/>
                </a:moveTo>
                <a:lnTo>
                  <a:pt x="3980688" y="1011936"/>
                </a:lnTo>
                <a:lnTo>
                  <a:pt x="3992880" y="999744"/>
                </a:lnTo>
                <a:lnTo>
                  <a:pt x="4006596" y="999744"/>
                </a:lnTo>
                <a:lnTo>
                  <a:pt x="4006596" y="1011936"/>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16" name="Footer Placeholder 15">
            <a:extLst>
              <a:ext uri="{FF2B5EF4-FFF2-40B4-BE49-F238E27FC236}">
                <a16:creationId xmlns:a16="http://schemas.microsoft.com/office/drawing/2014/main" id="{1906C3A9-1D3B-1CB4-D903-20F6974D884C}"/>
              </a:ext>
            </a:extLst>
          </p:cNvPr>
          <p:cNvSpPr>
            <a:spLocks noGrp="1"/>
          </p:cNvSpPr>
          <p:nvPr>
            <p:ph type="ftr" sz="quarter" idx="5"/>
          </p:nvPr>
        </p:nvSpPr>
        <p:spPr/>
        <p:txBody>
          <a:bodyPr/>
          <a:lstStyle/>
          <a:p>
            <a:pPr marL="12700">
              <a:lnSpc>
                <a:spcPts val="1240"/>
              </a:lnSpc>
            </a:pPr>
            <a:r>
              <a:rPr lang="en-US" dirty="0"/>
              <a:t>Vikas Kumar                          RER(KOE-074)</a:t>
            </a:r>
          </a:p>
        </p:txBody>
      </p:sp>
      <p:sp>
        <p:nvSpPr>
          <p:cNvPr id="33" name="Footer Placeholder 15">
            <a:extLst>
              <a:ext uri="{FF2B5EF4-FFF2-40B4-BE49-F238E27FC236}">
                <a16:creationId xmlns:a16="http://schemas.microsoft.com/office/drawing/2014/main" id="{E59E2CA4-DC32-A8D2-E7D2-3677120F7CD4}"/>
              </a:ext>
            </a:extLst>
          </p:cNvPr>
          <p:cNvSpPr txBox="1">
            <a:spLocks/>
          </p:cNvSpPr>
          <p:nvPr/>
        </p:nvSpPr>
        <p:spPr>
          <a:xfrm>
            <a:off x="597409" y="7518606"/>
            <a:ext cx="850392" cy="156068"/>
          </a:xfrm>
          <a:prstGeom prst="rect">
            <a:avLst/>
          </a:prstGeom>
        </p:spPr>
        <p:txBody>
          <a:bodyPr lIns="0" tIns="0" rIns="0" bIns="0"/>
          <a:lstStyle>
            <a:defPPr>
              <a:defRPr lang="en-US"/>
            </a:defPPr>
            <a:lvl1pPr marL="0" algn="ctr"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dirty="0"/>
              <a:t>6/22/2022</a:t>
            </a:r>
          </a:p>
        </p:txBody>
      </p:sp>
      <p:sp>
        <p:nvSpPr>
          <p:cNvPr id="25" name="object 43"/>
          <p:cNvSpPr txBox="1"/>
          <p:nvPr/>
        </p:nvSpPr>
        <p:spPr>
          <a:xfrm>
            <a:off x="8915400" y="7391400"/>
            <a:ext cx="272297"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98989"/>
                </a:solidFill>
                <a:latin typeface="Times New Roman" pitchFamily="18" charset="0"/>
                <a:cs typeface="Times New Roman" pitchFamily="18" charset="0"/>
              </a:rPr>
              <a:pPr marL="25400">
                <a:lnSpc>
                  <a:spcPts val="1240"/>
                </a:lnSpc>
              </a:pPr>
              <a:t>1</a:t>
            </a:fld>
            <a:endParaRPr sz="1200">
              <a:latin typeface="Times New Roman" pitchFamily="18" charset="0"/>
              <a:cs typeface="Times New Roman" pitchFamily="18" charset="0"/>
            </a:endParaRPr>
          </a:p>
        </p:txBody>
      </p:sp>
      <p:pic>
        <p:nvPicPr>
          <p:cNvPr id="15" name="Picture 14">
            <a:extLst>
              <a:ext uri="{FF2B5EF4-FFF2-40B4-BE49-F238E27FC236}">
                <a16:creationId xmlns:a16="http://schemas.microsoft.com/office/drawing/2014/main" id="{FE411281-6304-5E33-DE66-A5A3DFB502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6357" y="3383561"/>
            <a:ext cx="1780789" cy="17149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9153" y="545031"/>
            <a:ext cx="3907154" cy="482601"/>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Syllabus</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280159" y="1636774"/>
            <a:ext cx="390144" cy="725427"/>
          </a:xfrm>
          <a:prstGeom prst="rect">
            <a:avLst/>
          </a:prstGeom>
          <a:blipFill>
            <a:blip r:embed="rId3"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7" name="object 7"/>
          <p:cNvSpPr txBox="1"/>
          <p:nvPr/>
        </p:nvSpPr>
        <p:spPr>
          <a:xfrm>
            <a:off x="897124" y="1590091"/>
            <a:ext cx="760730" cy="373680"/>
          </a:xfrm>
          <a:prstGeom prst="rect">
            <a:avLst/>
          </a:prstGeom>
        </p:spPr>
        <p:txBody>
          <a:bodyPr vert="horz" wrap="square" lIns="0" tIns="42535" rIns="0" bIns="0" rtlCol="0">
            <a:spAutoFit/>
          </a:bodyPr>
          <a:lstStyle/>
          <a:p>
            <a:pPr marL="12697" marR="5080" indent="-635" algn="ctr">
              <a:lnSpc>
                <a:spcPct val="86100"/>
              </a:lnSpc>
              <a:spcBef>
                <a:spcPts val="335"/>
              </a:spcBef>
            </a:pPr>
            <a:r>
              <a:rPr lang="en-US" sz="2500" b="1" dirty="0">
                <a:solidFill>
                  <a:srgbClr val="FFFFFF"/>
                </a:solidFill>
                <a:latin typeface="Times New Roman" pitchFamily="18" charset="0"/>
                <a:cs typeface="Times New Roman" pitchFamily="18" charset="0"/>
              </a:rPr>
              <a:t>CO</a:t>
            </a:r>
            <a:r>
              <a:rPr sz="2500" b="1">
                <a:solidFill>
                  <a:srgbClr val="FFFFFF"/>
                </a:solidFill>
                <a:latin typeface="Times New Roman" pitchFamily="18" charset="0"/>
                <a:cs typeface="Times New Roman" pitchFamily="18" charset="0"/>
              </a:rPr>
              <a:t>1</a:t>
            </a:r>
            <a:endParaRPr sz="2500" dirty="0">
              <a:latin typeface="Times New Roman" pitchFamily="18" charset="0"/>
              <a:cs typeface="Times New Roman" pitchFamily="18" charset="0"/>
            </a:endParaRPr>
          </a:p>
        </p:txBody>
      </p:sp>
      <p:sp>
        <p:nvSpPr>
          <p:cNvPr id="10" name="object 10"/>
          <p:cNvSpPr/>
          <p:nvPr/>
        </p:nvSpPr>
        <p:spPr>
          <a:xfrm>
            <a:off x="1280161" y="2977998"/>
            <a:ext cx="388519" cy="388519"/>
          </a:xfrm>
          <a:prstGeom prst="rect">
            <a:avLst/>
          </a:prstGeom>
          <a:blipFill>
            <a:blip r:embed="rId4"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9" name="object 19"/>
          <p:cNvSpPr/>
          <p:nvPr/>
        </p:nvSpPr>
        <p:spPr>
          <a:xfrm>
            <a:off x="1277115" y="3886203"/>
            <a:ext cx="393188" cy="630935"/>
          </a:xfrm>
          <a:prstGeom prst="rect">
            <a:avLst/>
          </a:prstGeom>
          <a:blipFill>
            <a:blip r:embed="rId5"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5" name="object 25"/>
          <p:cNvSpPr/>
          <p:nvPr/>
        </p:nvSpPr>
        <p:spPr>
          <a:xfrm>
            <a:off x="888491" y="5137404"/>
            <a:ext cx="390652" cy="390144"/>
          </a:xfrm>
          <a:prstGeom prst="rect">
            <a:avLst/>
          </a:prstGeom>
          <a:blipFill>
            <a:blip r:embed="rId6"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6" name="object 26"/>
          <p:cNvSpPr/>
          <p:nvPr/>
        </p:nvSpPr>
        <p:spPr>
          <a:xfrm>
            <a:off x="1280159" y="4799078"/>
            <a:ext cx="390144" cy="726948"/>
          </a:xfrm>
          <a:prstGeom prst="rect">
            <a:avLst/>
          </a:prstGeom>
          <a:blipFill>
            <a:blip r:embed="rId7"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3" name="object 33"/>
          <p:cNvSpPr/>
          <p:nvPr/>
        </p:nvSpPr>
        <p:spPr>
          <a:xfrm>
            <a:off x="1280159" y="5850635"/>
            <a:ext cx="390144" cy="726947"/>
          </a:xfrm>
          <a:prstGeom prst="rect">
            <a:avLst/>
          </a:prstGeom>
          <a:blipFill>
            <a:blip r:embed="rId8"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40" name="Rectangle 39"/>
          <p:cNvSpPr/>
          <p:nvPr/>
        </p:nvSpPr>
        <p:spPr>
          <a:xfrm>
            <a:off x="486967" y="1275587"/>
            <a:ext cx="8686800" cy="4893647"/>
          </a:xfrm>
          <a:prstGeom prst="rect">
            <a:avLst/>
          </a:prstGeom>
        </p:spPr>
        <p:txBody>
          <a:bodyPr wrap="square">
            <a:spAutoFit/>
          </a:bodyPr>
          <a:lstStyle/>
          <a:p>
            <a:pPr algn="just"/>
            <a:r>
              <a:rPr lang="en-IN" sz="2400" b="1" u="sng" dirty="0">
                <a:latin typeface="Cambria" pitchFamily="18" charset="0"/>
                <a:cs typeface="Times New Roman" pitchFamily="18" charset="0"/>
              </a:rPr>
              <a:t>Unit-IV: </a:t>
            </a:r>
            <a:r>
              <a:rPr lang="en-US" sz="2400" dirty="0"/>
              <a:t>Thermo-electrical and thermionic Conversions: Principle of working, performance and limitations. Wind Energy: Wind power and its sources, site selection, criterion, momentum theory, classification of rotors, concentrations and augments, wind characteristics. </a:t>
            </a:r>
            <a:r>
              <a:rPr lang="en-US" sz="2400"/>
              <a:t>Performance and limitations of energy conversion systems. </a:t>
            </a:r>
          </a:p>
          <a:p>
            <a:pPr algn="just"/>
            <a:endParaRPr lang="en-US" sz="2400" b="1" dirty="0">
              <a:solidFill>
                <a:srgbClr val="7030A0"/>
              </a:solidFill>
              <a:latin typeface="Cambria" pitchFamily="18" charset="0"/>
              <a:cs typeface="Times New Roman" pitchFamily="18" charset="0"/>
            </a:endParaRPr>
          </a:p>
          <a:p>
            <a:pPr algn="just"/>
            <a:r>
              <a:rPr lang="en-IN" sz="2400" b="1" u="sng" dirty="0">
                <a:latin typeface="Cambria" pitchFamily="18" charset="0"/>
                <a:cs typeface="Times New Roman" pitchFamily="18" charset="0"/>
              </a:rPr>
              <a:t>Unit-V: </a:t>
            </a:r>
            <a:r>
              <a:rPr lang="en-US" sz="2400" dirty="0"/>
              <a:t>Bio-mass: Availability of bio-mass and its conversion theory. Ocean Thermal Energy Conversion (OTEC): Availability, theory and working principle, performance and limitations. Wave and Tidal Wave: Principle of working, performance and limitations. Waste Recycling Plants. </a:t>
            </a:r>
            <a:endParaRPr lang="en-IN" sz="2400" b="1" dirty="0">
              <a:solidFill>
                <a:srgbClr val="7030A0"/>
              </a:solidFill>
              <a:latin typeface="Cambria" pitchFamily="18" charset="0"/>
              <a:cs typeface="Times New Roman" pitchFamily="18" charset="0"/>
            </a:endParaRPr>
          </a:p>
          <a:p>
            <a:endParaRPr lang="en-US" sz="2400" dirty="0">
              <a:latin typeface="Cambria" pitchFamily="18" charset="0"/>
            </a:endParaRPr>
          </a:p>
        </p:txBody>
      </p:sp>
      <p:pic>
        <p:nvPicPr>
          <p:cNvPr id="13" name="Picture 2" descr="C:\Users\Sumit\Desktop\download.png"/>
          <p:cNvPicPr>
            <a:picLocks noChangeAspect="1" noChangeArrowheads="1"/>
          </p:cNvPicPr>
          <p:nvPr/>
        </p:nvPicPr>
        <p:blipFill>
          <a:blip r:embed="rId9"/>
          <a:srcRect/>
          <a:stretch>
            <a:fillRect/>
          </a:stretch>
        </p:blipFill>
        <p:spPr bwMode="auto">
          <a:xfrm>
            <a:off x="304800" y="304800"/>
            <a:ext cx="1447800" cy="914400"/>
          </a:xfrm>
          <a:prstGeom prst="rect">
            <a:avLst/>
          </a:prstGeom>
          <a:noFill/>
        </p:spPr>
      </p:pic>
      <p:sp>
        <p:nvSpPr>
          <p:cNvPr id="6" name="Footer Placeholder 5">
            <a:extLst>
              <a:ext uri="{FF2B5EF4-FFF2-40B4-BE49-F238E27FC236}">
                <a16:creationId xmlns:a16="http://schemas.microsoft.com/office/drawing/2014/main" id="{F9455251-397B-CF66-7240-D1E133DB7B38}"/>
              </a:ext>
            </a:extLst>
          </p:cNvPr>
          <p:cNvSpPr>
            <a:spLocks noGrp="1"/>
          </p:cNvSpPr>
          <p:nvPr>
            <p:ph type="ftr" sz="quarter" idx="5"/>
          </p:nvPr>
        </p:nvSpPr>
        <p:spPr/>
        <p:txBody>
          <a:bodyPr/>
          <a:lstStyle/>
          <a:p>
            <a:r>
              <a:rPr lang="sv-SE" dirty="0"/>
              <a:t>Mr. Vikas Kumar                  RER (KOE-074)                   Unit- 2</a:t>
            </a:r>
            <a:endParaRPr lang="en-US" dirty="0"/>
          </a:p>
        </p:txBody>
      </p:sp>
    </p:spTree>
    <p:extLst>
      <p:ext uri="{BB962C8B-B14F-4D97-AF65-F5344CB8AC3E}">
        <p14:creationId xmlns:p14="http://schemas.microsoft.com/office/powerpoint/2010/main" val="361247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5147" y="457200"/>
            <a:ext cx="3716654" cy="482601"/>
          </a:xfrm>
          <a:prstGeom prst="rect">
            <a:avLst/>
          </a:prstGeom>
        </p:spPr>
        <p:txBody>
          <a:bodyPr vert="horz" wrap="square" lIns="0" tIns="12697" rIns="0" bIns="0" rtlCol="0">
            <a:spAutoFit/>
          </a:bodyPr>
          <a:lstStyle/>
          <a:p>
            <a:pPr marL="12697">
              <a:spcBef>
                <a:spcPts val="100"/>
              </a:spcBef>
            </a:pPr>
            <a:r>
              <a:rPr lang="en-US" spc="-4" dirty="0"/>
              <a:t>Course</a:t>
            </a:r>
            <a:r>
              <a:rPr lang="en-US" spc="-85" dirty="0"/>
              <a:t> </a:t>
            </a:r>
            <a:r>
              <a:rPr lang="en-US" spc="-4" dirty="0"/>
              <a:t>Outcomes</a:t>
            </a:r>
          </a:p>
        </p:txBody>
      </p:sp>
      <p:sp>
        <p:nvSpPr>
          <p:cNvPr id="3" name="object 3"/>
          <p:cNvSpPr/>
          <p:nvPr/>
        </p:nvSpPr>
        <p:spPr>
          <a:xfrm>
            <a:off x="457200" y="304800"/>
            <a:ext cx="1447800" cy="8183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3714" y="1537716"/>
            <a:ext cx="775970" cy="1295400"/>
          </a:xfrm>
          <a:custGeom>
            <a:avLst/>
            <a:gdLst/>
            <a:ahLst/>
            <a:cxnLst/>
            <a:rect l="l" t="t" r="r" b="b"/>
            <a:pathLst>
              <a:path w="775969" h="1295400">
                <a:moveTo>
                  <a:pt x="387096" y="1295400"/>
                </a:moveTo>
                <a:lnTo>
                  <a:pt x="0" y="906780"/>
                </a:lnTo>
                <a:lnTo>
                  <a:pt x="0" y="0"/>
                </a:lnTo>
                <a:lnTo>
                  <a:pt x="387096" y="388620"/>
                </a:lnTo>
                <a:lnTo>
                  <a:pt x="775716" y="388620"/>
                </a:lnTo>
                <a:lnTo>
                  <a:pt x="775716" y="906780"/>
                </a:lnTo>
                <a:lnTo>
                  <a:pt x="387096" y="1295400"/>
                </a:lnTo>
                <a:close/>
              </a:path>
              <a:path w="775969" h="1295400">
                <a:moveTo>
                  <a:pt x="775716" y="388620"/>
                </a:moveTo>
                <a:lnTo>
                  <a:pt x="387096" y="388620"/>
                </a:lnTo>
                <a:lnTo>
                  <a:pt x="775716" y="0"/>
                </a:lnTo>
                <a:lnTo>
                  <a:pt x="775716" y="388620"/>
                </a:lnTo>
                <a:close/>
              </a:path>
            </a:pathLst>
          </a:custGeom>
          <a:solidFill>
            <a:srgbClr val="8064A1"/>
          </a:solidFill>
        </p:spPr>
        <p:txBody>
          <a:bodyPr wrap="square" lIns="0" tIns="0" rIns="0" bIns="0" rtlCol="0"/>
          <a:lstStyle/>
          <a:p>
            <a:endParaRPr/>
          </a:p>
        </p:txBody>
      </p:sp>
      <p:sp>
        <p:nvSpPr>
          <p:cNvPr id="5" name="object 5"/>
          <p:cNvSpPr/>
          <p:nvPr/>
        </p:nvSpPr>
        <p:spPr>
          <a:xfrm>
            <a:off x="731519" y="1507238"/>
            <a:ext cx="800100" cy="1344295"/>
          </a:xfrm>
          <a:custGeom>
            <a:avLst/>
            <a:gdLst/>
            <a:ahLst/>
            <a:cxnLst/>
            <a:rect l="l" t="t" r="r" b="b"/>
            <a:pathLst>
              <a:path w="800100" h="1344295">
                <a:moveTo>
                  <a:pt x="399287" y="1344167"/>
                </a:moveTo>
                <a:lnTo>
                  <a:pt x="0" y="943356"/>
                </a:lnTo>
                <a:lnTo>
                  <a:pt x="0" y="0"/>
                </a:lnTo>
                <a:lnTo>
                  <a:pt x="30366" y="30480"/>
                </a:lnTo>
                <a:lnTo>
                  <a:pt x="24383" y="30480"/>
                </a:lnTo>
                <a:lnTo>
                  <a:pt x="3048" y="39624"/>
                </a:lnTo>
                <a:lnTo>
                  <a:pt x="24302" y="60878"/>
                </a:lnTo>
                <a:lnTo>
                  <a:pt x="24383" y="929640"/>
                </a:lnTo>
                <a:lnTo>
                  <a:pt x="21335" y="929640"/>
                </a:lnTo>
                <a:lnTo>
                  <a:pt x="24383" y="937260"/>
                </a:lnTo>
                <a:lnTo>
                  <a:pt x="28956" y="937260"/>
                </a:lnTo>
                <a:lnTo>
                  <a:pt x="400050" y="1308354"/>
                </a:lnTo>
                <a:lnTo>
                  <a:pt x="391668" y="1316736"/>
                </a:lnTo>
                <a:lnTo>
                  <a:pt x="426719" y="1316736"/>
                </a:lnTo>
                <a:lnTo>
                  <a:pt x="399287" y="1344167"/>
                </a:lnTo>
                <a:close/>
              </a:path>
              <a:path w="800100" h="1344295">
                <a:moveTo>
                  <a:pt x="425295" y="409956"/>
                </a:moveTo>
                <a:lnTo>
                  <a:pt x="408432" y="409956"/>
                </a:lnTo>
                <a:lnTo>
                  <a:pt x="400050" y="401542"/>
                </a:lnTo>
                <a:lnTo>
                  <a:pt x="800100" y="0"/>
                </a:lnTo>
                <a:lnTo>
                  <a:pt x="800100" y="30480"/>
                </a:lnTo>
                <a:lnTo>
                  <a:pt x="775716" y="30480"/>
                </a:lnTo>
                <a:lnTo>
                  <a:pt x="775633" y="60959"/>
                </a:lnTo>
                <a:lnTo>
                  <a:pt x="425295" y="409956"/>
                </a:lnTo>
                <a:close/>
              </a:path>
              <a:path w="800100" h="1344295">
                <a:moveTo>
                  <a:pt x="24383" y="60959"/>
                </a:moveTo>
                <a:lnTo>
                  <a:pt x="3048" y="39624"/>
                </a:lnTo>
                <a:lnTo>
                  <a:pt x="24383" y="30480"/>
                </a:lnTo>
                <a:lnTo>
                  <a:pt x="24383" y="60959"/>
                </a:lnTo>
                <a:close/>
              </a:path>
              <a:path w="800100" h="1344295">
                <a:moveTo>
                  <a:pt x="399287" y="435863"/>
                </a:moveTo>
                <a:lnTo>
                  <a:pt x="24383" y="60959"/>
                </a:lnTo>
                <a:lnTo>
                  <a:pt x="24383" y="30480"/>
                </a:lnTo>
                <a:lnTo>
                  <a:pt x="30366" y="30480"/>
                </a:lnTo>
                <a:lnTo>
                  <a:pt x="400050" y="401542"/>
                </a:lnTo>
                <a:lnTo>
                  <a:pt x="391668" y="409956"/>
                </a:lnTo>
                <a:lnTo>
                  <a:pt x="425295" y="409956"/>
                </a:lnTo>
                <a:lnTo>
                  <a:pt x="399287" y="435863"/>
                </a:lnTo>
                <a:close/>
              </a:path>
              <a:path w="800100" h="1344295">
                <a:moveTo>
                  <a:pt x="775716" y="60878"/>
                </a:moveTo>
                <a:lnTo>
                  <a:pt x="775716" y="30480"/>
                </a:lnTo>
                <a:lnTo>
                  <a:pt x="797052" y="39624"/>
                </a:lnTo>
                <a:lnTo>
                  <a:pt x="775716" y="60878"/>
                </a:lnTo>
                <a:close/>
              </a:path>
              <a:path w="800100" h="1344295">
                <a:moveTo>
                  <a:pt x="775716" y="932688"/>
                </a:moveTo>
                <a:lnTo>
                  <a:pt x="775716" y="60878"/>
                </a:lnTo>
                <a:lnTo>
                  <a:pt x="797052" y="39624"/>
                </a:lnTo>
                <a:lnTo>
                  <a:pt x="775716" y="30480"/>
                </a:lnTo>
                <a:lnTo>
                  <a:pt x="800100" y="30480"/>
                </a:lnTo>
                <a:lnTo>
                  <a:pt x="800100" y="929640"/>
                </a:lnTo>
                <a:lnTo>
                  <a:pt x="778764" y="929640"/>
                </a:lnTo>
                <a:lnTo>
                  <a:pt x="775716" y="932688"/>
                </a:lnTo>
                <a:close/>
              </a:path>
              <a:path w="800100" h="1344295">
                <a:moveTo>
                  <a:pt x="408432" y="409956"/>
                </a:moveTo>
                <a:lnTo>
                  <a:pt x="391668" y="409956"/>
                </a:lnTo>
                <a:lnTo>
                  <a:pt x="400050" y="401542"/>
                </a:lnTo>
                <a:lnTo>
                  <a:pt x="408432" y="409956"/>
                </a:lnTo>
                <a:close/>
              </a:path>
              <a:path w="800100" h="1344295">
                <a:moveTo>
                  <a:pt x="24383" y="937260"/>
                </a:moveTo>
                <a:lnTo>
                  <a:pt x="21335" y="929640"/>
                </a:lnTo>
                <a:lnTo>
                  <a:pt x="24383" y="932688"/>
                </a:lnTo>
                <a:lnTo>
                  <a:pt x="24383" y="937260"/>
                </a:lnTo>
                <a:close/>
              </a:path>
              <a:path w="800100" h="1344295">
                <a:moveTo>
                  <a:pt x="24383" y="932688"/>
                </a:moveTo>
                <a:lnTo>
                  <a:pt x="21335" y="929640"/>
                </a:lnTo>
                <a:lnTo>
                  <a:pt x="24383" y="929640"/>
                </a:lnTo>
                <a:lnTo>
                  <a:pt x="24383" y="932688"/>
                </a:lnTo>
                <a:close/>
              </a:path>
              <a:path w="800100" h="1344295">
                <a:moveTo>
                  <a:pt x="775716" y="937260"/>
                </a:moveTo>
                <a:lnTo>
                  <a:pt x="775716" y="932688"/>
                </a:lnTo>
                <a:lnTo>
                  <a:pt x="778764" y="929640"/>
                </a:lnTo>
                <a:lnTo>
                  <a:pt x="775716" y="937260"/>
                </a:lnTo>
                <a:close/>
              </a:path>
              <a:path w="800100" h="1344295">
                <a:moveTo>
                  <a:pt x="800100" y="937260"/>
                </a:moveTo>
                <a:lnTo>
                  <a:pt x="775716" y="937260"/>
                </a:lnTo>
                <a:lnTo>
                  <a:pt x="778764" y="929640"/>
                </a:lnTo>
                <a:lnTo>
                  <a:pt x="800100" y="929640"/>
                </a:lnTo>
                <a:lnTo>
                  <a:pt x="800100" y="937260"/>
                </a:lnTo>
                <a:close/>
              </a:path>
              <a:path w="800100" h="1344295">
                <a:moveTo>
                  <a:pt x="28956" y="937260"/>
                </a:moveTo>
                <a:lnTo>
                  <a:pt x="24383" y="937260"/>
                </a:lnTo>
                <a:lnTo>
                  <a:pt x="24383" y="932688"/>
                </a:lnTo>
                <a:lnTo>
                  <a:pt x="28956" y="937260"/>
                </a:lnTo>
                <a:close/>
              </a:path>
              <a:path w="800100" h="1344295">
                <a:moveTo>
                  <a:pt x="426719" y="1316736"/>
                </a:moveTo>
                <a:lnTo>
                  <a:pt x="408432" y="1316736"/>
                </a:lnTo>
                <a:lnTo>
                  <a:pt x="400050" y="1308354"/>
                </a:lnTo>
                <a:lnTo>
                  <a:pt x="775716" y="932688"/>
                </a:lnTo>
                <a:lnTo>
                  <a:pt x="775716" y="937260"/>
                </a:lnTo>
                <a:lnTo>
                  <a:pt x="800100" y="937260"/>
                </a:lnTo>
                <a:lnTo>
                  <a:pt x="800100" y="943356"/>
                </a:lnTo>
                <a:lnTo>
                  <a:pt x="426719" y="1316736"/>
                </a:lnTo>
                <a:close/>
              </a:path>
              <a:path w="800100" h="1344295">
                <a:moveTo>
                  <a:pt x="408432" y="1316736"/>
                </a:moveTo>
                <a:lnTo>
                  <a:pt x="391668" y="1316736"/>
                </a:lnTo>
                <a:lnTo>
                  <a:pt x="400050" y="1308354"/>
                </a:lnTo>
                <a:lnTo>
                  <a:pt x="408432" y="1316736"/>
                </a:lnTo>
                <a:close/>
              </a:path>
            </a:pathLst>
          </a:custGeom>
          <a:solidFill>
            <a:srgbClr val="8064A1"/>
          </a:solidFill>
        </p:spPr>
        <p:txBody>
          <a:bodyPr wrap="square" lIns="0" tIns="0" rIns="0" bIns="0" rtlCol="0"/>
          <a:lstStyle/>
          <a:p>
            <a:endParaRPr/>
          </a:p>
        </p:txBody>
      </p:sp>
      <p:sp>
        <p:nvSpPr>
          <p:cNvPr id="6" name="object 6"/>
          <p:cNvSpPr txBox="1"/>
          <p:nvPr/>
        </p:nvSpPr>
        <p:spPr>
          <a:xfrm>
            <a:off x="851468" y="1985201"/>
            <a:ext cx="558800" cy="344414"/>
          </a:xfrm>
          <a:prstGeom prst="rect">
            <a:avLst/>
          </a:prstGeom>
        </p:spPr>
        <p:txBody>
          <a:bodyPr vert="horz" wrap="square" lIns="0" tIns="12697" rIns="0" bIns="0" rtlCol="0">
            <a:spAutoFit/>
          </a:bodyPr>
          <a:lstStyle/>
          <a:p>
            <a:pPr marL="12697">
              <a:spcBef>
                <a:spcPts val="100"/>
              </a:spcBef>
            </a:pPr>
            <a:r>
              <a:rPr sz="2100" b="1" spc="-4" dirty="0">
                <a:solidFill>
                  <a:srgbClr val="FFFFFF"/>
                </a:solidFill>
                <a:latin typeface="Times New Roman"/>
                <a:cs typeface="Times New Roman"/>
              </a:rPr>
              <a:t>C</a:t>
            </a:r>
            <a:r>
              <a:rPr sz="2100" b="1" dirty="0">
                <a:solidFill>
                  <a:srgbClr val="FFFFFF"/>
                </a:solidFill>
                <a:latin typeface="Times New Roman"/>
                <a:cs typeface="Times New Roman"/>
              </a:rPr>
              <a:t>O1</a:t>
            </a:r>
            <a:endParaRPr sz="2100">
              <a:latin typeface="Times New Roman"/>
              <a:cs typeface="Times New Roman"/>
            </a:endParaRPr>
          </a:p>
        </p:txBody>
      </p:sp>
      <p:sp>
        <p:nvSpPr>
          <p:cNvPr id="7" name="object 7"/>
          <p:cNvSpPr/>
          <p:nvPr/>
        </p:nvSpPr>
        <p:spPr>
          <a:xfrm>
            <a:off x="1519427" y="1530095"/>
            <a:ext cx="7868920" cy="862965"/>
          </a:xfrm>
          <a:custGeom>
            <a:avLst/>
            <a:gdLst/>
            <a:ahLst/>
            <a:cxnLst/>
            <a:rect l="l" t="t" r="r" b="b"/>
            <a:pathLst>
              <a:path w="7868920" h="862964">
                <a:moveTo>
                  <a:pt x="7723632" y="862583"/>
                </a:moveTo>
                <a:lnTo>
                  <a:pt x="0" y="862583"/>
                </a:lnTo>
                <a:lnTo>
                  <a:pt x="0" y="0"/>
                </a:lnTo>
                <a:lnTo>
                  <a:pt x="7723632" y="0"/>
                </a:lnTo>
                <a:lnTo>
                  <a:pt x="7769705" y="7290"/>
                </a:lnTo>
                <a:lnTo>
                  <a:pt x="7809488" y="27602"/>
                </a:lnTo>
                <a:lnTo>
                  <a:pt x="7840712" y="58594"/>
                </a:lnTo>
                <a:lnTo>
                  <a:pt x="7861109" y="97926"/>
                </a:lnTo>
                <a:lnTo>
                  <a:pt x="7868412" y="143256"/>
                </a:lnTo>
                <a:lnTo>
                  <a:pt x="7868412" y="719328"/>
                </a:lnTo>
                <a:lnTo>
                  <a:pt x="7861109" y="764657"/>
                </a:lnTo>
                <a:lnTo>
                  <a:pt x="7840712" y="803989"/>
                </a:lnTo>
                <a:lnTo>
                  <a:pt x="7809488" y="834981"/>
                </a:lnTo>
                <a:lnTo>
                  <a:pt x="7769705" y="855293"/>
                </a:lnTo>
                <a:lnTo>
                  <a:pt x="7723632" y="862583"/>
                </a:lnTo>
                <a:close/>
              </a:path>
            </a:pathLst>
          </a:custGeom>
          <a:solidFill>
            <a:srgbClr val="FFFFFF">
              <a:alpha val="89843"/>
            </a:srgbClr>
          </a:solidFill>
        </p:spPr>
        <p:txBody>
          <a:bodyPr wrap="square" lIns="0" tIns="0" rIns="0" bIns="0" rtlCol="0"/>
          <a:lstStyle/>
          <a:p>
            <a:endParaRPr/>
          </a:p>
        </p:txBody>
      </p:sp>
      <p:sp>
        <p:nvSpPr>
          <p:cNvPr id="8" name="object 8"/>
          <p:cNvSpPr/>
          <p:nvPr/>
        </p:nvSpPr>
        <p:spPr>
          <a:xfrm>
            <a:off x="1507235" y="1516380"/>
            <a:ext cx="7893050" cy="890268"/>
          </a:xfrm>
          <a:custGeom>
            <a:avLst/>
            <a:gdLst/>
            <a:ahLst/>
            <a:cxnLst/>
            <a:rect l="l" t="t" r="r" b="b"/>
            <a:pathLst>
              <a:path w="7893050" h="890269">
                <a:moveTo>
                  <a:pt x="7737348" y="890016"/>
                </a:moveTo>
                <a:lnTo>
                  <a:pt x="4572" y="890016"/>
                </a:lnTo>
                <a:lnTo>
                  <a:pt x="0" y="883920"/>
                </a:lnTo>
                <a:lnTo>
                  <a:pt x="0" y="6096"/>
                </a:lnTo>
                <a:lnTo>
                  <a:pt x="4572" y="0"/>
                </a:lnTo>
                <a:lnTo>
                  <a:pt x="7735824" y="0"/>
                </a:lnTo>
                <a:lnTo>
                  <a:pt x="7767828" y="3048"/>
                </a:lnTo>
                <a:lnTo>
                  <a:pt x="7783068" y="7620"/>
                </a:lnTo>
                <a:lnTo>
                  <a:pt x="7796784" y="12192"/>
                </a:lnTo>
                <a:lnTo>
                  <a:pt x="7799527" y="13716"/>
                </a:lnTo>
                <a:lnTo>
                  <a:pt x="24383" y="13716"/>
                </a:lnTo>
                <a:lnTo>
                  <a:pt x="12192" y="25908"/>
                </a:lnTo>
                <a:lnTo>
                  <a:pt x="24383" y="25908"/>
                </a:lnTo>
                <a:lnTo>
                  <a:pt x="24383" y="864108"/>
                </a:lnTo>
                <a:lnTo>
                  <a:pt x="12192" y="864108"/>
                </a:lnTo>
                <a:lnTo>
                  <a:pt x="24383" y="876299"/>
                </a:lnTo>
                <a:lnTo>
                  <a:pt x="7798308" y="876299"/>
                </a:lnTo>
                <a:lnTo>
                  <a:pt x="7783068" y="882396"/>
                </a:lnTo>
                <a:lnTo>
                  <a:pt x="7769352" y="886968"/>
                </a:lnTo>
                <a:lnTo>
                  <a:pt x="7737348" y="890016"/>
                </a:lnTo>
                <a:close/>
              </a:path>
              <a:path w="7893050" h="890269">
                <a:moveTo>
                  <a:pt x="24383" y="25908"/>
                </a:moveTo>
                <a:lnTo>
                  <a:pt x="12192" y="25908"/>
                </a:lnTo>
                <a:lnTo>
                  <a:pt x="24383" y="13716"/>
                </a:lnTo>
                <a:lnTo>
                  <a:pt x="24383" y="25908"/>
                </a:lnTo>
                <a:close/>
              </a:path>
              <a:path w="7893050" h="890269">
                <a:moveTo>
                  <a:pt x="7798308" y="876299"/>
                </a:moveTo>
                <a:lnTo>
                  <a:pt x="24383" y="876299"/>
                </a:lnTo>
                <a:lnTo>
                  <a:pt x="24383" y="864108"/>
                </a:lnTo>
                <a:lnTo>
                  <a:pt x="7749540" y="864108"/>
                </a:lnTo>
                <a:lnTo>
                  <a:pt x="7761732" y="861060"/>
                </a:lnTo>
                <a:lnTo>
                  <a:pt x="7798308" y="848868"/>
                </a:lnTo>
                <a:lnTo>
                  <a:pt x="7837932" y="816864"/>
                </a:lnTo>
                <a:lnTo>
                  <a:pt x="7862316" y="772668"/>
                </a:lnTo>
                <a:lnTo>
                  <a:pt x="7868412" y="733044"/>
                </a:lnTo>
                <a:lnTo>
                  <a:pt x="7868412" y="158496"/>
                </a:lnTo>
                <a:lnTo>
                  <a:pt x="7862316" y="118872"/>
                </a:lnTo>
                <a:lnTo>
                  <a:pt x="7845552" y="83820"/>
                </a:lnTo>
                <a:lnTo>
                  <a:pt x="7837932" y="74676"/>
                </a:lnTo>
                <a:lnTo>
                  <a:pt x="7830312" y="64008"/>
                </a:lnTo>
                <a:lnTo>
                  <a:pt x="7787640" y="36576"/>
                </a:lnTo>
                <a:lnTo>
                  <a:pt x="7751064" y="25908"/>
                </a:lnTo>
                <a:lnTo>
                  <a:pt x="24383" y="25908"/>
                </a:lnTo>
                <a:lnTo>
                  <a:pt x="24383" y="13716"/>
                </a:lnTo>
                <a:lnTo>
                  <a:pt x="7799527" y="13716"/>
                </a:lnTo>
                <a:lnTo>
                  <a:pt x="7824216" y="27432"/>
                </a:lnTo>
                <a:lnTo>
                  <a:pt x="7856220" y="56388"/>
                </a:lnTo>
                <a:lnTo>
                  <a:pt x="7880604" y="96012"/>
                </a:lnTo>
                <a:lnTo>
                  <a:pt x="7892796" y="140208"/>
                </a:lnTo>
                <a:lnTo>
                  <a:pt x="7892796" y="748284"/>
                </a:lnTo>
                <a:lnTo>
                  <a:pt x="7880604" y="794003"/>
                </a:lnTo>
                <a:lnTo>
                  <a:pt x="7857744" y="832103"/>
                </a:lnTo>
                <a:lnTo>
                  <a:pt x="7824216" y="862584"/>
                </a:lnTo>
                <a:lnTo>
                  <a:pt x="7812024" y="870203"/>
                </a:lnTo>
                <a:lnTo>
                  <a:pt x="7798308" y="876299"/>
                </a:lnTo>
                <a:close/>
              </a:path>
              <a:path w="7893050" h="890269">
                <a:moveTo>
                  <a:pt x="24383" y="876299"/>
                </a:moveTo>
                <a:lnTo>
                  <a:pt x="12192" y="864108"/>
                </a:lnTo>
                <a:lnTo>
                  <a:pt x="24383" y="864108"/>
                </a:lnTo>
                <a:lnTo>
                  <a:pt x="24383" y="876299"/>
                </a:lnTo>
                <a:close/>
              </a:path>
            </a:pathLst>
          </a:custGeom>
          <a:solidFill>
            <a:srgbClr val="8064A1"/>
          </a:solidFill>
        </p:spPr>
        <p:txBody>
          <a:bodyPr wrap="square" lIns="0" tIns="0" rIns="0" bIns="0" rtlCol="0"/>
          <a:lstStyle/>
          <a:p>
            <a:endParaRPr/>
          </a:p>
        </p:txBody>
      </p:sp>
      <p:sp>
        <p:nvSpPr>
          <p:cNvPr id="9" name="object 9"/>
          <p:cNvSpPr txBox="1"/>
          <p:nvPr/>
        </p:nvSpPr>
        <p:spPr>
          <a:xfrm>
            <a:off x="1031252" y="1275589"/>
            <a:ext cx="8275320" cy="911145"/>
          </a:xfrm>
          <a:prstGeom prst="rect">
            <a:avLst/>
          </a:prstGeom>
        </p:spPr>
        <p:txBody>
          <a:bodyPr vert="horz" wrap="square" lIns="0" tIns="13333" rIns="0" bIns="0" rtlCol="0">
            <a:spAutoFit/>
          </a:bodyPr>
          <a:lstStyle/>
          <a:p>
            <a:pPr marL="12697">
              <a:lnSpc>
                <a:spcPts val="2215"/>
              </a:lnSpc>
              <a:spcBef>
                <a:spcPts val="105"/>
              </a:spcBef>
            </a:pPr>
            <a:endParaRPr sz="2000" dirty="0">
              <a:latin typeface="Times New Roman"/>
              <a:cs typeface="Times New Roman"/>
            </a:endParaRPr>
          </a:p>
          <a:p>
            <a:pPr marL="833561" marR="5080" indent="-229181">
              <a:lnSpc>
                <a:spcPts val="2280"/>
              </a:lnSpc>
              <a:spcBef>
                <a:spcPts val="191"/>
              </a:spcBef>
              <a:buChar char="•"/>
              <a:tabLst>
                <a:tab pos="833561" algn="l"/>
                <a:tab pos="834196" algn="l"/>
                <a:tab pos="1923601" algn="l"/>
                <a:tab pos="1976927" algn="l"/>
                <a:tab pos="2642886" algn="l"/>
                <a:tab pos="2796521" algn="l"/>
                <a:tab pos="3008562" algn="l"/>
                <a:tab pos="3178701" algn="l"/>
                <a:tab pos="4444595" algn="l"/>
                <a:tab pos="4835030" algn="l"/>
                <a:tab pos="4904228" algn="l"/>
                <a:tab pos="5233716" algn="l"/>
                <a:tab pos="5381002" algn="l"/>
                <a:tab pos="5880629" algn="l"/>
                <a:tab pos="6281856" algn="l"/>
                <a:tab pos="7001143" algn="l"/>
                <a:tab pos="7319203" algn="l"/>
                <a:tab pos="7366182" algn="l"/>
                <a:tab pos="7888030" algn="l"/>
              </a:tabLst>
            </a:pPr>
            <a:r>
              <a:rPr lang="en-US" sz="2500" dirty="0"/>
              <a:t>Understand and utilize different renewable sources of energy</a:t>
            </a:r>
            <a:endParaRPr sz="2200" dirty="0">
              <a:latin typeface="Times New Roman"/>
              <a:cs typeface="Times New Roman"/>
            </a:endParaRPr>
          </a:p>
        </p:txBody>
      </p:sp>
      <p:sp>
        <p:nvSpPr>
          <p:cNvPr id="11" name="object 11"/>
          <p:cNvSpPr/>
          <p:nvPr/>
        </p:nvSpPr>
        <p:spPr>
          <a:xfrm>
            <a:off x="743714" y="2790444"/>
            <a:ext cx="775970" cy="1096010"/>
          </a:xfrm>
          <a:custGeom>
            <a:avLst/>
            <a:gdLst/>
            <a:ahLst/>
            <a:cxnLst/>
            <a:rect l="l" t="t" r="r" b="b"/>
            <a:pathLst>
              <a:path w="775969" h="1096010">
                <a:moveTo>
                  <a:pt x="775716" y="387096"/>
                </a:moveTo>
                <a:lnTo>
                  <a:pt x="387095" y="387096"/>
                </a:lnTo>
                <a:lnTo>
                  <a:pt x="775716" y="0"/>
                </a:lnTo>
                <a:lnTo>
                  <a:pt x="775716" y="387096"/>
                </a:lnTo>
                <a:close/>
              </a:path>
              <a:path w="775969" h="1096010">
                <a:moveTo>
                  <a:pt x="399288" y="1095756"/>
                </a:moveTo>
                <a:lnTo>
                  <a:pt x="374951" y="1095756"/>
                </a:lnTo>
                <a:lnTo>
                  <a:pt x="0" y="719328"/>
                </a:lnTo>
                <a:lnTo>
                  <a:pt x="0" y="0"/>
                </a:lnTo>
                <a:lnTo>
                  <a:pt x="387095" y="387096"/>
                </a:lnTo>
                <a:lnTo>
                  <a:pt x="775716" y="387096"/>
                </a:lnTo>
                <a:lnTo>
                  <a:pt x="775715" y="719328"/>
                </a:lnTo>
                <a:lnTo>
                  <a:pt x="399288" y="1095756"/>
                </a:lnTo>
                <a:close/>
              </a:path>
            </a:pathLst>
          </a:custGeom>
          <a:solidFill>
            <a:srgbClr val="675DAA"/>
          </a:solidFill>
        </p:spPr>
        <p:txBody>
          <a:bodyPr wrap="square" lIns="0" tIns="0" rIns="0" bIns="0" rtlCol="0"/>
          <a:lstStyle/>
          <a:p>
            <a:endParaRPr/>
          </a:p>
        </p:txBody>
      </p:sp>
      <p:sp>
        <p:nvSpPr>
          <p:cNvPr id="12" name="object 12"/>
          <p:cNvSpPr/>
          <p:nvPr/>
        </p:nvSpPr>
        <p:spPr>
          <a:xfrm>
            <a:off x="731520" y="2758439"/>
            <a:ext cx="800100" cy="1127760"/>
          </a:xfrm>
          <a:custGeom>
            <a:avLst/>
            <a:gdLst/>
            <a:ahLst/>
            <a:cxnLst/>
            <a:rect l="l" t="t" r="r" b="b"/>
            <a:pathLst>
              <a:path w="800100" h="1127760">
                <a:moveTo>
                  <a:pt x="426719" y="409956"/>
                </a:moveTo>
                <a:lnTo>
                  <a:pt x="408431" y="409956"/>
                </a:lnTo>
                <a:lnTo>
                  <a:pt x="400049" y="401542"/>
                </a:lnTo>
                <a:lnTo>
                  <a:pt x="800099" y="0"/>
                </a:lnTo>
                <a:lnTo>
                  <a:pt x="800099" y="32004"/>
                </a:lnTo>
                <a:lnTo>
                  <a:pt x="775715" y="32004"/>
                </a:lnTo>
                <a:lnTo>
                  <a:pt x="775633" y="61042"/>
                </a:lnTo>
                <a:lnTo>
                  <a:pt x="426719" y="409956"/>
                </a:lnTo>
                <a:close/>
              </a:path>
              <a:path w="800100" h="1127760">
                <a:moveTo>
                  <a:pt x="394704" y="1127759"/>
                </a:moveTo>
                <a:lnTo>
                  <a:pt x="368923" y="1127759"/>
                </a:lnTo>
                <a:lnTo>
                  <a:pt x="0" y="757428"/>
                </a:lnTo>
                <a:lnTo>
                  <a:pt x="0" y="0"/>
                </a:lnTo>
                <a:lnTo>
                  <a:pt x="31884" y="32004"/>
                </a:lnTo>
                <a:lnTo>
                  <a:pt x="24383" y="32004"/>
                </a:lnTo>
                <a:lnTo>
                  <a:pt x="3047" y="39624"/>
                </a:lnTo>
                <a:lnTo>
                  <a:pt x="24302" y="60959"/>
                </a:lnTo>
                <a:lnTo>
                  <a:pt x="24383" y="742188"/>
                </a:lnTo>
                <a:lnTo>
                  <a:pt x="21335" y="742188"/>
                </a:lnTo>
                <a:lnTo>
                  <a:pt x="24383" y="751331"/>
                </a:lnTo>
                <a:lnTo>
                  <a:pt x="30444" y="751331"/>
                </a:lnTo>
                <a:lnTo>
                  <a:pt x="400049" y="1122393"/>
                </a:lnTo>
                <a:lnTo>
                  <a:pt x="394704" y="1127759"/>
                </a:lnTo>
                <a:close/>
              </a:path>
              <a:path w="800100" h="1127760">
                <a:moveTo>
                  <a:pt x="24383" y="61042"/>
                </a:moveTo>
                <a:lnTo>
                  <a:pt x="3047" y="39624"/>
                </a:lnTo>
                <a:lnTo>
                  <a:pt x="24383" y="32004"/>
                </a:lnTo>
                <a:lnTo>
                  <a:pt x="24383" y="61042"/>
                </a:lnTo>
                <a:close/>
              </a:path>
              <a:path w="800100" h="1127760">
                <a:moveTo>
                  <a:pt x="399287" y="437387"/>
                </a:moveTo>
                <a:lnTo>
                  <a:pt x="24383" y="61042"/>
                </a:lnTo>
                <a:lnTo>
                  <a:pt x="24383" y="32004"/>
                </a:lnTo>
                <a:lnTo>
                  <a:pt x="31884" y="32004"/>
                </a:lnTo>
                <a:lnTo>
                  <a:pt x="400049" y="401542"/>
                </a:lnTo>
                <a:lnTo>
                  <a:pt x="391667" y="409956"/>
                </a:lnTo>
                <a:lnTo>
                  <a:pt x="426719" y="409956"/>
                </a:lnTo>
                <a:lnTo>
                  <a:pt x="399287" y="437387"/>
                </a:lnTo>
                <a:close/>
              </a:path>
              <a:path w="800100" h="1127760">
                <a:moveTo>
                  <a:pt x="775715" y="60959"/>
                </a:moveTo>
                <a:lnTo>
                  <a:pt x="775715" y="32004"/>
                </a:lnTo>
                <a:lnTo>
                  <a:pt x="797051" y="39624"/>
                </a:lnTo>
                <a:lnTo>
                  <a:pt x="775715" y="60959"/>
                </a:lnTo>
                <a:close/>
              </a:path>
              <a:path w="800100" h="1127760">
                <a:moveTo>
                  <a:pt x="775715" y="745248"/>
                </a:moveTo>
                <a:lnTo>
                  <a:pt x="775715" y="60959"/>
                </a:lnTo>
                <a:lnTo>
                  <a:pt x="797051" y="39624"/>
                </a:lnTo>
                <a:lnTo>
                  <a:pt x="775715" y="32004"/>
                </a:lnTo>
                <a:lnTo>
                  <a:pt x="800099" y="32004"/>
                </a:lnTo>
                <a:lnTo>
                  <a:pt x="800099" y="742188"/>
                </a:lnTo>
                <a:lnTo>
                  <a:pt x="778763" y="742188"/>
                </a:lnTo>
                <a:lnTo>
                  <a:pt x="775715" y="745248"/>
                </a:lnTo>
                <a:close/>
              </a:path>
              <a:path w="800100" h="1127760">
                <a:moveTo>
                  <a:pt x="408431" y="409956"/>
                </a:moveTo>
                <a:lnTo>
                  <a:pt x="391667" y="409956"/>
                </a:lnTo>
                <a:lnTo>
                  <a:pt x="400049" y="401542"/>
                </a:lnTo>
                <a:lnTo>
                  <a:pt x="408431" y="409956"/>
                </a:lnTo>
                <a:close/>
              </a:path>
              <a:path w="800100" h="1127760">
                <a:moveTo>
                  <a:pt x="24383" y="751331"/>
                </a:moveTo>
                <a:lnTo>
                  <a:pt x="21335" y="742188"/>
                </a:lnTo>
                <a:lnTo>
                  <a:pt x="24383" y="745248"/>
                </a:lnTo>
                <a:lnTo>
                  <a:pt x="24383" y="751331"/>
                </a:lnTo>
                <a:close/>
              </a:path>
              <a:path w="800100" h="1127760">
                <a:moveTo>
                  <a:pt x="24383" y="745248"/>
                </a:moveTo>
                <a:lnTo>
                  <a:pt x="21335" y="742188"/>
                </a:lnTo>
                <a:lnTo>
                  <a:pt x="24383" y="742188"/>
                </a:lnTo>
                <a:lnTo>
                  <a:pt x="24383" y="745248"/>
                </a:lnTo>
                <a:close/>
              </a:path>
              <a:path w="800100" h="1127760">
                <a:moveTo>
                  <a:pt x="775715" y="751331"/>
                </a:moveTo>
                <a:lnTo>
                  <a:pt x="775715" y="745248"/>
                </a:lnTo>
                <a:lnTo>
                  <a:pt x="778763" y="742188"/>
                </a:lnTo>
                <a:lnTo>
                  <a:pt x="775715" y="751331"/>
                </a:lnTo>
                <a:close/>
              </a:path>
              <a:path w="800100" h="1127760">
                <a:moveTo>
                  <a:pt x="800099" y="751331"/>
                </a:moveTo>
                <a:lnTo>
                  <a:pt x="775715" y="751331"/>
                </a:lnTo>
                <a:lnTo>
                  <a:pt x="778763" y="742188"/>
                </a:lnTo>
                <a:lnTo>
                  <a:pt x="800099" y="742188"/>
                </a:lnTo>
                <a:lnTo>
                  <a:pt x="800099" y="751331"/>
                </a:lnTo>
                <a:close/>
              </a:path>
              <a:path w="800100" h="1127760">
                <a:moveTo>
                  <a:pt x="30444" y="751331"/>
                </a:moveTo>
                <a:lnTo>
                  <a:pt x="24383" y="751331"/>
                </a:lnTo>
                <a:lnTo>
                  <a:pt x="24383" y="745248"/>
                </a:lnTo>
                <a:lnTo>
                  <a:pt x="30444" y="751331"/>
                </a:lnTo>
                <a:close/>
              </a:path>
              <a:path w="800100" h="1127760">
                <a:moveTo>
                  <a:pt x="429768" y="1127759"/>
                </a:moveTo>
                <a:lnTo>
                  <a:pt x="405395" y="1127759"/>
                </a:lnTo>
                <a:lnTo>
                  <a:pt x="400049" y="1122393"/>
                </a:lnTo>
                <a:lnTo>
                  <a:pt x="775715" y="745248"/>
                </a:lnTo>
                <a:lnTo>
                  <a:pt x="775715" y="751331"/>
                </a:lnTo>
                <a:lnTo>
                  <a:pt x="800099" y="751331"/>
                </a:lnTo>
                <a:lnTo>
                  <a:pt x="800099" y="757428"/>
                </a:lnTo>
                <a:lnTo>
                  <a:pt x="429768" y="1127759"/>
                </a:lnTo>
                <a:close/>
              </a:path>
              <a:path w="800100" h="1127760">
                <a:moveTo>
                  <a:pt x="405395" y="1127759"/>
                </a:moveTo>
                <a:lnTo>
                  <a:pt x="394704" y="1127759"/>
                </a:lnTo>
                <a:lnTo>
                  <a:pt x="400049" y="1122393"/>
                </a:lnTo>
                <a:lnTo>
                  <a:pt x="405395" y="1127759"/>
                </a:lnTo>
                <a:close/>
              </a:path>
            </a:pathLst>
          </a:custGeom>
          <a:solidFill>
            <a:srgbClr val="675DAA"/>
          </a:solidFill>
        </p:spPr>
        <p:txBody>
          <a:bodyPr wrap="square" lIns="0" tIns="0" rIns="0" bIns="0" rtlCol="0"/>
          <a:lstStyle/>
          <a:p>
            <a:endParaRPr/>
          </a:p>
        </p:txBody>
      </p:sp>
      <p:sp>
        <p:nvSpPr>
          <p:cNvPr id="13" name="object 13"/>
          <p:cNvSpPr txBox="1"/>
          <p:nvPr/>
        </p:nvSpPr>
        <p:spPr>
          <a:xfrm>
            <a:off x="892490" y="3138988"/>
            <a:ext cx="475615" cy="344414"/>
          </a:xfrm>
          <a:prstGeom prst="rect">
            <a:avLst/>
          </a:prstGeom>
        </p:spPr>
        <p:txBody>
          <a:bodyPr vert="horz" wrap="square" lIns="0" tIns="12697" rIns="0" bIns="0" rtlCol="0">
            <a:spAutoFit/>
          </a:bodyPr>
          <a:lstStyle/>
          <a:p>
            <a:pPr marL="12697">
              <a:spcBef>
                <a:spcPts val="100"/>
              </a:spcBef>
            </a:pPr>
            <a:r>
              <a:rPr sz="2100" spc="-30" dirty="0">
                <a:solidFill>
                  <a:srgbClr val="FFFFFF"/>
                </a:solidFill>
                <a:latin typeface="Calibri"/>
                <a:cs typeface="Calibri"/>
              </a:rPr>
              <a:t>C</a:t>
            </a:r>
            <a:r>
              <a:rPr sz="2100" spc="-4" dirty="0">
                <a:solidFill>
                  <a:srgbClr val="FFFFFF"/>
                </a:solidFill>
                <a:latin typeface="Calibri"/>
                <a:cs typeface="Calibri"/>
              </a:rPr>
              <a:t>O</a:t>
            </a:r>
            <a:r>
              <a:rPr sz="2100" dirty="0">
                <a:solidFill>
                  <a:srgbClr val="FFFFFF"/>
                </a:solidFill>
                <a:latin typeface="Calibri"/>
                <a:cs typeface="Calibri"/>
              </a:rPr>
              <a:t>2</a:t>
            </a:r>
            <a:endParaRPr sz="2100">
              <a:latin typeface="Calibri"/>
              <a:cs typeface="Calibri"/>
            </a:endParaRPr>
          </a:p>
        </p:txBody>
      </p:sp>
      <p:sp>
        <p:nvSpPr>
          <p:cNvPr id="14" name="object 14"/>
          <p:cNvSpPr/>
          <p:nvPr/>
        </p:nvSpPr>
        <p:spPr>
          <a:xfrm>
            <a:off x="1519427" y="2723389"/>
            <a:ext cx="7868920" cy="853440"/>
          </a:xfrm>
          <a:custGeom>
            <a:avLst/>
            <a:gdLst/>
            <a:ahLst/>
            <a:cxnLst/>
            <a:rect l="l" t="t" r="r" b="b"/>
            <a:pathLst>
              <a:path w="7868920" h="853439">
                <a:moveTo>
                  <a:pt x="7726680" y="853440"/>
                </a:moveTo>
                <a:lnTo>
                  <a:pt x="0" y="853440"/>
                </a:lnTo>
                <a:lnTo>
                  <a:pt x="0" y="0"/>
                </a:lnTo>
                <a:lnTo>
                  <a:pt x="7726680" y="0"/>
                </a:lnTo>
                <a:lnTo>
                  <a:pt x="7771266" y="7278"/>
                </a:lnTo>
                <a:lnTo>
                  <a:pt x="7810146" y="27505"/>
                </a:lnTo>
                <a:lnTo>
                  <a:pt x="7840907" y="58265"/>
                </a:lnTo>
                <a:lnTo>
                  <a:pt x="7861133" y="97145"/>
                </a:lnTo>
                <a:lnTo>
                  <a:pt x="7868412" y="141732"/>
                </a:lnTo>
                <a:lnTo>
                  <a:pt x="7868412" y="710184"/>
                </a:lnTo>
                <a:lnTo>
                  <a:pt x="7861133" y="755513"/>
                </a:lnTo>
                <a:lnTo>
                  <a:pt x="7840907" y="794845"/>
                </a:lnTo>
                <a:lnTo>
                  <a:pt x="7810146" y="825837"/>
                </a:lnTo>
                <a:lnTo>
                  <a:pt x="7771266" y="846149"/>
                </a:lnTo>
                <a:lnTo>
                  <a:pt x="7726680" y="853440"/>
                </a:lnTo>
                <a:close/>
              </a:path>
            </a:pathLst>
          </a:custGeom>
          <a:solidFill>
            <a:srgbClr val="FFFFFF">
              <a:alpha val="89843"/>
            </a:srgbClr>
          </a:solidFill>
        </p:spPr>
        <p:txBody>
          <a:bodyPr wrap="square" lIns="0" tIns="0" rIns="0" bIns="0" rtlCol="0"/>
          <a:lstStyle/>
          <a:p>
            <a:endParaRPr/>
          </a:p>
        </p:txBody>
      </p:sp>
      <p:sp>
        <p:nvSpPr>
          <p:cNvPr id="15" name="object 15"/>
          <p:cNvSpPr/>
          <p:nvPr/>
        </p:nvSpPr>
        <p:spPr>
          <a:xfrm>
            <a:off x="1507235" y="2711197"/>
            <a:ext cx="7893050" cy="878205"/>
          </a:xfrm>
          <a:custGeom>
            <a:avLst/>
            <a:gdLst/>
            <a:ahLst/>
            <a:cxnLst/>
            <a:rect l="l" t="t" r="r" b="b"/>
            <a:pathLst>
              <a:path w="7893050" h="878204">
                <a:moveTo>
                  <a:pt x="7738872" y="877824"/>
                </a:moveTo>
                <a:lnTo>
                  <a:pt x="4572" y="877824"/>
                </a:lnTo>
                <a:lnTo>
                  <a:pt x="0" y="871728"/>
                </a:lnTo>
                <a:lnTo>
                  <a:pt x="0" y="6096"/>
                </a:lnTo>
                <a:lnTo>
                  <a:pt x="4572" y="0"/>
                </a:lnTo>
                <a:lnTo>
                  <a:pt x="7754112" y="0"/>
                </a:lnTo>
                <a:lnTo>
                  <a:pt x="7769352" y="3048"/>
                </a:lnTo>
                <a:lnTo>
                  <a:pt x="7783068" y="6096"/>
                </a:lnTo>
                <a:lnTo>
                  <a:pt x="7798308" y="12192"/>
                </a:lnTo>
                <a:lnTo>
                  <a:pt x="24383" y="12192"/>
                </a:lnTo>
                <a:lnTo>
                  <a:pt x="12192" y="25908"/>
                </a:lnTo>
                <a:lnTo>
                  <a:pt x="24383" y="25908"/>
                </a:lnTo>
                <a:lnTo>
                  <a:pt x="24383" y="851916"/>
                </a:lnTo>
                <a:lnTo>
                  <a:pt x="12192" y="851916"/>
                </a:lnTo>
                <a:lnTo>
                  <a:pt x="24383" y="865632"/>
                </a:lnTo>
                <a:lnTo>
                  <a:pt x="7799832" y="865632"/>
                </a:lnTo>
                <a:lnTo>
                  <a:pt x="7784592" y="870203"/>
                </a:lnTo>
                <a:lnTo>
                  <a:pt x="7770876" y="874776"/>
                </a:lnTo>
                <a:lnTo>
                  <a:pt x="7738872" y="877824"/>
                </a:lnTo>
                <a:close/>
              </a:path>
              <a:path w="7893050" h="878204">
                <a:moveTo>
                  <a:pt x="24383" y="25908"/>
                </a:moveTo>
                <a:lnTo>
                  <a:pt x="12192" y="25908"/>
                </a:lnTo>
                <a:lnTo>
                  <a:pt x="24383" y="12192"/>
                </a:lnTo>
                <a:lnTo>
                  <a:pt x="24383" y="25908"/>
                </a:lnTo>
                <a:close/>
              </a:path>
              <a:path w="7893050" h="878204">
                <a:moveTo>
                  <a:pt x="7799832" y="865632"/>
                </a:moveTo>
                <a:lnTo>
                  <a:pt x="24383" y="865632"/>
                </a:lnTo>
                <a:lnTo>
                  <a:pt x="24383" y="851916"/>
                </a:lnTo>
                <a:lnTo>
                  <a:pt x="7751064" y="851916"/>
                </a:lnTo>
                <a:lnTo>
                  <a:pt x="7763256" y="850392"/>
                </a:lnTo>
                <a:lnTo>
                  <a:pt x="7799832" y="836676"/>
                </a:lnTo>
                <a:lnTo>
                  <a:pt x="7837932" y="806196"/>
                </a:lnTo>
                <a:lnTo>
                  <a:pt x="7862316" y="762000"/>
                </a:lnTo>
                <a:lnTo>
                  <a:pt x="7868412" y="722376"/>
                </a:lnTo>
                <a:lnTo>
                  <a:pt x="7868412" y="155448"/>
                </a:lnTo>
                <a:lnTo>
                  <a:pt x="7862316" y="117348"/>
                </a:lnTo>
                <a:lnTo>
                  <a:pt x="7845552" y="82296"/>
                </a:lnTo>
                <a:lnTo>
                  <a:pt x="7810500" y="47244"/>
                </a:lnTo>
                <a:lnTo>
                  <a:pt x="7764780" y="27432"/>
                </a:lnTo>
                <a:lnTo>
                  <a:pt x="7752588" y="25908"/>
                </a:lnTo>
                <a:lnTo>
                  <a:pt x="24383" y="25908"/>
                </a:lnTo>
                <a:lnTo>
                  <a:pt x="24383" y="12192"/>
                </a:lnTo>
                <a:lnTo>
                  <a:pt x="7798308" y="12192"/>
                </a:lnTo>
                <a:lnTo>
                  <a:pt x="7812024" y="18288"/>
                </a:lnTo>
                <a:lnTo>
                  <a:pt x="7847076" y="44196"/>
                </a:lnTo>
                <a:lnTo>
                  <a:pt x="7874508" y="80772"/>
                </a:lnTo>
                <a:lnTo>
                  <a:pt x="7892796" y="138684"/>
                </a:lnTo>
                <a:lnTo>
                  <a:pt x="7892796" y="737616"/>
                </a:lnTo>
                <a:lnTo>
                  <a:pt x="7880604" y="783336"/>
                </a:lnTo>
                <a:lnTo>
                  <a:pt x="7857744" y="821436"/>
                </a:lnTo>
                <a:lnTo>
                  <a:pt x="7825740" y="850392"/>
                </a:lnTo>
                <a:lnTo>
                  <a:pt x="7812024" y="859536"/>
                </a:lnTo>
                <a:lnTo>
                  <a:pt x="7799832" y="865632"/>
                </a:lnTo>
                <a:close/>
              </a:path>
              <a:path w="7893050" h="878204">
                <a:moveTo>
                  <a:pt x="24383" y="865632"/>
                </a:moveTo>
                <a:lnTo>
                  <a:pt x="12192" y="851916"/>
                </a:lnTo>
                <a:lnTo>
                  <a:pt x="24383" y="851916"/>
                </a:lnTo>
                <a:lnTo>
                  <a:pt x="24383" y="865632"/>
                </a:lnTo>
                <a:close/>
              </a:path>
            </a:pathLst>
          </a:custGeom>
          <a:solidFill>
            <a:srgbClr val="675DAA"/>
          </a:solidFill>
        </p:spPr>
        <p:txBody>
          <a:bodyPr wrap="square" lIns="0" tIns="0" rIns="0" bIns="0" rtlCol="0"/>
          <a:lstStyle/>
          <a:p>
            <a:endParaRPr/>
          </a:p>
        </p:txBody>
      </p:sp>
      <p:sp>
        <p:nvSpPr>
          <p:cNvPr id="16" name="object 16"/>
          <p:cNvSpPr txBox="1"/>
          <p:nvPr/>
        </p:nvSpPr>
        <p:spPr>
          <a:xfrm>
            <a:off x="1662143" y="2788462"/>
            <a:ext cx="7343775" cy="827777"/>
          </a:xfrm>
          <a:prstGeom prst="rect">
            <a:avLst/>
          </a:prstGeom>
        </p:spPr>
        <p:txBody>
          <a:bodyPr vert="horz" wrap="square" lIns="0" tIns="57771" rIns="0" bIns="0" rtlCol="0">
            <a:spAutoFit/>
          </a:bodyPr>
          <a:lstStyle/>
          <a:p>
            <a:pPr marL="285683" indent="-285683">
              <a:buFont typeface="Arial" pitchFamily="34" charset="0"/>
              <a:buChar char="•"/>
            </a:pPr>
            <a:r>
              <a:rPr lang="en-US" sz="2500" dirty="0">
                <a:latin typeface="Times New Roman" pitchFamily="18" charset="0"/>
                <a:cs typeface="Times New Roman" pitchFamily="18" charset="0"/>
              </a:rPr>
              <a:t>Utilize the knowledge of solar energy and apply different method of  solar energy</a:t>
            </a:r>
          </a:p>
        </p:txBody>
      </p:sp>
      <p:sp>
        <p:nvSpPr>
          <p:cNvPr id="17" name="object 17"/>
          <p:cNvSpPr/>
          <p:nvPr/>
        </p:nvSpPr>
        <p:spPr>
          <a:xfrm>
            <a:off x="743714" y="3788666"/>
            <a:ext cx="775970" cy="97790"/>
          </a:xfrm>
          <a:custGeom>
            <a:avLst/>
            <a:gdLst/>
            <a:ahLst/>
            <a:cxnLst/>
            <a:rect l="l" t="t" r="r" b="b"/>
            <a:pathLst>
              <a:path w="775969" h="97789">
                <a:moveTo>
                  <a:pt x="775716" y="97535"/>
                </a:moveTo>
                <a:lnTo>
                  <a:pt x="678180" y="97535"/>
                </a:lnTo>
                <a:lnTo>
                  <a:pt x="775716" y="0"/>
                </a:lnTo>
                <a:lnTo>
                  <a:pt x="775716" y="97535"/>
                </a:lnTo>
                <a:close/>
              </a:path>
              <a:path w="775969" h="97789">
                <a:moveTo>
                  <a:pt x="97153" y="97535"/>
                </a:moveTo>
                <a:lnTo>
                  <a:pt x="0" y="97535"/>
                </a:lnTo>
                <a:lnTo>
                  <a:pt x="0" y="0"/>
                </a:lnTo>
                <a:lnTo>
                  <a:pt x="97153" y="97535"/>
                </a:lnTo>
                <a:close/>
              </a:path>
            </a:pathLst>
          </a:custGeom>
          <a:solidFill>
            <a:srgbClr val="5667B3"/>
          </a:solidFill>
        </p:spPr>
        <p:txBody>
          <a:bodyPr wrap="square" lIns="0" tIns="0" rIns="0" bIns="0" rtlCol="0"/>
          <a:lstStyle/>
          <a:p>
            <a:endParaRPr/>
          </a:p>
        </p:txBody>
      </p:sp>
      <p:sp>
        <p:nvSpPr>
          <p:cNvPr id="18" name="object 18"/>
          <p:cNvSpPr/>
          <p:nvPr/>
        </p:nvSpPr>
        <p:spPr>
          <a:xfrm>
            <a:off x="731520" y="3758186"/>
            <a:ext cx="800100" cy="128270"/>
          </a:xfrm>
          <a:custGeom>
            <a:avLst/>
            <a:gdLst/>
            <a:ahLst/>
            <a:cxnLst/>
            <a:rect l="l" t="t" r="r" b="b"/>
            <a:pathLst>
              <a:path w="800100" h="128270">
                <a:moveTo>
                  <a:pt x="708320" y="128015"/>
                </a:moveTo>
                <a:lnTo>
                  <a:pt x="672559" y="128015"/>
                </a:lnTo>
                <a:lnTo>
                  <a:pt x="800099" y="0"/>
                </a:lnTo>
                <a:lnTo>
                  <a:pt x="800099" y="30480"/>
                </a:lnTo>
                <a:lnTo>
                  <a:pt x="775715" y="30480"/>
                </a:lnTo>
                <a:lnTo>
                  <a:pt x="775715" y="60878"/>
                </a:lnTo>
                <a:lnTo>
                  <a:pt x="708320" y="128015"/>
                </a:lnTo>
                <a:close/>
              </a:path>
              <a:path w="800100" h="128270">
                <a:moveTo>
                  <a:pt x="775715" y="60878"/>
                </a:moveTo>
                <a:lnTo>
                  <a:pt x="775715" y="30480"/>
                </a:lnTo>
                <a:lnTo>
                  <a:pt x="797051" y="39624"/>
                </a:lnTo>
                <a:lnTo>
                  <a:pt x="775715" y="60878"/>
                </a:lnTo>
                <a:close/>
              </a:path>
              <a:path w="800100" h="128270">
                <a:moveTo>
                  <a:pt x="800099" y="128015"/>
                </a:moveTo>
                <a:lnTo>
                  <a:pt x="775715" y="128015"/>
                </a:lnTo>
                <a:lnTo>
                  <a:pt x="775715" y="60878"/>
                </a:lnTo>
                <a:lnTo>
                  <a:pt x="797051" y="39624"/>
                </a:lnTo>
                <a:lnTo>
                  <a:pt x="775715" y="30480"/>
                </a:lnTo>
                <a:lnTo>
                  <a:pt x="800099" y="30480"/>
                </a:lnTo>
                <a:lnTo>
                  <a:pt x="800099" y="128015"/>
                </a:lnTo>
                <a:close/>
              </a:path>
              <a:path w="800100" h="128270">
                <a:moveTo>
                  <a:pt x="24383" y="128015"/>
                </a:moveTo>
                <a:lnTo>
                  <a:pt x="0" y="128015"/>
                </a:lnTo>
                <a:lnTo>
                  <a:pt x="0" y="0"/>
                </a:lnTo>
                <a:lnTo>
                  <a:pt x="30366" y="30480"/>
                </a:lnTo>
                <a:lnTo>
                  <a:pt x="24383" y="30480"/>
                </a:lnTo>
                <a:lnTo>
                  <a:pt x="3047" y="39624"/>
                </a:lnTo>
                <a:lnTo>
                  <a:pt x="24383" y="60959"/>
                </a:lnTo>
                <a:lnTo>
                  <a:pt x="24383" y="128015"/>
                </a:lnTo>
                <a:close/>
              </a:path>
              <a:path w="800100" h="128270">
                <a:moveTo>
                  <a:pt x="24383" y="60959"/>
                </a:moveTo>
                <a:lnTo>
                  <a:pt x="3047" y="39624"/>
                </a:lnTo>
                <a:lnTo>
                  <a:pt x="24383" y="30480"/>
                </a:lnTo>
                <a:lnTo>
                  <a:pt x="24383" y="60959"/>
                </a:lnTo>
                <a:close/>
              </a:path>
              <a:path w="800100" h="128270">
                <a:moveTo>
                  <a:pt x="127539" y="128015"/>
                </a:moveTo>
                <a:lnTo>
                  <a:pt x="91439" y="128015"/>
                </a:lnTo>
                <a:lnTo>
                  <a:pt x="24383" y="60959"/>
                </a:lnTo>
                <a:lnTo>
                  <a:pt x="24383" y="30480"/>
                </a:lnTo>
                <a:lnTo>
                  <a:pt x="30366" y="30480"/>
                </a:lnTo>
                <a:lnTo>
                  <a:pt x="127539" y="128015"/>
                </a:lnTo>
                <a:close/>
              </a:path>
            </a:pathLst>
          </a:custGeom>
          <a:solidFill>
            <a:srgbClr val="5667B3"/>
          </a:solidFill>
        </p:spPr>
        <p:txBody>
          <a:bodyPr wrap="square" lIns="0" tIns="0" rIns="0" bIns="0" rtlCol="0"/>
          <a:lstStyle/>
          <a:p>
            <a:endParaRPr/>
          </a:p>
        </p:txBody>
      </p:sp>
      <p:sp>
        <p:nvSpPr>
          <p:cNvPr id="19" name="object 19"/>
          <p:cNvSpPr/>
          <p:nvPr/>
        </p:nvSpPr>
        <p:spPr>
          <a:xfrm>
            <a:off x="1519430" y="3788666"/>
            <a:ext cx="7864475" cy="97790"/>
          </a:xfrm>
          <a:custGeom>
            <a:avLst/>
            <a:gdLst/>
            <a:ahLst/>
            <a:cxnLst/>
            <a:rect l="l" t="t" r="r" b="b"/>
            <a:pathLst>
              <a:path w="7864475" h="97789">
                <a:moveTo>
                  <a:pt x="7863858" y="97535"/>
                </a:moveTo>
                <a:lnTo>
                  <a:pt x="0" y="97535"/>
                </a:lnTo>
                <a:lnTo>
                  <a:pt x="0" y="0"/>
                </a:lnTo>
                <a:lnTo>
                  <a:pt x="7748016" y="0"/>
                </a:lnTo>
                <a:lnTo>
                  <a:pt x="7795117" y="9382"/>
                </a:lnTo>
                <a:lnTo>
                  <a:pt x="7833360" y="35052"/>
                </a:lnTo>
                <a:lnTo>
                  <a:pt x="7859030" y="73294"/>
                </a:lnTo>
                <a:lnTo>
                  <a:pt x="7863858" y="97535"/>
                </a:lnTo>
                <a:close/>
              </a:path>
            </a:pathLst>
          </a:custGeom>
          <a:solidFill>
            <a:srgbClr val="FFFFFF">
              <a:alpha val="89843"/>
            </a:srgbClr>
          </a:solidFill>
        </p:spPr>
        <p:txBody>
          <a:bodyPr wrap="square" lIns="0" tIns="0" rIns="0" bIns="0" rtlCol="0"/>
          <a:lstStyle/>
          <a:p>
            <a:endParaRPr/>
          </a:p>
        </p:txBody>
      </p:sp>
      <p:sp>
        <p:nvSpPr>
          <p:cNvPr id="20" name="object 20"/>
          <p:cNvSpPr/>
          <p:nvPr/>
        </p:nvSpPr>
        <p:spPr>
          <a:xfrm>
            <a:off x="1507235" y="3776474"/>
            <a:ext cx="7891145" cy="109855"/>
          </a:xfrm>
          <a:custGeom>
            <a:avLst/>
            <a:gdLst/>
            <a:ahLst/>
            <a:cxnLst/>
            <a:rect l="l" t="t" r="r" b="b"/>
            <a:pathLst>
              <a:path w="7891145" h="109854">
                <a:moveTo>
                  <a:pt x="24383" y="109727"/>
                </a:moveTo>
                <a:lnTo>
                  <a:pt x="0" y="109727"/>
                </a:lnTo>
                <a:lnTo>
                  <a:pt x="0" y="4571"/>
                </a:lnTo>
                <a:lnTo>
                  <a:pt x="4572" y="0"/>
                </a:lnTo>
                <a:lnTo>
                  <a:pt x="7773924" y="0"/>
                </a:lnTo>
                <a:lnTo>
                  <a:pt x="7786116" y="1524"/>
                </a:lnTo>
                <a:lnTo>
                  <a:pt x="7799832" y="6096"/>
                </a:lnTo>
                <a:lnTo>
                  <a:pt x="7812024" y="9144"/>
                </a:lnTo>
                <a:lnTo>
                  <a:pt x="7817358" y="12192"/>
                </a:lnTo>
                <a:lnTo>
                  <a:pt x="24383" y="12192"/>
                </a:lnTo>
                <a:lnTo>
                  <a:pt x="12192" y="24384"/>
                </a:lnTo>
                <a:lnTo>
                  <a:pt x="24383" y="24384"/>
                </a:lnTo>
                <a:lnTo>
                  <a:pt x="24383" y="109727"/>
                </a:lnTo>
                <a:close/>
              </a:path>
              <a:path w="7891145" h="109854">
                <a:moveTo>
                  <a:pt x="24383" y="24384"/>
                </a:moveTo>
                <a:lnTo>
                  <a:pt x="12192" y="24384"/>
                </a:lnTo>
                <a:lnTo>
                  <a:pt x="24383" y="12192"/>
                </a:lnTo>
                <a:lnTo>
                  <a:pt x="24383" y="24384"/>
                </a:lnTo>
                <a:close/>
              </a:path>
              <a:path w="7891145" h="109854">
                <a:moveTo>
                  <a:pt x="7890764" y="109727"/>
                </a:moveTo>
                <a:lnTo>
                  <a:pt x="7865146" y="109727"/>
                </a:lnTo>
                <a:lnTo>
                  <a:pt x="7863840" y="100584"/>
                </a:lnTo>
                <a:lnTo>
                  <a:pt x="7850124" y="73152"/>
                </a:lnTo>
                <a:lnTo>
                  <a:pt x="7821168" y="44196"/>
                </a:lnTo>
                <a:lnTo>
                  <a:pt x="7792212" y="30480"/>
                </a:lnTo>
                <a:lnTo>
                  <a:pt x="7783068" y="27432"/>
                </a:lnTo>
                <a:lnTo>
                  <a:pt x="7772400" y="25908"/>
                </a:lnTo>
                <a:lnTo>
                  <a:pt x="7760208" y="24384"/>
                </a:lnTo>
                <a:lnTo>
                  <a:pt x="24383" y="24384"/>
                </a:lnTo>
                <a:lnTo>
                  <a:pt x="24383" y="12192"/>
                </a:lnTo>
                <a:lnTo>
                  <a:pt x="7817358" y="12192"/>
                </a:lnTo>
                <a:lnTo>
                  <a:pt x="7833360" y="21336"/>
                </a:lnTo>
                <a:lnTo>
                  <a:pt x="7862316" y="47244"/>
                </a:lnTo>
                <a:lnTo>
                  <a:pt x="7886700" y="92964"/>
                </a:lnTo>
                <a:lnTo>
                  <a:pt x="7889748" y="105156"/>
                </a:lnTo>
                <a:lnTo>
                  <a:pt x="7890764" y="109727"/>
                </a:lnTo>
                <a:close/>
              </a:path>
            </a:pathLst>
          </a:custGeom>
          <a:solidFill>
            <a:srgbClr val="5667B3"/>
          </a:solidFill>
        </p:spPr>
        <p:txBody>
          <a:bodyPr wrap="square" lIns="0" tIns="0" rIns="0" bIns="0" rtlCol="0"/>
          <a:lstStyle/>
          <a:p>
            <a:endParaRPr/>
          </a:p>
        </p:txBody>
      </p:sp>
      <p:sp>
        <p:nvSpPr>
          <p:cNvPr id="24" name="object 24"/>
          <p:cNvSpPr/>
          <p:nvPr/>
        </p:nvSpPr>
        <p:spPr>
          <a:xfrm>
            <a:off x="1118665" y="3886200"/>
            <a:ext cx="24765" cy="12700"/>
          </a:xfrm>
          <a:custGeom>
            <a:avLst/>
            <a:gdLst/>
            <a:ahLst/>
            <a:cxnLst/>
            <a:rect l="l" t="t" r="r" b="b"/>
            <a:pathLst>
              <a:path w="24765" h="12700">
                <a:moveTo>
                  <a:pt x="12144" y="12192"/>
                </a:moveTo>
                <a:lnTo>
                  <a:pt x="0" y="0"/>
                </a:lnTo>
                <a:lnTo>
                  <a:pt x="24336" y="0"/>
                </a:lnTo>
                <a:lnTo>
                  <a:pt x="12144" y="12192"/>
                </a:lnTo>
                <a:close/>
              </a:path>
            </a:pathLst>
          </a:custGeom>
          <a:solidFill>
            <a:srgbClr val="675DAA"/>
          </a:solidFill>
        </p:spPr>
        <p:txBody>
          <a:bodyPr wrap="square" lIns="0" tIns="0" rIns="0" bIns="0" rtlCol="0"/>
          <a:lstStyle/>
          <a:p>
            <a:endParaRPr/>
          </a:p>
        </p:txBody>
      </p:sp>
      <p:sp>
        <p:nvSpPr>
          <p:cNvPr id="25" name="object 25"/>
          <p:cNvSpPr/>
          <p:nvPr/>
        </p:nvSpPr>
        <p:spPr>
          <a:xfrm>
            <a:off x="1100443" y="3886199"/>
            <a:ext cx="60960" cy="30480"/>
          </a:xfrm>
          <a:custGeom>
            <a:avLst/>
            <a:gdLst/>
            <a:ahLst/>
            <a:cxnLst/>
            <a:rect l="l" t="t" r="r" b="b"/>
            <a:pathLst>
              <a:path w="60959" h="30479">
                <a:moveTo>
                  <a:pt x="30364" y="30480"/>
                </a:moveTo>
                <a:lnTo>
                  <a:pt x="0" y="0"/>
                </a:lnTo>
                <a:lnTo>
                  <a:pt x="25781" y="0"/>
                </a:lnTo>
                <a:lnTo>
                  <a:pt x="22744" y="3048"/>
                </a:lnTo>
                <a:lnTo>
                  <a:pt x="57796" y="3048"/>
                </a:lnTo>
                <a:lnTo>
                  <a:pt x="30364" y="30480"/>
                </a:lnTo>
                <a:close/>
              </a:path>
              <a:path w="60959" h="30479">
                <a:moveTo>
                  <a:pt x="39508" y="3048"/>
                </a:moveTo>
                <a:lnTo>
                  <a:pt x="22744" y="3048"/>
                </a:lnTo>
                <a:lnTo>
                  <a:pt x="25781" y="0"/>
                </a:lnTo>
                <a:lnTo>
                  <a:pt x="36472" y="0"/>
                </a:lnTo>
                <a:lnTo>
                  <a:pt x="39508" y="3048"/>
                </a:lnTo>
                <a:close/>
              </a:path>
              <a:path w="60959" h="30479">
                <a:moveTo>
                  <a:pt x="57796" y="3048"/>
                </a:moveTo>
                <a:lnTo>
                  <a:pt x="39508" y="3048"/>
                </a:lnTo>
                <a:lnTo>
                  <a:pt x="36472" y="0"/>
                </a:lnTo>
                <a:lnTo>
                  <a:pt x="60844" y="0"/>
                </a:lnTo>
                <a:lnTo>
                  <a:pt x="57796" y="3048"/>
                </a:lnTo>
                <a:close/>
              </a:path>
            </a:pathLst>
          </a:custGeom>
          <a:solidFill>
            <a:srgbClr val="675DAA"/>
          </a:solidFill>
        </p:spPr>
        <p:txBody>
          <a:bodyPr wrap="square" lIns="0" tIns="0" rIns="0" bIns="0" rtlCol="0"/>
          <a:lstStyle/>
          <a:p>
            <a:endParaRPr/>
          </a:p>
        </p:txBody>
      </p:sp>
      <p:sp>
        <p:nvSpPr>
          <p:cNvPr id="26" name="object 26"/>
          <p:cNvSpPr/>
          <p:nvPr/>
        </p:nvSpPr>
        <p:spPr>
          <a:xfrm>
            <a:off x="743714" y="3886203"/>
            <a:ext cx="775970" cy="1010919"/>
          </a:xfrm>
          <a:custGeom>
            <a:avLst/>
            <a:gdLst/>
            <a:ahLst/>
            <a:cxnLst/>
            <a:rect l="l" t="t" r="r" b="b"/>
            <a:pathLst>
              <a:path w="775969" h="1010920">
                <a:moveTo>
                  <a:pt x="387095" y="1010412"/>
                </a:moveTo>
                <a:lnTo>
                  <a:pt x="0" y="623316"/>
                </a:lnTo>
                <a:lnTo>
                  <a:pt x="0" y="0"/>
                </a:lnTo>
                <a:lnTo>
                  <a:pt x="97153" y="0"/>
                </a:lnTo>
                <a:lnTo>
                  <a:pt x="387095" y="291084"/>
                </a:lnTo>
                <a:lnTo>
                  <a:pt x="775716" y="291084"/>
                </a:lnTo>
                <a:lnTo>
                  <a:pt x="775715" y="623316"/>
                </a:lnTo>
                <a:lnTo>
                  <a:pt x="387095" y="1010412"/>
                </a:lnTo>
                <a:close/>
              </a:path>
              <a:path w="775969" h="1010920">
                <a:moveTo>
                  <a:pt x="775716" y="291084"/>
                </a:moveTo>
                <a:lnTo>
                  <a:pt x="387095" y="291084"/>
                </a:lnTo>
                <a:lnTo>
                  <a:pt x="678180" y="0"/>
                </a:lnTo>
                <a:lnTo>
                  <a:pt x="775716" y="0"/>
                </a:lnTo>
                <a:lnTo>
                  <a:pt x="775716" y="291084"/>
                </a:lnTo>
                <a:close/>
              </a:path>
            </a:pathLst>
          </a:custGeom>
          <a:solidFill>
            <a:srgbClr val="5667B3"/>
          </a:solidFill>
        </p:spPr>
        <p:txBody>
          <a:bodyPr wrap="square" lIns="0" tIns="0" rIns="0" bIns="0" rtlCol="0"/>
          <a:lstStyle/>
          <a:p>
            <a:endParaRPr/>
          </a:p>
        </p:txBody>
      </p:sp>
      <p:sp>
        <p:nvSpPr>
          <p:cNvPr id="27" name="object 27"/>
          <p:cNvSpPr/>
          <p:nvPr/>
        </p:nvSpPr>
        <p:spPr>
          <a:xfrm>
            <a:off x="731520" y="3886200"/>
            <a:ext cx="800100" cy="1028699"/>
          </a:xfrm>
          <a:custGeom>
            <a:avLst/>
            <a:gdLst/>
            <a:ahLst/>
            <a:cxnLst/>
            <a:rect l="l" t="t" r="r" b="b"/>
            <a:pathLst>
              <a:path w="800100" h="1028700">
                <a:moveTo>
                  <a:pt x="399287" y="1028700"/>
                </a:moveTo>
                <a:lnTo>
                  <a:pt x="0" y="627888"/>
                </a:lnTo>
                <a:lnTo>
                  <a:pt x="0" y="0"/>
                </a:lnTo>
                <a:lnTo>
                  <a:pt x="24383" y="0"/>
                </a:lnTo>
                <a:lnTo>
                  <a:pt x="24383" y="614172"/>
                </a:lnTo>
                <a:lnTo>
                  <a:pt x="21335" y="614172"/>
                </a:lnTo>
                <a:lnTo>
                  <a:pt x="24383" y="623316"/>
                </a:lnTo>
                <a:lnTo>
                  <a:pt x="30479" y="623316"/>
                </a:lnTo>
                <a:lnTo>
                  <a:pt x="400049" y="992886"/>
                </a:lnTo>
                <a:lnTo>
                  <a:pt x="391667" y="1001268"/>
                </a:lnTo>
                <a:lnTo>
                  <a:pt x="426719" y="1001268"/>
                </a:lnTo>
                <a:lnTo>
                  <a:pt x="399287" y="1028700"/>
                </a:lnTo>
                <a:close/>
              </a:path>
              <a:path w="800100" h="1028700">
                <a:moveTo>
                  <a:pt x="399287" y="307848"/>
                </a:moveTo>
                <a:lnTo>
                  <a:pt x="91439" y="0"/>
                </a:lnTo>
                <a:lnTo>
                  <a:pt x="127539" y="0"/>
                </a:lnTo>
                <a:lnTo>
                  <a:pt x="400049" y="273526"/>
                </a:lnTo>
                <a:lnTo>
                  <a:pt x="391667" y="281940"/>
                </a:lnTo>
                <a:lnTo>
                  <a:pt x="425295" y="281940"/>
                </a:lnTo>
                <a:lnTo>
                  <a:pt x="399287" y="307848"/>
                </a:lnTo>
                <a:close/>
              </a:path>
              <a:path w="800100" h="1028700">
                <a:moveTo>
                  <a:pt x="425295" y="281940"/>
                </a:moveTo>
                <a:lnTo>
                  <a:pt x="408431" y="281940"/>
                </a:lnTo>
                <a:lnTo>
                  <a:pt x="400049" y="273526"/>
                </a:lnTo>
                <a:lnTo>
                  <a:pt x="672559" y="0"/>
                </a:lnTo>
                <a:lnTo>
                  <a:pt x="708320" y="0"/>
                </a:lnTo>
                <a:lnTo>
                  <a:pt x="425295" y="281940"/>
                </a:lnTo>
                <a:close/>
              </a:path>
              <a:path w="800100" h="1028700">
                <a:moveTo>
                  <a:pt x="775715" y="617220"/>
                </a:moveTo>
                <a:lnTo>
                  <a:pt x="775715" y="0"/>
                </a:lnTo>
                <a:lnTo>
                  <a:pt x="800099" y="0"/>
                </a:lnTo>
                <a:lnTo>
                  <a:pt x="800099" y="614172"/>
                </a:lnTo>
                <a:lnTo>
                  <a:pt x="778763" y="614172"/>
                </a:lnTo>
                <a:lnTo>
                  <a:pt x="775715" y="617220"/>
                </a:lnTo>
                <a:close/>
              </a:path>
              <a:path w="800100" h="1028700">
                <a:moveTo>
                  <a:pt x="408431" y="281940"/>
                </a:moveTo>
                <a:lnTo>
                  <a:pt x="391667" y="281940"/>
                </a:lnTo>
                <a:lnTo>
                  <a:pt x="400049" y="273526"/>
                </a:lnTo>
                <a:lnTo>
                  <a:pt x="408431" y="281940"/>
                </a:lnTo>
                <a:close/>
              </a:path>
              <a:path w="800100" h="1028700">
                <a:moveTo>
                  <a:pt x="24383" y="623316"/>
                </a:moveTo>
                <a:lnTo>
                  <a:pt x="21335" y="614172"/>
                </a:lnTo>
                <a:lnTo>
                  <a:pt x="24383" y="617220"/>
                </a:lnTo>
                <a:lnTo>
                  <a:pt x="24383" y="623316"/>
                </a:lnTo>
                <a:close/>
              </a:path>
              <a:path w="800100" h="1028700">
                <a:moveTo>
                  <a:pt x="24383" y="617220"/>
                </a:moveTo>
                <a:lnTo>
                  <a:pt x="21335" y="614172"/>
                </a:lnTo>
                <a:lnTo>
                  <a:pt x="24383" y="614172"/>
                </a:lnTo>
                <a:lnTo>
                  <a:pt x="24383" y="617220"/>
                </a:lnTo>
                <a:close/>
              </a:path>
              <a:path w="800100" h="1028700">
                <a:moveTo>
                  <a:pt x="775715" y="623316"/>
                </a:moveTo>
                <a:lnTo>
                  <a:pt x="775715" y="617220"/>
                </a:lnTo>
                <a:lnTo>
                  <a:pt x="778763" y="614172"/>
                </a:lnTo>
                <a:lnTo>
                  <a:pt x="775715" y="623316"/>
                </a:lnTo>
                <a:close/>
              </a:path>
              <a:path w="800100" h="1028700">
                <a:moveTo>
                  <a:pt x="800099" y="623316"/>
                </a:moveTo>
                <a:lnTo>
                  <a:pt x="775715" y="623316"/>
                </a:lnTo>
                <a:lnTo>
                  <a:pt x="778763" y="614172"/>
                </a:lnTo>
                <a:lnTo>
                  <a:pt x="800099" y="614172"/>
                </a:lnTo>
                <a:lnTo>
                  <a:pt x="800099" y="623316"/>
                </a:lnTo>
                <a:close/>
              </a:path>
              <a:path w="800100" h="1028700">
                <a:moveTo>
                  <a:pt x="30479" y="623316"/>
                </a:moveTo>
                <a:lnTo>
                  <a:pt x="24383" y="623316"/>
                </a:lnTo>
                <a:lnTo>
                  <a:pt x="24383" y="617220"/>
                </a:lnTo>
                <a:lnTo>
                  <a:pt x="30479" y="623316"/>
                </a:lnTo>
                <a:close/>
              </a:path>
              <a:path w="800100" h="1028700">
                <a:moveTo>
                  <a:pt x="426719" y="1001268"/>
                </a:moveTo>
                <a:lnTo>
                  <a:pt x="408431" y="1001268"/>
                </a:lnTo>
                <a:lnTo>
                  <a:pt x="400049" y="992886"/>
                </a:lnTo>
                <a:lnTo>
                  <a:pt x="775715" y="617220"/>
                </a:lnTo>
                <a:lnTo>
                  <a:pt x="775715" y="623316"/>
                </a:lnTo>
                <a:lnTo>
                  <a:pt x="800099" y="623316"/>
                </a:lnTo>
                <a:lnTo>
                  <a:pt x="800099" y="627888"/>
                </a:lnTo>
                <a:lnTo>
                  <a:pt x="426719" y="1001268"/>
                </a:lnTo>
                <a:close/>
              </a:path>
              <a:path w="800100" h="1028700">
                <a:moveTo>
                  <a:pt x="408431" y="1001268"/>
                </a:moveTo>
                <a:lnTo>
                  <a:pt x="391667" y="1001268"/>
                </a:lnTo>
                <a:lnTo>
                  <a:pt x="400049" y="992886"/>
                </a:lnTo>
                <a:lnTo>
                  <a:pt x="408431" y="1001268"/>
                </a:lnTo>
                <a:close/>
              </a:path>
            </a:pathLst>
          </a:custGeom>
          <a:solidFill>
            <a:srgbClr val="5667B3"/>
          </a:solidFill>
        </p:spPr>
        <p:txBody>
          <a:bodyPr wrap="square" lIns="0" tIns="0" rIns="0" bIns="0" rtlCol="0"/>
          <a:lstStyle/>
          <a:p>
            <a:endParaRPr/>
          </a:p>
        </p:txBody>
      </p:sp>
      <p:sp>
        <p:nvSpPr>
          <p:cNvPr id="28" name="object 28"/>
          <p:cNvSpPr txBox="1"/>
          <p:nvPr/>
        </p:nvSpPr>
        <p:spPr>
          <a:xfrm>
            <a:off x="892490" y="4137159"/>
            <a:ext cx="475615" cy="344414"/>
          </a:xfrm>
          <a:prstGeom prst="rect">
            <a:avLst/>
          </a:prstGeom>
        </p:spPr>
        <p:txBody>
          <a:bodyPr vert="horz" wrap="square" lIns="0" tIns="12697" rIns="0" bIns="0" rtlCol="0">
            <a:spAutoFit/>
          </a:bodyPr>
          <a:lstStyle/>
          <a:p>
            <a:pPr marL="12697">
              <a:spcBef>
                <a:spcPts val="100"/>
              </a:spcBef>
            </a:pPr>
            <a:r>
              <a:rPr sz="2100" spc="-30" dirty="0">
                <a:solidFill>
                  <a:srgbClr val="FFFFFF"/>
                </a:solidFill>
                <a:latin typeface="Calibri"/>
                <a:cs typeface="Calibri"/>
              </a:rPr>
              <a:t>C</a:t>
            </a:r>
            <a:r>
              <a:rPr sz="2100" spc="-4" dirty="0">
                <a:solidFill>
                  <a:srgbClr val="FFFFFF"/>
                </a:solidFill>
                <a:latin typeface="Calibri"/>
                <a:cs typeface="Calibri"/>
              </a:rPr>
              <a:t>O</a:t>
            </a:r>
            <a:r>
              <a:rPr sz="2100" dirty="0">
                <a:solidFill>
                  <a:srgbClr val="FFFFFF"/>
                </a:solidFill>
                <a:latin typeface="Calibri"/>
                <a:cs typeface="Calibri"/>
              </a:rPr>
              <a:t>3</a:t>
            </a:r>
            <a:endParaRPr sz="2100">
              <a:latin typeface="Calibri"/>
              <a:cs typeface="Calibri"/>
            </a:endParaRPr>
          </a:p>
        </p:txBody>
      </p:sp>
      <p:sp>
        <p:nvSpPr>
          <p:cNvPr id="29" name="object 29"/>
          <p:cNvSpPr/>
          <p:nvPr/>
        </p:nvSpPr>
        <p:spPr>
          <a:xfrm>
            <a:off x="1519427" y="3886202"/>
            <a:ext cx="7868920" cy="623570"/>
          </a:xfrm>
          <a:custGeom>
            <a:avLst/>
            <a:gdLst/>
            <a:ahLst/>
            <a:cxnLst/>
            <a:rect l="l" t="t" r="r" b="b"/>
            <a:pathLst>
              <a:path w="7868920" h="623570">
                <a:moveTo>
                  <a:pt x="7748016" y="623316"/>
                </a:moveTo>
                <a:lnTo>
                  <a:pt x="0" y="623316"/>
                </a:lnTo>
                <a:lnTo>
                  <a:pt x="0" y="0"/>
                </a:lnTo>
                <a:lnTo>
                  <a:pt x="7863858" y="0"/>
                </a:lnTo>
                <a:lnTo>
                  <a:pt x="7868412" y="22860"/>
                </a:lnTo>
                <a:lnTo>
                  <a:pt x="7868412" y="502920"/>
                </a:lnTo>
                <a:lnTo>
                  <a:pt x="7859030" y="550021"/>
                </a:lnTo>
                <a:lnTo>
                  <a:pt x="7833360" y="588264"/>
                </a:lnTo>
                <a:lnTo>
                  <a:pt x="7795117" y="613933"/>
                </a:lnTo>
                <a:lnTo>
                  <a:pt x="7748016" y="623316"/>
                </a:lnTo>
                <a:close/>
              </a:path>
            </a:pathLst>
          </a:custGeom>
          <a:solidFill>
            <a:srgbClr val="FFFFFF">
              <a:alpha val="89843"/>
            </a:srgbClr>
          </a:solidFill>
        </p:spPr>
        <p:txBody>
          <a:bodyPr wrap="square" lIns="0" tIns="0" rIns="0" bIns="0" rtlCol="0"/>
          <a:lstStyle/>
          <a:p>
            <a:pPr marL="297745" marR="5080" indent="-285683">
              <a:lnSpc>
                <a:spcPts val="2300"/>
              </a:lnSpc>
              <a:spcBef>
                <a:spcPts val="455"/>
              </a:spcBef>
              <a:buFont typeface="Arial" pitchFamily="34" charset="0"/>
              <a:buChar char="•"/>
              <a:tabLst>
                <a:tab pos="241243" algn="l"/>
                <a:tab pos="241877" algn="l"/>
              </a:tabLst>
            </a:pPr>
            <a:r>
              <a:rPr lang="en-US" sz="2500" spc="-4" dirty="0">
                <a:latin typeface="Times New Roman"/>
                <a:cs typeface="Times New Roman"/>
              </a:rPr>
              <a:t>Understand the procedure and application of micro and small hydro energy system.</a:t>
            </a:r>
            <a:endParaRPr lang="en-US" sz="2500" dirty="0">
              <a:latin typeface="Times New Roman"/>
              <a:cs typeface="Times New Roman"/>
            </a:endParaRPr>
          </a:p>
        </p:txBody>
      </p:sp>
      <p:sp>
        <p:nvSpPr>
          <p:cNvPr id="30" name="object 30"/>
          <p:cNvSpPr/>
          <p:nvPr/>
        </p:nvSpPr>
        <p:spPr>
          <a:xfrm>
            <a:off x="1507235" y="3886201"/>
            <a:ext cx="7893050" cy="635635"/>
          </a:xfrm>
          <a:custGeom>
            <a:avLst/>
            <a:gdLst/>
            <a:ahLst/>
            <a:cxnLst/>
            <a:rect l="l" t="t" r="r" b="b"/>
            <a:pathLst>
              <a:path w="7893050" h="635635">
                <a:moveTo>
                  <a:pt x="7773924" y="635508"/>
                </a:moveTo>
                <a:lnTo>
                  <a:pt x="4572" y="635508"/>
                </a:lnTo>
                <a:lnTo>
                  <a:pt x="0" y="629412"/>
                </a:lnTo>
                <a:lnTo>
                  <a:pt x="0" y="0"/>
                </a:lnTo>
                <a:lnTo>
                  <a:pt x="24383" y="0"/>
                </a:lnTo>
                <a:lnTo>
                  <a:pt x="24383" y="611124"/>
                </a:lnTo>
                <a:lnTo>
                  <a:pt x="12192" y="611124"/>
                </a:lnTo>
                <a:lnTo>
                  <a:pt x="24383" y="623316"/>
                </a:lnTo>
                <a:lnTo>
                  <a:pt x="7815072" y="623316"/>
                </a:lnTo>
                <a:lnTo>
                  <a:pt x="7812024" y="624840"/>
                </a:lnTo>
                <a:lnTo>
                  <a:pt x="7799831" y="629412"/>
                </a:lnTo>
                <a:lnTo>
                  <a:pt x="7787640" y="632460"/>
                </a:lnTo>
                <a:lnTo>
                  <a:pt x="7773924" y="635508"/>
                </a:lnTo>
                <a:close/>
              </a:path>
              <a:path w="7893050" h="635635">
                <a:moveTo>
                  <a:pt x="7815072" y="623316"/>
                </a:moveTo>
                <a:lnTo>
                  <a:pt x="24383" y="623316"/>
                </a:lnTo>
                <a:lnTo>
                  <a:pt x="24383" y="611124"/>
                </a:lnTo>
                <a:lnTo>
                  <a:pt x="7760208" y="611124"/>
                </a:lnTo>
                <a:lnTo>
                  <a:pt x="7781544" y="608076"/>
                </a:lnTo>
                <a:lnTo>
                  <a:pt x="7819644" y="592836"/>
                </a:lnTo>
                <a:lnTo>
                  <a:pt x="7848600" y="563880"/>
                </a:lnTo>
                <a:lnTo>
                  <a:pt x="7862316" y="534924"/>
                </a:lnTo>
                <a:lnTo>
                  <a:pt x="7865364" y="525780"/>
                </a:lnTo>
                <a:lnTo>
                  <a:pt x="7866888" y="515112"/>
                </a:lnTo>
                <a:lnTo>
                  <a:pt x="7868412" y="502920"/>
                </a:lnTo>
                <a:lnTo>
                  <a:pt x="7868412" y="22860"/>
                </a:lnTo>
                <a:lnTo>
                  <a:pt x="7865146" y="0"/>
                </a:lnTo>
                <a:lnTo>
                  <a:pt x="7890764" y="0"/>
                </a:lnTo>
                <a:lnTo>
                  <a:pt x="7892796" y="9144"/>
                </a:lnTo>
                <a:lnTo>
                  <a:pt x="7892796" y="516636"/>
                </a:lnTo>
                <a:lnTo>
                  <a:pt x="7891272" y="528828"/>
                </a:lnTo>
                <a:lnTo>
                  <a:pt x="7886700" y="542544"/>
                </a:lnTo>
                <a:lnTo>
                  <a:pt x="7883652" y="554736"/>
                </a:lnTo>
                <a:lnTo>
                  <a:pt x="7845552" y="605028"/>
                </a:lnTo>
                <a:lnTo>
                  <a:pt x="7824216" y="618744"/>
                </a:lnTo>
                <a:lnTo>
                  <a:pt x="7815072" y="623316"/>
                </a:lnTo>
                <a:close/>
              </a:path>
              <a:path w="7893050" h="635635">
                <a:moveTo>
                  <a:pt x="24383" y="623316"/>
                </a:moveTo>
                <a:lnTo>
                  <a:pt x="12192" y="611124"/>
                </a:lnTo>
                <a:lnTo>
                  <a:pt x="24383" y="611124"/>
                </a:lnTo>
                <a:lnTo>
                  <a:pt x="24383" y="623316"/>
                </a:lnTo>
                <a:close/>
              </a:path>
            </a:pathLst>
          </a:custGeom>
          <a:solidFill>
            <a:srgbClr val="5667B3"/>
          </a:solidFill>
        </p:spPr>
        <p:txBody>
          <a:bodyPr wrap="square" lIns="0" tIns="0" rIns="0" bIns="0" rtlCol="0"/>
          <a:lstStyle/>
          <a:p>
            <a:endParaRPr/>
          </a:p>
        </p:txBody>
      </p:sp>
      <p:sp>
        <p:nvSpPr>
          <p:cNvPr id="32" name="object 32"/>
          <p:cNvSpPr/>
          <p:nvPr/>
        </p:nvSpPr>
        <p:spPr>
          <a:xfrm>
            <a:off x="743714" y="4788410"/>
            <a:ext cx="775970" cy="1108075"/>
          </a:xfrm>
          <a:custGeom>
            <a:avLst/>
            <a:gdLst/>
            <a:ahLst/>
            <a:cxnLst/>
            <a:rect l="l" t="t" r="r" b="b"/>
            <a:pathLst>
              <a:path w="775969" h="1108075">
                <a:moveTo>
                  <a:pt x="387096" y="1107947"/>
                </a:moveTo>
                <a:lnTo>
                  <a:pt x="0" y="719327"/>
                </a:lnTo>
                <a:lnTo>
                  <a:pt x="0" y="0"/>
                </a:lnTo>
                <a:lnTo>
                  <a:pt x="387096" y="387095"/>
                </a:lnTo>
                <a:lnTo>
                  <a:pt x="775716" y="387095"/>
                </a:lnTo>
                <a:lnTo>
                  <a:pt x="775716" y="719327"/>
                </a:lnTo>
                <a:lnTo>
                  <a:pt x="387096" y="1107947"/>
                </a:lnTo>
                <a:close/>
              </a:path>
              <a:path w="775969" h="1108075">
                <a:moveTo>
                  <a:pt x="775716" y="387095"/>
                </a:moveTo>
                <a:lnTo>
                  <a:pt x="387096" y="387095"/>
                </a:lnTo>
                <a:lnTo>
                  <a:pt x="775716" y="0"/>
                </a:lnTo>
                <a:lnTo>
                  <a:pt x="775716" y="387095"/>
                </a:lnTo>
                <a:close/>
              </a:path>
            </a:pathLst>
          </a:custGeom>
          <a:solidFill>
            <a:srgbClr val="5085BC"/>
          </a:solidFill>
        </p:spPr>
        <p:txBody>
          <a:bodyPr wrap="square" lIns="0" tIns="0" rIns="0" bIns="0" rtlCol="0"/>
          <a:lstStyle/>
          <a:p>
            <a:endParaRPr/>
          </a:p>
        </p:txBody>
      </p:sp>
      <p:sp>
        <p:nvSpPr>
          <p:cNvPr id="33" name="object 33"/>
          <p:cNvSpPr/>
          <p:nvPr/>
        </p:nvSpPr>
        <p:spPr>
          <a:xfrm>
            <a:off x="731519" y="4756403"/>
            <a:ext cx="800100" cy="1158239"/>
          </a:xfrm>
          <a:custGeom>
            <a:avLst/>
            <a:gdLst/>
            <a:ahLst/>
            <a:cxnLst/>
            <a:rect l="l" t="t" r="r" b="b"/>
            <a:pathLst>
              <a:path w="800100" h="1158239">
                <a:moveTo>
                  <a:pt x="399287" y="1158240"/>
                </a:moveTo>
                <a:lnTo>
                  <a:pt x="0" y="757427"/>
                </a:lnTo>
                <a:lnTo>
                  <a:pt x="0" y="0"/>
                </a:lnTo>
                <a:lnTo>
                  <a:pt x="31885" y="32004"/>
                </a:lnTo>
                <a:lnTo>
                  <a:pt x="24383" y="32004"/>
                </a:lnTo>
                <a:lnTo>
                  <a:pt x="3048" y="39624"/>
                </a:lnTo>
                <a:lnTo>
                  <a:pt x="24302" y="60959"/>
                </a:lnTo>
                <a:lnTo>
                  <a:pt x="24383" y="742188"/>
                </a:lnTo>
                <a:lnTo>
                  <a:pt x="21335" y="742188"/>
                </a:lnTo>
                <a:lnTo>
                  <a:pt x="24383" y="751331"/>
                </a:lnTo>
                <a:lnTo>
                  <a:pt x="30444" y="751331"/>
                </a:lnTo>
                <a:lnTo>
                  <a:pt x="400050" y="1122393"/>
                </a:lnTo>
                <a:lnTo>
                  <a:pt x="391668" y="1130808"/>
                </a:lnTo>
                <a:lnTo>
                  <a:pt x="426719" y="1130808"/>
                </a:lnTo>
                <a:lnTo>
                  <a:pt x="399287" y="1158240"/>
                </a:lnTo>
                <a:close/>
              </a:path>
              <a:path w="800100" h="1158239">
                <a:moveTo>
                  <a:pt x="426719" y="409956"/>
                </a:moveTo>
                <a:lnTo>
                  <a:pt x="408432" y="409956"/>
                </a:lnTo>
                <a:lnTo>
                  <a:pt x="400050" y="401542"/>
                </a:lnTo>
                <a:lnTo>
                  <a:pt x="800100" y="0"/>
                </a:lnTo>
                <a:lnTo>
                  <a:pt x="800100" y="32004"/>
                </a:lnTo>
                <a:lnTo>
                  <a:pt x="775716" y="32004"/>
                </a:lnTo>
                <a:lnTo>
                  <a:pt x="775633" y="61042"/>
                </a:lnTo>
                <a:lnTo>
                  <a:pt x="426719" y="409956"/>
                </a:lnTo>
                <a:close/>
              </a:path>
              <a:path w="800100" h="1158239">
                <a:moveTo>
                  <a:pt x="24383" y="61042"/>
                </a:moveTo>
                <a:lnTo>
                  <a:pt x="3048" y="39624"/>
                </a:lnTo>
                <a:lnTo>
                  <a:pt x="24383" y="32004"/>
                </a:lnTo>
                <a:lnTo>
                  <a:pt x="24383" y="61042"/>
                </a:lnTo>
                <a:close/>
              </a:path>
              <a:path w="800100" h="1158239">
                <a:moveTo>
                  <a:pt x="399287" y="437387"/>
                </a:moveTo>
                <a:lnTo>
                  <a:pt x="24383" y="61042"/>
                </a:lnTo>
                <a:lnTo>
                  <a:pt x="24383" y="32004"/>
                </a:lnTo>
                <a:lnTo>
                  <a:pt x="31885" y="32004"/>
                </a:lnTo>
                <a:lnTo>
                  <a:pt x="400050" y="401542"/>
                </a:lnTo>
                <a:lnTo>
                  <a:pt x="391668" y="409956"/>
                </a:lnTo>
                <a:lnTo>
                  <a:pt x="426719" y="409956"/>
                </a:lnTo>
                <a:lnTo>
                  <a:pt x="399287" y="437387"/>
                </a:lnTo>
                <a:close/>
              </a:path>
              <a:path w="800100" h="1158239">
                <a:moveTo>
                  <a:pt x="775716" y="60959"/>
                </a:moveTo>
                <a:lnTo>
                  <a:pt x="775716" y="32004"/>
                </a:lnTo>
                <a:lnTo>
                  <a:pt x="797052" y="39624"/>
                </a:lnTo>
                <a:lnTo>
                  <a:pt x="775716" y="60959"/>
                </a:lnTo>
                <a:close/>
              </a:path>
              <a:path w="800100" h="1158239">
                <a:moveTo>
                  <a:pt x="775716" y="745248"/>
                </a:moveTo>
                <a:lnTo>
                  <a:pt x="775716" y="60959"/>
                </a:lnTo>
                <a:lnTo>
                  <a:pt x="797052" y="39624"/>
                </a:lnTo>
                <a:lnTo>
                  <a:pt x="775716" y="32004"/>
                </a:lnTo>
                <a:lnTo>
                  <a:pt x="800100" y="32004"/>
                </a:lnTo>
                <a:lnTo>
                  <a:pt x="800100" y="742188"/>
                </a:lnTo>
                <a:lnTo>
                  <a:pt x="778764" y="742188"/>
                </a:lnTo>
                <a:lnTo>
                  <a:pt x="775716" y="745248"/>
                </a:lnTo>
                <a:close/>
              </a:path>
              <a:path w="800100" h="1158239">
                <a:moveTo>
                  <a:pt x="408432" y="409956"/>
                </a:moveTo>
                <a:lnTo>
                  <a:pt x="391668" y="409956"/>
                </a:lnTo>
                <a:lnTo>
                  <a:pt x="400050" y="401542"/>
                </a:lnTo>
                <a:lnTo>
                  <a:pt x="408432" y="409956"/>
                </a:lnTo>
                <a:close/>
              </a:path>
              <a:path w="800100" h="1158239">
                <a:moveTo>
                  <a:pt x="24383" y="751331"/>
                </a:moveTo>
                <a:lnTo>
                  <a:pt x="21335" y="742188"/>
                </a:lnTo>
                <a:lnTo>
                  <a:pt x="24383" y="745248"/>
                </a:lnTo>
                <a:lnTo>
                  <a:pt x="24383" y="751331"/>
                </a:lnTo>
                <a:close/>
              </a:path>
              <a:path w="800100" h="1158239">
                <a:moveTo>
                  <a:pt x="24383" y="745248"/>
                </a:moveTo>
                <a:lnTo>
                  <a:pt x="21335" y="742188"/>
                </a:lnTo>
                <a:lnTo>
                  <a:pt x="24383" y="742188"/>
                </a:lnTo>
                <a:lnTo>
                  <a:pt x="24383" y="745248"/>
                </a:lnTo>
                <a:close/>
              </a:path>
              <a:path w="800100" h="1158239">
                <a:moveTo>
                  <a:pt x="775716" y="751331"/>
                </a:moveTo>
                <a:lnTo>
                  <a:pt x="775716" y="745248"/>
                </a:lnTo>
                <a:lnTo>
                  <a:pt x="778764" y="742188"/>
                </a:lnTo>
                <a:lnTo>
                  <a:pt x="775716" y="751331"/>
                </a:lnTo>
                <a:close/>
              </a:path>
              <a:path w="800100" h="1158239">
                <a:moveTo>
                  <a:pt x="800100" y="751331"/>
                </a:moveTo>
                <a:lnTo>
                  <a:pt x="775716" y="751331"/>
                </a:lnTo>
                <a:lnTo>
                  <a:pt x="778764" y="742188"/>
                </a:lnTo>
                <a:lnTo>
                  <a:pt x="800100" y="742188"/>
                </a:lnTo>
                <a:lnTo>
                  <a:pt x="800100" y="751331"/>
                </a:lnTo>
                <a:close/>
              </a:path>
              <a:path w="800100" h="1158239">
                <a:moveTo>
                  <a:pt x="30444" y="751331"/>
                </a:moveTo>
                <a:lnTo>
                  <a:pt x="24383" y="751331"/>
                </a:lnTo>
                <a:lnTo>
                  <a:pt x="24383" y="745248"/>
                </a:lnTo>
                <a:lnTo>
                  <a:pt x="30444" y="751331"/>
                </a:lnTo>
                <a:close/>
              </a:path>
              <a:path w="800100" h="1158239">
                <a:moveTo>
                  <a:pt x="426719" y="1130808"/>
                </a:moveTo>
                <a:lnTo>
                  <a:pt x="408432" y="1130808"/>
                </a:lnTo>
                <a:lnTo>
                  <a:pt x="400050" y="1122393"/>
                </a:lnTo>
                <a:lnTo>
                  <a:pt x="775716" y="745248"/>
                </a:lnTo>
                <a:lnTo>
                  <a:pt x="775716" y="751331"/>
                </a:lnTo>
                <a:lnTo>
                  <a:pt x="800100" y="751331"/>
                </a:lnTo>
                <a:lnTo>
                  <a:pt x="800100" y="757427"/>
                </a:lnTo>
                <a:lnTo>
                  <a:pt x="426719" y="1130808"/>
                </a:lnTo>
                <a:close/>
              </a:path>
              <a:path w="800100" h="1158239">
                <a:moveTo>
                  <a:pt x="408432" y="1130808"/>
                </a:moveTo>
                <a:lnTo>
                  <a:pt x="391668" y="1130808"/>
                </a:lnTo>
                <a:lnTo>
                  <a:pt x="400050" y="1122393"/>
                </a:lnTo>
                <a:lnTo>
                  <a:pt x="408432" y="1130808"/>
                </a:lnTo>
                <a:close/>
              </a:path>
            </a:pathLst>
          </a:custGeom>
          <a:solidFill>
            <a:srgbClr val="5085BC"/>
          </a:solidFill>
        </p:spPr>
        <p:txBody>
          <a:bodyPr wrap="square" lIns="0" tIns="0" rIns="0" bIns="0" rtlCol="0"/>
          <a:lstStyle/>
          <a:p>
            <a:endParaRPr/>
          </a:p>
        </p:txBody>
      </p:sp>
      <p:sp>
        <p:nvSpPr>
          <p:cNvPr id="34" name="object 34"/>
          <p:cNvSpPr txBox="1"/>
          <p:nvPr/>
        </p:nvSpPr>
        <p:spPr>
          <a:xfrm>
            <a:off x="892490" y="5136888"/>
            <a:ext cx="475615" cy="344414"/>
          </a:xfrm>
          <a:prstGeom prst="rect">
            <a:avLst/>
          </a:prstGeom>
        </p:spPr>
        <p:txBody>
          <a:bodyPr vert="horz" wrap="square" lIns="0" tIns="12697" rIns="0" bIns="0" rtlCol="0">
            <a:spAutoFit/>
          </a:bodyPr>
          <a:lstStyle/>
          <a:p>
            <a:pPr marL="12697">
              <a:spcBef>
                <a:spcPts val="100"/>
              </a:spcBef>
            </a:pPr>
            <a:r>
              <a:rPr sz="2100" spc="-30" dirty="0">
                <a:solidFill>
                  <a:srgbClr val="FFFFFF"/>
                </a:solidFill>
                <a:latin typeface="Calibri"/>
                <a:cs typeface="Calibri"/>
              </a:rPr>
              <a:t>C</a:t>
            </a:r>
            <a:r>
              <a:rPr sz="2100" spc="-4" dirty="0">
                <a:solidFill>
                  <a:srgbClr val="FFFFFF"/>
                </a:solidFill>
                <a:latin typeface="Calibri"/>
                <a:cs typeface="Calibri"/>
              </a:rPr>
              <a:t>O</a:t>
            </a:r>
            <a:r>
              <a:rPr sz="2100" dirty="0">
                <a:solidFill>
                  <a:srgbClr val="FFFFFF"/>
                </a:solidFill>
                <a:latin typeface="Calibri"/>
                <a:cs typeface="Calibri"/>
              </a:rPr>
              <a:t>4</a:t>
            </a:r>
            <a:endParaRPr sz="2100">
              <a:latin typeface="Calibri"/>
              <a:cs typeface="Calibri"/>
            </a:endParaRPr>
          </a:p>
        </p:txBody>
      </p:sp>
      <p:sp>
        <p:nvSpPr>
          <p:cNvPr id="35" name="object 35"/>
          <p:cNvSpPr/>
          <p:nvPr/>
        </p:nvSpPr>
        <p:spPr>
          <a:xfrm>
            <a:off x="1519427" y="4788410"/>
            <a:ext cx="7868920" cy="719455"/>
          </a:xfrm>
          <a:custGeom>
            <a:avLst/>
            <a:gdLst/>
            <a:ahLst/>
            <a:cxnLst/>
            <a:rect l="l" t="t" r="r" b="b"/>
            <a:pathLst>
              <a:path w="7868920" h="719454">
                <a:moveTo>
                  <a:pt x="7748016" y="719328"/>
                </a:moveTo>
                <a:lnTo>
                  <a:pt x="0" y="719328"/>
                </a:lnTo>
                <a:lnTo>
                  <a:pt x="0" y="0"/>
                </a:lnTo>
                <a:lnTo>
                  <a:pt x="7748016" y="0"/>
                </a:lnTo>
                <a:lnTo>
                  <a:pt x="7795117" y="9358"/>
                </a:lnTo>
                <a:lnTo>
                  <a:pt x="7833360" y="34861"/>
                </a:lnTo>
                <a:lnTo>
                  <a:pt x="7859030" y="72651"/>
                </a:lnTo>
                <a:lnTo>
                  <a:pt x="7868412" y="118872"/>
                </a:lnTo>
                <a:lnTo>
                  <a:pt x="7868412" y="600456"/>
                </a:lnTo>
                <a:lnTo>
                  <a:pt x="7859030" y="646676"/>
                </a:lnTo>
                <a:lnTo>
                  <a:pt x="7833360" y="684466"/>
                </a:lnTo>
                <a:lnTo>
                  <a:pt x="7795117" y="709969"/>
                </a:lnTo>
                <a:lnTo>
                  <a:pt x="7748016" y="719328"/>
                </a:lnTo>
                <a:close/>
              </a:path>
            </a:pathLst>
          </a:custGeom>
          <a:solidFill>
            <a:srgbClr val="FFFFFF">
              <a:alpha val="89843"/>
            </a:srgbClr>
          </a:solidFill>
        </p:spPr>
        <p:txBody>
          <a:bodyPr wrap="square" lIns="0" tIns="0" rIns="0" bIns="0" rtlCol="0"/>
          <a:lstStyle/>
          <a:p>
            <a:pPr marL="342819" indent="-342819">
              <a:buFont typeface="Arial" pitchFamily="34" charset="0"/>
              <a:buChar char="•"/>
            </a:pPr>
            <a:r>
              <a:rPr lang="en-US" sz="2500" dirty="0">
                <a:latin typeface="Times New Roman" pitchFamily="18" charset="0"/>
                <a:cs typeface="Times New Roman" pitchFamily="18" charset="0"/>
              </a:rPr>
              <a:t>Utilize bio mass energy and understand the process of  bio gas generation </a:t>
            </a:r>
          </a:p>
        </p:txBody>
      </p:sp>
      <p:sp>
        <p:nvSpPr>
          <p:cNvPr id="36" name="object 36"/>
          <p:cNvSpPr/>
          <p:nvPr/>
        </p:nvSpPr>
        <p:spPr>
          <a:xfrm>
            <a:off x="1507235" y="4774691"/>
            <a:ext cx="7893050" cy="746760"/>
          </a:xfrm>
          <a:custGeom>
            <a:avLst/>
            <a:gdLst/>
            <a:ahLst/>
            <a:cxnLst/>
            <a:rect l="l" t="t" r="r" b="b"/>
            <a:pathLst>
              <a:path w="7893050" h="746760">
                <a:moveTo>
                  <a:pt x="7761732" y="746760"/>
                </a:moveTo>
                <a:lnTo>
                  <a:pt x="4572" y="746760"/>
                </a:lnTo>
                <a:lnTo>
                  <a:pt x="0" y="740664"/>
                </a:lnTo>
                <a:lnTo>
                  <a:pt x="0" y="6096"/>
                </a:lnTo>
                <a:lnTo>
                  <a:pt x="4572" y="0"/>
                </a:lnTo>
                <a:lnTo>
                  <a:pt x="7760208" y="0"/>
                </a:lnTo>
                <a:lnTo>
                  <a:pt x="7773924" y="1524"/>
                </a:lnTo>
                <a:lnTo>
                  <a:pt x="7786116" y="3048"/>
                </a:lnTo>
                <a:lnTo>
                  <a:pt x="7799832" y="6096"/>
                </a:lnTo>
                <a:lnTo>
                  <a:pt x="7812024" y="10668"/>
                </a:lnTo>
                <a:lnTo>
                  <a:pt x="7817358" y="13716"/>
                </a:lnTo>
                <a:lnTo>
                  <a:pt x="24383" y="13716"/>
                </a:lnTo>
                <a:lnTo>
                  <a:pt x="12192" y="25908"/>
                </a:lnTo>
                <a:lnTo>
                  <a:pt x="24383" y="25908"/>
                </a:lnTo>
                <a:lnTo>
                  <a:pt x="24383" y="720852"/>
                </a:lnTo>
                <a:lnTo>
                  <a:pt x="12192" y="720852"/>
                </a:lnTo>
                <a:lnTo>
                  <a:pt x="24383" y="733044"/>
                </a:lnTo>
                <a:lnTo>
                  <a:pt x="7818120" y="733044"/>
                </a:lnTo>
                <a:lnTo>
                  <a:pt x="7812024" y="736092"/>
                </a:lnTo>
                <a:lnTo>
                  <a:pt x="7799832" y="740664"/>
                </a:lnTo>
                <a:lnTo>
                  <a:pt x="7787640" y="743712"/>
                </a:lnTo>
                <a:lnTo>
                  <a:pt x="7773924" y="745236"/>
                </a:lnTo>
                <a:lnTo>
                  <a:pt x="7761732" y="746760"/>
                </a:lnTo>
                <a:close/>
              </a:path>
              <a:path w="7893050" h="746760">
                <a:moveTo>
                  <a:pt x="24383" y="25908"/>
                </a:moveTo>
                <a:lnTo>
                  <a:pt x="12192" y="25908"/>
                </a:lnTo>
                <a:lnTo>
                  <a:pt x="24383" y="13716"/>
                </a:lnTo>
                <a:lnTo>
                  <a:pt x="24383" y="25908"/>
                </a:lnTo>
                <a:close/>
              </a:path>
              <a:path w="7893050" h="746760">
                <a:moveTo>
                  <a:pt x="7818120" y="733044"/>
                </a:moveTo>
                <a:lnTo>
                  <a:pt x="24383" y="733044"/>
                </a:lnTo>
                <a:lnTo>
                  <a:pt x="24383" y="720852"/>
                </a:lnTo>
                <a:lnTo>
                  <a:pt x="7770876" y="720852"/>
                </a:lnTo>
                <a:lnTo>
                  <a:pt x="7781544" y="719328"/>
                </a:lnTo>
                <a:lnTo>
                  <a:pt x="7828788" y="696468"/>
                </a:lnTo>
                <a:lnTo>
                  <a:pt x="7854696" y="664464"/>
                </a:lnTo>
                <a:lnTo>
                  <a:pt x="7868412" y="614172"/>
                </a:lnTo>
                <a:lnTo>
                  <a:pt x="7868412" y="134112"/>
                </a:lnTo>
                <a:lnTo>
                  <a:pt x="7859268" y="91440"/>
                </a:lnTo>
                <a:lnTo>
                  <a:pt x="7828788" y="50292"/>
                </a:lnTo>
                <a:lnTo>
                  <a:pt x="7792212" y="30480"/>
                </a:lnTo>
                <a:lnTo>
                  <a:pt x="7772400" y="25908"/>
                </a:lnTo>
                <a:lnTo>
                  <a:pt x="24383" y="25908"/>
                </a:lnTo>
                <a:lnTo>
                  <a:pt x="24383" y="13716"/>
                </a:lnTo>
                <a:lnTo>
                  <a:pt x="7817358" y="13716"/>
                </a:lnTo>
                <a:lnTo>
                  <a:pt x="7833360" y="22860"/>
                </a:lnTo>
                <a:lnTo>
                  <a:pt x="7862316" y="48768"/>
                </a:lnTo>
                <a:lnTo>
                  <a:pt x="7886700" y="92964"/>
                </a:lnTo>
                <a:lnTo>
                  <a:pt x="7892796" y="118872"/>
                </a:lnTo>
                <a:lnTo>
                  <a:pt x="7892796" y="626364"/>
                </a:lnTo>
                <a:lnTo>
                  <a:pt x="7891272" y="640080"/>
                </a:lnTo>
                <a:lnTo>
                  <a:pt x="7886700" y="652272"/>
                </a:lnTo>
                <a:lnTo>
                  <a:pt x="7883652" y="664464"/>
                </a:lnTo>
                <a:lnTo>
                  <a:pt x="7863840" y="697992"/>
                </a:lnTo>
                <a:lnTo>
                  <a:pt x="7834884" y="723900"/>
                </a:lnTo>
                <a:lnTo>
                  <a:pt x="7824216" y="729996"/>
                </a:lnTo>
                <a:lnTo>
                  <a:pt x="7818120" y="733044"/>
                </a:lnTo>
                <a:close/>
              </a:path>
              <a:path w="7893050" h="746760">
                <a:moveTo>
                  <a:pt x="24383" y="733044"/>
                </a:moveTo>
                <a:lnTo>
                  <a:pt x="12192" y="720852"/>
                </a:lnTo>
                <a:lnTo>
                  <a:pt x="24383" y="720852"/>
                </a:lnTo>
                <a:lnTo>
                  <a:pt x="24383" y="733044"/>
                </a:lnTo>
                <a:close/>
              </a:path>
            </a:pathLst>
          </a:custGeom>
          <a:solidFill>
            <a:srgbClr val="5085BC"/>
          </a:solidFill>
        </p:spPr>
        <p:txBody>
          <a:bodyPr wrap="square" lIns="0" tIns="0" rIns="0" bIns="0" rtlCol="0"/>
          <a:lstStyle/>
          <a:p>
            <a:endParaRPr/>
          </a:p>
        </p:txBody>
      </p:sp>
      <p:sp>
        <p:nvSpPr>
          <p:cNvPr id="38" name="object 38"/>
          <p:cNvSpPr/>
          <p:nvPr/>
        </p:nvSpPr>
        <p:spPr>
          <a:xfrm>
            <a:off x="743714" y="5841492"/>
            <a:ext cx="775970" cy="1109980"/>
          </a:xfrm>
          <a:custGeom>
            <a:avLst/>
            <a:gdLst/>
            <a:ahLst/>
            <a:cxnLst/>
            <a:rect l="l" t="t" r="r" b="b"/>
            <a:pathLst>
              <a:path w="775969" h="1109979">
                <a:moveTo>
                  <a:pt x="387096" y="1109471"/>
                </a:moveTo>
                <a:lnTo>
                  <a:pt x="0" y="720851"/>
                </a:lnTo>
                <a:lnTo>
                  <a:pt x="0" y="0"/>
                </a:lnTo>
                <a:lnTo>
                  <a:pt x="387096" y="388619"/>
                </a:lnTo>
                <a:lnTo>
                  <a:pt x="775716" y="388619"/>
                </a:lnTo>
                <a:lnTo>
                  <a:pt x="775716" y="720851"/>
                </a:lnTo>
                <a:lnTo>
                  <a:pt x="387096" y="1109471"/>
                </a:lnTo>
                <a:close/>
              </a:path>
              <a:path w="775969" h="1109979">
                <a:moveTo>
                  <a:pt x="775716" y="388619"/>
                </a:moveTo>
                <a:lnTo>
                  <a:pt x="387096" y="388619"/>
                </a:lnTo>
                <a:lnTo>
                  <a:pt x="775716" y="0"/>
                </a:lnTo>
                <a:lnTo>
                  <a:pt x="775716" y="388619"/>
                </a:lnTo>
                <a:close/>
              </a:path>
            </a:pathLst>
          </a:custGeom>
          <a:solidFill>
            <a:srgbClr val="4BACC6"/>
          </a:solidFill>
        </p:spPr>
        <p:txBody>
          <a:bodyPr wrap="square" lIns="0" tIns="0" rIns="0" bIns="0" rtlCol="0"/>
          <a:lstStyle/>
          <a:p>
            <a:endParaRPr/>
          </a:p>
        </p:txBody>
      </p:sp>
      <p:sp>
        <p:nvSpPr>
          <p:cNvPr id="39" name="object 39"/>
          <p:cNvSpPr/>
          <p:nvPr/>
        </p:nvSpPr>
        <p:spPr>
          <a:xfrm>
            <a:off x="731519" y="5811011"/>
            <a:ext cx="800100" cy="1156970"/>
          </a:xfrm>
          <a:custGeom>
            <a:avLst/>
            <a:gdLst/>
            <a:ahLst/>
            <a:cxnLst/>
            <a:rect l="l" t="t" r="r" b="b"/>
            <a:pathLst>
              <a:path w="800100" h="1156970">
                <a:moveTo>
                  <a:pt x="399287" y="1156716"/>
                </a:moveTo>
                <a:lnTo>
                  <a:pt x="0" y="755904"/>
                </a:lnTo>
                <a:lnTo>
                  <a:pt x="0" y="0"/>
                </a:lnTo>
                <a:lnTo>
                  <a:pt x="30366" y="30480"/>
                </a:lnTo>
                <a:lnTo>
                  <a:pt x="24383" y="30480"/>
                </a:lnTo>
                <a:lnTo>
                  <a:pt x="3048" y="39624"/>
                </a:lnTo>
                <a:lnTo>
                  <a:pt x="24302" y="60959"/>
                </a:lnTo>
                <a:lnTo>
                  <a:pt x="24383" y="742188"/>
                </a:lnTo>
                <a:lnTo>
                  <a:pt x="21335" y="742188"/>
                </a:lnTo>
                <a:lnTo>
                  <a:pt x="24383" y="751331"/>
                </a:lnTo>
                <a:lnTo>
                  <a:pt x="30444" y="751331"/>
                </a:lnTo>
                <a:lnTo>
                  <a:pt x="400050" y="1122393"/>
                </a:lnTo>
                <a:lnTo>
                  <a:pt x="391668" y="1130808"/>
                </a:lnTo>
                <a:lnTo>
                  <a:pt x="425196" y="1130808"/>
                </a:lnTo>
                <a:lnTo>
                  <a:pt x="399287" y="1156716"/>
                </a:lnTo>
                <a:close/>
              </a:path>
              <a:path w="800100" h="1156970">
                <a:moveTo>
                  <a:pt x="426719" y="409956"/>
                </a:moveTo>
                <a:lnTo>
                  <a:pt x="408432" y="409956"/>
                </a:lnTo>
                <a:lnTo>
                  <a:pt x="400050" y="401542"/>
                </a:lnTo>
                <a:lnTo>
                  <a:pt x="800100" y="0"/>
                </a:lnTo>
                <a:lnTo>
                  <a:pt x="800100" y="30480"/>
                </a:lnTo>
                <a:lnTo>
                  <a:pt x="775716" y="30480"/>
                </a:lnTo>
                <a:lnTo>
                  <a:pt x="775633" y="61042"/>
                </a:lnTo>
                <a:lnTo>
                  <a:pt x="426719" y="409956"/>
                </a:lnTo>
                <a:close/>
              </a:path>
              <a:path w="800100" h="1156970">
                <a:moveTo>
                  <a:pt x="24383" y="61042"/>
                </a:moveTo>
                <a:lnTo>
                  <a:pt x="3048" y="39624"/>
                </a:lnTo>
                <a:lnTo>
                  <a:pt x="24383" y="30480"/>
                </a:lnTo>
                <a:lnTo>
                  <a:pt x="24383" y="61042"/>
                </a:lnTo>
                <a:close/>
              </a:path>
              <a:path w="800100" h="1156970">
                <a:moveTo>
                  <a:pt x="399287" y="437387"/>
                </a:moveTo>
                <a:lnTo>
                  <a:pt x="24383" y="61042"/>
                </a:lnTo>
                <a:lnTo>
                  <a:pt x="24383" y="30480"/>
                </a:lnTo>
                <a:lnTo>
                  <a:pt x="30366" y="30480"/>
                </a:lnTo>
                <a:lnTo>
                  <a:pt x="400050" y="401542"/>
                </a:lnTo>
                <a:lnTo>
                  <a:pt x="391668" y="409956"/>
                </a:lnTo>
                <a:lnTo>
                  <a:pt x="426719" y="409956"/>
                </a:lnTo>
                <a:lnTo>
                  <a:pt x="399287" y="437387"/>
                </a:lnTo>
                <a:close/>
              </a:path>
              <a:path w="800100" h="1156970">
                <a:moveTo>
                  <a:pt x="775716" y="60959"/>
                </a:moveTo>
                <a:lnTo>
                  <a:pt x="775716" y="30480"/>
                </a:lnTo>
                <a:lnTo>
                  <a:pt x="797052" y="39624"/>
                </a:lnTo>
                <a:lnTo>
                  <a:pt x="775716" y="60959"/>
                </a:lnTo>
                <a:close/>
              </a:path>
              <a:path w="800100" h="1156970">
                <a:moveTo>
                  <a:pt x="775716" y="745248"/>
                </a:moveTo>
                <a:lnTo>
                  <a:pt x="775716" y="60959"/>
                </a:lnTo>
                <a:lnTo>
                  <a:pt x="797052" y="39624"/>
                </a:lnTo>
                <a:lnTo>
                  <a:pt x="775716" y="30480"/>
                </a:lnTo>
                <a:lnTo>
                  <a:pt x="800100" y="30480"/>
                </a:lnTo>
                <a:lnTo>
                  <a:pt x="800100" y="742188"/>
                </a:lnTo>
                <a:lnTo>
                  <a:pt x="778764" y="742188"/>
                </a:lnTo>
                <a:lnTo>
                  <a:pt x="775716" y="745248"/>
                </a:lnTo>
                <a:close/>
              </a:path>
              <a:path w="800100" h="1156970">
                <a:moveTo>
                  <a:pt x="408432" y="409956"/>
                </a:moveTo>
                <a:lnTo>
                  <a:pt x="391668" y="409956"/>
                </a:lnTo>
                <a:lnTo>
                  <a:pt x="400050" y="401542"/>
                </a:lnTo>
                <a:lnTo>
                  <a:pt x="408432" y="409956"/>
                </a:lnTo>
                <a:close/>
              </a:path>
              <a:path w="800100" h="1156970">
                <a:moveTo>
                  <a:pt x="24383" y="751331"/>
                </a:moveTo>
                <a:lnTo>
                  <a:pt x="21335" y="742188"/>
                </a:lnTo>
                <a:lnTo>
                  <a:pt x="24383" y="745248"/>
                </a:lnTo>
                <a:lnTo>
                  <a:pt x="24383" y="751331"/>
                </a:lnTo>
                <a:close/>
              </a:path>
              <a:path w="800100" h="1156970">
                <a:moveTo>
                  <a:pt x="24383" y="745248"/>
                </a:moveTo>
                <a:lnTo>
                  <a:pt x="21335" y="742188"/>
                </a:lnTo>
                <a:lnTo>
                  <a:pt x="24383" y="742188"/>
                </a:lnTo>
                <a:lnTo>
                  <a:pt x="24383" y="745248"/>
                </a:lnTo>
                <a:close/>
              </a:path>
              <a:path w="800100" h="1156970">
                <a:moveTo>
                  <a:pt x="775716" y="751331"/>
                </a:moveTo>
                <a:lnTo>
                  <a:pt x="775716" y="745248"/>
                </a:lnTo>
                <a:lnTo>
                  <a:pt x="778764" y="742188"/>
                </a:lnTo>
                <a:lnTo>
                  <a:pt x="775716" y="751331"/>
                </a:lnTo>
                <a:close/>
              </a:path>
              <a:path w="800100" h="1156970">
                <a:moveTo>
                  <a:pt x="800100" y="751331"/>
                </a:moveTo>
                <a:lnTo>
                  <a:pt x="775716" y="751331"/>
                </a:lnTo>
                <a:lnTo>
                  <a:pt x="778764" y="742188"/>
                </a:lnTo>
                <a:lnTo>
                  <a:pt x="800100" y="742188"/>
                </a:lnTo>
                <a:lnTo>
                  <a:pt x="800100" y="751331"/>
                </a:lnTo>
                <a:close/>
              </a:path>
              <a:path w="800100" h="1156970">
                <a:moveTo>
                  <a:pt x="30444" y="751331"/>
                </a:moveTo>
                <a:lnTo>
                  <a:pt x="24383" y="751331"/>
                </a:lnTo>
                <a:lnTo>
                  <a:pt x="24383" y="745248"/>
                </a:lnTo>
                <a:lnTo>
                  <a:pt x="30444" y="751331"/>
                </a:lnTo>
                <a:close/>
              </a:path>
              <a:path w="800100" h="1156970">
                <a:moveTo>
                  <a:pt x="425196" y="1130808"/>
                </a:moveTo>
                <a:lnTo>
                  <a:pt x="408432" y="1130808"/>
                </a:lnTo>
                <a:lnTo>
                  <a:pt x="400050" y="1122393"/>
                </a:lnTo>
                <a:lnTo>
                  <a:pt x="775716" y="745248"/>
                </a:lnTo>
                <a:lnTo>
                  <a:pt x="775716" y="751331"/>
                </a:lnTo>
                <a:lnTo>
                  <a:pt x="800100" y="751331"/>
                </a:lnTo>
                <a:lnTo>
                  <a:pt x="800100" y="755904"/>
                </a:lnTo>
                <a:lnTo>
                  <a:pt x="425196" y="1130808"/>
                </a:lnTo>
                <a:close/>
              </a:path>
              <a:path w="800100" h="1156970">
                <a:moveTo>
                  <a:pt x="408432" y="1130808"/>
                </a:moveTo>
                <a:lnTo>
                  <a:pt x="391668" y="1130808"/>
                </a:lnTo>
                <a:lnTo>
                  <a:pt x="400050" y="1122393"/>
                </a:lnTo>
                <a:lnTo>
                  <a:pt x="408432" y="1130808"/>
                </a:lnTo>
                <a:close/>
              </a:path>
            </a:pathLst>
          </a:custGeom>
          <a:solidFill>
            <a:srgbClr val="4BACC6"/>
          </a:solidFill>
        </p:spPr>
        <p:txBody>
          <a:bodyPr wrap="square" lIns="0" tIns="0" rIns="0" bIns="0" rtlCol="0"/>
          <a:lstStyle/>
          <a:p>
            <a:endParaRPr/>
          </a:p>
        </p:txBody>
      </p:sp>
      <p:sp>
        <p:nvSpPr>
          <p:cNvPr id="40" name="object 40"/>
          <p:cNvSpPr txBox="1"/>
          <p:nvPr/>
        </p:nvSpPr>
        <p:spPr>
          <a:xfrm>
            <a:off x="892490" y="6190014"/>
            <a:ext cx="475615" cy="344414"/>
          </a:xfrm>
          <a:prstGeom prst="rect">
            <a:avLst/>
          </a:prstGeom>
        </p:spPr>
        <p:txBody>
          <a:bodyPr vert="horz" wrap="square" lIns="0" tIns="12697" rIns="0" bIns="0" rtlCol="0">
            <a:spAutoFit/>
          </a:bodyPr>
          <a:lstStyle/>
          <a:p>
            <a:pPr marL="12697">
              <a:spcBef>
                <a:spcPts val="100"/>
              </a:spcBef>
            </a:pPr>
            <a:r>
              <a:rPr sz="2100" spc="-30" dirty="0">
                <a:solidFill>
                  <a:srgbClr val="FFFFFF"/>
                </a:solidFill>
                <a:latin typeface="Calibri"/>
                <a:cs typeface="Calibri"/>
              </a:rPr>
              <a:t>C</a:t>
            </a:r>
            <a:r>
              <a:rPr sz="2100" spc="-4" dirty="0">
                <a:solidFill>
                  <a:srgbClr val="FFFFFF"/>
                </a:solidFill>
                <a:latin typeface="Calibri"/>
                <a:cs typeface="Calibri"/>
              </a:rPr>
              <a:t>O</a:t>
            </a:r>
            <a:r>
              <a:rPr sz="2100" dirty="0">
                <a:solidFill>
                  <a:srgbClr val="FFFFFF"/>
                </a:solidFill>
                <a:latin typeface="Calibri"/>
                <a:cs typeface="Calibri"/>
              </a:rPr>
              <a:t>5</a:t>
            </a:r>
            <a:endParaRPr sz="2100">
              <a:latin typeface="Calibri"/>
              <a:cs typeface="Calibri"/>
            </a:endParaRPr>
          </a:p>
        </p:txBody>
      </p:sp>
      <p:sp>
        <p:nvSpPr>
          <p:cNvPr id="41" name="object 41"/>
          <p:cNvSpPr/>
          <p:nvPr/>
        </p:nvSpPr>
        <p:spPr>
          <a:xfrm>
            <a:off x="1519427" y="5786628"/>
            <a:ext cx="7868920" cy="830580"/>
          </a:xfrm>
          <a:custGeom>
            <a:avLst/>
            <a:gdLst/>
            <a:ahLst/>
            <a:cxnLst/>
            <a:rect l="l" t="t" r="r" b="b"/>
            <a:pathLst>
              <a:path w="7868920" h="830579">
                <a:moveTo>
                  <a:pt x="7729728" y="830580"/>
                </a:moveTo>
                <a:lnTo>
                  <a:pt x="0" y="830580"/>
                </a:lnTo>
                <a:lnTo>
                  <a:pt x="0" y="0"/>
                </a:lnTo>
                <a:lnTo>
                  <a:pt x="7729728" y="0"/>
                </a:lnTo>
                <a:lnTo>
                  <a:pt x="7773412" y="7107"/>
                </a:lnTo>
                <a:lnTo>
                  <a:pt x="7811463" y="26871"/>
                </a:lnTo>
                <a:lnTo>
                  <a:pt x="7841541" y="56948"/>
                </a:lnTo>
                <a:lnTo>
                  <a:pt x="7861304" y="95000"/>
                </a:lnTo>
                <a:lnTo>
                  <a:pt x="7868412" y="138684"/>
                </a:lnTo>
                <a:lnTo>
                  <a:pt x="7868412" y="691896"/>
                </a:lnTo>
                <a:lnTo>
                  <a:pt x="7861304" y="736165"/>
                </a:lnTo>
                <a:lnTo>
                  <a:pt x="7841541" y="774289"/>
                </a:lnTo>
                <a:lnTo>
                  <a:pt x="7811463" y="804147"/>
                </a:lnTo>
                <a:lnTo>
                  <a:pt x="7773412" y="823618"/>
                </a:lnTo>
                <a:lnTo>
                  <a:pt x="7729728" y="830580"/>
                </a:lnTo>
                <a:close/>
              </a:path>
            </a:pathLst>
          </a:custGeom>
          <a:solidFill>
            <a:srgbClr val="FFFFFF">
              <a:alpha val="89843"/>
            </a:srgbClr>
          </a:solidFill>
        </p:spPr>
        <p:txBody>
          <a:bodyPr wrap="square" lIns="0" tIns="0" rIns="0" bIns="0" rtlCol="0"/>
          <a:lstStyle/>
          <a:p>
            <a:endParaRPr/>
          </a:p>
        </p:txBody>
      </p:sp>
      <p:sp>
        <p:nvSpPr>
          <p:cNvPr id="42" name="object 42"/>
          <p:cNvSpPr/>
          <p:nvPr/>
        </p:nvSpPr>
        <p:spPr>
          <a:xfrm>
            <a:off x="1507235" y="5774438"/>
            <a:ext cx="7893050" cy="856615"/>
          </a:xfrm>
          <a:custGeom>
            <a:avLst/>
            <a:gdLst/>
            <a:ahLst/>
            <a:cxnLst/>
            <a:rect l="l" t="t" r="r" b="b"/>
            <a:pathLst>
              <a:path w="7893050" h="856615">
                <a:moveTo>
                  <a:pt x="7741920" y="856488"/>
                </a:moveTo>
                <a:lnTo>
                  <a:pt x="4572" y="856488"/>
                </a:lnTo>
                <a:lnTo>
                  <a:pt x="0" y="850392"/>
                </a:lnTo>
                <a:lnTo>
                  <a:pt x="0" y="6096"/>
                </a:lnTo>
                <a:lnTo>
                  <a:pt x="4572" y="0"/>
                </a:lnTo>
                <a:lnTo>
                  <a:pt x="7757160" y="0"/>
                </a:lnTo>
                <a:lnTo>
                  <a:pt x="7772400" y="3048"/>
                </a:lnTo>
                <a:lnTo>
                  <a:pt x="7786116" y="6096"/>
                </a:lnTo>
                <a:lnTo>
                  <a:pt x="7799832" y="10668"/>
                </a:lnTo>
                <a:lnTo>
                  <a:pt x="7802575" y="12192"/>
                </a:lnTo>
                <a:lnTo>
                  <a:pt x="24383" y="12192"/>
                </a:lnTo>
                <a:lnTo>
                  <a:pt x="12192" y="24384"/>
                </a:lnTo>
                <a:lnTo>
                  <a:pt x="24383" y="24384"/>
                </a:lnTo>
                <a:lnTo>
                  <a:pt x="24383" y="830580"/>
                </a:lnTo>
                <a:lnTo>
                  <a:pt x="12192" y="830580"/>
                </a:lnTo>
                <a:lnTo>
                  <a:pt x="24383" y="842772"/>
                </a:lnTo>
                <a:lnTo>
                  <a:pt x="7804099" y="842772"/>
                </a:lnTo>
                <a:lnTo>
                  <a:pt x="7801356" y="844296"/>
                </a:lnTo>
                <a:lnTo>
                  <a:pt x="7787640" y="848868"/>
                </a:lnTo>
                <a:lnTo>
                  <a:pt x="7772400" y="851916"/>
                </a:lnTo>
                <a:lnTo>
                  <a:pt x="7758684" y="854964"/>
                </a:lnTo>
                <a:lnTo>
                  <a:pt x="7741920" y="856488"/>
                </a:lnTo>
                <a:close/>
              </a:path>
              <a:path w="7893050" h="856615">
                <a:moveTo>
                  <a:pt x="24383" y="24384"/>
                </a:moveTo>
                <a:lnTo>
                  <a:pt x="12192" y="24384"/>
                </a:lnTo>
                <a:lnTo>
                  <a:pt x="24383" y="12192"/>
                </a:lnTo>
                <a:lnTo>
                  <a:pt x="24383" y="24384"/>
                </a:lnTo>
                <a:close/>
              </a:path>
              <a:path w="7893050" h="856615">
                <a:moveTo>
                  <a:pt x="7804099" y="842772"/>
                </a:moveTo>
                <a:lnTo>
                  <a:pt x="24383" y="842772"/>
                </a:lnTo>
                <a:lnTo>
                  <a:pt x="24383" y="830580"/>
                </a:lnTo>
                <a:lnTo>
                  <a:pt x="7741920" y="830580"/>
                </a:lnTo>
                <a:lnTo>
                  <a:pt x="7766304" y="827532"/>
                </a:lnTo>
                <a:lnTo>
                  <a:pt x="7812024" y="809244"/>
                </a:lnTo>
                <a:lnTo>
                  <a:pt x="7845552" y="775716"/>
                </a:lnTo>
                <a:lnTo>
                  <a:pt x="7865364" y="729996"/>
                </a:lnTo>
                <a:lnTo>
                  <a:pt x="7868412" y="704088"/>
                </a:lnTo>
                <a:lnTo>
                  <a:pt x="7868412" y="150876"/>
                </a:lnTo>
                <a:lnTo>
                  <a:pt x="7857744" y="102108"/>
                </a:lnTo>
                <a:lnTo>
                  <a:pt x="7831836" y="62484"/>
                </a:lnTo>
                <a:lnTo>
                  <a:pt x="7792212" y="35052"/>
                </a:lnTo>
                <a:lnTo>
                  <a:pt x="7741920" y="24384"/>
                </a:lnTo>
                <a:lnTo>
                  <a:pt x="24383" y="24384"/>
                </a:lnTo>
                <a:lnTo>
                  <a:pt x="24383" y="12192"/>
                </a:lnTo>
                <a:lnTo>
                  <a:pt x="7802575" y="12192"/>
                </a:lnTo>
                <a:lnTo>
                  <a:pt x="7813548" y="18288"/>
                </a:lnTo>
                <a:lnTo>
                  <a:pt x="7848600" y="44196"/>
                </a:lnTo>
                <a:lnTo>
                  <a:pt x="7874508" y="77724"/>
                </a:lnTo>
                <a:lnTo>
                  <a:pt x="7889748" y="120396"/>
                </a:lnTo>
                <a:lnTo>
                  <a:pt x="7892796" y="134112"/>
                </a:lnTo>
                <a:lnTo>
                  <a:pt x="7892796" y="719328"/>
                </a:lnTo>
                <a:lnTo>
                  <a:pt x="7889748" y="734568"/>
                </a:lnTo>
                <a:lnTo>
                  <a:pt x="7886700" y="748284"/>
                </a:lnTo>
                <a:lnTo>
                  <a:pt x="7882128" y="763524"/>
                </a:lnTo>
                <a:lnTo>
                  <a:pt x="7874508" y="775716"/>
                </a:lnTo>
                <a:lnTo>
                  <a:pt x="7868412" y="787907"/>
                </a:lnTo>
                <a:lnTo>
                  <a:pt x="7859268" y="800100"/>
                </a:lnTo>
                <a:lnTo>
                  <a:pt x="7837932" y="821436"/>
                </a:lnTo>
                <a:lnTo>
                  <a:pt x="7827264" y="829055"/>
                </a:lnTo>
                <a:lnTo>
                  <a:pt x="7815072" y="836676"/>
                </a:lnTo>
                <a:lnTo>
                  <a:pt x="7804099" y="842772"/>
                </a:lnTo>
                <a:close/>
              </a:path>
              <a:path w="7893050" h="856615">
                <a:moveTo>
                  <a:pt x="24383" y="842772"/>
                </a:moveTo>
                <a:lnTo>
                  <a:pt x="12192" y="830580"/>
                </a:lnTo>
                <a:lnTo>
                  <a:pt x="24383" y="830580"/>
                </a:lnTo>
                <a:lnTo>
                  <a:pt x="24383" y="842772"/>
                </a:lnTo>
                <a:close/>
              </a:path>
            </a:pathLst>
          </a:custGeom>
          <a:solidFill>
            <a:srgbClr val="4BACC6"/>
          </a:solidFill>
        </p:spPr>
        <p:txBody>
          <a:bodyPr wrap="square" lIns="0" tIns="0" rIns="0" bIns="0" rtlCol="0"/>
          <a:lstStyle/>
          <a:p>
            <a:endParaRPr/>
          </a:p>
        </p:txBody>
      </p:sp>
      <p:sp>
        <p:nvSpPr>
          <p:cNvPr id="43" name="object 43"/>
          <p:cNvSpPr txBox="1"/>
          <p:nvPr/>
        </p:nvSpPr>
        <p:spPr>
          <a:xfrm>
            <a:off x="1662144" y="5696114"/>
            <a:ext cx="7501255" cy="826495"/>
          </a:xfrm>
          <a:prstGeom prst="rect">
            <a:avLst/>
          </a:prstGeom>
        </p:spPr>
        <p:txBody>
          <a:bodyPr vert="horz" wrap="square" lIns="0" tIns="56502" rIns="0" bIns="0" rtlCol="0">
            <a:spAutoFit/>
          </a:bodyPr>
          <a:lstStyle/>
          <a:p>
            <a:pPr marL="285683" indent="-285683">
              <a:buFont typeface="Arial" pitchFamily="34" charset="0"/>
              <a:buChar char="•"/>
            </a:pPr>
            <a:r>
              <a:rPr lang="en-US" sz="2500" dirty="0">
                <a:latin typeface="Times New Roman" pitchFamily="18" charset="0"/>
                <a:cs typeface="Times New Roman" pitchFamily="18" charset="0"/>
              </a:rPr>
              <a:t>Understand  the advantage and disadvantage of  Wind energy.</a:t>
            </a:r>
          </a:p>
        </p:txBody>
      </p:sp>
      <p:pic>
        <p:nvPicPr>
          <p:cNvPr id="44" name="Picture 2" descr="C:\Users\Sumit\Desktop\download.png"/>
          <p:cNvPicPr>
            <a:picLocks noChangeAspect="1" noChangeArrowheads="1"/>
          </p:cNvPicPr>
          <p:nvPr/>
        </p:nvPicPr>
        <p:blipFill>
          <a:blip r:embed="rId3"/>
          <a:srcRect/>
          <a:stretch>
            <a:fillRect/>
          </a:stretch>
        </p:blipFill>
        <p:spPr bwMode="auto">
          <a:xfrm>
            <a:off x="304800" y="228600"/>
            <a:ext cx="1447800" cy="914400"/>
          </a:xfrm>
          <a:prstGeom prst="rect">
            <a:avLst/>
          </a:prstGeom>
          <a:noFill/>
        </p:spPr>
      </p:pic>
      <p:sp>
        <p:nvSpPr>
          <p:cNvPr id="21" name="Footer Placeholder 20">
            <a:extLst>
              <a:ext uri="{FF2B5EF4-FFF2-40B4-BE49-F238E27FC236}">
                <a16:creationId xmlns:a16="http://schemas.microsoft.com/office/drawing/2014/main" id="{37C5A8D4-AEF0-4B67-292D-87E70E3C26EA}"/>
              </a:ext>
            </a:extLst>
          </p:cNvPr>
          <p:cNvSpPr>
            <a:spLocks noGrp="1"/>
          </p:cNvSpPr>
          <p:nvPr>
            <p:ph type="ftr" sz="quarter" idx="5"/>
          </p:nvPr>
        </p:nvSpPr>
        <p:spPr/>
        <p:txBody>
          <a:bodyPr/>
          <a:lstStyle/>
          <a:p>
            <a:r>
              <a:rPr lang="sv-SE" dirty="0"/>
              <a:t>Mr. Vikas Kumar                  RER (KOE-074)                   Unit- 2</a:t>
            </a:r>
            <a:endParaRPr lang="en-US" dirty="0"/>
          </a:p>
        </p:txBody>
      </p:sp>
    </p:spTree>
    <p:extLst>
      <p:ext uri="{BB962C8B-B14F-4D97-AF65-F5344CB8AC3E}">
        <p14:creationId xmlns:p14="http://schemas.microsoft.com/office/powerpoint/2010/main" val="403874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1760220" y="86360"/>
            <a:ext cx="8214360" cy="103632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IN" sz="2800" dirty="0">
                <a:latin typeface="Cambria" pitchFamily="18" charset="0"/>
                <a:cs typeface="Times New Roman" panose="02020603050405020304" pitchFamily="18" charset="0"/>
              </a:rPr>
              <a:t>COURSE A</a:t>
            </a:r>
            <a:r>
              <a:rPr lang="en-US" sz="2800" dirty="0">
                <a:latin typeface="Cambria" pitchFamily="18" charset="0"/>
                <a:cs typeface="Times New Roman" panose="02020603050405020304" pitchFamily="18" charset="0"/>
              </a:rPr>
              <a:t>PP</a:t>
            </a:r>
            <a:r>
              <a:rPr lang="en-IN" sz="2800" dirty="0">
                <a:latin typeface="Cambria" pitchFamily="18" charset="0"/>
                <a:cs typeface="Times New Roman" panose="02020603050405020304" pitchFamily="18" charset="0"/>
              </a:rPr>
              <a:t>LICATION </a:t>
            </a:r>
          </a:p>
        </p:txBody>
      </p:sp>
      <p:pic>
        <p:nvPicPr>
          <p:cNvPr id="5" name="Picture 2" descr="C:\Users\Sumit\Desktop\download.png"/>
          <p:cNvPicPr>
            <a:picLocks noChangeAspect="1" noChangeArrowheads="1"/>
          </p:cNvPicPr>
          <p:nvPr/>
        </p:nvPicPr>
        <p:blipFill>
          <a:blip r:embed="rId2"/>
          <a:srcRect/>
          <a:stretch>
            <a:fillRect/>
          </a:stretch>
        </p:blipFill>
        <p:spPr bwMode="auto">
          <a:xfrm>
            <a:off x="83820" y="86360"/>
            <a:ext cx="1592580" cy="1036320"/>
          </a:xfrm>
          <a:prstGeom prst="rect">
            <a:avLst/>
          </a:prstGeom>
          <a:noFill/>
        </p:spPr>
      </p:pic>
      <p:sp>
        <p:nvSpPr>
          <p:cNvPr id="11" name="Rectangle 10"/>
          <p:cNvSpPr/>
          <p:nvPr/>
        </p:nvSpPr>
        <p:spPr>
          <a:xfrm>
            <a:off x="1173480" y="1295400"/>
            <a:ext cx="5379720" cy="441431"/>
          </a:xfrm>
          <a:prstGeom prst="rect">
            <a:avLst/>
          </a:prstGeom>
        </p:spPr>
        <p:txBody>
          <a:bodyPr wrap="square" lIns="101882" tIns="50941" rIns="101882" bIns="50941">
            <a:spAutoFit/>
          </a:bodyPr>
          <a:lstStyle/>
          <a:p>
            <a:r>
              <a:rPr lang="en-US" sz="2200" b="1" dirty="0"/>
              <a:t>Application of Renewable Energy System:</a:t>
            </a:r>
            <a:endParaRPr lang="en-US" dirty="0"/>
          </a:p>
        </p:txBody>
      </p:sp>
      <p:graphicFrame>
        <p:nvGraphicFramePr>
          <p:cNvPr id="12" name="Table 11"/>
          <p:cNvGraphicFramePr>
            <a:graphicFrameLocks noGrp="1"/>
          </p:cNvGraphicFramePr>
          <p:nvPr/>
        </p:nvGraphicFramePr>
        <p:xfrm>
          <a:off x="1173480" y="1986280"/>
          <a:ext cx="7795260" cy="4231638"/>
        </p:xfrm>
        <a:graphic>
          <a:graphicData uri="http://schemas.openxmlformats.org/drawingml/2006/table">
            <a:tbl>
              <a:tblPr>
                <a:tableStyleId>{08FB837D-C827-4EFA-A057-4D05807E0F7C}</a:tableStyleId>
              </a:tblPr>
              <a:tblGrid>
                <a:gridCol w="2413917">
                  <a:extLst>
                    <a:ext uri="{9D8B030D-6E8A-4147-A177-3AD203B41FA5}">
                      <a16:colId xmlns:a16="http://schemas.microsoft.com/office/drawing/2014/main" val="20000"/>
                    </a:ext>
                  </a:extLst>
                </a:gridCol>
                <a:gridCol w="5381343">
                  <a:extLst>
                    <a:ext uri="{9D8B030D-6E8A-4147-A177-3AD203B41FA5}">
                      <a16:colId xmlns:a16="http://schemas.microsoft.com/office/drawing/2014/main" val="20001"/>
                    </a:ext>
                  </a:extLst>
                </a:gridCol>
              </a:tblGrid>
              <a:tr h="705273">
                <a:tc gridSpan="2">
                  <a:txBody>
                    <a:bodyPr/>
                    <a:lstStyle/>
                    <a:p>
                      <a:pPr algn="l"/>
                      <a:r>
                        <a:rPr lang="en-US" sz="2000" b="1" dirty="0"/>
                        <a:t>Renewable Energy </a:t>
                      </a:r>
                    </a:p>
                  </a:txBody>
                  <a:tcPr marL="104775" marR="104775" marT="53975" marB="53975" anchor="ctr"/>
                </a:tc>
                <a:tc hMerge="1">
                  <a:txBody>
                    <a:bodyPr/>
                    <a:lstStyle/>
                    <a:p>
                      <a:endParaRPr lang="en-US"/>
                    </a:p>
                  </a:txBody>
                  <a:tcPr/>
                </a:tc>
                <a:extLst>
                  <a:ext uri="{0D108BD9-81ED-4DB2-BD59-A6C34878D82A}">
                    <a16:rowId xmlns:a16="http://schemas.microsoft.com/office/drawing/2014/main" val="10000"/>
                  </a:ext>
                </a:extLst>
              </a:tr>
              <a:tr h="705273">
                <a:tc>
                  <a:txBody>
                    <a:bodyPr/>
                    <a:lstStyle/>
                    <a:p>
                      <a:pPr algn="l"/>
                      <a:r>
                        <a:rPr lang="en-US" sz="2000" b="1" dirty="0"/>
                        <a:t>Type</a:t>
                      </a:r>
                    </a:p>
                  </a:txBody>
                  <a:tcPr marL="104775" marR="104775" marT="53975" marB="53975" anchor="ctr"/>
                </a:tc>
                <a:tc>
                  <a:txBody>
                    <a:bodyPr/>
                    <a:lstStyle/>
                    <a:p>
                      <a:pPr algn="l"/>
                      <a:r>
                        <a:rPr lang="en-US" sz="2000" b="1" dirty="0"/>
                        <a:t>Application</a:t>
                      </a:r>
                    </a:p>
                  </a:txBody>
                  <a:tcPr marL="104775" marR="104775" marT="53975" marB="53975" anchor="ctr"/>
                </a:tc>
                <a:extLst>
                  <a:ext uri="{0D108BD9-81ED-4DB2-BD59-A6C34878D82A}">
                    <a16:rowId xmlns:a16="http://schemas.microsoft.com/office/drawing/2014/main" val="10001"/>
                  </a:ext>
                </a:extLst>
              </a:tr>
              <a:tr h="705273">
                <a:tc>
                  <a:txBody>
                    <a:bodyPr/>
                    <a:lstStyle/>
                    <a:p>
                      <a:pPr algn="l"/>
                      <a:r>
                        <a:rPr lang="en-US" sz="2000" b="0" dirty="0"/>
                        <a:t>Solar</a:t>
                      </a:r>
                    </a:p>
                  </a:txBody>
                  <a:tcPr marL="104775" marR="104775" marT="53975" marB="53975" anchor="ctr"/>
                </a:tc>
                <a:tc>
                  <a:txBody>
                    <a:bodyPr/>
                    <a:lstStyle/>
                    <a:p>
                      <a:pPr algn="l"/>
                      <a:r>
                        <a:rPr lang="en-US" sz="2000" b="0" dirty="0"/>
                        <a:t>Household</a:t>
                      </a:r>
                      <a:r>
                        <a:rPr lang="en-US" sz="2000" b="0" baseline="0" dirty="0"/>
                        <a:t> Appliance, Water Heating </a:t>
                      </a:r>
                      <a:endParaRPr lang="en-US" sz="2000" b="0" dirty="0"/>
                    </a:p>
                  </a:txBody>
                  <a:tcPr marL="104775" marR="104775" marT="53975" marB="53975" anchor="ctr"/>
                </a:tc>
                <a:extLst>
                  <a:ext uri="{0D108BD9-81ED-4DB2-BD59-A6C34878D82A}">
                    <a16:rowId xmlns:a16="http://schemas.microsoft.com/office/drawing/2014/main" val="10002"/>
                  </a:ext>
                </a:extLst>
              </a:tr>
              <a:tr h="705273">
                <a:tc>
                  <a:txBody>
                    <a:bodyPr/>
                    <a:lstStyle/>
                    <a:p>
                      <a:pPr algn="l"/>
                      <a:r>
                        <a:rPr lang="en-US" sz="2000" b="0" dirty="0"/>
                        <a:t>Biomass</a:t>
                      </a:r>
                    </a:p>
                  </a:txBody>
                  <a:tcPr marL="104775" marR="104775" marT="53975" marB="53975" anchor="ctr"/>
                </a:tc>
                <a:tc>
                  <a:txBody>
                    <a:bodyPr/>
                    <a:lstStyle/>
                    <a:p>
                      <a:pPr algn="l"/>
                      <a:r>
                        <a:rPr lang="en-US" sz="2000" b="0" dirty="0"/>
                        <a:t>Heat</a:t>
                      </a:r>
                      <a:r>
                        <a:rPr lang="en-US" sz="2000" b="0" baseline="0" dirty="0"/>
                        <a:t> Energy</a:t>
                      </a:r>
                      <a:endParaRPr lang="en-US" sz="2000" b="0" dirty="0"/>
                    </a:p>
                  </a:txBody>
                  <a:tcPr marL="104775" marR="104775" marT="53975" marB="53975" anchor="ctr"/>
                </a:tc>
                <a:extLst>
                  <a:ext uri="{0D108BD9-81ED-4DB2-BD59-A6C34878D82A}">
                    <a16:rowId xmlns:a16="http://schemas.microsoft.com/office/drawing/2014/main" val="10003"/>
                  </a:ext>
                </a:extLst>
              </a:tr>
              <a:tr h="705273">
                <a:tc>
                  <a:txBody>
                    <a:bodyPr/>
                    <a:lstStyle/>
                    <a:p>
                      <a:pPr algn="l"/>
                      <a:r>
                        <a:rPr lang="en-US" sz="2000" b="0" dirty="0"/>
                        <a:t>Wind</a:t>
                      </a:r>
                    </a:p>
                  </a:txBody>
                  <a:tcPr marL="104775" marR="104775" marT="53975" marB="53975" anchor="ctr"/>
                </a:tc>
                <a:tc>
                  <a:txBody>
                    <a:bodyPr/>
                    <a:lstStyle/>
                    <a:p>
                      <a:pPr algn="l"/>
                      <a:r>
                        <a:rPr lang="en-US" sz="2000" b="0" dirty="0"/>
                        <a:t>Power</a:t>
                      </a:r>
                      <a:r>
                        <a:rPr lang="en-US" sz="2000" b="0" baseline="0" dirty="0"/>
                        <a:t> Generation</a:t>
                      </a:r>
                      <a:endParaRPr lang="en-US" sz="2000" b="0" dirty="0"/>
                    </a:p>
                  </a:txBody>
                  <a:tcPr marL="104775" marR="104775" marT="53975" marB="53975" anchor="ctr"/>
                </a:tc>
                <a:extLst>
                  <a:ext uri="{0D108BD9-81ED-4DB2-BD59-A6C34878D82A}">
                    <a16:rowId xmlns:a16="http://schemas.microsoft.com/office/drawing/2014/main" val="10004"/>
                  </a:ext>
                </a:extLst>
              </a:tr>
              <a:tr h="705273">
                <a:tc>
                  <a:txBody>
                    <a:bodyPr/>
                    <a:lstStyle/>
                    <a:p>
                      <a:pPr algn="l"/>
                      <a:r>
                        <a:rPr lang="en-US" sz="2000" b="0" dirty="0"/>
                        <a:t>Biogas</a:t>
                      </a:r>
                    </a:p>
                  </a:txBody>
                  <a:tcPr marL="104775" marR="104775" marT="53975" marB="53975" anchor="ctr"/>
                </a:tc>
                <a:tc>
                  <a:txBody>
                    <a:bodyPr/>
                    <a:lstStyle/>
                    <a:p>
                      <a:pPr algn="l"/>
                      <a:r>
                        <a:rPr lang="en-US" sz="2000" b="0" dirty="0"/>
                        <a:t>Cooking</a:t>
                      </a:r>
                    </a:p>
                  </a:txBody>
                  <a:tcPr marL="104775" marR="104775" marT="53975" marB="53975" anchor="ctr"/>
                </a:tc>
                <a:extLst>
                  <a:ext uri="{0D108BD9-81ED-4DB2-BD59-A6C34878D82A}">
                    <a16:rowId xmlns:a16="http://schemas.microsoft.com/office/drawing/2014/main" val="10005"/>
                  </a:ext>
                </a:extLst>
              </a:tr>
            </a:tbl>
          </a:graphicData>
        </a:graphic>
      </p:graphicFrame>
      <p:sp>
        <p:nvSpPr>
          <p:cNvPr id="8" name="Date Placeholder 11"/>
          <p:cNvSpPr>
            <a:spLocks noGrp="1"/>
          </p:cNvSpPr>
          <p:nvPr>
            <p:ph type="dt" sz="half" idx="6"/>
          </p:nvPr>
        </p:nvSpPr>
        <p:spPr>
          <a:xfrm>
            <a:off x="762000" y="7467600"/>
            <a:ext cx="1435735" cy="153888"/>
          </a:xfrm>
        </p:spPr>
        <p:txBody>
          <a:bodyPr/>
          <a:lstStyle/>
          <a:p>
            <a:fld id="{C3E95060-B0C1-45E7-B0C4-F045BA88BF4F}" type="datetime1">
              <a:rPr lang="en-US" spc="-4" smtClean="0"/>
              <a:pPr/>
              <a:t>8/22/2022</a:t>
            </a:fld>
            <a:endParaRPr lang="en-US" spc="-4" dirty="0"/>
          </a:p>
        </p:txBody>
      </p:sp>
      <p:sp>
        <p:nvSpPr>
          <p:cNvPr id="9" name="Footer Placeholder 15"/>
          <p:cNvSpPr>
            <a:spLocks noGrp="1"/>
          </p:cNvSpPr>
          <p:nvPr>
            <p:ph type="ftr" sz="quarter" idx="5"/>
          </p:nvPr>
        </p:nvSpPr>
        <p:spPr>
          <a:xfrm>
            <a:off x="3230066" y="7542312"/>
            <a:ext cx="3733800" cy="156068"/>
          </a:xfrm>
        </p:spPr>
        <p:txBody>
          <a:bodyPr/>
          <a:lstStyle/>
          <a:p>
            <a:r>
              <a:rPr lang="en-US" dirty="0"/>
              <a:t>Vikas Kumar                          RER(KOE-074)	              Unit-2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0807" y="545032"/>
            <a:ext cx="3267075" cy="482600"/>
          </a:xfrm>
          <a:prstGeom prst="rect">
            <a:avLst/>
          </a:prstGeom>
        </p:spPr>
        <p:txBody>
          <a:bodyPr vert="horz" wrap="square" lIns="0" tIns="12700" rIns="0" bIns="0" rtlCol="0">
            <a:spAutoFit/>
          </a:bodyPr>
          <a:lstStyle/>
          <a:p>
            <a:pPr marL="12700">
              <a:lnSpc>
                <a:spcPct val="100000"/>
              </a:lnSpc>
              <a:spcBef>
                <a:spcPts val="100"/>
              </a:spcBef>
            </a:pPr>
            <a:r>
              <a:rPr lang="en-US" dirty="0">
                <a:latin typeface="Times New Roman" pitchFamily="18" charset="0"/>
                <a:cs typeface="Times New Roman" pitchFamily="18" charset="0"/>
              </a:rPr>
              <a:t>Unit</a:t>
            </a:r>
            <a:r>
              <a:rPr lang="en-US" spc="-190" dirty="0">
                <a:latin typeface="Times New Roman" pitchFamily="18" charset="0"/>
                <a:cs typeface="Times New Roman" pitchFamily="18" charset="0"/>
              </a:rPr>
              <a:t> </a:t>
            </a:r>
            <a:r>
              <a:rPr lang="en-US" dirty="0">
                <a:latin typeface="Times New Roman" pitchFamily="18" charset="0"/>
                <a:cs typeface="Times New Roman" pitchFamily="18" charset="0"/>
              </a:rPr>
              <a:t>Objective</a:t>
            </a:r>
          </a:p>
        </p:txBody>
      </p:sp>
      <p:sp>
        <p:nvSpPr>
          <p:cNvPr id="4" name="object 4"/>
          <p:cNvSpPr/>
          <p:nvPr/>
        </p:nvSpPr>
        <p:spPr>
          <a:xfrm>
            <a:off x="886968" y="1228344"/>
            <a:ext cx="3499103" cy="2657855"/>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886968" y="1228344"/>
            <a:ext cx="3499485" cy="2658110"/>
          </a:xfrm>
          <a:custGeom>
            <a:avLst/>
            <a:gdLst/>
            <a:ahLst/>
            <a:cxnLst/>
            <a:rect l="l" t="t" r="r" b="b"/>
            <a:pathLst>
              <a:path w="3499485" h="2658110">
                <a:moveTo>
                  <a:pt x="13715" y="2657855"/>
                </a:moveTo>
                <a:lnTo>
                  <a:pt x="0" y="2657855"/>
                </a:lnTo>
                <a:lnTo>
                  <a:pt x="0" y="0"/>
                </a:lnTo>
                <a:lnTo>
                  <a:pt x="15239" y="15240"/>
                </a:lnTo>
                <a:lnTo>
                  <a:pt x="13715" y="15240"/>
                </a:lnTo>
                <a:lnTo>
                  <a:pt x="1523" y="19812"/>
                </a:lnTo>
                <a:lnTo>
                  <a:pt x="13715" y="32003"/>
                </a:lnTo>
                <a:lnTo>
                  <a:pt x="13715" y="2657855"/>
                </a:lnTo>
                <a:close/>
              </a:path>
              <a:path w="3499485" h="2658110">
                <a:moveTo>
                  <a:pt x="1763267" y="1754124"/>
                </a:moveTo>
                <a:lnTo>
                  <a:pt x="1754123" y="1754124"/>
                </a:lnTo>
                <a:lnTo>
                  <a:pt x="1749551" y="1749552"/>
                </a:lnTo>
                <a:lnTo>
                  <a:pt x="3499103" y="0"/>
                </a:lnTo>
                <a:lnTo>
                  <a:pt x="3499103" y="15240"/>
                </a:lnTo>
                <a:lnTo>
                  <a:pt x="3486911" y="15240"/>
                </a:lnTo>
                <a:lnTo>
                  <a:pt x="3486911" y="30480"/>
                </a:lnTo>
                <a:lnTo>
                  <a:pt x="1763267" y="1754124"/>
                </a:lnTo>
                <a:close/>
              </a:path>
              <a:path w="3499485" h="2658110">
                <a:moveTo>
                  <a:pt x="13715" y="32003"/>
                </a:moveTo>
                <a:lnTo>
                  <a:pt x="1523" y="19812"/>
                </a:lnTo>
                <a:lnTo>
                  <a:pt x="13715" y="15240"/>
                </a:lnTo>
                <a:lnTo>
                  <a:pt x="13715" y="32003"/>
                </a:lnTo>
                <a:close/>
              </a:path>
              <a:path w="3499485" h="2658110">
                <a:moveTo>
                  <a:pt x="1749551" y="1767840"/>
                </a:moveTo>
                <a:lnTo>
                  <a:pt x="13715" y="32003"/>
                </a:lnTo>
                <a:lnTo>
                  <a:pt x="13715" y="15240"/>
                </a:lnTo>
                <a:lnTo>
                  <a:pt x="15239" y="15240"/>
                </a:lnTo>
                <a:lnTo>
                  <a:pt x="1749551" y="1749552"/>
                </a:lnTo>
                <a:lnTo>
                  <a:pt x="1744979" y="1754124"/>
                </a:lnTo>
                <a:lnTo>
                  <a:pt x="1763267" y="1754124"/>
                </a:lnTo>
                <a:lnTo>
                  <a:pt x="1749551" y="1767840"/>
                </a:lnTo>
                <a:close/>
              </a:path>
              <a:path w="3499485" h="2658110">
                <a:moveTo>
                  <a:pt x="3486911" y="30480"/>
                </a:moveTo>
                <a:lnTo>
                  <a:pt x="3486911" y="15240"/>
                </a:lnTo>
                <a:lnTo>
                  <a:pt x="3497579" y="19812"/>
                </a:lnTo>
                <a:lnTo>
                  <a:pt x="3486911" y="30480"/>
                </a:lnTo>
                <a:close/>
              </a:path>
              <a:path w="3499485" h="2658110">
                <a:moveTo>
                  <a:pt x="3499103" y="2657855"/>
                </a:moveTo>
                <a:lnTo>
                  <a:pt x="3486911" y="2657855"/>
                </a:lnTo>
                <a:lnTo>
                  <a:pt x="3486911" y="30480"/>
                </a:lnTo>
                <a:lnTo>
                  <a:pt x="3497579" y="19812"/>
                </a:lnTo>
                <a:lnTo>
                  <a:pt x="3486911" y="15240"/>
                </a:lnTo>
                <a:lnTo>
                  <a:pt x="3499103" y="15240"/>
                </a:lnTo>
                <a:lnTo>
                  <a:pt x="3499103" y="2657855"/>
                </a:lnTo>
                <a:close/>
              </a:path>
              <a:path w="3499485" h="2658110">
                <a:moveTo>
                  <a:pt x="1754123" y="1754124"/>
                </a:moveTo>
                <a:lnTo>
                  <a:pt x="1744979" y="1754124"/>
                </a:lnTo>
                <a:lnTo>
                  <a:pt x="1749551" y="1749552"/>
                </a:lnTo>
                <a:lnTo>
                  <a:pt x="1754123" y="1754124"/>
                </a:lnTo>
                <a:close/>
              </a:path>
            </a:pathLst>
          </a:custGeom>
          <a:solidFill>
            <a:srgbClr val="BF504D"/>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4381500" y="1274064"/>
            <a:ext cx="5219700" cy="2612390"/>
          </a:xfrm>
          <a:custGeom>
            <a:avLst/>
            <a:gdLst/>
            <a:ahLst/>
            <a:cxnLst/>
            <a:rect l="l" t="t" r="r" b="b"/>
            <a:pathLst>
              <a:path w="5219700" h="2612390">
                <a:moveTo>
                  <a:pt x="25908" y="2612136"/>
                </a:moveTo>
                <a:lnTo>
                  <a:pt x="0" y="2612136"/>
                </a:lnTo>
                <a:lnTo>
                  <a:pt x="0" y="6095"/>
                </a:lnTo>
                <a:lnTo>
                  <a:pt x="6096" y="0"/>
                </a:lnTo>
                <a:lnTo>
                  <a:pt x="4643629" y="0"/>
                </a:lnTo>
                <a:lnTo>
                  <a:pt x="4675632" y="3047"/>
                </a:lnTo>
                <a:lnTo>
                  <a:pt x="4736592" y="12191"/>
                </a:lnTo>
                <a:lnTo>
                  <a:pt x="25908" y="12191"/>
                </a:lnTo>
                <a:lnTo>
                  <a:pt x="12192" y="25907"/>
                </a:lnTo>
                <a:lnTo>
                  <a:pt x="25908" y="25907"/>
                </a:lnTo>
                <a:lnTo>
                  <a:pt x="25908" y="2612136"/>
                </a:lnTo>
                <a:close/>
              </a:path>
              <a:path w="5219700" h="2612390">
                <a:moveTo>
                  <a:pt x="25908" y="25907"/>
                </a:moveTo>
                <a:lnTo>
                  <a:pt x="12192" y="25907"/>
                </a:lnTo>
                <a:lnTo>
                  <a:pt x="25908" y="12191"/>
                </a:lnTo>
                <a:lnTo>
                  <a:pt x="25908" y="25907"/>
                </a:lnTo>
                <a:close/>
              </a:path>
              <a:path w="5219700" h="2612390">
                <a:moveTo>
                  <a:pt x="5219699" y="2612136"/>
                </a:moveTo>
                <a:lnTo>
                  <a:pt x="5199888" y="2612136"/>
                </a:lnTo>
                <a:lnTo>
                  <a:pt x="5199888" y="582167"/>
                </a:lnTo>
                <a:lnTo>
                  <a:pt x="5196840" y="553211"/>
                </a:lnTo>
                <a:lnTo>
                  <a:pt x="5189220" y="495299"/>
                </a:lnTo>
                <a:lnTo>
                  <a:pt x="5173980" y="438911"/>
                </a:lnTo>
                <a:lnTo>
                  <a:pt x="5154168" y="384047"/>
                </a:lnTo>
                <a:lnTo>
                  <a:pt x="5129784" y="333755"/>
                </a:lnTo>
                <a:lnTo>
                  <a:pt x="5116068" y="307847"/>
                </a:lnTo>
                <a:lnTo>
                  <a:pt x="5067300" y="239267"/>
                </a:lnTo>
                <a:lnTo>
                  <a:pt x="5029200" y="198119"/>
                </a:lnTo>
                <a:lnTo>
                  <a:pt x="4965192" y="141731"/>
                </a:lnTo>
                <a:lnTo>
                  <a:pt x="4917948" y="109727"/>
                </a:lnTo>
                <a:lnTo>
                  <a:pt x="4841748" y="71627"/>
                </a:lnTo>
                <a:lnTo>
                  <a:pt x="4788408" y="51815"/>
                </a:lnTo>
                <a:lnTo>
                  <a:pt x="4732020" y="36575"/>
                </a:lnTo>
                <a:lnTo>
                  <a:pt x="4643628" y="25907"/>
                </a:lnTo>
                <a:lnTo>
                  <a:pt x="25908" y="25907"/>
                </a:lnTo>
                <a:lnTo>
                  <a:pt x="25908" y="12191"/>
                </a:lnTo>
                <a:lnTo>
                  <a:pt x="4736592" y="12191"/>
                </a:lnTo>
                <a:lnTo>
                  <a:pt x="4765548" y="18287"/>
                </a:lnTo>
                <a:lnTo>
                  <a:pt x="4823460" y="36575"/>
                </a:lnTo>
                <a:lnTo>
                  <a:pt x="4878324" y="59435"/>
                </a:lnTo>
                <a:lnTo>
                  <a:pt x="4930140" y="88391"/>
                </a:lnTo>
                <a:lnTo>
                  <a:pt x="4956048" y="103631"/>
                </a:lnTo>
                <a:lnTo>
                  <a:pt x="4978908" y="121919"/>
                </a:lnTo>
                <a:lnTo>
                  <a:pt x="5003292" y="140207"/>
                </a:lnTo>
                <a:lnTo>
                  <a:pt x="5024628" y="158495"/>
                </a:lnTo>
                <a:lnTo>
                  <a:pt x="5067300" y="199643"/>
                </a:lnTo>
                <a:lnTo>
                  <a:pt x="5103876" y="245363"/>
                </a:lnTo>
                <a:lnTo>
                  <a:pt x="5137404" y="294131"/>
                </a:lnTo>
                <a:lnTo>
                  <a:pt x="5164836" y="345947"/>
                </a:lnTo>
                <a:lnTo>
                  <a:pt x="5189220" y="402335"/>
                </a:lnTo>
                <a:lnTo>
                  <a:pt x="5205984" y="458723"/>
                </a:lnTo>
                <a:lnTo>
                  <a:pt x="5219699" y="529841"/>
                </a:lnTo>
                <a:lnTo>
                  <a:pt x="5219699" y="2612136"/>
                </a:lnTo>
                <a:close/>
              </a:path>
            </a:pathLst>
          </a:custGeom>
          <a:solidFill>
            <a:srgbClr val="BF504D"/>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893063" y="3886200"/>
            <a:ext cx="3486911" cy="2773687"/>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86968" y="3886199"/>
            <a:ext cx="3499103" cy="2795016"/>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886968" y="3886199"/>
            <a:ext cx="3499485" cy="2795270"/>
          </a:xfrm>
          <a:custGeom>
            <a:avLst/>
            <a:gdLst/>
            <a:ahLst/>
            <a:cxnLst/>
            <a:rect l="l" t="t" r="r" b="b"/>
            <a:pathLst>
              <a:path w="3499485" h="2795270">
                <a:moveTo>
                  <a:pt x="1749551" y="2795016"/>
                </a:moveTo>
                <a:lnTo>
                  <a:pt x="0" y="1046988"/>
                </a:lnTo>
                <a:lnTo>
                  <a:pt x="0" y="0"/>
                </a:lnTo>
                <a:lnTo>
                  <a:pt x="13715" y="0"/>
                </a:lnTo>
                <a:lnTo>
                  <a:pt x="13715" y="1039368"/>
                </a:lnTo>
                <a:lnTo>
                  <a:pt x="10667" y="1039368"/>
                </a:lnTo>
                <a:lnTo>
                  <a:pt x="13715" y="1043940"/>
                </a:lnTo>
                <a:lnTo>
                  <a:pt x="15240" y="1043940"/>
                </a:lnTo>
                <a:lnTo>
                  <a:pt x="1749551" y="2778252"/>
                </a:lnTo>
                <a:lnTo>
                  <a:pt x="1744979" y="2782824"/>
                </a:lnTo>
                <a:lnTo>
                  <a:pt x="1761754" y="2782824"/>
                </a:lnTo>
                <a:lnTo>
                  <a:pt x="1749551" y="2795016"/>
                </a:lnTo>
                <a:close/>
              </a:path>
              <a:path w="3499485" h="2795270">
                <a:moveTo>
                  <a:pt x="3486911" y="1040892"/>
                </a:moveTo>
                <a:lnTo>
                  <a:pt x="3486911" y="0"/>
                </a:lnTo>
                <a:lnTo>
                  <a:pt x="3499103" y="0"/>
                </a:lnTo>
                <a:lnTo>
                  <a:pt x="3499103" y="1039368"/>
                </a:lnTo>
                <a:lnTo>
                  <a:pt x="3488435" y="1039368"/>
                </a:lnTo>
                <a:lnTo>
                  <a:pt x="3486911" y="1040892"/>
                </a:lnTo>
                <a:close/>
              </a:path>
              <a:path w="3499485" h="2795270">
                <a:moveTo>
                  <a:pt x="13715" y="1043940"/>
                </a:moveTo>
                <a:lnTo>
                  <a:pt x="10667" y="1039368"/>
                </a:lnTo>
                <a:lnTo>
                  <a:pt x="13715" y="1042416"/>
                </a:lnTo>
                <a:lnTo>
                  <a:pt x="13715" y="1043940"/>
                </a:lnTo>
                <a:close/>
              </a:path>
              <a:path w="3499485" h="2795270">
                <a:moveTo>
                  <a:pt x="13715" y="1042416"/>
                </a:moveTo>
                <a:lnTo>
                  <a:pt x="10667" y="1039368"/>
                </a:lnTo>
                <a:lnTo>
                  <a:pt x="13715" y="1039368"/>
                </a:lnTo>
                <a:lnTo>
                  <a:pt x="13715" y="1042416"/>
                </a:lnTo>
                <a:close/>
              </a:path>
              <a:path w="3499485" h="2795270">
                <a:moveTo>
                  <a:pt x="3486911" y="1043940"/>
                </a:moveTo>
                <a:lnTo>
                  <a:pt x="3486911" y="1040892"/>
                </a:lnTo>
                <a:lnTo>
                  <a:pt x="3488435" y="1039368"/>
                </a:lnTo>
                <a:lnTo>
                  <a:pt x="3486911" y="1043940"/>
                </a:lnTo>
                <a:close/>
              </a:path>
              <a:path w="3499485" h="2795270">
                <a:moveTo>
                  <a:pt x="3499103" y="1043940"/>
                </a:moveTo>
                <a:lnTo>
                  <a:pt x="3486911" y="1043940"/>
                </a:lnTo>
                <a:lnTo>
                  <a:pt x="3488435" y="1039368"/>
                </a:lnTo>
                <a:lnTo>
                  <a:pt x="3499103" y="1039368"/>
                </a:lnTo>
                <a:lnTo>
                  <a:pt x="3499103" y="1043940"/>
                </a:lnTo>
                <a:close/>
              </a:path>
              <a:path w="3499485" h="2795270">
                <a:moveTo>
                  <a:pt x="1761754" y="2782824"/>
                </a:moveTo>
                <a:lnTo>
                  <a:pt x="1754123" y="2782824"/>
                </a:lnTo>
                <a:lnTo>
                  <a:pt x="1749551" y="2778252"/>
                </a:lnTo>
                <a:lnTo>
                  <a:pt x="3486911" y="1040892"/>
                </a:lnTo>
                <a:lnTo>
                  <a:pt x="3486911" y="1043940"/>
                </a:lnTo>
                <a:lnTo>
                  <a:pt x="3499103" y="1043940"/>
                </a:lnTo>
                <a:lnTo>
                  <a:pt x="3499103" y="1046988"/>
                </a:lnTo>
                <a:lnTo>
                  <a:pt x="1761754" y="2782824"/>
                </a:lnTo>
                <a:close/>
              </a:path>
              <a:path w="3499485" h="2795270">
                <a:moveTo>
                  <a:pt x="15240" y="1043940"/>
                </a:moveTo>
                <a:lnTo>
                  <a:pt x="13715" y="1043940"/>
                </a:lnTo>
                <a:lnTo>
                  <a:pt x="13715" y="1042416"/>
                </a:lnTo>
                <a:lnTo>
                  <a:pt x="15240" y="1043940"/>
                </a:lnTo>
                <a:close/>
              </a:path>
              <a:path w="3499485" h="2795270">
                <a:moveTo>
                  <a:pt x="1754123" y="2782824"/>
                </a:moveTo>
                <a:lnTo>
                  <a:pt x="1744979" y="2782824"/>
                </a:lnTo>
                <a:lnTo>
                  <a:pt x="1749551" y="2778252"/>
                </a:lnTo>
                <a:lnTo>
                  <a:pt x="1754123" y="2782824"/>
                </a:lnTo>
                <a:close/>
              </a:path>
            </a:pathLst>
          </a:custGeom>
          <a:solidFill>
            <a:srgbClr val="BF504D"/>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txBox="1"/>
          <p:nvPr/>
        </p:nvSpPr>
        <p:spPr>
          <a:xfrm>
            <a:off x="4379974" y="2445431"/>
            <a:ext cx="5038946" cy="797653"/>
          </a:xfrm>
          <a:prstGeom prst="rect">
            <a:avLst/>
          </a:prstGeom>
        </p:spPr>
        <p:txBody>
          <a:bodyPr vert="horz" wrap="square" lIns="0" tIns="58419" rIns="0" bIns="0" rtlCol="0">
            <a:spAutoFit/>
          </a:bodyPr>
          <a:lstStyle/>
          <a:p>
            <a:pPr marL="285750" indent="-285750">
              <a:buFont typeface="Arial" pitchFamily="34" charset="0"/>
              <a:buChar char="•"/>
            </a:pPr>
            <a:r>
              <a:rPr lang="en-US" sz="2400" dirty="0">
                <a:latin typeface="Times New Roman" pitchFamily="18" charset="0"/>
                <a:cs typeface="Times New Roman" pitchFamily="18" charset="0"/>
              </a:rPr>
              <a:t>To explain solar energy system and utilization in current era.</a:t>
            </a:r>
            <a:endParaRPr sz="2400" dirty="0">
              <a:latin typeface="Times New Roman" pitchFamily="18" charset="0"/>
              <a:cs typeface="Times New Roman" pitchFamily="18" charset="0"/>
            </a:endParaRPr>
          </a:p>
        </p:txBody>
      </p:sp>
      <p:sp>
        <p:nvSpPr>
          <p:cNvPr id="11" name="object 11"/>
          <p:cNvSpPr/>
          <p:nvPr/>
        </p:nvSpPr>
        <p:spPr>
          <a:xfrm>
            <a:off x="4381500" y="3886200"/>
            <a:ext cx="5219700" cy="1013460"/>
          </a:xfrm>
          <a:custGeom>
            <a:avLst/>
            <a:gdLst/>
            <a:ahLst/>
            <a:cxnLst/>
            <a:rect l="l" t="t" r="r" b="b"/>
            <a:pathLst>
              <a:path w="5219700" h="1013460">
                <a:moveTo>
                  <a:pt x="4645152" y="1013459"/>
                </a:moveTo>
                <a:lnTo>
                  <a:pt x="6096" y="1013459"/>
                </a:lnTo>
                <a:lnTo>
                  <a:pt x="0" y="1007363"/>
                </a:lnTo>
                <a:lnTo>
                  <a:pt x="0" y="0"/>
                </a:lnTo>
                <a:lnTo>
                  <a:pt x="25908" y="0"/>
                </a:lnTo>
                <a:lnTo>
                  <a:pt x="25908" y="987551"/>
                </a:lnTo>
                <a:lnTo>
                  <a:pt x="12192" y="987551"/>
                </a:lnTo>
                <a:lnTo>
                  <a:pt x="25908" y="1001267"/>
                </a:lnTo>
                <a:lnTo>
                  <a:pt x="4736592" y="1001267"/>
                </a:lnTo>
                <a:lnTo>
                  <a:pt x="4675632" y="1010411"/>
                </a:lnTo>
                <a:lnTo>
                  <a:pt x="4645152" y="1013459"/>
                </a:lnTo>
                <a:close/>
              </a:path>
              <a:path w="5219700" h="1013460">
                <a:moveTo>
                  <a:pt x="4736592" y="1001267"/>
                </a:moveTo>
                <a:lnTo>
                  <a:pt x="25908" y="1001267"/>
                </a:lnTo>
                <a:lnTo>
                  <a:pt x="25908" y="987551"/>
                </a:lnTo>
                <a:lnTo>
                  <a:pt x="4643628" y="987551"/>
                </a:lnTo>
                <a:lnTo>
                  <a:pt x="4703064" y="981455"/>
                </a:lnTo>
                <a:lnTo>
                  <a:pt x="4786884" y="961643"/>
                </a:lnTo>
                <a:lnTo>
                  <a:pt x="4841748" y="941831"/>
                </a:lnTo>
                <a:lnTo>
                  <a:pt x="4893564" y="917447"/>
                </a:lnTo>
                <a:lnTo>
                  <a:pt x="4940808" y="888491"/>
                </a:lnTo>
                <a:lnTo>
                  <a:pt x="4986528" y="854963"/>
                </a:lnTo>
                <a:lnTo>
                  <a:pt x="5027676" y="816863"/>
                </a:lnTo>
                <a:lnTo>
                  <a:pt x="5084064" y="752855"/>
                </a:lnTo>
                <a:lnTo>
                  <a:pt x="5116068" y="705611"/>
                </a:lnTo>
                <a:lnTo>
                  <a:pt x="5154168" y="629411"/>
                </a:lnTo>
                <a:lnTo>
                  <a:pt x="5173980" y="576071"/>
                </a:lnTo>
                <a:lnTo>
                  <a:pt x="5189220" y="519683"/>
                </a:lnTo>
                <a:lnTo>
                  <a:pt x="5196840" y="461771"/>
                </a:lnTo>
                <a:lnTo>
                  <a:pt x="5199888" y="431291"/>
                </a:lnTo>
                <a:lnTo>
                  <a:pt x="5199888" y="0"/>
                </a:lnTo>
                <a:lnTo>
                  <a:pt x="5219699" y="0"/>
                </a:lnTo>
                <a:lnTo>
                  <a:pt x="5219699" y="483618"/>
                </a:lnTo>
                <a:lnTo>
                  <a:pt x="5213604" y="524255"/>
                </a:lnTo>
                <a:lnTo>
                  <a:pt x="5189220" y="611123"/>
                </a:lnTo>
                <a:lnTo>
                  <a:pt x="5166360" y="665987"/>
                </a:lnTo>
                <a:lnTo>
                  <a:pt x="5122164" y="743711"/>
                </a:lnTo>
                <a:lnTo>
                  <a:pt x="5103876" y="766571"/>
                </a:lnTo>
                <a:lnTo>
                  <a:pt x="5085588" y="790955"/>
                </a:lnTo>
                <a:lnTo>
                  <a:pt x="5026152" y="853439"/>
                </a:lnTo>
                <a:lnTo>
                  <a:pt x="4980432" y="891539"/>
                </a:lnTo>
                <a:lnTo>
                  <a:pt x="4931664" y="925067"/>
                </a:lnTo>
                <a:lnTo>
                  <a:pt x="4879848" y="952499"/>
                </a:lnTo>
                <a:lnTo>
                  <a:pt x="4823460" y="976883"/>
                </a:lnTo>
                <a:lnTo>
                  <a:pt x="4767072" y="993647"/>
                </a:lnTo>
                <a:lnTo>
                  <a:pt x="4736592" y="1001267"/>
                </a:lnTo>
                <a:close/>
              </a:path>
              <a:path w="5219700" h="1013460">
                <a:moveTo>
                  <a:pt x="25908" y="1001267"/>
                </a:moveTo>
                <a:lnTo>
                  <a:pt x="12192" y="987551"/>
                </a:lnTo>
                <a:lnTo>
                  <a:pt x="25908" y="987551"/>
                </a:lnTo>
                <a:lnTo>
                  <a:pt x="25908" y="1001267"/>
                </a:lnTo>
                <a:close/>
              </a:path>
            </a:pathLst>
          </a:custGeom>
          <a:solidFill>
            <a:srgbClr val="BF504D"/>
          </a:solidFill>
        </p:spPr>
        <p:txBody>
          <a:bodyPr wrap="square" lIns="0" tIns="0" rIns="0" bIns="0" rtlCol="0"/>
          <a:lstStyle/>
          <a:p>
            <a:endParaRPr>
              <a:latin typeface="Times New Roman" pitchFamily="18" charset="0"/>
              <a:cs typeface="Times New Roman" pitchFamily="18" charset="0"/>
            </a:endParaRPr>
          </a:p>
        </p:txBody>
      </p:sp>
      <p:pic>
        <p:nvPicPr>
          <p:cNvPr id="18" name="Picture 5" descr="C:\Users\Sumit\Desktop\download.png"/>
          <p:cNvPicPr>
            <a:picLocks noChangeAspect="1" noChangeArrowheads="1"/>
          </p:cNvPicPr>
          <p:nvPr/>
        </p:nvPicPr>
        <p:blipFill>
          <a:blip r:embed="rId5"/>
          <a:srcRect/>
          <a:stretch>
            <a:fillRect/>
          </a:stretch>
        </p:blipFill>
        <p:spPr bwMode="auto">
          <a:xfrm>
            <a:off x="612873" y="381000"/>
            <a:ext cx="987328" cy="838200"/>
          </a:xfrm>
          <a:prstGeom prst="rect">
            <a:avLst/>
          </a:prstGeom>
          <a:noFill/>
        </p:spPr>
      </p:pic>
      <p:sp>
        <p:nvSpPr>
          <p:cNvPr id="12" name="Footer Placeholder 11">
            <a:extLst>
              <a:ext uri="{FF2B5EF4-FFF2-40B4-BE49-F238E27FC236}">
                <a16:creationId xmlns:a16="http://schemas.microsoft.com/office/drawing/2014/main" id="{220A26A5-2208-1696-E620-13CAF9D1EECB}"/>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25041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8278" y="537404"/>
            <a:ext cx="7128509" cy="482600"/>
          </a:xfrm>
          <a:prstGeom prst="rect">
            <a:avLst/>
          </a:prstGeom>
        </p:spPr>
        <p:txBody>
          <a:bodyPr vert="horz" wrap="square" lIns="0" tIns="12700" rIns="0" bIns="0" rtlCol="0">
            <a:spAutoFit/>
          </a:bodyPr>
          <a:lstStyle/>
          <a:p>
            <a:pPr marL="12700" algn="ctr">
              <a:lnSpc>
                <a:spcPct val="100000"/>
              </a:lnSpc>
              <a:spcBef>
                <a:spcPts val="100"/>
              </a:spcBef>
            </a:pPr>
            <a:r>
              <a:rPr lang="en-US" dirty="0"/>
              <a:t>Objective </a:t>
            </a:r>
            <a:r>
              <a:rPr lang="en-US" spc="-15" dirty="0"/>
              <a:t>of</a:t>
            </a:r>
            <a:r>
              <a:rPr lang="en-US" spc="-415" dirty="0"/>
              <a:t>  </a:t>
            </a:r>
            <a:r>
              <a:rPr lang="en-US" spc="-20" dirty="0"/>
              <a:t>Topic</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60061" y="3872093"/>
            <a:ext cx="7938874" cy="152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20188" y="3011032"/>
            <a:ext cx="8228076" cy="87020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20188" y="3011032"/>
            <a:ext cx="8228330" cy="870585"/>
          </a:xfrm>
          <a:custGeom>
            <a:avLst/>
            <a:gdLst/>
            <a:ahLst/>
            <a:cxnLst/>
            <a:rect l="l" t="t" r="r" b="b"/>
            <a:pathLst>
              <a:path w="8228330" h="870585">
                <a:moveTo>
                  <a:pt x="8078723" y="870204"/>
                </a:moveTo>
                <a:lnTo>
                  <a:pt x="149352" y="870204"/>
                </a:lnTo>
                <a:lnTo>
                  <a:pt x="134112" y="868679"/>
                </a:lnTo>
                <a:lnTo>
                  <a:pt x="91440" y="858012"/>
                </a:lnTo>
                <a:lnTo>
                  <a:pt x="54864" y="835152"/>
                </a:lnTo>
                <a:lnTo>
                  <a:pt x="25908" y="804672"/>
                </a:lnTo>
                <a:lnTo>
                  <a:pt x="3048" y="751332"/>
                </a:lnTo>
                <a:lnTo>
                  <a:pt x="0" y="720852"/>
                </a:lnTo>
                <a:lnTo>
                  <a:pt x="0" y="149352"/>
                </a:lnTo>
                <a:lnTo>
                  <a:pt x="6096" y="105156"/>
                </a:lnTo>
                <a:lnTo>
                  <a:pt x="25908" y="65532"/>
                </a:lnTo>
                <a:lnTo>
                  <a:pt x="54864" y="33528"/>
                </a:lnTo>
                <a:lnTo>
                  <a:pt x="105156" y="6096"/>
                </a:lnTo>
                <a:lnTo>
                  <a:pt x="134112" y="0"/>
                </a:lnTo>
                <a:lnTo>
                  <a:pt x="8093964" y="0"/>
                </a:lnTo>
                <a:lnTo>
                  <a:pt x="8109204" y="3048"/>
                </a:lnTo>
                <a:lnTo>
                  <a:pt x="8122920" y="6096"/>
                </a:lnTo>
                <a:lnTo>
                  <a:pt x="8136636" y="10668"/>
                </a:lnTo>
                <a:lnTo>
                  <a:pt x="8139379" y="12192"/>
                </a:lnTo>
                <a:lnTo>
                  <a:pt x="149352" y="12192"/>
                </a:lnTo>
                <a:lnTo>
                  <a:pt x="121920" y="15240"/>
                </a:lnTo>
                <a:lnTo>
                  <a:pt x="109728" y="18288"/>
                </a:lnTo>
                <a:lnTo>
                  <a:pt x="96012" y="22860"/>
                </a:lnTo>
                <a:lnTo>
                  <a:pt x="85344" y="28956"/>
                </a:lnTo>
                <a:lnTo>
                  <a:pt x="73152" y="35052"/>
                </a:lnTo>
                <a:lnTo>
                  <a:pt x="44196" y="62484"/>
                </a:lnTo>
                <a:lnTo>
                  <a:pt x="15240" y="120396"/>
                </a:lnTo>
                <a:lnTo>
                  <a:pt x="13716" y="134112"/>
                </a:lnTo>
                <a:lnTo>
                  <a:pt x="13716" y="734568"/>
                </a:lnTo>
                <a:lnTo>
                  <a:pt x="22860" y="772668"/>
                </a:lnTo>
                <a:lnTo>
                  <a:pt x="44196" y="807720"/>
                </a:lnTo>
                <a:lnTo>
                  <a:pt x="73152" y="833627"/>
                </a:lnTo>
                <a:lnTo>
                  <a:pt x="108204" y="850392"/>
                </a:lnTo>
                <a:lnTo>
                  <a:pt x="135636" y="856488"/>
                </a:lnTo>
                <a:lnTo>
                  <a:pt x="8141208" y="856488"/>
                </a:lnTo>
                <a:lnTo>
                  <a:pt x="8138160" y="858012"/>
                </a:lnTo>
                <a:lnTo>
                  <a:pt x="8124444" y="862583"/>
                </a:lnTo>
                <a:lnTo>
                  <a:pt x="8109204" y="867156"/>
                </a:lnTo>
                <a:lnTo>
                  <a:pt x="8078723" y="870204"/>
                </a:lnTo>
                <a:close/>
              </a:path>
              <a:path w="8228330" h="870585">
                <a:moveTo>
                  <a:pt x="8141208" y="856488"/>
                </a:moveTo>
                <a:lnTo>
                  <a:pt x="8092440" y="856488"/>
                </a:lnTo>
                <a:lnTo>
                  <a:pt x="8106156" y="854964"/>
                </a:lnTo>
                <a:lnTo>
                  <a:pt x="8119872" y="850392"/>
                </a:lnTo>
                <a:lnTo>
                  <a:pt x="8165592" y="826008"/>
                </a:lnTo>
                <a:lnTo>
                  <a:pt x="8199120" y="786383"/>
                </a:lnTo>
                <a:lnTo>
                  <a:pt x="8212836" y="748284"/>
                </a:lnTo>
                <a:lnTo>
                  <a:pt x="8215884" y="720852"/>
                </a:lnTo>
                <a:lnTo>
                  <a:pt x="8215884" y="149352"/>
                </a:lnTo>
                <a:lnTo>
                  <a:pt x="8209788" y="108204"/>
                </a:lnTo>
                <a:lnTo>
                  <a:pt x="8193023" y="73152"/>
                </a:lnTo>
                <a:lnTo>
                  <a:pt x="8165592" y="44196"/>
                </a:lnTo>
                <a:lnTo>
                  <a:pt x="8132064" y="22860"/>
                </a:lnTo>
                <a:lnTo>
                  <a:pt x="8093964" y="13716"/>
                </a:lnTo>
                <a:lnTo>
                  <a:pt x="8078723" y="12192"/>
                </a:lnTo>
                <a:lnTo>
                  <a:pt x="8139379" y="12192"/>
                </a:lnTo>
                <a:lnTo>
                  <a:pt x="8150352" y="18288"/>
                </a:lnTo>
                <a:lnTo>
                  <a:pt x="8162544" y="24384"/>
                </a:lnTo>
                <a:lnTo>
                  <a:pt x="8183880" y="42672"/>
                </a:lnTo>
                <a:lnTo>
                  <a:pt x="8209788" y="77724"/>
                </a:lnTo>
                <a:lnTo>
                  <a:pt x="8228076" y="134112"/>
                </a:lnTo>
                <a:lnTo>
                  <a:pt x="8228076" y="734568"/>
                </a:lnTo>
                <a:lnTo>
                  <a:pt x="8221980" y="765048"/>
                </a:lnTo>
                <a:lnTo>
                  <a:pt x="8217407" y="778764"/>
                </a:lnTo>
                <a:lnTo>
                  <a:pt x="8209788" y="790956"/>
                </a:lnTo>
                <a:lnTo>
                  <a:pt x="8203692" y="803148"/>
                </a:lnTo>
                <a:lnTo>
                  <a:pt x="8174736" y="835152"/>
                </a:lnTo>
                <a:lnTo>
                  <a:pt x="8150352" y="851916"/>
                </a:lnTo>
                <a:lnTo>
                  <a:pt x="8141208" y="856488"/>
                </a:lnTo>
                <a:close/>
              </a:path>
            </a:pathLst>
          </a:custGeom>
          <a:solidFill>
            <a:srgbClr val="BD4B48"/>
          </a:solidFill>
        </p:spPr>
        <p:txBody>
          <a:bodyPr wrap="square" lIns="0" tIns="0" rIns="0" bIns="0" rtlCol="0"/>
          <a:lstStyle/>
          <a:p>
            <a:endParaRPr/>
          </a:p>
        </p:txBody>
      </p:sp>
      <p:sp>
        <p:nvSpPr>
          <p:cNvPr id="9" name="object 9"/>
          <p:cNvSpPr/>
          <p:nvPr/>
        </p:nvSpPr>
        <p:spPr>
          <a:xfrm>
            <a:off x="1394640" y="2957693"/>
            <a:ext cx="7869251" cy="152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220188" y="1881748"/>
            <a:ext cx="8228076" cy="108458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220188" y="1881748"/>
            <a:ext cx="8228330" cy="1085215"/>
          </a:xfrm>
          <a:custGeom>
            <a:avLst/>
            <a:gdLst/>
            <a:ahLst/>
            <a:cxnLst/>
            <a:rect l="l" t="t" r="r" b="b"/>
            <a:pathLst>
              <a:path w="8228330" h="1085214">
                <a:moveTo>
                  <a:pt x="8043672" y="1085088"/>
                </a:moveTo>
                <a:lnTo>
                  <a:pt x="185928" y="1085088"/>
                </a:lnTo>
                <a:lnTo>
                  <a:pt x="166116" y="1083564"/>
                </a:lnTo>
                <a:lnTo>
                  <a:pt x="112776" y="1069848"/>
                </a:lnTo>
                <a:lnTo>
                  <a:pt x="68580" y="1042416"/>
                </a:lnTo>
                <a:lnTo>
                  <a:pt x="32004" y="1002792"/>
                </a:lnTo>
                <a:lnTo>
                  <a:pt x="9144" y="954024"/>
                </a:lnTo>
                <a:lnTo>
                  <a:pt x="0" y="899160"/>
                </a:lnTo>
                <a:lnTo>
                  <a:pt x="0" y="184404"/>
                </a:lnTo>
                <a:lnTo>
                  <a:pt x="9144" y="129540"/>
                </a:lnTo>
                <a:lnTo>
                  <a:pt x="32004" y="82296"/>
                </a:lnTo>
                <a:lnTo>
                  <a:pt x="67056" y="42672"/>
                </a:lnTo>
                <a:lnTo>
                  <a:pt x="112776" y="15240"/>
                </a:lnTo>
                <a:lnTo>
                  <a:pt x="166116" y="1524"/>
                </a:lnTo>
                <a:lnTo>
                  <a:pt x="184404" y="0"/>
                </a:lnTo>
                <a:lnTo>
                  <a:pt x="8043672" y="0"/>
                </a:lnTo>
                <a:lnTo>
                  <a:pt x="8080248" y="3048"/>
                </a:lnTo>
                <a:lnTo>
                  <a:pt x="8098536" y="7620"/>
                </a:lnTo>
                <a:lnTo>
                  <a:pt x="8111109" y="12192"/>
                </a:lnTo>
                <a:lnTo>
                  <a:pt x="185928" y="12192"/>
                </a:lnTo>
                <a:lnTo>
                  <a:pt x="167640" y="13716"/>
                </a:lnTo>
                <a:lnTo>
                  <a:pt x="118872" y="25908"/>
                </a:lnTo>
                <a:lnTo>
                  <a:pt x="76200" y="51816"/>
                </a:lnTo>
                <a:lnTo>
                  <a:pt x="33528" y="102108"/>
                </a:lnTo>
                <a:lnTo>
                  <a:pt x="21336" y="134112"/>
                </a:lnTo>
                <a:lnTo>
                  <a:pt x="16764" y="149352"/>
                </a:lnTo>
                <a:lnTo>
                  <a:pt x="13716" y="167640"/>
                </a:lnTo>
                <a:lnTo>
                  <a:pt x="13716" y="917448"/>
                </a:lnTo>
                <a:lnTo>
                  <a:pt x="25908" y="966216"/>
                </a:lnTo>
                <a:lnTo>
                  <a:pt x="51816" y="1008888"/>
                </a:lnTo>
                <a:lnTo>
                  <a:pt x="76200" y="1031748"/>
                </a:lnTo>
                <a:lnTo>
                  <a:pt x="88392" y="1042416"/>
                </a:lnTo>
                <a:lnTo>
                  <a:pt x="134112" y="1063752"/>
                </a:lnTo>
                <a:lnTo>
                  <a:pt x="167640" y="1071372"/>
                </a:lnTo>
                <a:lnTo>
                  <a:pt x="8111109" y="1071372"/>
                </a:lnTo>
                <a:lnTo>
                  <a:pt x="8098536" y="1075944"/>
                </a:lnTo>
                <a:lnTo>
                  <a:pt x="8081772" y="1080516"/>
                </a:lnTo>
                <a:lnTo>
                  <a:pt x="8061960" y="1083564"/>
                </a:lnTo>
                <a:lnTo>
                  <a:pt x="8043672" y="1085088"/>
                </a:lnTo>
                <a:close/>
              </a:path>
              <a:path w="8228330" h="1085214">
                <a:moveTo>
                  <a:pt x="8111109" y="1071372"/>
                </a:moveTo>
                <a:lnTo>
                  <a:pt x="8060436" y="1071372"/>
                </a:lnTo>
                <a:lnTo>
                  <a:pt x="8077200" y="1068324"/>
                </a:lnTo>
                <a:lnTo>
                  <a:pt x="8093964" y="1063752"/>
                </a:lnTo>
                <a:lnTo>
                  <a:pt x="8139684" y="1042416"/>
                </a:lnTo>
                <a:lnTo>
                  <a:pt x="8176260" y="1008888"/>
                </a:lnTo>
                <a:lnTo>
                  <a:pt x="8202168" y="966216"/>
                </a:lnTo>
                <a:lnTo>
                  <a:pt x="8214360" y="917448"/>
                </a:lnTo>
                <a:lnTo>
                  <a:pt x="8215884" y="899160"/>
                </a:lnTo>
                <a:lnTo>
                  <a:pt x="8215757" y="184404"/>
                </a:lnTo>
                <a:lnTo>
                  <a:pt x="8208264" y="134112"/>
                </a:lnTo>
                <a:lnTo>
                  <a:pt x="8186928" y="88392"/>
                </a:lnTo>
                <a:lnTo>
                  <a:pt x="8153400" y="51816"/>
                </a:lnTo>
                <a:lnTo>
                  <a:pt x="8110728" y="25908"/>
                </a:lnTo>
                <a:lnTo>
                  <a:pt x="8061960" y="13716"/>
                </a:lnTo>
                <a:lnTo>
                  <a:pt x="8043672" y="12192"/>
                </a:lnTo>
                <a:lnTo>
                  <a:pt x="8111109" y="12192"/>
                </a:lnTo>
                <a:lnTo>
                  <a:pt x="8147304" y="32004"/>
                </a:lnTo>
                <a:lnTo>
                  <a:pt x="8196072" y="80772"/>
                </a:lnTo>
                <a:lnTo>
                  <a:pt x="8220456" y="129540"/>
                </a:lnTo>
                <a:lnTo>
                  <a:pt x="8228076" y="166116"/>
                </a:lnTo>
                <a:lnTo>
                  <a:pt x="8228076" y="917448"/>
                </a:lnTo>
                <a:lnTo>
                  <a:pt x="8214360" y="970788"/>
                </a:lnTo>
                <a:lnTo>
                  <a:pt x="8186928" y="1016508"/>
                </a:lnTo>
                <a:lnTo>
                  <a:pt x="8147304" y="1053084"/>
                </a:lnTo>
                <a:lnTo>
                  <a:pt x="8115300" y="1069848"/>
                </a:lnTo>
                <a:lnTo>
                  <a:pt x="8111109" y="1071372"/>
                </a:lnTo>
                <a:close/>
              </a:path>
            </a:pathLst>
          </a:custGeom>
          <a:solidFill>
            <a:srgbClr val="97B854"/>
          </a:solidFill>
        </p:spPr>
        <p:txBody>
          <a:bodyPr wrap="square" lIns="0" tIns="0" rIns="0" bIns="0" rtlCol="0"/>
          <a:lstStyle/>
          <a:p>
            <a:endParaRPr/>
          </a:p>
        </p:txBody>
      </p:sp>
      <p:sp>
        <p:nvSpPr>
          <p:cNvPr id="15" name="object 15"/>
          <p:cNvSpPr txBox="1"/>
          <p:nvPr/>
        </p:nvSpPr>
        <p:spPr>
          <a:xfrm>
            <a:off x="1346145" y="2216509"/>
            <a:ext cx="7961630" cy="1954381"/>
          </a:xfrm>
          <a:prstGeom prst="rect">
            <a:avLst/>
          </a:prstGeom>
        </p:spPr>
        <p:txBody>
          <a:bodyPr vert="horz" wrap="square" lIns="0" tIns="12700" rIns="0" bIns="0" rtlCol="0">
            <a:spAutoFit/>
          </a:bodyPr>
          <a:lstStyle/>
          <a:p>
            <a:pPr marL="22860">
              <a:lnSpc>
                <a:spcPct val="100000"/>
              </a:lnSpc>
              <a:spcBef>
                <a:spcPts val="100"/>
              </a:spcBef>
            </a:pPr>
            <a:r>
              <a:rPr sz="2400" b="1" spc="-40" dirty="0">
                <a:latin typeface="Times New Roman"/>
                <a:cs typeface="Times New Roman"/>
              </a:rPr>
              <a:t>Topic: </a:t>
            </a:r>
            <a:r>
              <a:rPr lang="en-US" sz="2200" spc="-5" dirty="0">
                <a:latin typeface="Times New Roman"/>
                <a:cs typeface="Times New Roman"/>
              </a:rPr>
              <a:t>Solar energy system</a:t>
            </a:r>
            <a:endParaRPr sz="2200" dirty="0">
              <a:latin typeface="Times New Roman"/>
              <a:cs typeface="Times New Roman"/>
            </a:endParaRPr>
          </a:p>
          <a:p>
            <a:pPr>
              <a:lnSpc>
                <a:spcPct val="100000"/>
              </a:lnSpc>
            </a:pPr>
            <a:endParaRPr sz="2600" dirty="0">
              <a:latin typeface="Times New Roman"/>
              <a:cs typeface="Times New Roman"/>
            </a:endParaRPr>
          </a:p>
          <a:p>
            <a:pPr marL="12700">
              <a:lnSpc>
                <a:spcPct val="100000"/>
              </a:lnSpc>
              <a:spcBef>
                <a:spcPts val="2300"/>
              </a:spcBef>
              <a:tabLst>
                <a:tab pos="1740535" algn="l"/>
              </a:tabLst>
            </a:pPr>
            <a:r>
              <a:rPr sz="2400" b="1" dirty="0">
                <a:latin typeface="Times New Roman"/>
                <a:cs typeface="Times New Roman"/>
              </a:rPr>
              <a:t>Objective</a:t>
            </a:r>
            <a:r>
              <a:rPr sz="2400" b="1" spc="-55" dirty="0">
                <a:latin typeface="Times New Roman"/>
                <a:cs typeface="Times New Roman"/>
              </a:rPr>
              <a:t> </a:t>
            </a:r>
            <a:r>
              <a:rPr sz="2400" b="1" dirty="0">
                <a:latin typeface="Times New Roman"/>
                <a:cs typeface="Times New Roman"/>
              </a:rPr>
              <a:t>of	</a:t>
            </a:r>
            <a:r>
              <a:rPr sz="2400" b="1" spc="-40" dirty="0">
                <a:latin typeface="Times New Roman"/>
                <a:cs typeface="Times New Roman"/>
              </a:rPr>
              <a:t>Topic: </a:t>
            </a:r>
            <a:r>
              <a:rPr sz="2200" spc="-85" dirty="0">
                <a:latin typeface="Times New Roman"/>
                <a:cs typeface="Times New Roman"/>
              </a:rPr>
              <a:t>To </a:t>
            </a:r>
            <a:r>
              <a:rPr lang="en-US" sz="2200" dirty="0">
                <a:latin typeface="Times New Roman"/>
                <a:cs typeface="Times New Roman"/>
              </a:rPr>
              <a:t>explain solar energy and its utilization</a:t>
            </a:r>
            <a:endParaRPr sz="2200" dirty="0">
              <a:latin typeface="Times New Roman"/>
              <a:cs typeface="Times New Roman"/>
            </a:endParaRPr>
          </a:p>
          <a:p>
            <a:pPr>
              <a:lnSpc>
                <a:spcPct val="100000"/>
              </a:lnSpc>
              <a:spcBef>
                <a:spcPts val="35"/>
              </a:spcBef>
            </a:pPr>
            <a:endParaRPr sz="3300" dirty="0">
              <a:latin typeface="Times New Roman"/>
              <a:cs typeface="Times New Roman"/>
            </a:endParaRPr>
          </a:p>
        </p:txBody>
      </p:sp>
      <p:pic>
        <p:nvPicPr>
          <p:cNvPr id="16" name="Picture 5" descr="C:\Users\Sumit\Desktop\download.png"/>
          <p:cNvPicPr>
            <a:picLocks noChangeAspect="1" noChangeArrowheads="1"/>
          </p:cNvPicPr>
          <p:nvPr/>
        </p:nvPicPr>
        <p:blipFill>
          <a:blip r:embed="rId7"/>
          <a:srcRect/>
          <a:stretch>
            <a:fillRect/>
          </a:stretch>
        </p:blipFill>
        <p:spPr bwMode="auto">
          <a:xfrm>
            <a:off x="533400" y="457200"/>
            <a:ext cx="1143000" cy="838200"/>
          </a:xfrm>
          <a:prstGeom prst="rect">
            <a:avLst/>
          </a:prstGeom>
          <a:noFill/>
        </p:spPr>
      </p:pic>
      <p:sp>
        <p:nvSpPr>
          <p:cNvPr id="8" name="Footer Placeholder 7">
            <a:extLst>
              <a:ext uri="{FF2B5EF4-FFF2-40B4-BE49-F238E27FC236}">
                <a16:creationId xmlns:a16="http://schemas.microsoft.com/office/drawing/2014/main" id="{A531EACC-6A17-25E4-448A-4812D35D9A17}"/>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4071091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9892" y="545032"/>
            <a:ext cx="5207635" cy="482600"/>
          </a:xfrm>
          <a:prstGeom prst="rect">
            <a:avLst/>
          </a:prstGeom>
        </p:spPr>
        <p:txBody>
          <a:bodyPr vert="horz" wrap="square" lIns="0" tIns="12700" rIns="0" bIns="0" rtlCol="0">
            <a:spAutoFit/>
          </a:bodyPr>
          <a:lstStyle/>
          <a:p>
            <a:pPr marL="12700">
              <a:lnSpc>
                <a:spcPct val="100000"/>
              </a:lnSpc>
              <a:spcBef>
                <a:spcPts val="100"/>
              </a:spcBef>
            </a:pPr>
            <a:r>
              <a:rPr lang="en-US" spc="-5" dirty="0">
                <a:latin typeface="Times New Roman" pitchFamily="18" charset="0"/>
                <a:cs typeface="Times New Roman" pitchFamily="18" charset="0"/>
              </a:rPr>
              <a:t>Prerequisite </a:t>
            </a:r>
            <a:r>
              <a:rPr lang="en-US" dirty="0">
                <a:latin typeface="Times New Roman" pitchFamily="18" charset="0"/>
                <a:cs typeface="Times New Roman" pitchFamily="18" charset="0"/>
              </a:rPr>
              <a:t>And</a:t>
            </a:r>
            <a:r>
              <a:rPr lang="en-US" spc="-300" dirty="0">
                <a:latin typeface="Times New Roman" pitchFamily="18" charset="0"/>
                <a:cs typeface="Times New Roman" pitchFamily="18" charset="0"/>
              </a:rPr>
              <a:t> </a:t>
            </a:r>
            <a:r>
              <a:rPr lang="en-US" dirty="0">
                <a:latin typeface="Times New Roman" pitchFamily="18" charset="0"/>
                <a:cs typeface="Times New Roman" pitchFamily="18" charset="0"/>
              </a:rPr>
              <a:t>Recap</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234104" y="3313177"/>
            <a:ext cx="7938874" cy="1522"/>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1094231" y="2452116"/>
            <a:ext cx="8228076" cy="870204"/>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1094231" y="2452116"/>
            <a:ext cx="8228330" cy="870585"/>
          </a:xfrm>
          <a:custGeom>
            <a:avLst/>
            <a:gdLst/>
            <a:ahLst/>
            <a:cxnLst/>
            <a:rect l="l" t="t" r="r" b="b"/>
            <a:pathLst>
              <a:path w="8228330" h="870585">
                <a:moveTo>
                  <a:pt x="8078723" y="870204"/>
                </a:moveTo>
                <a:lnTo>
                  <a:pt x="149352" y="870204"/>
                </a:lnTo>
                <a:lnTo>
                  <a:pt x="134112" y="868679"/>
                </a:lnTo>
                <a:lnTo>
                  <a:pt x="91440" y="858012"/>
                </a:lnTo>
                <a:lnTo>
                  <a:pt x="54864" y="835152"/>
                </a:lnTo>
                <a:lnTo>
                  <a:pt x="25908" y="804672"/>
                </a:lnTo>
                <a:lnTo>
                  <a:pt x="3048" y="751332"/>
                </a:lnTo>
                <a:lnTo>
                  <a:pt x="0" y="720852"/>
                </a:lnTo>
                <a:lnTo>
                  <a:pt x="0" y="149352"/>
                </a:lnTo>
                <a:lnTo>
                  <a:pt x="6096" y="105156"/>
                </a:lnTo>
                <a:lnTo>
                  <a:pt x="25908" y="65532"/>
                </a:lnTo>
                <a:lnTo>
                  <a:pt x="54864" y="33528"/>
                </a:lnTo>
                <a:lnTo>
                  <a:pt x="105156" y="6096"/>
                </a:lnTo>
                <a:lnTo>
                  <a:pt x="134112" y="0"/>
                </a:lnTo>
                <a:lnTo>
                  <a:pt x="8093964" y="0"/>
                </a:lnTo>
                <a:lnTo>
                  <a:pt x="8109204" y="3048"/>
                </a:lnTo>
                <a:lnTo>
                  <a:pt x="8122920" y="6096"/>
                </a:lnTo>
                <a:lnTo>
                  <a:pt x="8136636" y="10668"/>
                </a:lnTo>
                <a:lnTo>
                  <a:pt x="8139379" y="12192"/>
                </a:lnTo>
                <a:lnTo>
                  <a:pt x="149352" y="12192"/>
                </a:lnTo>
                <a:lnTo>
                  <a:pt x="121920" y="15240"/>
                </a:lnTo>
                <a:lnTo>
                  <a:pt x="109728" y="18288"/>
                </a:lnTo>
                <a:lnTo>
                  <a:pt x="96012" y="22860"/>
                </a:lnTo>
                <a:lnTo>
                  <a:pt x="85344" y="28956"/>
                </a:lnTo>
                <a:lnTo>
                  <a:pt x="73152" y="35052"/>
                </a:lnTo>
                <a:lnTo>
                  <a:pt x="44196" y="62484"/>
                </a:lnTo>
                <a:lnTo>
                  <a:pt x="15240" y="120396"/>
                </a:lnTo>
                <a:lnTo>
                  <a:pt x="13716" y="134112"/>
                </a:lnTo>
                <a:lnTo>
                  <a:pt x="13716" y="734568"/>
                </a:lnTo>
                <a:lnTo>
                  <a:pt x="22860" y="772668"/>
                </a:lnTo>
                <a:lnTo>
                  <a:pt x="44196" y="807720"/>
                </a:lnTo>
                <a:lnTo>
                  <a:pt x="73152" y="833627"/>
                </a:lnTo>
                <a:lnTo>
                  <a:pt x="108204" y="850392"/>
                </a:lnTo>
                <a:lnTo>
                  <a:pt x="135636" y="856488"/>
                </a:lnTo>
                <a:lnTo>
                  <a:pt x="8141208" y="856488"/>
                </a:lnTo>
                <a:lnTo>
                  <a:pt x="8138160" y="858012"/>
                </a:lnTo>
                <a:lnTo>
                  <a:pt x="8124444" y="862583"/>
                </a:lnTo>
                <a:lnTo>
                  <a:pt x="8109204" y="867156"/>
                </a:lnTo>
                <a:lnTo>
                  <a:pt x="8078723" y="870204"/>
                </a:lnTo>
                <a:close/>
              </a:path>
              <a:path w="8228330" h="870585">
                <a:moveTo>
                  <a:pt x="8141208" y="856488"/>
                </a:moveTo>
                <a:lnTo>
                  <a:pt x="8092440" y="856488"/>
                </a:lnTo>
                <a:lnTo>
                  <a:pt x="8106156" y="854964"/>
                </a:lnTo>
                <a:lnTo>
                  <a:pt x="8119872" y="850392"/>
                </a:lnTo>
                <a:lnTo>
                  <a:pt x="8165592" y="826008"/>
                </a:lnTo>
                <a:lnTo>
                  <a:pt x="8199120" y="786383"/>
                </a:lnTo>
                <a:lnTo>
                  <a:pt x="8212836" y="748284"/>
                </a:lnTo>
                <a:lnTo>
                  <a:pt x="8215884" y="720852"/>
                </a:lnTo>
                <a:lnTo>
                  <a:pt x="8215884" y="149352"/>
                </a:lnTo>
                <a:lnTo>
                  <a:pt x="8209788" y="108204"/>
                </a:lnTo>
                <a:lnTo>
                  <a:pt x="8193023" y="73152"/>
                </a:lnTo>
                <a:lnTo>
                  <a:pt x="8165592" y="44196"/>
                </a:lnTo>
                <a:lnTo>
                  <a:pt x="8132064" y="22860"/>
                </a:lnTo>
                <a:lnTo>
                  <a:pt x="8093964" y="13716"/>
                </a:lnTo>
                <a:lnTo>
                  <a:pt x="8078723" y="12192"/>
                </a:lnTo>
                <a:lnTo>
                  <a:pt x="8139379" y="12192"/>
                </a:lnTo>
                <a:lnTo>
                  <a:pt x="8150352" y="18288"/>
                </a:lnTo>
                <a:lnTo>
                  <a:pt x="8162544" y="24384"/>
                </a:lnTo>
                <a:lnTo>
                  <a:pt x="8183880" y="42672"/>
                </a:lnTo>
                <a:lnTo>
                  <a:pt x="8209788" y="77724"/>
                </a:lnTo>
                <a:lnTo>
                  <a:pt x="8228076" y="134112"/>
                </a:lnTo>
                <a:lnTo>
                  <a:pt x="8228076" y="734568"/>
                </a:lnTo>
                <a:lnTo>
                  <a:pt x="8221980" y="765048"/>
                </a:lnTo>
                <a:lnTo>
                  <a:pt x="8217407" y="778764"/>
                </a:lnTo>
                <a:lnTo>
                  <a:pt x="8209788" y="790956"/>
                </a:lnTo>
                <a:lnTo>
                  <a:pt x="8203692" y="803148"/>
                </a:lnTo>
                <a:lnTo>
                  <a:pt x="8174736" y="835152"/>
                </a:lnTo>
                <a:lnTo>
                  <a:pt x="8150352" y="851916"/>
                </a:lnTo>
                <a:lnTo>
                  <a:pt x="8141208" y="856488"/>
                </a:lnTo>
                <a:close/>
              </a:path>
            </a:pathLst>
          </a:custGeom>
          <a:solidFill>
            <a:srgbClr val="BD4B48"/>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1094231" y="3380232"/>
            <a:ext cx="8228076" cy="505968"/>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1094232" y="3380232"/>
            <a:ext cx="8228330" cy="506095"/>
          </a:xfrm>
          <a:custGeom>
            <a:avLst/>
            <a:gdLst/>
            <a:ahLst/>
            <a:cxnLst/>
            <a:rect l="l" t="t" r="r" b="b"/>
            <a:pathLst>
              <a:path w="8228330" h="506095">
                <a:moveTo>
                  <a:pt x="13715" y="505967"/>
                </a:moveTo>
                <a:lnTo>
                  <a:pt x="0" y="505967"/>
                </a:lnTo>
                <a:lnTo>
                  <a:pt x="0" y="185926"/>
                </a:lnTo>
                <a:lnTo>
                  <a:pt x="4571" y="147828"/>
                </a:lnTo>
                <a:lnTo>
                  <a:pt x="22859" y="97536"/>
                </a:lnTo>
                <a:lnTo>
                  <a:pt x="54863" y="54864"/>
                </a:lnTo>
                <a:lnTo>
                  <a:pt x="97535" y="22859"/>
                </a:lnTo>
                <a:lnTo>
                  <a:pt x="147827" y="4571"/>
                </a:lnTo>
                <a:lnTo>
                  <a:pt x="184403" y="0"/>
                </a:lnTo>
                <a:lnTo>
                  <a:pt x="8043671" y="0"/>
                </a:lnTo>
                <a:lnTo>
                  <a:pt x="8061960" y="1523"/>
                </a:lnTo>
                <a:lnTo>
                  <a:pt x="8080248" y="4571"/>
                </a:lnTo>
                <a:lnTo>
                  <a:pt x="8098536" y="9144"/>
                </a:lnTo>
                <a:lnTo>
                  <a:pt x="8111109" y="13716"/>
                </a:lnTo>
                <a:lnTo>
                  <a:pt x="167639" y="13716"/>
                </a:lnTo>
                <a:lnTo>
                  <a:pt x="150875" y="16764"/>
                </a:lnTo>
                <a:lnTo>
                  <a:pt x="103631" y="33528"/>
                </a:lnTo>
                <a:lnTo>
                  <a:pt x="64007" y="62484"/>
                </a:lnTo>
                <a:lnTo>
                  <a:pt x="33527" y="102108"/>
                </a:lnTo>
                <a:lnTo>
                  <a:pt x="16763" y="150876"/>
                </a:lnTo>
                <a:lnTo>
                  <a:pt x="13715" y="167640"/>
                </a:lnTo>
                <a:lnTo>
                  <a:pt x="13715" y="505967"/>
                </a:lnTo>
                <a:close/>
              </a:path>
              <a:path w="8228330" h="506095">
                <a:moveTo>
                  <a:pt x="8228076" y="505967"/>
                </a:moveTo>
                <a:lnTo>
                  <a:pt x="8215884" y="505967"/>
                </a:lnTo>
                <a:lnTo>
                  <a:pt x="8215884" y="185926"/>
                </a:lnTo>
                <a:lnTo>
                  <a:pt x="8214360" y="167640"/>
                </a:lnTo>
                <a:lnTo>
                  <a:pt x="8202168" y="118872"/>
                </a:lnTo>
                <a:lnTo>
                  <a:pt x="8176260" y="76200"/>
                </a:lnTo>
                <a:lnTo>
                  <a:pt x="8125968" y="33528"/>
                </a:lnTo>
                <a:lnTo>
                  <a:pt x="8078723" y="16764"/>
                </a:lnTo>
                <a:lnTo>
                  <a:pt x="8061960" y="13716"/>
                </a:lnTo>
                <a:lnTo>
                  <a:pt x="8111109" y="13716"/>
                </a:lnTo>
                <a:lnTo>
                  <a:pt x="8147304" y="32004"/>
                </a:lnTo>
                <a:lnTo>
                  <a:pt x="8185404" y="67056"/>
                </a:lnTo>
                <a:lnTo>
                  <a:pt x="8214360" y="112776"/>
                </a:lnTo>
                <a:lnTo>
                  <a:pt x="8228076" y="166116"/>
                </a:lnTo>
                <a:lnTo>
                  <a:pt x="8228076" y="505967"/>
                </a:lnTo>
                <a:close/>
              </a:path>
            </a:pathLst>
          </a:custGeom>
          <a:solidFill>
            <a:srgbClr val="497EBA"/>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1268683" y="2398777"/>
            <a:ext cx="7869251" cy="1522"/>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94231" y="1322832"/>
            <a:ext cx="8228076" cy="1084580"/>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4231" y="1322832"/>
            <a:ext cx="8228330" cy="1085215"/>
          </a:xfrm>
          <a:custGeom>
            <a:avLst/>
            <a:gdLst/>
            <a:ahLst/>
            <a:cxnLst/>
            <a:rect l="l" t="t" r="r" b="b"/>
            <a:pathLst>
              <a:path w="8228330" h="1085214">
                <a:moveTo>
                  <a:pt x="8043672" y="1085088"/>
                </a:moveTo>
                <a:lnTo>
                  <a:pt x="185928" y="1085088"/>
                </a:lnTo>
                <a:lnTo>
                  <a:pt x="166116" y="1083564"/>
                </a:lnTo>
                <a:lnTo>
                  <a:pt x="112776" y="1069848"/>
                </a:lnTo>
                <a:lnTo>
                  <a:pt x="68580" y="1042416"/>
                </a:lnTo>
                <a:lnTo>
                  <a:pt x="32004" y="1002792"/>
                </a:lnTo>
                <a:lnTo>
                  <a:pt x="9144" y="954024"/>
                </a:lnTo>
                <a:lnTo>
                  <a:pt x="0" y="899160"/>
                </a:lnTo>
                <a:lnTo>
                  <a:pt x="0" y="184404"/>
                </a:lnTo>
                <a:lnTo>
                  <a:pt x="9144" y="129540"/>
                </a:lnTo>
                <a:lnTo>
                  <a:pt x="32004" y="82296"/>
                </a:lnTo>
                <a:lnTo>
                  <a:pt x="67056" y="42672"/>
                </a:lnTo>
                <a:lnTo>
                  <a:pt x="112776" y="15240"/>
                </a:lnTo>
                <a:lnTo>
                  <a:pt x="166116" y="1524"/>
                </a:lnTo>
                <a:lnTo>
                  <a:pt x="184404" y="0"/>
                </a:lnTo>
                <a:lnTo>
                  <a:pt x="8043672" y="0"/>
                </a:lnTo>
                <a:lnTo>
                  <a:pt x="8080248" y="3048"/>
                </a:lnTo>
                <a:lnTo>
                  <a:pt x="8098536" y="7620"/>
                </a:lnTo>
                <a:lnTo>
                  <a:pt x="8111109" y="12192"/>
                </a:lnTo>
                <a:lnTo>
                  <a:pt x="185928" y="12192"/>
                </a:lnTo>
                <a:lnTo>
                  <a:pt x="167640" y="13716"/>
                </a:lnTo>
                <a:lnTo>
                  <a:pt x="118872" y="25908"/>
                </a:lnTo>
                <a:lnTo>
                  <a:pt x="76200" y="51816"/>
                </a:lnTo>
                <a:lnTo>
                  <a:pt x="33528" y="102108"/>
                </a:lnTo>
                <a:lnTo>
                  <a:pt x="21336" y="134112"/>
                </a:lnTo>
                <a:lnTo>
                  <a:pt x="16764" y="149352"/>
                </a:lnTo>
                <a:lnTo>
                  <a:pt x="13716" y="167640"/>
                </a:lnTo>
                <a:lnTo>
                  <a:pt x="13716" y="917448"/>
                </a:lnTo>
                <a:lnTo>
                  <a:pt x="25908" y="966216"/>
                </a:lnTo>
                <a:lnTo>
                  <a:pt x="51816" y="1008888"/>
                </a:lnTo>
                <a:lnTo>
                  <a:pt x="76200" y="1031748"/>
                </a:lnTo>
                <a:lnTo>
                  <a:pt x="88392" y="1042416"/>
                </a:lnTo>
                <a:lnTo>
                  <a:pt x="134112" y="1063752"/>
                </a:lnTo>
                <a:lnTo>
                  <a:pt x="167640" y="1071372"/>
                </a:lnTo>
                <a:lnTo>
                  <a:pt x="8111109" y="1071372"/>
                </a:lnTo>
                <a:lnTo>
                  <a:pt x="8098536" y="1075944"/>
                </a:lnTo>
                <a:lnTo>
                  <a:pt x="8081772" y="1080516"/>
                </a:lnTo>
                <a:lnTo>
                  <a:pt x="8061960" y="1083564"/>
                </a:lnTo>
                <a:lnTo>
                  <a:pt x="8043672" y="1085088"/>
                </a:lnTo>
                <a:close/>
              </a:path>
              <a:path w="8228330" h="1085214">
                <a:moveTo>
                  <a:pt x="8111109" y="1071372"/>
                </a:moveTo>
                <a:lnTo>
                  <a:pt x="8060436" y="1071372"/>
                </a:lnTo>
                <a:lnTo>
                  <a:pt x="8077200" y="1068324"/>
                </a:lnTo>
                <a:lnTo>
                  <a:pt x="8093964" y="1063752"/>
                </a:lnTo>
                <a:lnTo>
                  <a:pt x="8139684" y="1042416"/>
                </a:lnTo>
                <a:lnTo>
                  <a:pt x="8176260" y="1008888"/>
                </a:lnTo>
                <a:lnTo>
                  <a:pt x="8202168" y="966216"/>
                </a:lnTo>
                <a:lnTo>
                  <a:pt x="8214360" y="917448"/>
                </a:lnTo>
                <a:lnTo>
                  <a:pt x="8215884" y="899160"/>
                </a:lnTo>
                <a:lnTo>
                  <a:pt x="8215757" y="184404"/>
                </a:lnTo>
                <a:lnTo>
                  <a:pt x="8208264" y="134112"/>
                </a:lnTo>
                <a:lnTo>
                  <a:pt x="8186928" y="88392"/>
                </a:lnTo>
                <a:lnTo>
                  <a:pt x="8153400" y="51816"/>
                </a:lnTo>
                <a:lnTo>
                  <a:pt x="8110728" y="25908"/>
                </a:lnTo>
                <a:lnTo>
                  <a:pt x="8061960" y="13716"/>
                </a:lnTo>
                <a:lnTo>
                  <a:pt x="8043672" y="12192"/>
                </a:lnTo>
                <a:lnTo>
                  <a:pt x="8111109" y="12192"/>
                </a:lnTo>
                <a:lnTo>
                  <a:pt x="8147304" y="32004"/>
                </a:lnTo>
                <a:lnTo>
                  <a:pt x="8196072" y="80772"/>
                </a:lnTo>
                <a:lnTo>
                  <a:pt x="8220456" y="129540"/>
                </a:lnTo>
                <a:lnTo>
                  <a:pt x="8228076" y="166116"/>
                </a:lnTo>
                <a:lnTo>
                  <a:pt x="8228076" y="917448"/>
                </a:lnTo>
                <a:lnTo>
                  <a:pt x="8214360" y="970788"/>
                </a:lnTo>
                <a:lnTo>
                  <a:pt x="8186928" y="1016508"/>
                </a:lnTo>
                <a:lnTo>
                  <a:pt x="8147304" y="1053084"/>
                </a:lnTo>
                <a:lnTo>
                  <a:pt x="8115300" y="1069848"/>
                </a:lnTo>
                <a:lnTo>
                  <a:pt x="8111109" y="1071372"/>
                </a:lnTo>
                <a:close/>
              </a:path>
            </a:pathLst>
          </a:custGeom>
          <a:solidFill>
            <a:srgbClr val="97B854"/>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94231" y="3886200"/>
            <a:ext cx="8228076" cy="579119"/>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3" name="object 13"/>
          <p:cNvSpPr/>
          <p:nvPr/>
        </p:nvSpPr>
        <p:spPr>
          <a:xfrm>
            <a:off x="1094232" y="3886200"/>
            <a:ext cx="8228330" cy="579120"/>
          </a:xfrm>
          <a:custGeom>
            <a:avLst/>
            <a:gdLst/>
            <a:ahLst/>
            <a:cxnLst/>
            <a:rect l="l" t="t" r="r" b="b"/>
            <a:pathLst>
              <a:path w="8228330" h="579120">
                <a:moveTo>
                  <a:pt x="8043671" y="579120"/>
                </a:moveTo>
                <a:lnTo>
                  <a:pt x="185927" y="579120"/>
                </a:lnTo>
                <a:lnTo>
                  <a:pt x="166115" y="577596"/>
                </a:lnTo>
                <a:lnTo>
                  <a:pt x="112775" y="563880"/>
                </a:lnTo>
                <a:lnTo>
                  <a:pt x="68579" y="536448"/>
                </a:lnTo>
                <a:lnTo>
                  <a:pt x="32003" y="496824"/>
                </a:lnTo>
                <a:lnTo>
                  <a:pt x="9143" y="449580"/>
                </a:lnTo>
                <a:lnTo>
                  <a:pt x="0" y="393193"/>
                </a:lnTo>
                <a:lnTo>
                  <a:pt x="0" y="0"/>
                </a:lnTo>
                <a:lnTo>
                  <a:pt x="13715" y="0"/>
                </a:lnTo>
                <a:lnTo>
                  <a:pt x="13715" y="411480"/>
                </a:lnTo>
                <a:lnTo>
                  <a:pt x="16763" y="428244"/>
                </a:lnTo>
                <a:lnTo>
                  <a:pt x="33527" y="475488"/>
                </a:lnTo>
                <a:lnTo>
                  <a:pt x="62483" y="515112"/>
                </a:lnTo>
                <a:lnTo>
                  <a:pt x="76199" y="525780"/>
                </a:lnTo>
                <a:lnTo>
                  <a:pt x="88391" y="536448"/>
                </a:lnTo>
                <a:lnTo>
                  <a:pt x="134111" y="557784"/>
                </a:lnTo>
                <a:lnTo>
                  <a:pt x="167639" y="565404"/>
                </a:lnTo>
                <a:lnTo>
                  <a:pt x="8111109" y="565404"/>
                </a:lnTo>
                <a:lnTo>
                  <a:pt x="8098536" y="569976"/>
                </a:lnTo>
                <a:lnTo>
                  <a:pt x="8081771" y="574548"/>
                </a:lnTo>
                <a:lnTo>
                  <a:pt x="8061960" y="577596"/>
                </a:lnTo>
                <a:lnTo>
                  <a:pt x="8043671" y="579120"/>
                </a:lnTo>
                <a:close/>
              </a:path>
              <a:path w="8228330" h="579120">
                <a:moveTo>
                  <a:pt x="8111109" y="565404"/>
                </a:moveTo>
                <a:lnTo>
                  <a:pt x="8060436" y="565404"/>
                </a:lnTo>
                <a:lnTo>
                  <a:pt x="8077200" y="562356"/>
                </a:lnTo>
                <a:lnTo>
                  <a:pt x="8110728" y="553212"/>
                </a:lnTo>
                <a:lnTo>
                  <a:pt x="8153400" y="527304"/>
                </a:lnTo>
                <a:lnTo>
                  <a:pt x="8185404" y="490728"/>
                </a:lnTo>
                <a:lnTo>
                  <a:pt x="8208264" y="445008"/>
                </a:lnTo>
                <a:lnTo>
                  <a:pt x="8215884" y="393193"/>
                </a:lnTo>
                <a:lnTo>
                  <a:pt x="8215884" y="0"/>
                </a:lnTo>
                <a:lnTo>
                  <a:pt x="8228076" y="0"/>
                </a:lnTo>
                <a:lnTo>
                  <a:pt x="8228076" y="411480"/>
                </a:lnTo>
                <a:lnTo>
                  <a:pt x="8225028" y="431292"/>
                </a:lnTo>
                <a:lnTo>
                  <a:pt x="8206739" y="481584"/>
                </a:lnTo>
                <a:lnTo>
                  <a:pt x="8174736" y="524256"/>
                </a:lnTo>
                <a:lnTo>
                  <a:pt x="8132064" y="556260"/>
                </a:lnTo>
                <a:lnTo>
                  <a:pt x="8115300" y="563880"/>
                </a:lnTo>
                <a:lnTo>
                  <a:pt x="8111109" y="565404"/>
                </a:lnTo>
                <a:close/>
              </a:path>
            </a:pathLst>
          </a:custGeom>
          <a:solidFill>
            <a:srgbClr val="497EBA"/>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1220187" y="1657593"/>
            <a:ext cx="5673877" cy="2498120"/>
          </a:xfrm>
          <a:prstGeom prst="rect">
            <a:avLst/>
          </a:prstGeom>
        </p:spPr>
        <p:txBody>
          <a:bodyPr vert="horz" wrap="square" lIns="0" tIns="12700" rIns="0" bIns="0" rtlCol="0">
            <a:spAutoFit/>
          </a:bodyPr>
          <a:lstStyle/>
          <a:p>
            <a:pPr marL="22860">
              <a:lnSpc>
                <a:spcPct val="100000"/>
              </a:lnSpc>
              <a:spcBef>
                <a:spcPts val="100"/>
              </a:spcBef>
            </a:pPr>
            <a:r>
              <a:rPr sz="2400" b="1" spc="-40" dirty="0">
                <a:latin typeface="Times New Roman" pitchFamily="18" charset="0"/>
                <a:cs typeface="Times New Roman" pitchFamily="18" charset="0"/>
              </a:rPr>
              <a:t>Topic: </a:t>
            </a:r>
            <a:r>
              <a:rPr lang="en-US" sz="2200" spc="-5" dirty="0">
                <a:latin typeface="Times New Roman" pitchFamily="18" charset="0"/>
                <a:cs typeface="Times New Roman" pitchFamily="18" charset="0"/>
              </a:rPr>
              <a:t>solar energy system</a:t>
            </a:r>
            <a:endParaRPr sz="2200" dirty="0">
              <a:latin typeface="Times New Roman" pitchFamily="18" charset="0"/>
              <a:cs typeface="Times New Roman" pitchFamily="18" charset="0"/>
            </a:endParaRPr>
          </a:p>
          <a:p>
            <a:pPr>
              <a:lnSpc>
                <a:spcPct val="100000"/>
              </a:lnSpc>
            </a:pPr>
            <a:endParaRPr sz="2600" dirty="0">
              <a:latin typeface="Times New Roman" pitchFamily="18" charset="0"/>
              <a:cs typeface="Times New Roman" pitchFamily="18" charset="0"/>
            </a:endParaRPr>
          </a:p>
          <a:p>
            <a:pPr marL="12700">
              <a:lnSpc>
                <a:spcPct val="100000"/>
              </a:lnSpc>
              <a:spcBef>
                <a:spcPts val="2180"/>
              </a:spcBef>
            </a:pPr>
            <a:r>
              <a:rPr sz="2400" b="1" spc="-10" dirty="0">
                <a:latin typeface="Times New Roman" pitchFamily="18" charset="0"/>
                <a:cs typeface="Times New Roman" pitchFamily="18" charset="0"/>
              </a:rPr>
              <a:t>Prerequisite </a:t>
            </a:r>
            <a:r>
              <a:rPr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basic of  renewable energy</a:t>
            </a:r>
            <a:endParaRPr sz="2200" dirty="0">
              <a:latin typeface="Times New Roman" pitchFamily="18" charset="0"/>
              <a:cs typeface="Times New Roman" pitchFamily="18" charset="0"/>
            </a:endParaRPr>
          </a:p>
          <a:p>
            <a:pPr>
              <a:lnSpc>
                <a:spcPct val="100000"/>
              </a:lnSpc>
            </a:pPr>
            <a:endParaRPr sz="2600" dirty="0">
              <a:latin typeface="Times New Roman" pitchFamily="18" charset="0"/>
              <a:cs typeface="Times New Roman" pitchFamily="18" charset="0"/>
            </a:endParaRPr>
          </a:p>
          <a:p>
            <a:pPr marL="22860">
              <a:lnSpc>
                <a:spcPct val="100000"/>
              </a:lnSpc>
              <a:spcBef>
                <a:spcPts val="2280"/>
              </a:spcBef>
            </a:pPr>
            <a:r>
              <a:rPr sz="2400" b="1" spc="-5" dirty="0">
                <a:latin typeface="Times New Roman" pitchFamily="18" charset="0"/>
                <a:cs typeface="Times New Roman" pitchFamily="18" charset="0"/>
              </a:rPr>
              <a:t>Recap: </a:t>
            </a:r>
            <a:r>
              <a:rPr lang="en-US" sz="2400" spc="-5" dirty="0">
                <a:latin typeface="Times New Roman" pitchFamily="18" charset="0"/>
                <a:cs typeface="Times New Roman" pitchFamily="18" charset="0"/>
              </a:rPr>
              <a:t>different types of </a:t>
            </a:r>
            <a:r>
              <a:rPr lang="en-US" sz="2200" spc="-5" dirty="0">
                <a:latin typeface="Times New Roman" pitchFamily="18" charset="0"/>
                <a:cs typeface="Times New Roman" pitchFamily="18" charset="0"/>
              </a:rPr>
              <a:t>energy system</a:t>
            </a:r>
            <a:endParaRPr sz="2200" dirty="0">
              <a:latin typeface="Times New Roman" pitchFamily="18" charset="0"/>
              <a:cs typeface="Times New Roman" pitchFamily="18" charset="0"/>
            </a:endParaRPr>
          </a:p>
        </p:txBody>
      </p:sp>
      <p:pic>
        <p:nvPicPr>
          <p:cNvPr id="16" name="Picture 5" descr="C:\Users\Sumit\Desktop\download.png"/>
          <p:cNvPicPr>
            <a:picLocks noChangeAspect="1" noChangeArrowheads="1"/>
          </p:cNvPicPr>
          <p:nvPr/>
        </p:nvPicPr>
        <p:blipFill>
          <a:blip r:embed="rId9"/>
          <a:srcRect/>
          <a:stretch>
            <a:fillRect/>
          </a:stretch>
        </p:blipFill>
        <p:spPr bwMode="auto">
          <a:xfrm>
            <a:off x="533400" y="381000"/>
            <a:ext cx="1143000" cy="838200"/>
          </a:xfrm>
          <a:prstGeom prst="rect">
            <a:avLst/>
          </a:prstGeom>
          <a:noFill/>
        </p:spPr>
      </p:pic>
      <p:sp>
        <p:nvSpPr>
          <p:cNvPr id="18" name="Footer Placeholder 17">
            <a:extLst>
              <a:ext uri="{FF2B5EF4-FFF2-40B4-BE49-F238E27FC236}">
                <a16:creationId xmlns:a16="http://schemas.microsoft.com/office/drawing/2014/main" id="{51B66841-2CDD-96AA-C415-1C0DEE8B6C17}"/>
              </a:ext>
            </a:extLst>
          </p:cNvPr>
          <p:cNvSpPr>
            <a:spLocks noGrp="1"/>
          </p:cNvSpPr>
          <p:nvPr>
            <p:ph type="ftr" sz="quarter" idx="5"/>
          </p:nvPr>
        </p:nvSpPr>
        <p:spPr/>
        <p:txBody>
          <a:bodyPr/>
          <a:lstStyle/>
          <a:p>
            <a:pPr marL="12700">
              <a:lnSpc>
                <a:spcPts val="1240"/>
              </a:lnSpc>
            </a:pPr>
            <a:r>
              <a:rPr lang="en-US" dirty="0"/>
              <a:t>Vikas Kumar                          RER(KOE-074)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3900400" cy="505267"/>
          </a:xfrm>
          <a:prstGeom prst="rect">
            <a:avLst/>
          </a:prstGeom>
        </p:spPr>
        <p:txBody>
          <a:bodyPr vert="horz" wrap="square" lIns="0" tIns="12700" rIns="0" bIns="0" rtlCol="0">
            <a:spAutoFit/>
          </a:bodyPr>
          <a:lstStyle/>
          <a:p>
            <a:pPr marL="12700" algn="just">
              <a:lnSpc>
                <a:spcPct val="100000"/>
              </a:lnSpc>
              <a:spcBef>
                <a:spcPts val="100"/>
              </a:spcBef>
            </a:pPr>
            <a:r>
              <a:rPr lang="en-US" sz="3200" spc="-5" dirty="0">
                <a:latin typeface="Times New Roman" pitchFamily="18" charset="0"/>
                <a:cs typeface="Times New Roman" pitchFamily="18" charset="0"/>
              </a:rPr>
              <a:t>Solar power(CO2)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pPr algn="just"/>
            <a:endParaRPr>
              <a:latin typeface="Times New Roman" pitchFamily="18" charset="0"/>
              <a:cs typeface="Times New Roman" pitchFamily="18" charset="0"/>
            </a:endParaRPr>
          </a:p>
        </p:txBody>
      </p:sp>
      <p:sp>
        <p:nvSpPr>
          <p:cNvPr id="17" name="object 17"/>
          <p:cNvSpPr txBox="1"/>
          <p:nvPr/>
        </p:nvSpPr>
        <p:spPr>
          <a:xfrm>
            <a:off x="666750" y="1600200"/>
            <a:ext cx="8839200" cy="1871666"/>
          </a:xfrm>
          <a:prstGeom prst="rect">
            <a:avLst/>
          </a:prstGeom>
        </p:spPr>
        <p:txBody>
          <a:bodyPr vert="horz" wrap="square" lIns="0" tIns="12065" rIns="0" bIns="0" rtlCol="0">
            <a:spAutoFit/>
          </a:bodyPr>
          <a:lstStyle/>
          <a:p>
            <a:pPr marL="393700" marR="38735" indent="-342900" algn="just">
              <a:lnSpc>
                <a:spcPct val="100000"/>
              </a:lnSpc>
              <a:spcBef>
                <a:spcPts val="95"/>
              </a:spcBef>
              <a:buFont typeface="Arial" pitchFamily="34" charset="0"/>
              <a:buChar char="•"/>
            </a:pPr>
            <a:r>
              <a:rPr lang="en-US" sz="2400" b="1" dirty="0">
                <a:latin typeface="Times New Roman" pitchFamily="18" charset="0"/>
                <a:cs typeface="Times New Roman" pitchFamily="18" charset="0"/>
              </a:rPr>
              <a:t>Solar power</a:t>
            </a:r>
            <a:r>
              <a:rPr lang="en-US" sz="2400" dirty="0">
                <a:latin typeface="Times New Roman" pitchFamily="18" charset="0"/>
                <a:cs typeface="Times New Roman" pitchFamily="18" charset="0"/>
              </a:rPr>
              <a:t> is the conversion of energy from sunlight into electricity, either directly using photovoltaic (PV), indirectly using concentrated solar power, or a combination. </a:t>
            </a:r>
          </a:p>
          <a:p>
            <a:pPr marL="393700" marR="38735" indent="-342900" algn="just">
              <a:lnSpc>
                <a:spcPct val="100000"/>
              </a:lnSpc>
              <a:spcBef>
                <a:spcPts val="95"/>
              </a:spcBef>
              <a:buFont typeface="Arial" pitchFamily="34" charset="0"/>
              <a:buChar char="•"/>
            </a:pPr>
            <a:r>
              <a:rPr lang="en-US" sz="2400" dirty="0">
                <a:latin typeface="Times New Roman" pitchFamily="18" charset="0"/>
                <a:cs typeface="Times New Roman" pitchFamily="18" charset="0"/>
              </a:rPr>
              <a:t>Concentrated solar power systems use lenses or mirrors and solar tracking systems to focus a large area of sunlight into a small beam.</a:t>
            </a:r>
            <a:endParaRPr sz="2200" dirty="0">
              <a:latin typeface="Times New Roman" pitchFamily="18" charset="0"/>
              <a:cs typeface="Times New Roman" pitchFamily="18" charset="0"/>
            </a:endParaRPr>
          </a:p>
        </p:txBody>
      </p:sp>
      <p:pic>
        <p:nvPicPr>
          <p:cNvPr id="1026" name="Picture 2" descr="C:\Users\DELL\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657600"/>
            <a:ext cx="859155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068B093F-16CD-CBAD-5503-95949C578631}"/>
              </a:ext>
            </a:extLst>
          </p:cNvPr>
          <p:cNvSpPr>
            <a:spLocks noGrp="1"/>
          </p:cNvSpPr>
          <p:nvPr>
            <p:ph type="ftr" sz="quarter" idx="5"/>
          </p:nvPr>
        </p:nvSpPr>
        <p:spPr/>
        <p:txBody>
          <a:bodyPr/>
          <a:lstStyle/>
          <a:p>
            <a:pPr marL="12700">
              <a:lnSpc>
                <a:spcPts val="1240"/>
              </a:lnSpc>
            </a:pPr>
            <a:r>
              <a:rPr lang="en-US" dirty="0"/>
              <a:t>Vikas Kumar                          RER(KOE-074)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39004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latin typeface="Times New Roman" pitchFamily="18" charset="0"/>
                <a:cs typeface="Times New Roman" pitchFamily="18" charset="0"/>
              </a:rPr>
              <a:t>Photovoltaic(CO2)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10" name="Picture 4" descr="10"/>
          <p:cNvPicPr>
            <a:picLocks noChangeAspect="1" noChangeArrowheads="1"/>
          </p:cNvPicPr>
          <p:nvPr/>
        </p:nvPicPr>
        <p:blipFill>
          <a:blip r:embed="rId3"/>
          <a:srcRect/>
          <a:stretch>
            <a:fillRect/>
          </a:stretch>
        </p:blipFill>
        <p:spPr>
          <a:xfrm>
            <a:off x="1024755" y="3174734"/>
            <a:ext cx="4032250" cy="2697163"/>
          </a:xfrm>
          <a:prstGeom prst="rect">
            <a:avLst/>
          </a:prstGeom>
        </p:spPr>
      </p:pic>
      <p:grpSp>
        <p:nvGrpSpPr>
          <p:cNvPr id="11" name="Group 5"/>
          <p:cNvGrpSpPr>
            <a:grpSpLocks/>
          </p:cNvGrpSpPr>
          <p:nvPr/>
        </p:nvGrpSpPr>
        <p:grpSpPr bwMode="auto">
          <a:xfrm>
            <a:off x="5215755" y="3174734"/>
            <a:ext cx="3886200" cy="3317875"/>
            <a:chOff x="429" y="2290"/>
            <a:chExt cx="2160" cy="1944"/>
          </a:xfrm>
        </p:grpSpPr>
        <p:pic>
          <p:nvPicPr>
            <p:cNvPr id="12" name="Picture 6" descr="Slide37"/>
            <p:cNvPicPr>
              <a:picLocks noChangeAspect="1" noChangeArrowheads="1"/>
            </p:cNvPicPr>
            <p:nvPr/>
          </p:nvPicPr>
          <p:blipFill>
            <a:blip r:embed="rId4"/>
            <a:srcRect/>
            <a:stretch>
              <a:fillRect/>
            </a:stretch>
          </p:blipFill>
          <p:spPr bwMode="auto">
            <a:xfrm>
              <a:off x="429" y="2290"/>
              <a:ext cx="2160" cy="1620"/>
            </a:xfrm>
            <a:prstGeom prst="rect">
              <a:avLst/>
            </a:prstGeom>
            <a:noFill/>
            <a:ln w="9525">
              <a:solidFill>
                <a:schemeClr val="tx1"/>
              </a:solidFill>
              <a:miter lim="800000"/>
              <a:headEnd/>
              <a:tailEnd/>
            </a:ln>
          </p:spPr>
        </p:pic>
        <p:sp>
          <p:nvSpPr>
            <p:cNvPr id="13" name="Text Box 7"/>
            <p:cNvSpPr txBox="1">
              <a:spLocks noChangeArrowheads="1"/>
            </p:cNvSpPr>
            <p:nvPr/>
          </p:nvSpPr>
          <p:spPr bwMode="auto">
            <a:xfrm>
              <a:off x="710" y="3966"/>
              <a:ext cx="102" cy="268"/>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eaLnBrk="0" hangingPunct="0">
                <a:defRPr/>
              </a:pPr>
              <a:endParaRPr lang="en-US" sz="2400" b="1" i="1">
                <a:solidFill>
                  <a:schemeClr val="bg1"/>
                </a:solidFill>
                <a:latin typeface="Times New Roman" pitchFamily="18" charset="0"/>
                <a:cs typeface="Times New Roman" pitchFamily="18" charset="0"/>
              </a:endParaRPr>
            </a:p>
          </p:txBody>
        </p:sp>
      </p:grpSp>
      <p:sp>
        <p:nvSpPr>
          <p:cNvPr id="14" name="Rectangle 9"/>
          <p:cNvSpPr>
            <a:spLocks noChangeArrowheads="1"/>
          </p:cNvSpPr>
          <p:nvPr/>
        </p:nvSpPr>
        <p:spPr bwMode="auto">
          <a:xfrm>
            <a:off x="1329555" y="2107934"/>
            <a:ext cx="6813084" cy="437043"/>
          </a:xfrm>
          <a:prstGeom prst="rect">
            <a:avLst/>
          </a:prstGeom>
          <a:noFill/>
          <a:ln w="9525">
            <a:noFill/>
            <a:miter lim="800000"/>
            <a:headEnd/>
            <a:tailEnd/>
          </a:ln>
          <a:effectLst/>
        </p:spPr>
        <p:txBody>
          <a:bodyPr wrap="none">
            <a:spAutoFit/>
          </a:bodyPr>
          <a:lstStyle/>
          <a:p>
            <a:pPr>
              <a:lnSpc>
                <a:spcPct val="80000"/>
              </a:lnSpc>
              <a:spcBef>
                <a:spcPct val="20000"/>
              </a:spcBef>
              <a:buClr>
                <a:schemeClr val="hlink"/>
              </a:buClr>
              <a:buSzPct val="70000"/>
              <a:buFont typeface="Wingdings" pitchFamily="2" charset="2"/>
              <a:buChar char="n"/>
              <a:defRPr/>
            </a:pPr>
            <a:r>
              <a:rPr lang="en-US" sz="2800" b="1" u="sng">
                <a:effectLst>
                  <a:outerShdw blurRad="38100" dist="38100" dir="2700000" algn="tl">
                    <a:srgbClr val="000000"/>
                  </a:outerShdw>
                </a:effectLst>
                <a:latin typeface="Times New Roman" pitchFamily="18" charset="0"/>
                <a:cs typeface="Times New Roman" pitchFamily="18" charset="0"/>
              </a:rPr>
              <a:t>Photo</a:t>
            </a:r>
            <a:r>
              <a:rPr lang="en-US" sz="2800" b="1">
                <a:effectLst>
                  <a:outerShdw blurRad="38100" dist="38100" dir="2700000" algn="tl">
                    <a:srgbClr val="000000"/>
                  </a:outerShdw>
                </a:effectLst>
                <a:latin typeface="Times New Roman" pitchFamily="18" charset="0"/>
                <a:cs typeface="Times New Roman" pitchFamily="18" charset="0"/>
              </a:rPr>
              <a:t>+</a:t>
            </a:r>
            <a:r>
              <a:rPr lang="en-US" sz="2800" b="1" u="sng">
                <a:effectLst>
                  <a:outerShdw blurRad="38100" dist="38100" dir="2700000" algn="tl">
                    <a:srgbClr val="000000"/>
                  </a:outerShdw>
                </a:effectLst>
                <a:latin typeface="Times New Roman" pitchFamily="18" charset="0"/>
                <a:cs typeface="Times New Roman" pitchFamily="18" charset="0"/>
              </a:rPr>
              <a:t>voltaic</a:t>
            </a:r>
            <a:r>
              <a:rPr lang="en-US" sz="2800" b="1">
                <a:effectLst>
                  <a:outerShdw blurRad="38100" dist="38100" dir="2700000" algn="tl">
                    <a:srgbClr val="000000"/>
                  </a:outerShdw>
                </a:effectLst>
                <a:latin typeface="Times New Roman" pitchFamily="18" charset="0"/>
                <a:cs typeface="Times New Roman" pitchFamily="18" charset="0"/>
              </a:rPr>
              <a:t> = convert </a:t>
            </a:r>
            <a:r>
              <a:rPr lang="en-US" sz="2800" b="1" u="sng">
                <a:effectLst>
                  <a:outerShdw blurRad="38100" dist="38100" dir="2700000" algn="tl">
                    <a:srgbClr val="000000"/>
                  </a:outerShdw>
                </a:effectLst>
                <a:latin typeface="Times New Roman" pitchFamily="18" charset="0"/>
                <a:cs typeface="Times New Roman" pitchFamily="18" charset="0"/>
              </a:rPr>
              <a:t>light</a:t>
            </a:r>
            <a:r>
              <a:rPr lang="en-US" sz="2800" b="1">
                <a:effectLst>
                  <a:outerShdw blurRad="38100" dist="38100" dir="2700000" algn="tl">
                    <a:srgbClr val="000000"/>
                  </a:outerShdw>
                </a:effectLst>
                <a:latin typeface="Times New Roman" pitchFamily="18" charset="0"/>
                <a:cs typeface="Times New Roman" pitchFamily="18" charset="0"/>
              </a:rPr>
              <a:t> to </a:t>
            </a:r>
            <a:r>
              <a:rPr lang="en-US" sz="2800" b="1" u="sng">
                <a:effectLst>
                  <a:outerShdw blurRad="38100" dist="38100" dir="2700000" algn="tl">
                    <a:srgbClr val="000000"/>
                  </a:outerShdw>
                </a:effectLst>
                <a:latin typeface="Times New Roman" pitchFamily="18" charset="0"/>
                <a:cs typeface="Times New Roman" pitchFamily="18" charset="0"/>
              </a:rPr>
              <a:t>electricity</a:t>
            </a:r>
          </a:p>
        </p:txBody>
      </p:sp>
      <p:pic>
        <p:nvPicPr>
          <p:cNvPr id="16" name="Picture 5" descr="C:\Users\Sumit\Desktop\download.png"/>
          <p:cNvPicPr>
            <a:picLocks noChangeAspect="1" noChangeArrowheads="1"/>
          </p:cNvPicPr>
          <p:nvPr/>
        </p:nvPicPr>
        <p:blipFill>
          <a:blip r:embed="rId5"/>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547B16B9-5203-4D00-4C68-C9212820E784}"/>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799" y="537404"/>
            <a:ext cx="6382567"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How Solar PV Cells Work(CO2) </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5" name="Rectangle 4"/>
          <p:cNvSpPr/>
          <p:nvPr/>
        </p:nvSpPr>
        <p:spPr>
          <a:xfrm>
            <a:off x="457200" y="1752600"/>
            <a:ext cx="4495801" cy="5109091"/>
          </a:xfrm>
          <a:prstGeom prst="rect">
            <a:avLst/>
          </a:prstGeom>
        </p:spPr>
        <p:txBody>
          <a:bodyPr wrap="square">
            <a:spAutoFit/>
          </a:bodyPr>
          <a:lstStyle/>
          <a:p>
            <a:pPr marL="285750" indent="-285750" algn="just">
              <a:buFont typeface="Arial" pitchFamily="34" charset="0"/>
              <a:buChar char="•"/>
            </a:pPr>
            <a:r>
              <a:rPr lang="en-US" sz="2800" dirty="0">
                <a:latin typeface="Times New Roman" pitchFamily="18" charset="0"/>
                <a:cs typeface="Times New Roman" pitchFamily="18" charset="0"/>
              </a:rPr>
              <a:t>Photons in sunlight hit the solar panel and are absorbed by semiconducting materials. </a:t>
            </a:r>
          </a:p>
          <a:p>
            <a:pPr marL="285750" indent="-285750" algn="just">
              <a:buFont typeface="Arial" pitchFamily="34" charset="0"/>
              <a:buChar char="•"/>
            </a:pPr>
            <a:endParaRPr lang="en-US" sz="2800" dirty="0">
              <a:latin typeface="Times New Roman" pitchFamily="18" charset="0"/>
              <a:cs typeface="Times New Roman" pitchFamily="18" charset="0"/>
            </a:endParaRPr>
          </a:p>
          <a:p>
            <a:pPr marL="285750" indent="-285750" algn="just">
              <a:buFont typeface="Arial" pitchFamily="34" charset="0"/>
              <a:buChar char="•"/>
            </a:pPr>
            <a:r>
              <a:rPr lang="en-US" sz="2800" dirty="0">
                <a:latin typeface="Times New Roman" pitchFamily="18" charset="0"/>
                <a:cs typeface="Times New Roman" pitchFamily="18" charset="0"/>
              </a:rPr>
              <a:t>Electrons (negatively charged) are knocked loose from their atoms, allowing them to flow through the material to produce electricity. </a:t>
            </a:r>
          </a:p>
          <a:p>
            <a:pPr marL="285750" indent="-285750">
              <a:buFont typeface="Arial" pitchFamily="34" charset="0"/>
              <a:buChar char="•"/>
            </a:pPr>
            <a:endParaRPr lang="en-US" dirty="0"/>
          </a:p>
        </p:txBody>
      </p:sp>
      <p:pic>
        <p:nvPicPr>
          <p:cNvPr id="12" name="Picture 1027" descr="Cell Crossection"/>
          <p:cNvPicPr>
            <a:picLocks noChangeAspect="1" noChangeArrowheads="1"/>
          </p:cNvPicPr>
          <p:nvPr/>
        </p:nvPicPr>
        <p:blipFill>
          <a:blip r:embed="rId3"/>
          <a:srcRect/>
          <a:stretch>
            <a:fillRect/>
          </a:stretch>
        </p:blipFill>
        <p:spPr bwMode="auto">
          <a:xfrm>
            <a:off x="5111750" y="1366827"/>
            <a:ext cx="4794250" cy="5562600"/>
          </a:xfrm>
          <a:prstGeom prst="rect">
            <a:avLst/>
          </a:prstGeom>
          <a:noFill/>
          <a:ln w="9525">
            <a:noFill/>
            <a:miter lim="800000"/>
            <a:headEnd/>
            <a:tailEnd/>
          </a:ln>
        </p:spPr>
      </p:pic>
      <p:pic>
        <p:nvPicPr>
          <p:cNvPr id="10" name="Picture 2" descr="C:\Users\Sumit\Desktop\download.png"/>
          <p:cNvPicPr>
            <a:picLocks noChangeAspect="1" noChangeArrowheads="1"/>
          </p:cNvPicPr>
          <p:nvPr/>
        </p:nvPicPr>
        <p:blipFill>
          <a:blip r:embed="rId4"/>
          <a:srcRect/>
          <a:stretch>
            <a:fillRect/>
          </a:stretch>
        </p:blipFill>
        <p:spPr bwMode="auto">
          <a:xfrm>
            <a:off x="304800" y="457201"/>
            <a:ext cx="1447800" cy="914400"/>
          </a:xfrm>
          <a:prstGeom prst="rect">
            <a:avLst/>
          </a:prstGeom>
          <a:noFill/>
        </p:spPr>
      </p:pic>
      <p:sp>
        <p:nvSpPr>
          <p:cNvPr id="6" name="Footer Placeholder 5">
            <a:extLst>
              <a:ext uri="{FF2B5EF4-FFF2-40B4-BE49-F238E27FC236}">
                <a16:creationId xmlns:a16="http://schemas.microsoft.com/office/drawing/2014/main" id="{461FE236-D279-A566-E8DB-E760D0303216}"/>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199" y="537404"/>
            <a:ext cx="7162801"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latin typeface="Times New Roman" pitchFamily="18" charset="0"/>
                <a:cs typeface="Times New Roman" pitchFamily="18" charset="0"/>
              </a:rPr>
              <a:t>Components of solar PV system(cont..)</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350737"/>
          </a:xfrm>
          <a:prstGeom prst="rect">
            <a:avLst/>
          </a:prstGeom>
        </p:spPr>
        <p:txBody>
          <a:bodyPr vert="horz" wrap="square" lIns="0" tIns="12065" rIns="0" bIns="0" rtlCol="0">
            <a:spAutoFit/>
          </a:bodyPr>
          <a:lstStyle/>
          <a:p>
            <a:pPr marL="393700" marR="38735" indent="-342900" algn="just">
              <a:lnSpc>
                <a:spcPct val="100000"/>
              </a:lnSpc>
              <a:spcBef>
                <a:spcPts val="95"/>
              </a:spcBef>
              <a:buFont typeface="Arial" pitchFamily="34" charset="0"/>
              <a:buChar char="•"/>
            </a:pPr>
            <a:endParaRPr sz="2200" dirty="0">
              <a:latin typeface="Times New Roman" pitchFamily="18" charset="0"/>
              <a:cs typeface="Times New Roman" pitchFamily="18" charset="0"/>
            </a:endParaRPr>
          </a:p>
        </p:txBody>
      </p:sp>
      <p:sp>
        <p:nvSpPr>
          <p:cNvPr id="10" name="object 3"/>
          <p:cNvSpPr/>
          <p:nvPr/>
        </p:nvSpPr>
        <p:spPr>
          <a:xfrm>
            <a:off x="609600" y="1447800"/>
            <a:ext cx="8915400" cy="5181600"/>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11"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759EBF51-E8CD-E4BA-1897-38725F2A585E}"/>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330239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22704" y="457199"/>
            <a:ext cx="7778496" cy="864108"/>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 name="object 3"/>
          <p:cNvSpPr/>
          <p:nvPr/>
        </p:nvSpPr>
        <p:spPr>
          <a:xfrm>
            <a:off x="1822706" y="457199"/>
            <a:ext cx="7778750" cy="864235"/>
          </a:xfrm>
          <a:custGeom>
            <a:avLst/>
            <a:gdLst/>
            <a:ahLst/>
            <a:cxnLst/>
            <a:rect l="l" t="t" r="r" b="b"/>
            <a:pathLst>
              <a:path w="7778750" h="864235">
                <a:moveTo>
                  <a:pt x="7778496" y="864108"/>
                </a:moveTo>
                <a:lnTo>
                  <a:pt x="3047" y="864108"/>
                </a:lnTo>
                <a:lnTo>
                  <a:pt x="0" y="861060"/>
                </a:lnTo>
                <a:lnTo>
                  <a:pt x="0" y="0"/>
                </a:lnTo>
                <a:lnTo>
                  <a:pt x="7778496" y="0"/>
                </a:lnTo>
                <a:lnTo>
                  <a:pt x="13715" y="0"/>
                </a:lnTo>
                <a:lnTo>
                  <a:pt x="6095" y="7620"/>
                </a:lnTo>
                <a:lnTo>
                  <a:pt x="13715" y="7620"/>
                </a:lnTo>
                <a:lnTo>
                  <a:pt x="13715" y="851916"/>
                </a:lnTo>
                <a:lnTo>
                  <a:pt x="6095" y="851916"/>
                </a:lnTo>
                <a:lnTo>
                  <a:pt x="13715" y="858012"/>
                </a:lnTo>
                <a:lnTo>
                  <a:pt x="7778496" y="858012"/>
                </a:lnTo>
                <a:lnTo>
                  <a:pt x="7778496" y="864108"/>
                </a:lnTo>
                <a:close/>
              </a:path>
              <a:path w="7778750" h="864235">
                <a:moveTo>
                  <a:pt x="13715" y="7620"/>
                </a:moveTo>
                <a:lnTo>
                  <a:pt x="6095" y="7620"/>
                </a:lnTo>
                <a:lnTo>
                  <a:pt x="13715" y="0"/>
                </a:lnTo>
                <a:lnTo>
                  <a:pt x="13715" y="7620"/>
                </a:lnTo>
                <a:close/>
              </a:path>
              <a:path w="7778750" h="864235">
                <a:moveTo>
                  <a:pt x="7772400" y="7620"/>
                </a:moveTo>
                <a:lnTo>
                  <a:pt x="13715" y="7620"/>
                </a:lnTo>
                <a:lnTo>
                  <a:pt x="13715" y="0"/>
                </a:lnTo>
                <a:lnTo>
                  <a:pt x="7772400" y="0"/>
                </a:lnTo>
                <a:lnTo>
                  <a:pt x="7772400" y="7620"/>
                </a:lnTo>
                <a:close/>
              </a:path>
              <a:path w="7778750" h="864235">
                <a:moveTo>
                  <a:pt x="7772400" y="858012"/>
                </a:moveTo>
                <a:lnTo>
                  <a:pt x="7772400" y="0"/>
                </a:lnTo>
                <a:lnTo>
                  <a:pt x="7778496" y="7620"/>
                </a:lnTo>
                <a:lnTo>
                  <a:pt x="7778496" y="851916"/>
                </a:lnTo>
                <a:lnTo>
                  <a:pt x="7772400" y="858012"/>
                </a:lnTo>
                <a:close/>
              </a:path>
              <a:path w="7778750" h="864235">
                <a:moveTo>
                  <a:pt x="7778496" y="7620"/>
                </a:moveTo>
                <a:lnTo>
                  <a:pt x="7772400" y="0"/>
                </a:lnTo>
                <a:lnTo>
                  <a:pt x="7778496" y="0"/>
                </a:lnTo>
                <a:lnTo>
                  <a:pt x="7778496" y="7620"/>
                </a:lnTo>
                <a:close/>
              </a:path>
              <a:path w="7778750" h="864235">
                <a:moveTo>
                  <a:pt x="13715" y="858012"/>
                </a:moveTo>
                <a:lnTo>
                  <a:pt x="6095" y="851916"/>
                </a:lnTo>
                <a:lnTo>
                  <a:pt x="13715" y="851916"/>
                </a:lnTo>
                <a:lnTo>
                  <a:pt x="13715" y="858012"/>
                </a:lnTo>
                <a:close/>
              </a:path>
              <a:path w="7778750" h="864235">
                <a:moveTo>
                  <a:pt x="7772400" y="858012"/>
                </a:moveTo>
                <a:lnTo>
                  <a:pt x="13715" y="858012"/>
                </a:lnTo>
                <a:lnTo>
                  <a:pt x="13715" y="851916"/>
                </a:lnTo>
                <a:lnTo>
                  <a:pt x="7772400" y="851916"/>
                </a:lnTo>
                <a:lnTo>
                  <a:pt x="7772400" y="858012"/>
                </a:lnTo>
                <a:close/>
              </a:path>
              <a:path w="7778750" h="864235">
                <a:moveTo>
                  <a:pt x="7778496" y="858012"/>
                </a:moveTo>
                <a:lnTo>
                  <a:pt x="7772400" y="858012"/>
                </a:lnTo>
                <a:lnTo>
                  <a:pt x="7778496" y="851916"/>
                </a:lnTo>
                <a:lnTo>
                  <a:pt x="7778496" y="858012"/>
                </a:lnTo>
                <a:close/>
              </a:path>
            </a:pathLst>
          </a:custGeom>
          <a:solidFill>
            <a:srgbClr val="46AAC4"/>
          </a:solidFill>
        </p:spPr>
        <p:txBody>
          <a:bodyPr wrap="square" lIns="0" tIns="0" rIns="0" bIns="0" rtlCol="0"/>
          <a:lstStyle/>
          <a:p>
            <a:endParaRPr>
              <a:latin typeface="Times New Roman" pitchFamily="18" charset="0"/>
              <a:cs typeface="Times New Roman" pitchFamily="18" charset="0"/>
            </a:endParaRPr>
          </a:p>
        </p:txBody>
      </p:sp>
      <p:sp>
        <p:nvSpPr>
          <p:cNvPr id="4" name="object 4"/>
          <p:cNvSpPr txBox="1">
            <a:spLocks noGrp="1"/>
          </p:cNvSpPr>
          <p:nvPr>
            <p:ph type="title"/>
          </p:nvPr>
        </p:nvSpPr>
        <p:spPr>
          <a:xfrm>
            <a:off x="1905000" y="609600"/>
            <a:ext cx="7650165" cy="505263"/>
          </a:xfrm>
          <a:prstGeom prst="rect">
            <a:avLst/>
          </a:prstGeom>
        </p:spPr>
        <p:txBody>
          <a:bodyPr vert="horz" wrap="square" lIns="0" tIns="12697" rIns="0" bIns="0" rtlCol="0">
            <a:spAutoFit/>
          </a:bodyPr>
          <a:lstStyle/>
          <a:p>
            <a:pPr marL="1382707" marR="5080" indent="92688">
              <a:spcBef>
                <a:spcPts val="100"/>
              </a:spcBef>
            </a:pPr>
            <a:r>
              <a:rPr lang="en-US" sz="3200" b="1" i="0" dirty="0">
                <a:solidFill>
                  <a:schemeClr val="tx1"/>
                </a:solidFill>
                <a:latin typeface="Times New Roman" pitchFamily="18" charset="0"/>
                <a:cs typeface="Times New Roman" pitchFamily="18" charset="0"/>
              </a:rPr>
              <a:t>FACULTY INTRODUCTION</a:t>
            </a:r>
            <a:endParaRPr sz="3200" spc="-4" dirty="0">
              <a:latin typeface="Times New Roman" pitchFamily="18" charset="0"/>
              <a:cs typeface="Times New Roman" pitchFamily="18" charset="0"/>
            </a:endParaRPr>
          </a:p>
        </p:txBody>
      </p:sp>
      <p:sp>
        <p:nvSpPr>
          <p:cNvPr id="10" name="object 10"/>
          <p:cNvSpPr/>
          <p:nvPr/>
        </p:nvSpPr>
        <p:spPr>
          <a:xfrm>
            <a:off x="1821179" y="2901695"/>
            <a:ext cx="0" cy="0"/>
          </a:xfrm>
          <a:custGeom>
            <a:avLst/>
            <a:gdLst/>
            <a:ahLst/>
            <a:cxnLst/>
            <a:rect l="l" t="t" r="r" b="b"/>
            <a:pathLst>
              <a:path>
                <a:moveTo>
                  <a:pt x="0" y="0"/>
                </a:move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9595106" y="2901695"/>
            <a:ext cx="6350" cy="0"/>
          </a:xfrm>
          <a:custGeom>
            <a:avLst/>
            <a:gdLst/>
            <a:ahLst/>
            <a:cxnLst/>
            <a:rect l="l" t="t" r="r" b="b"/>
            <a:pathLst>
              <a:path w="6350">
                <a:moveTo>
                  <a:pt x="6096" y="0"/>
                </a:moveTo>
                <a:lnTo>
                  <a:pt x="0" y="0"/>
                </a:lnTo>
                <a:lnTo>
                  <a:pt x="6096" y="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457200" y="457200"/>
            <a:ext cx="1447800" cy="818387"/>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11" name="Picture 2" descr="C:\Users\Sumit\Desktop\download.png"/>
          <p:cNvPicPr>
            <a:picLocks noChangeAspect="1" noChangeArrowheads="1"/>
          </p:cNvPicPr>
          <p:nvPr/>
        </p:nvPicPr>
        <p:blipFill>
          <a:blip r:embed="rId4"/>
          <a:srcRect/>
          <a:stretch>
            <a:fillRect/>
          </a:stretch>
        </p:blipFill>
        <p:spPr bwMode="auto">
          <a:xfrm>
            <a:off x="304800" y="457201"/>
            <a:ext cx="1447800" cy="914400"/>
          </a:xfrm>
          <a:prstGeom prst="rect">
            <a:avLst/>
          </a:prstGeom>
          <a:noFill/>
        </p:spPr>
      </p:pic>
      <p:sp>
        <p:nvSpPr>
          <p:cNvPr id="17" name="Content Placeholder 1">
            <a:extLst>
              <a:ext uri="{FF2B5EF4-FFF2-40B4-BE49-F238E27FC236}">
                <a16:creationId xmlns:a16="http://schemas.microsoft.com/office/drawing/2014/main" id="{74CBB79E-4EED-57CD-8C31-CD1815CA7400}"/>
              </a:ext>
            </a:extLst>
          </p:cNvPr>
          <p:cNvSpPr txBox="1">
            <a:spLocks/>
          </p:cNvSpPr>
          <p:nvPr/>
        </p:nvSpPr>
        <p:spPr>
          <a:xfrm>
            <a:off x="228600" y="1524001"/>
            <a:ext cx="6639272" cy="4351338"/>
          </a:xfrm>
          <a:prstGeom prst="rect">
            <a:avLst/>
          </a:prstGeom>
        </p:spPr>
        <p:txBody>
          <a:bodyPr/>
          <a:lstStyle/>
          <a:p>
            <a:r>
              <a:rPr lang="en-US" b="1" kern="0" dirty="0">
                <a:solidFill>
                  <a:sysClr val="windowText" lastClr="000000"/>
                </a:solidFill>
              </a:rPr>
              <a:t>Faculty Details: </a:t>
            </a:r>
          </a:p>
          <a:p>
            <a:endParaRPr lang="en-US" b="1" kern="0" dirty="0">
              <a:solidFill>
                <a:sysClr val="windowText" lastClr="000000"/>
              </a:solidFill>
            </a:endParaRPr>
          </a:p>
          <a:p>
            <a:r>
              <a:rPr lang="en-US" b="1" kern="0" dirty="0">
                <a:solidFill>
                  <a:sysClr val="windowText" lastClr="000000"/>
                </a:solidFill>
              </a:rPr>
              <a:t>Name of Faculty: </a:t>
            </a:r>
            <a:r>
              <a:rPr lang="en-US" kern="0" dirty="0">
                <a:solidFill>
                  <a:sysClr val="windowText" lastClr="000000"/>
                </a:solidFill>
              </a:rPr>
              <a:t>		Mr. Vikas Kumar</a:t>
            </a:r>
          </a:p>
          <a:p>
            <a:endParaRPr lang="en-US" kern="0" dirty="0">
              <a:solidFill>
                <a:sysClr val="windowText" lastClr="000000"/>
              </a:solidFill>
            </a:endParaRPr>
          </a:p>
          <a:p>
            <a:r>
              <a:rPr lang="en-US" b="1" kern="0" dirty="0">
                <a:solidFill>
                  <a:sysClr val="windowText" lastClr="000000"/>
                </a:solidFill>
              </a:rPr>
              <a:t>Higher Education :</a:t>
            </a:r>
            <a:r>
              <a:rPr lang="en-US" kern="0" dirty="0">
                <a:solidFill>
                  <a:sysClr val="windowText" lastClr="000000"/>
                </a:solidFill>
              </a:rPr>
              <a:t>		</a:t>
            </a:r>
            <a:r>
              <a:rPr lang="en-US" kern="0" dirty="0" err="1">
                <a:solidFill>
                  <a:sysClr val="windowText" lastClr="000000"/>
                </a:solidFill>
              </a:rPr>
              <a:t>M.Tech</a:t>
            </a:r>
            <a:r>
              <a:rPr lang="en-US" kern="0" dirty="0">
                <a:solidFill>
                  <a:sysClr val="windowText" lastClr="000000"/>
                </a:solidFill>
              </a:rPr>
              <a:t> (Mechanical Engineering)</a:t>
            </a:r>
          </a:p>
          <a:p>
            <a:endParaRPr lang="en-US" kern="0" dirty="0">
              <a:solidFill>
                <a:sysClr val="windowText" lastClr="000000"/>
              </a:solidFill>
            </a:endParaRPr>
          </a:p>
          <a:p>
            <a:r>
              <a:rPr lang="en-US" b="1" kern="0" dirty="0">
                <a:solidFill>
                  <a:sysClr val="windowText" lastClr="000000"/>
                </a:solidFill>
              </a:rPr>
              <a:t>Department:</a:t>
            </a:r>
            <a:r>
              <a:rPr lang="en-US" kern="0" dirty="0">
                <a:solidFill>
                  <a:sysClr val="windowText" lastClr="000000"/>
                </a:solidFill>
              </a:rPr>
              <a:t>		Department of Mechanical Engineering</a:t>
            </a:r>
          </a:p>
          <a:p>
            <a:endParaRPr lang="en-US" kern="0" dirty="0">
              <a:solidFill>
                <a:sysClr val="windowText" lastClr="000000"/>
              </a:solidFill>
            </a:endParaRPr>
          </a:p>
          <a:p>
            <a:r>
              <a:rPr lang="en-US" b="1" kern="0" dirty="0">
                <a:solidFill>
                  <a:sysClr val="windowText" lastClr="000000"/>
                </a:solidFill>
              </a:rPr>
              <a:t>Faculty Id:</a:t>
            </a:r>
            <a:r>
              <a:rPr lang="en-US" kern="0" dirty="0">
                <a:solidFill>
                  <a:sysClr val="windowText" lastClr="000000"/>
                </a:solidFill>
              </a:rPr>
              <a:t>		Vikaskumar.me@niet.co.in</a:t>
            </a:r>
          </a:p>
          <a:p>
            <a:endParaRPr lang="en-US" kern="0" dirty="0">
              <a:solidFill>
                <a:sysClr val="windowText" lastClr="000000"/>
              </a:solidFill>
            </a:endParaRPr>
          </a:p>
          <a:p>
            <a:r>
              <a:rPr lang="en-US" b="1" kern="0" dirty="0">
                <a:solidFill>
                  <a:sysClr val="windowText" lastClr="000000"/>
                </a:solidFill>
              </a:rPr>
              <a:t>Subjects:</a:t>
            </a:r>
            <a:r>
              <a:rPr lang="en-US" kern="0" dirty="0">
                <a:solidFill>
                  <a:sysClr val="windowText" lastClr="000000"/>
                </a:solidFill>
              </a:rPr>
              <a:t>			Fluid Mechanics &amp; Machine</a:t>
            </a:r>
          </a:p>
          <a:p>
            <a:r>
              <a:rPr lang="en-US" kern="0" dirty="0">
                <a:solidFill>
                  <a:sysClr val="windowText" lastClr="000000"/>
                </a:solidFill>
              </a:rPr>
              <a:t>			Applied Thermodynamics</a:t>
            </a:r>
          </a:p>
          <a:p>
            <a:r>
              <a:rPr lang="en-US" kern="0" dirty="0">
                <a:solidFill>
                  <a:sysClr val="windowText" lastClr="000000"/>
                </a:solidFill>
              </a:rPr>
              <a:t>			Hybrid Vehicle Propulsion</a:t>
            </a:r>
          </a:p>
          <a:p>
            <a:r>
              <a:rPr lang="en-US" kern="0" dirty="0">
                <a:solidFill>
                  <a:sysClr val="windowText" lastClr="000000"/>
                </a:solidFill>
              </a:rPr>
              <a:t>			Simulation , Modeling &amp; Analysis</a:t>
            </a:r>
          </a:p>
          <a:p>
            <a:r>
              <a:rPr lang="en-US" kern="0" dirty="0">
                <a:solidFill>
                  <a:sysClr val="windowText" lastClr="000000"/>
                </a:solidFill>
              </a:rPr>
              <a:t>			Basics of DBMS</a:t>
            </a:r>
          </a:p>
          <a:p>
            <a:endParaRPr lang="en-US" kern="0" dirty="0">
              <a:solidFill>
                <a:sysClr val="windowText" lastClr="000000"/>
              </a:solidFill>
            </a:endParaRPr>
          </a:p>
        </p:txBody>
      </p:sp>
      <p:pic>
        <p:nvPicPr>
          <p:cNvPr id="18" name="Picture 17">
            <a:extLst>
              <a:ext uri="{FF2B5EF4-FFF2-40B4-BE49-F238E27FC236}">
                <a16:creationId xmlns:a16="http://schemas.microsoft.com/office/drawing/2014/main" id="{E9FBF626-8FE6-E2BC-1BFB-1ED8DA839E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5886" y="1752600"/>
            <a:ext cx="2240809" cy="2930290"/>
          </a:xfrm>
          <a:prstGeom prst="rect">
            <a:avLst/>
          </a:prstGeom>
        </p:spPr>
      </p:pic>
      <p:sp>
        <p:nvSpPr>
          <p:cNvPr id="6" name="Footer Placeholder 5">
            <a:extLst>
              <a:ext uri="{FF2B5EF4-FFF2-40B4-BE49-F238E27FC236}">
                <a16:creationId xmlns:a16="http://schemas.microsoft.com/office/drawing/2014/main" id="{933CF6AB-2876-5330-91CE-44474B689F26}"/>
              </a:ext>
            </a:extLst>
          </p:cNvPr>
          <p:cNvSpPr>
            <a:spLocks noGrp="1"/>
          </p:cNvSpPr>
          <p:nvPr>
            <p:ph type="ftr" sz="quarter" idx="11"/>
          </p:nvPr>
        </p:nvSpPr>
        <p:spPr>
          <a:xfrm>
            <a:off x="2819400" y="7315201"/>
            <a:ext cx="5257800" cy="455613"/>
          </a:xfrm>
          <a:prstGeom prst="rect">
            <a:avLst/>
          </a:prstGeom>
        </p:spPr>
        <p:txBody>
          <a:bodyPr vert="horz" lIns="91418" tIns="45710" rIns="91418" bIns="45710" rtlCol="0" anchor="ctr"/>
          <a:lstStyle>
            <a:defPPr>
              <a:defRPr lang="en-US"/>
            </a:defPPr>
            <a:lvl1pPr marL="0" algn="ctr" defTabSz="914187" rtl="0" eaLnBrk="1" latinLnBrk="0" hangingPunct="1">
              <a:defRPr sz="1200" kern="1200">
                <a:solidFill>
                  <a:schemeClr val="tx1">
                    <a:tint val="75000"/>
                  </a:schemeClr>
                </a:solidFill>
                <a:latin typeface="+mn-lt"/>
                <a:ea typeface="+mn-ea"/>
                <a:cs typeface="+mn-cs"/>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a:lstStyle>
          <a:p>
            <a:r>
              <a:rPr lang="sv-SE" dirty="0"/>
              <a:t>Mr. Vikas Kumar                  RER (KOE-074)                   Unit- 2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41290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latin typeface="Times New Roman" pitchFamily="18" charset="0"/>
                <a:cs typeface="Times New Roman" pitchFamily="18" charset="0"/>
              </a:rPr>
              <a:t>Solar Radiation(CO2)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09600" y="1471757"/>
            <a:ext cx="8839200" cy="4828886"/>
          </a:xfrm>
          <a:prstGeom prst="rect">
            <a:avLst/>
          </a:prstGeom>
        </p:spPr>
        <p:txBody>
          <a:bodyPr vert="horz" wrap="square" lIns="0" tIns="12065" rIns="0" bIns="0" rtlCol="0">
            <a:spAutoFit/>
          </a:bodyPr>
          <a:lstStyle/>
          <a:p>
            <a:pPr marL="393700" marR="38735" indent="-342900" algn="just">
              <a:lnSpc>
                <a:spcPct val="100000"/>
              </a:lnSpc>
              <a:spcBef>
                <a:spcPts val="95"/>
              </a:spcBef>
              <a:buFont typeface="Arial" pitchFamily="34" charset="0"/>
              <a:buChar char="•"/>
            </a:pPr>
            <a:r>
              <a:rPr lang="en-US" sz="2800" dirty="0">
                <a:latin typeface="Times New Roman" pitchFamily="18" charset="0"/>
                <a:cs typeface="Times New Roman" pitchFamily="18" charset="0"/>
              </a:rPr>
              <a:t>Solar radiation is radiant energy emitted by the sun, particularly electromagnetic energy. </a:t>
            </a:r>
          </a:p>
          <a:p>
            <a:pPr marL="393700" marR="38735" indent="-342900" algn="just">
              <a:lnSpc>
                <a:spcPct val="100000"/>
              </a:lnSpc>
              <a:spcBef>
                <a:spcPts val="95"/>
              </a:spcBef>
              <a:buFont typeface="Arial" pitchFamily="34" charset="0"/>
              <a:buChar char="•"/>
            </a:pPr>
            <a:endParaRPr lang="en-US" sz="2800" dirty="0">
              <a:latin typeface="Times New Roman" pitchFamily="18" charset="0"/>
              <a:cs typeface="Times New Roman" pitchFamily="18" charset="0"/>
            </a:endParaRPr>
          </a:p>
          <a:p>
            <a:pPr marL="393700" marR="38735" indent="-342900" algn="just">
              <a:lnSpc>
                <a:spcPct val="100000"/>
              </a:lnSpc>
              <a:spcBef>
                <a:spcPts val="95"/>
              </a:spcBef>
              <a:buFont typeface="Arial" pitchFamily="34" charset="0"/>
              <a:buChar char="•"/>
            </a:pPr>
            <a:r>
              <a:rPr lang="en-US" sz="2800" dirty="0">
                <a:latin typeface="Times New Roman" pitchFamily="18" charset="0"/>
                <a:cs typeface="Times New Roman" pitchFamily="18" charset="0"/>
              </a:rPr>
              <a:t>About half of the radiation is in the visible short-wave part of the electromagnetic spectrum. </a:t>
            </a:r>
          </a:p>
          <a:p>
            <a:pPr marL="393700" marR="38735" indent="-342900" algn="just">
              <a:lnSpc>
                <a:spcPct val="100000"/>
              </a:lnSpc>
              <a:spcBef>
                <a:spcPts val="95"/>
              </a:spcBef>
              <a:buFont typeface="Arial" pitchFamily="34" charset="0"/>
              <a:buChar char="•"/>
            </a:pPr>
            <a:endParaRPr lang="en-US" sz="2800" dirty="0">
              <a:latin typeface="Times New Roman" pitchFamily="18" charset="0"/>
              <a:cs typeface="Times New Roman" pitchFamily="18" charset="0"/>
            </a:endParaRPr>
          </a:p>
          <a:p>
            <a:pPr marL="393700" marR="38735" indent="-342900" algn="just">
              <a:lnSpc>
                <a:spcPct val="100000"/>
              </a:lnSpc>
              <a:spcBef>
                <a:spcPts val="95"/>
              </a:spcBef>
              <a:buFont typeface="Arial" pitchFamily="34" charset="0"/>
              <a:buChar char="•"/>
            </a:pPr>
            <a:r>
              <a:rPr lang="en-US" sz="2800" dirty="0">
                <a:latin typeface="Times New Roman" pitchFamily="18" charset="0"/>
                <a:cs typeface="Times New Roman" pitchFamily="18" charset="0"/>
              </a:rPr>
              <a:t>The other half is mostly in the near-infrared part, with some in the ultraviolet part of the spectrum</a:t>
            </a:r>
          </a:p>
          <a:p>
            <a:pPr marL="393700" marR="38735" indent="-342900" algn="just">
              <a:lnSpc>
                <a:spcPct val="100000"/>
              </a:lnSpc>
              <a:spcBef>
                <a:spcPts val="95"/>
              </a:spcBef>
              <a:buFont typeface="Arial" pitchFamily="34" charset="0"/>
              <a:buChar char="•"/>
            </a:pPr>
            <a:endParaRPr lang="en-US" sz="2800" dirty="0">
              <a:latin typeface="Times New Roman" pitchFamily="18" charset="0"/>
              <a:cs typeface="Times New Roman" pitchFamily="18" charset="0"/>
            </a:endParaRPr>
          </a:p>
          <a:p>
            <a:pPr marL="393700" marR="38735" indent="-342900" algn="just">
              <a:lnSpc>
                <a:spcPct val="100000"/>
              </a:lnSpc>
              <a:spcBef>
                <a:spcPts val="95"/>
              </a:spcBef>
              <a:buFont typeface="Arial" pitchFamily="34" charset="0"/>
              <a:buChar char="•"/>
            </a:pPr>
            <a:r>
              <a:rPr lang="en-US" sz="2800" dirty="0">
                <a:latin typeface="Times New Roman" pitchFamily="18" charset="0"/>
                <a:cs typeface="Times New Roman" pitchFamily="18" charset="0"/>
              </a:rPr>
              <a:t>Solar constant is defined, commonly taken as 1353 W/m2 , though there are some variations in the estimates.. </a:t>
            </a:r>
            <a:endParaRPr sz="2400" dirty="0">
              <a:latin typeface="Times New Roman" pitchFamily="18" charset="0"/>
              <a:cs typeface="Times New Roman" pitchFamily="18" charset="0"/>
            </a:endParaRPr>
          </a:p>
        </p:txBody>
      </p:sp>
      <p:sp>
        <p:nvSpPr>
          <p:cNvPr id="22" name="object 22"/>
          <p:cNvSpPr txBox="1"/>
          <p:nvPr/>
        </p:nvSpPr>
        <p:spPr>
          <a:xfrm>
            <a:off x="8882880" y="6921482"/>
            <a:ext cx="180975" cy="153888"/>
          </a:xfrm>
          <a:prstGeom prst="rect">
            <a:avLst/>
          </a:prstGeom>
        </p:spPr>
        <p:txBody>
          <a:bodyPr vert="horz" wrap="square" lIns="0" tIns="0" rIns="0" bIns="0" rtlCol="0">
            <a:spAutoFit/>
          </a:bodyPr>
          <a:lstStyle/>
          <a:p>
            <a:pPr marL="12700">
              <a:lnSpc>
                <a:spcPts val="1240"/>
              </a:lnSpc>
            </a:pPr>
            <a:r>
              <a:rPr sz="1200" dirty="0">
                <a:solidFill>
                  <a:srgbClr val="898989"/>
                </a:solidFill>
                <a:latin typeface="Times New Roman" pitchFamily="18" charset="0"/>
                <a:cs typeface="Times New Roman" pitchFamily="18" charset="0"/>
              </a:rPr>
              <a:t>11</a:t>
            </a:r>
            <a:endParaRPr sz="1200">
              <a:latin typeface="Times New Roman" pitchFamily="18" charset="0"/>
              <a:cs typeface="Times New Roman" pitchFamily="18" charset="0"/>
            </a:endParaRPr>
          </a:p>
        </p:txBody>
      </p:sp>
      <p:pic>
        <p:nvPicPr>
          <p:cNvPr id="8" name="Picture 5" descr="C:\Users\Sumit\Desktop\download.png"/>
          <p:cNvPicPr>
            <a:picLocks noChangeAspect="1" noChangeArrowheads="1"/>
          </p:cNvPicPr>
          <p:nvPr/>
        </p:nvPicPr>
        <p:blipFill>
          <a:blip r:embed="rId3"/>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C588DE65-83EB-F1CB-EE05-15FB359FB09D}"/>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79932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537404"/>
            <a:ext cx="606348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Calculation of solar energy(CO2) </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1040670"/>
          </a:xfrm>
          <a:prstGeom prst="rect">
            <a:avLst/>
          </a:prstGeom>
        </p:spPr>
        <p:txBody>
          <a:bodyPr vert="horz" wrap="square" lIns="0" tIns="12065" rIns="0" bIns="0" rtlCol="0">
            <a:spAutoFit/>
          </a:bodyPr>
          <a:lstStyle/>
          <a:p>
            <a:pPr marL="393700" marR="38735" indent="-342900" algn="just">
              <a:lnSpc>
                <a:spcPct val="100000"/>
              </a:lnSpc>
              <a:spcBef>
                <a:spcPts val="95"/>
              </a:spcBef>
              <a:buFont typeface="Arial" pitchFamily="34" charset="0"/>
              <a:buChar char="•"/>
            </a:pPr>
            <a:r>
              <a:rPr lang="en-US" sz="2200" dirty="0">
                <a:latin typeface="Times New Roman" pitchFamily="18" charset="0"/>
                <a:cs typeface="Times New Roman" pitchFamily="18" charset="0"/>
              </a:rPr>
              <a:t>Calculate the energy received by earth from sun and compare the energy received from sun, with the energy usage by humankind.</a:t>
            </a:r>
          </a:p>
          <a:p>
            <a:pPr marL="393700" marR="38735" indent="-342900" algn="just">
              <a:lnSpc>
                <a:spcPct val="100000"/>
              </a:lnSpc>
              <a:spcBef>
                <a:spcPts val="95"/>
              </a:spcBef>
              <a:buFont typeface="Arial" pitchFamily="34" charset="0"/>
              <a:buChar char="•"/>
            </a:pPr>
            <a:endParaRPr lang="en-US" sz="2200" spc="-5" dirty="0">
              <a:latin typeface="Times New Roman" pitchFamily="18" charset="0"/>
              <a:cs typeface="Times New Roman" pitchFamily="18" charset="0"/>
            </a:endParaRPr>
          </a:p>
        </p:txBody>
      </p:sp>
      <p:grpSp>
        <p:nvGrpSpPr>
          <p:cNvPr id="11" name="object 2"/>
          <p:cNvGrpSpPr/>
          <p:nvPr/>
        </p:nvGrpSpPr>
        <p:grpSpPr>
          <a:xfrm>
            <a:off x="1066800" y="2663183"/>
            <a:ext cx="7630154" cy="3159165"/>
            <a:chOff x="1611122" y="309204"/>
            <a:chExt cx="6507480" cy="4495800"/>
          </a:xfrm>
        </p:grpSpPr>
        <p:sp>
          <p:nvSpPr>
            <p:cNvPr id="12" name="object 3"/>
            <p:cNvSpPr/>
            <p:nvPr/>
          </p:nvSpPr>
          <p:spPr>
            <a:xfrm>
              <a:off x="1640078" y="2538425"/>
              <a:ext cx="2810510" cy="559612"/>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3" name="object 4"/>
            <p:cNvSpPr/>
            <p:nvPr/>
          </p:nvSpPr>
          <p:spPr>
            <a:xfrm>
              <a:off x="4263263" y="2538425"/>
              <a:ext cx="998219" cy="559612"/>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4" name="object 5"/>
            <p:cNvSpPr/>
            <p:nvPr/>
          </p:nvSpPr>
          <p:spPr>
            <a:xfrm>
              <a:off x="5062093" y="2538425"/>
              <a:ext cx="1174089" cy="559612"/>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5" name="object 6"/>
            <p:cNvSpPr/>
            <p:nvPr/>
          </p:nvSpPr>
          <p:spPr>
            <a:xfrm>
              <a:off x="6145656" y="2538425"/>
              <a:ext cx="1335023" cy="559612"/>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6" name="object 7"/>
            <p:cNvSpPr/>
            <p:nvPr/>
          </p:nvSpPr>
          <p:spPr>
            <a:xfrm>
              <a:off x="3072638" y="3087369"/>
              <a:ext cx="2125980" cy="559308"/>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3" name="object 8"/>
            <p:cNvSpPr/>
            <p:nvPr/>
          </p:nvSpPr>
          <p:spPr>
            <a:xfrm>
              <a:off x="5005450" y="3096513"/>
              <a:ext cx="461772" cy="371856"/>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4" name="object 9"/>
            <p:cNvSpPr/>
            <p:nvPr/>
          </p:nvSpPr>
          <p:spPr>
            <a:xfrm>
              <a:off x="5417185" y="3087369"/>
              <a:ext cx="813815" cy="559308"/>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5" name="object 10"/>
            <p:cNvSpPr/>
            <p:nvPr/>
          </p:nvSpPr>
          <p:spPr>
            <a:xfrm>
              <a:off x="3014725" y="3635959"/>
              <a:ext cx="2234819" cy="559612"/>
            </a:xfrm>
            <a:prstGeom prst="rect">
              <a:avLst/>
            </a:prstGeom>
            <a:blipFill>
              <a:blip r:embed="rId1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6" name="object 11"/>
            <p:cNvSpPr/>
            <p:nvPr/>
          </p:nvSpPr>
          <p:spPr>
            <a:xfrm>
              <a:off x="5063617" y="3645103"/>
              <a:ext cx="461772" cy="372160"/>
            </a:xfrm>
            <a:prstGeom prst="rect">
              <a:avLst/>
            </a:prstGeom>
            <a:blipFill>
              <a:blip r:embed="rId1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7" name="object 12"/>
            <p:cNvSpPr/>
            <p:nvPr/>
          </p:nvSpPr>
          <p:spPr>
            <a:xfrm>
              <a:off x="5475097" y="3635959"/>
              <a:ext cx="813815" cy="559612"/>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8" name="object 13"/>
            <p:cNvSpPr/>
            <p:nvPr/>
          </p:nvSpPr>
          <p:spPr>
            <a:xfrm>
              <a:off x="1611122" y="881837"/>
              <a:ext cx="5027040" cy="559612"/>
            </a:xfrm>
            <a:prstGeom prst="rect">
              <a:avLst/>
            </a:prstGeom>
            <a:blipFill>
              <a:blip r:embed="rId1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9" name="object 14"/>
            <p:cNvSpPr/>
            <p:nvPr/>
          </p:nvSpPr>
          <p:spPr>
            <a:xfrm>
              <a:off x="6451981" y="890981"/>
              <a:ext cx="320040" cy="372160"/>
            </a:xfrm>
            <a:prstGeom prst="rect">
              <a:avLst/>
            </a:prstGeom>
            <a:blipFill>
              <a:blip r:embed="rId1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0" name="object 15"/>
            <p:cNvSpPr/>
            <p:nvPr/>
          </p:nvSpPr>
          <p:spPr>
            <a:xfrm>
              <a:off x="6612000" y="881837"/>
              <a:ext cx="487679" cy="559612"/>
            </a:xfrm>
            <a:prstGeom prst="rect">
              <a:avLst/>
            </a:prstGeom>
            <a:blipFill>
              <a:blip r:embed="rId1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1" name="object 16"/>
            <p:cNvSpPr/>
            <p:nvPr/>
          </p:nvSpPr>
          <p:spPr>
            <a:xfrm>
              <a:off x="1611122" y="1430781"/>
              <a:ext cx="6036690" cy="559308"/>
            </a:xfrm>
            <a:prstGeom prst="rect">
              <a:avLst/>
            </a:prstGeom>
            <a:blipFill>
              <a:blip r:embed="rId1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2" name="object 17"/>
            <p:cNvSpPr/>
            <p:nvPr/>
          </p:nvSpPr>
          <p:spPr>
            <a:xfrm>
              <a:off x="7470393" y="1439926"/>
              <a:ext cx="320040" cy="371856"/>
            </a:xfrm>
            <a:prstGeom prst="rect">
              <a:avLst/>
            </a:prstGeom>
            <a:blipFill>
              <a:blip r:embed="rId1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3" name="object 18"/>
            <p:cNvSpPr/>
            <p:nvPr/>
          </p:nvSpPr>
          <p:spPr>
            <a:xfrm>
              <a:off x="7630413" y="1430781"/>
              <a:ext cx="487679" cy="559308"/>
            </a:xfrm>
            <a:prstGeom prst="rect">
              <a:avLst/>
            </a:prstGeom>
            <a:blipFill>
              <a:blip r:embed="rId14" cstate="print"/>
              <a:stretch>
                <a:fillRect/>
              </a:stretch>
            </a:blipFill>
          </p:spPr>
          <p:txBody>
            <a:bodyPr wrap="square" lIns="0" tIns="0" rIns="0" bIns="0" rtlCol="0"/>
            <a:lstStyle/>
            <a:p>
              <a:endParaRPr>
                <a:latin typeface="Times New Roman" pitchFamily="18" charset="0"/>
                <a:cs typeface="Times New Roman" pitchFamily="18" charset="0"/>
              </a:endParaRPr>
            </a:p>
          </p:txBody>
        </p:sp>
      </p:grpSp>
      <p:pic>
        <p:nvPicPr>
          <p:cNvPr id="35" name="Picture 5" descr="C:\Users\Sumit\Desktop\download.png"/>
          <p:cNvPicPr>
            <a:picLocks noChangeAspect="1" noChangeArrowheads="1"/>
          </p:cNvPicPr>
          <p:nvPr/>
        </p:nvPicPr>
        <p:blipFill>
          <a:blip r:embed="rId16"/>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6AF8F7F5-E159-D985-D6C1-02FA2EAC49F9}"/>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grpSp>
        <p:nvGrpSpPr>
          <p:cNvPr id="10" name="object 2"/>
          <p:cNvGrpSpPr/>
          <p:nvPr/>
        </p:nvGrpSpPr>
        <p:grpSpPr>
          <a:xfrm>
            <a:off x="2144800" y="1827128"/>
            <a:ext cx="6694170" cy="4922520"/>
            <a:chOff x="157886" y="110744"/>
            <a:chExt cx="6694170" cy="4922520"/>
          </a:xfrm>
        </p:grpSpPr>
        <p:sp>
          <p:nvSpPr>
            <p:cNvPr id="11" name="object 3"/>
            <p:cNvSpPr/>
            <p:nvPr/>
          </p:nvSpPr>
          <p:spPr>
            <a:xfrm>
              <a:off x="3743960" y="2103754"/>
              <a:ext cx="935990" cy="935990"/>
            </a:xfrm>
            <a:custGeom>
              <a:avLst/>
              <a:gdLst/>
              <a:ahLst/>
              <a:cxnLst/>
              <a:rect l="l" t="t" r="r" b="b"/>
              <a:pathLst>
                <a:path w="935989" h="935989">
                  <a:moveTo>
                    <a:pt x="467994" y="0"/>
                  </a:moveTo>
                  <a:lnTo>
                    <a:pt x="420148" y="2416"/>
                  </a:lnTo>
                  <a:lnTo>
                    <a:pt x="373683" y="9508"/>
                  </a:lnTo>
                  <a:lnTo>
                    <a:pt x="328835" y="21041"/>
                  </a:lnTo>
                  <a:lnTo>
                    <a:pt x="285839" y="36780"/>
                  </a:lnTo>
                  <a:lnTo>
                    <a:pt x="244930" y="56488"/>
                  </a:lnTo>
                  <a:lnTo>
                    <a:pt x="206343" y="79931"/>
                  </a:lnTo>
                  <a:lnTo>
                    <a:pt x="170315" y="106874"/>
                  </a:lnTo>
                  <a:lnTo>
                    <a:pt x="137080" y="137080"/>
                  </a:lnTo>
                  <a:lnTo>
                    <a:pt x="106874" y="170315"/>
                  </a:lnTo>
                  <a:lnTo>
                    <a:pt x="79931" y="206343"/>
                  </a:lnTo>
                  <a:lnTo>
                    <a:pt x="56488" y="244930"/>
                  </a:lnTo>
                  <a:lnTo>
                    <a:pt x="36780" y="285839"/>
                  </a:lnTo>
                  <a:lnTo>
                    <a:pt x="21041" y="328835"/>
                  </a:lnTo>
                  <a:lnTo>
                    <a:pt x="9508" y="373683"/>
                  </a:lnTo>
                  <a:lnTo>
                    <a:pt x="2416" y="420148"/>
                  </a:lnTo>
                  <a:lnTo>
                    <a:pt x="0" y="467994"/>
                  </a:lnTo>
                  <a:lnTo>
                    <a:pt x="2416" y="515841"/>
                  </a:lnTo>
                  <a:lnTo>
                    <a:pt x="9508" y="562306"/>
                  </a:lnTo>
                  <a:lnTo>
                    <a:pt x="21041" y="607154"/>
                  </a:lnTo>
                  <a:lnTo>
                    <a:pt x="36780" y="650150"/>
                  </a:lnTo>
                  <a:lnTo>
                    <a:pt x="56488" y="691059"/>
                  </a:lnTo>
                  <a:lnTo>
                    <a:pt x="79931" y="729646"/>
                  </a:lnTo>
                  <a:lnTo>
                    <a:pt x="106874" y="765674"/>
                  </a:lnTo>
                  <a:lnTo>
                    <a:pt x="137080" y="798909"/>
                  </a:lnTo>
                  <a:lnTo>
                    <a:pt x="170315" y="829115"/>
                  </a:lnTo>
                  <a:lnTo>
                    <a:pt x="206343" y="856058"/>
                  </a:lnTo>
                  <a:lnTo>
                    <a:pt x="244930" y="879501"/>
                  </a:lnTo>
                  <a:lnTo>
                    <a:pt x="285839" y="899209"/>
                  </a:lnTo>
                  <a:lnTo>
                    <a:pt x="328835" y="914948"/>
                  </a:lnTo>
                  <a:lnTo>
                    <a:pt x="373683" y="926481"/>
                  </a:lnTo>
                  <a:lnTo>
                    <a:pt x="420148" y="933573"/>
                  </a:lnTo>
                  <a:lnTo>
                    <a:pt x="467994" y="935989"/>
                  </a:lnTo>
                  <a:lnTo>
                    <a:pt x="515841" y="933573"/>
                  </a:lnTo>
                  <a:lnTo>
                    <a:pt x="562306" y="926481"/>
                  </a:lnTo>
                  <a:lnTo>
                    <a:pt x="607154" y="914948"/>
                  </a:lnTo>
                  <a:lnTo>
                    <a:pt x="650150" y="899209"/>
                  </a:lnTo>
                  <a:lnTo>
                    <a:pt x="691059" y="879501"/>
                  </a:lnTo>
                  <a:lnTo>
                    <a:pt x="729646" y="856058"/>
                  </a:lnTo>
                  <a:lnTo>
                    <a:pt x="765674" y="829115"/>
                  </a:lnTo>
                  <a:lnTo>
                    <a:pt x="798909" y="798909"/>
                  </a:lnTo>
                  <a:lnTo>
                    <a:pt x="829115" y="765674"/>
                  </a:lnTo>
                  <a:lnTo>
                    <a:pt x="856058" y="729646"/>
                  </a:lnTo>
                  <a:lnTo>
                    <a:pt x="879501" y="691059"/>
                  </a:lnTo>
                  <a:lnTo>
                    <a:pt x="899209" y="650150"/>
                  </a:lnTo>
                  <a:lnTo>
                    <a:pt x="914948" y="607154"/>
                  </a:lnTo>
                  <a:lnTo>
                    <a:pt x="926481" y="562306"/>
                  </a:lnTo>
                  <a:lnTo>
                    <a:pt x="933573" y="515841"/>
                  </a:lnTo>
                  <a:lnTo>
                    <a:pt x="935989" y="467994"/>
                  </a:lnTo>
                  <a:lnTo>
                    <a:pt x="933573" y="420148"/>
                  </a:lnTo>
                  <a:lnTo>
                    <a:pt x="926481" y="373683"/>
                  </a:lnTo>
                  <a:lnTo>
                    <a:pt x="914948" y="328835"/>
                  </a:lnTo>
                  <a:lnTo>
                    <a:pt x="899209" y="285839"/>
                  </a:lnTo>
                  <a:lnTo>
                    <a:pt x="879501" y="244930"/>
                  </a:lnTo>
                  <a:lnTo>
                    <a:pt x="856058" y="206343"/>
                  </a:lnTo>
                  <a:lnTo>
                    <a:pt x="829115" y="170315"/>
                  </a:lnTo>
                  <a:lnTo>
                    <a:pt x="798909" y="137080"/>
                  </a:lnTo>
                  <a:lnTo>
                    <a:pt x="765674" y="106874"/>
                  </a:lnTo>
                  <a:lnTo>
                    <a:pt x="729646" y="79931"/>
                  </a:lnTo>
                  <a:lnTo>
                    <a:pt x="691059" y="56488"/>
                  </a:lnTo>
                  <a:lnTo>
                    <a:pt x="650150" y="36780"/>
                  </a:lnTo>
                  <a:lnTo>
                    <a:pt x="607154" y="21041"/>
                  </a:lnTo>
                  <a:lnTo>
                    <a:pt x="562306" y="9508"/>
                  </a:lnTo>
                  <a:lnTo>
                    <a:pt x="515841" y="2416"/>
                  </a:lnTo>
                  <a:lnTo>
                    <a:pt x="467994" y="0"/>
                  </a:lnTo>
                  <a:close/>
                </a:path>
              </a:pathLst>
            </a:custGeom>
            <a:solidFill>
              <a:srgbClr val="FFFF00"/>
            </a:solidFill>
          </p:spPr>
          <p:txBody>
            <a:bodyPr wrap="square" lIns="0" tIns="0" rIns="0" bIns="0" rtlCol="0"/>
            <a:lstStyle/>
            <a:p>
              <a:endParaRPr>
                <a:latin typeface="Times New Roman" pitchFamily="18" charset="0"/>
                <a:cs typeface="Times New Roman" pitchFamily="18" charset="0"/>
              </a:endParaRPr>
            </a:p>
          </p:txBody>
        </p:sp>
        <p:sp>
          <p:nvSpPr>
            <p:cNvPr id="12" name="object 4"/>
            <p:cNvSpPr/>
            <p:nvPr/>
          </p:nvSpPr>
          <p:spPr>
            <a:xfrm>
              <a:off x="1655699" y="123444"/>
              <a:ext cx="5113020" cy="4897120"/>
            </a:xfrm>
            <a:custGeom>
              <a:avLst/>
              <a:gdLst/>
              <a:ahLst/>
              <a:cxnLst/>
              <a:rect l="l" t="t" r="r" b="b"/>
              <a:pathLst>
                <a:path w="5113020" h="4897120">
                  <a:moveTo>
                    <a:pt x="0" y="2448305"/>
                  </a:moveTo>
                  <a:lnTo>
                    <a:pt x="462" y="2401242"/>
                  </a:lnTo>
                  <a:lnTo>
                    <a:pt x="1845" y="2354394"/>
                  </a:lnTo>
                  <a:lnTo>
                    <a:pt x="4140" y="2307770"/>
                  </a:lnTo>
                  <a:lnTo>
                    <a:pt x="7339" y="2261377"/>
                  </a:lnTo>
                  <a:lnTo>
                    <a:pt x="11433" y="2215223"/>
                  </a:lnTo>
                  <a:lnTo>
                    <a:pt x="16414" y="2169317"/>
                  </a:lnTo>
                  <a:lnTo>
                    <a:pt x="22275" y="2123667"/>
                  </a:lnTo>
                  <a:lnTo>
                    <a:pt x="29005" y="2078279"/>
                  </a:lnTo>
                  <a:lnTo>
                    <a:pt x="36598" y="2033162"/>
                  </a:lnTo>
                  <a:lnTo>
                    <a:pt x="45045" y="1988325"/>
                  </a:lnTo>
                  <a:lnTo>
                    <a:pt x="54338" y="1943774"/>
                  </a:lnTo>
                  <a:lnTo>
                    <a:pt x="64468" y="1899518"/>
                  </a:lnTo>
                  <a:lnTo>
                    <a:pt x="75427" y="1855566"/>
                  </a:lnTo>
                  <a:lnTo>
                    <a:pt x="87207" y="1811923"/>
                  </a:lnTo>
                  <a:lnTo>
                    <a:pt x="99800" y="1768600"/>
                  </a:lnTo>
                  <a:lnTo>
                    <a:pt x="113197" y="1725603"/>
                  </a:lnTo>
                  <a:lnTo>
                    <a:pt x="127390" y="1682940"/>
                  </a:lnTo>
                  <a:lnTo>
                    <a:pt x="142371" y="1640620"/>
                  </a:lnTo>
                  <a:lnTo>
                    <a:pt x="158132" y="1598651"/>
                  </a:lnTo>
                  <a:lnTo>
                    <a:pt x="174664" y="1557039"/>
                  </a:lnTo>
                  <a:lnTo>
                    <a:pt x="191959" y="1515794"/>
                  </a:lnTo>
                  <a:lnTo>
                    <a:pt x="210008" y="1474923"/>
                  </a:lnTo>
                  <a:lnTo>
                    <a:pt x="228804" y="1434434"/>
                  </a:lnTo>
                  <a:lnTo>
                    <a:pt x="248338" y="1394335"/>
                  </a:lnTo>
                  <a:lnTo>
                    <a:pt x="268602" y="1354634"/>
                  </a:lnTo>
                  <a:lnTo>
                    <a:pt x="289588" y="1315339"/>
                  </a:lnTo>
                  <a:lnTo>
                    <a:pt x="311287" y="1276457"/>
                  </a:lnTo>
                  <a:lnTo>
                    <a:pt x="333691" y="1237997"/>
                  </a:lnTo>
                  <a:lnTo>
                    <a:pt x="356791" y="1199967"/>
                  </a:lnTo>
                  <a:lnTo>
                    <a:pt x="380581" y="1162374"/>
                  </a:lnTo>
                  <a:lnTo>
                    <a:pt x="405050" y="1125227"/>
                  </a:lnTo>
                  <a:lnTo>
                    <a:pt x="430191" y="1088533"/>
                  </a:lnTo>
                  <a:lnTo>
                    <a:pt x="455997" y="1052300"/>
                  </a:lnTo>
                  <a:lnTo>
                    <a:pt x="482457" y="1016537"/>
                  </a:lnTo>
                  <a:lnTo>
                    <a:pt x="509565" y="981251"/>
                  </a:lnTo>
                  <a:lnTo>
                    <a:pt x="537311" y="946450"/>
                  </a:lnTo>
                  <a:lnTo>
                    <a:pt x="565688" y="912141"/>
                  </a:lnTo>
                  <a:lnTo>
                    <a:pt x="594687" y="878334"/>
                  </a:lnTo>
                  <a:lnTo>
                    <a:pt x="624300" y="845036"/>
                  </a:lnTo>
                  <a:lnTo>
                    <a:pt x="654519" y="812254"/>
                  </a:lnTo>
                  <a:lnTo>
                    <a:pt x="685336" y="779997"/>
                  </a:lnTo>
                  <a:lnTo>
                    <a:pt x="716741" y="748273"/>
                  </a:lnTo>
                  <a:lnTo>
                    <a:pt x="748728" y="717089"/>
                  </a:lnTo>
                  <a:lnTo>
                    <a:pt x="781287" y="686454"/>
                  </a:lnTo>
                  <a:lnTo>
                    <a:pt x="814411" y="656375"/>
                  </a:lnTo>
                  <a:lnTo>
                    <a:pt x="848090" y="626860"/>
                  </a:lnTo>
                  <a:lnTo>
                    <a:pt x="882318" y="597918"/>
                  </a:lnTo>
                  <a:lnTo>
                    <a:pt x="917085" y="569556"/>
                  </a:lnTo>
                  <a:lnTo>
                    <a:pt x="952383" y="541782"/>
                  </a:lnTo>
                  <a:lnTo>
                    <a:pt x="988204" y="514604"/>
                  </a:lnTo>
                  <a:lnTo>
                    <a:pt x="1024540" y="488030"/>
                  </a:lnTo>
                  <a:lnTo>
                    <a:pt x="1061382" y="462068"/>
                  </a:lnTo>
                  <a:lnTo>
                    <a:pt x="1098723" y="436725"/>
                  </a:lnTo>
                  <a:lnTo>
                    <a:pt x="1136553" y="412010"/>
                  </a:lnTo>
                  <a:lnTo>
                    <a:pt x="1174865" y="387931"/>
                  </a:lnTo>
                  <a:lnTo>
                    <a:pt x="1213650" y="364496"/>
                  </a:lnTo>
                  <a:lnTo>
                    <a:pt x="1252901" y="341712"/>
                  </a:lnTo>
                  <a:lnTo>
                    <a:pt x="1292608" y="319587"/>
                  </a:lnTo>
                  <a:lnTo>
                    <a:pt x="1332763" y="298130"/>
                  </a:lnTo>
                  <a:lnTo>
                    <a:pt x="1373359" y="277348"/>
                  </a:lnTo>
                  <a:lnTo>
                    <a:pt x="1414387" y="257250"/>
                  </a:lnTo>
                  <a:lnTo>
                    <a:pt x="1455838" y="237842"/>
                  </a:lnTo>
                  <a:lnTo>
                    <a:pt x="1497705" y="219133"/>
                  </a:lnTo>
                  <a:lnTo>
                    <a:pt x="1539979" y="201132"/>
                  </a:lnTo>
                  <a:lnTo>
                    <a:pt x="1582652" y="183845"/>
                  </a:lnTo>
                  <a:lnTo>
                    <a:pt x="1625715" y="167281"/>
                  </a:lnTo>
                  <a:lnTo>
                    <a:pt x="1669161" y="151448"/>
                  </a:lnTo>
                  <a:lnTo>
                    <a:pt x="1712980" y="136354"/>
                  </a:lnTo>
                  <a:lnTo>
                    <a:pt x="1757166" y="122006"/>
                  </a:lnTo>
                  <a:lnTo>
                    <a:pt x="1801709" y="108412"/>
                  </a:lnTo>
                  <a:lnTo>
                    <a:pt x="1846601" y="95581"/>
                  </a:lnTo>
                  <a:lnTo>
                    <a:pt x="1891833" y="83521"/>
                  </a:lnTo>
                  <a:lnTo>
                    <a:pt x="1937399" y="72239"/>
                  </a:lnTo>
                  <a:lnTo>
                    <a:pt x="1983289" y="61742"/>
                  </a:lnTo>
                  <a:lnTo>
                    <a:pt x="2029495" y="52041"/>
                  </a:lnTo>
                  <a:lnTo>
                    <a:pt x="2076009" y="43141"/>
                  </a:lnTo>
                  <a:lnTo>
                    <a:pt x="2122822" y="35051"/>
                  </a:lnTo>
                  <a:lnTo>
                    <a:pt x="2169927" y="27779"/>
                  </a:lnTo>
                  <a:lnTo>
                    <a:pt x="2217314" y="21333"/>
                  </a:lnTo>
                  <a:lnTo>
                    <a:pt x="2264977" y="15721"/>
                  </a:lnTo>
                  <a:lnTo>
                    <a:pt x="2312905" y="10950"/>
                  </a:lnTo>
                  <a:lnTo>
                    <a:pt x="2361092" y="7029"/>
                  </a:lnTo>
                  <a:lnTo>
                    <a:pt x="2409529" y="3965"/>
                  </a:lnTo>
                  <a:lnTo>
                    <a:pt x="2458207" y="1767"/>
                  </a:lnTo>
                  <a:lnTo>
                    <a:pt x="2507119" y="443"/>
                  </a:lnTo>
                  <a:lnTo>
                    <a:pt x="2556255" y="0"/>
                  </a:lnTo>
                  <a:lnTo>
                    <a:pt x="2605397" y="443"/>
                  </a:lnTo>
                  <a:lnTo>
                    <a:pt x="2654312" y="1767"/>
                  </a:lnTo>
                  <a:lnTo>
                    <a:pt x="2702995" y="3965"/>
                  </a:lnTo>
                  <a:lnTo>
                    <a:pt x="2751435" y="7029"/>
                  </a:lnTo>
                  <a:lnTo>
                    <a:pt x="2799625" y="10950"/>
                  </a:lnTo>
                  <a:lnTo>
                    <a:pt x="2847557" y="15721"/>
                  </a:lnTo>
                  <a:lnTo>
                    <a:pt x="2895223" y="21333"/>
                  </a:lnTo>
                  <a:lnTo>
                    <a:pt x="2942613" y="27779"/>
                  </a:lnTo>
                  <a:lnTo>
                    <a:pt x="2989721" y="35051"/>
                  </a:lnTo>
                  <a:lnTo>
                    <a:pt x="3036537" y="43141"/>
                  </a:lnTo>
                  <a:lnTo>
                    <a:pt x="3083053" y="52041"/>
                  </a:lnTo>
                  <a:lnTo>
                    <a:pt x="3129261" y="61742"/>
                  </a:lnTo>
                  <a:lnTo>
                    <a:pt x="3175153" y="72239"/>
                  </a:lnTo>
                  <a:lnTo>
                    <a:pt x="3220721" y="83521"/>
                  </a:lnTo>
                  <a:lnTo>
                    <a:pt x="3265956" y="95581"/>
                  </a:lnTo>
                  <a:lnTo>
                    <a:pt x="3310849" y="108412"/>
                  </a:lnTo>
                  <a:lnTo>
                    <a:pt x="3355394" y="122006"/>
                  </a:lnTo>
                  <a:lnTo>
                    <a:pt x="3399581" y="136354"/>
                  </a:lnTo>
                  <a:lnTo>
                    <a:pt x="3443401" y="151448"/>
                  </a:lnTo>
                  <a:lnTo>
                    <a:pt x="3486848" y="167281"/>
                  </a:lnTo>
                  <a:lnTo>
                    <a:pt x="3529912" y="183845"/>
                  </a:lnTo>
                  <a:lnTo>
                    <a:pt x="3572586" y="201132"/>
                  </a:lnTo>
                  <a:lnTo>
                    <a:pt x="3614861" y="219133"/>
                  </a:lnTo>
                  <a:lnTo>
                    <a:pt x="3656728" y="237842"/>
                  </a:lnTo>
                  <a:lnTo>
                    <a:pt x="3698180" y="257250"/>
                  </a:lnTo>
                  <a:lnTo>
                    <a:pt x="3739208" y="277348"/>
                  </a:lnTo>
                  <a:lnTo>
                    <a:pt x="3779804" y="298130"/>
                  </a:lnTo>
                  <a:lnTo>
                    <a:pt x="3819960" y="319587"/>
                  </a:lnTo>
                  <a:lnTo>
                    <a:pt x="3859667" y="341712"/>
                  </a:lnTo>
                  <a:lnTo>
                    <a:pt x="3898917" y="364496"/>
                  </a:lnTo>
                  <a:lnTo>
                    <a:pt x="3937702" y="387931"/>
                  </a:lnTo>
                  <a:lnTo>
                    <a:pt x="3976014" y="412010"/>
                  </a:lnTo>
                  <a:lnTo>
                    <a:pt x="4013844" y="436725"/>
                  </a:lnTo>
                  <a:lnTo>
                    <a:pt x="4051184" y="462068"/>
                  </a:lnTo>
                  <a:lnTo>
                    <a:pt x="4088026" y="488030"/>
                  </a:lnTo>
                  <a:lnTo>
                    <a:pt x="4124361" y="514604"/>
                  </a:lnTo>
                  <a:lnTo>
                    <a:pt x="4160181" y="541782"/>
                  </a:lnTo>
                  <a:lnTo>
                    <a:pt x="4195479" y="569556"/>
                  </a:lnTo>
                  <a:lnTo>
                    <a:pt x="4230245" y="597918"/>
                  </a:lnTo>
                  <a:lnTo>
                    <a:pt x="4264471" y="626860"/>
                  </a:lnTo>
                  <a:lnTo>
                    <a:pt x="4298150" y="656375"/>
                  </a:lnTo>
                  <a:lnTo>
                    <a:pt x="4331273" y="686454"/>
                  </a:lnTo>
                  <a:lnTo>
                    <a:pt x="4363831" y="717089"/>
                  </a:lnTo>
                  <a:lnTo>
                    <a:pt x="4395816" y="748273"/>
                  </a:lnTo>
                  <a:lnTo>
                    <a:pt x="4427220" y="779997"/>
                  </a:lnTo>
                  <a:lnTo>
                    <a:pt x="4458036" y="812254"/>
                  </a:lnTo>
                  <a:lnTo>
                    <a:pt x="4488253" y="845036"/>
                  </a:lnTo>
                  <a:lnTo>
                    <a:pt x="4517865" y="878334"/>
                  </a:lnTo>
                  <a:lnTo>
                    <a:pt x="4546863" y="912141"/>
                  </a:lnTo>
                  <a:lnTo>
                    <a:pt x="4575239" y="946450"/>
                  </a:lnTo>
                  <a:lnTo>
                    <a:pt x="4602984" y="981251"/>
                  </a:lnTo>
                  <a:lnTo>
                    <a:pt x="4630090" y="1016537"/>
                  </a:lnTo>
                  <a:lnTo>
                    <a:pt x="4656549" y="1052300"/>
                  </a:lnTo>
                  <a:lnTo>
                    <a:pt x="4682353" y="1088533"/>
                  </a:lnTo>
                  <a:lnTo>
                    <a:pt x="4707493" y="1125227"/>
                  </a:lnTo>
                  <a:lnTo>
                    <a:pt x="4731961" y="1162374"/>
                  </a:lnTo>
                  <a:lnTo>
                    <a:pt x="4755748" y="1199967"/>
                  </a:lnTo>
                  <a:lnTo>
                    <a:pt x="4778847" y="1237997"/>
                  </a:lnTo>
                  <a:lnTo>
                    <a:pt x="4801250" y="1276457"/>
                  </a:lnTo>
                  <a:lnTo>
                    <a:pt x="4822947" y="1315339"/>
                  </a:lnTo>
                  <a:lnTo>
                    <a:pt x="4843932" y="1354634"/>
                  </a:lnTo>
                  <a:lnTo>
                    <a:pt x="4864194" y="1394335"/>
                  </a:lnTo>
                  <a:lnTo>
                    <a:pt x="4883727" y="1434434"/>
                  </a:lnTo>
                  <a:lnTo>
                    <a:pt x="4902521" y="1474923"/>
                  </a:lnTo>
                  <a:lnTo>
                    <a:pt x="4920569" y="1515794"/>
                  </a:lnTo>
                  <a:lnTo>
                    <a:pt x="4937863" y="1557039"/>
                  </a:lnTo>
                  <a:lnTo>
                    <a:pt x="4954393" y="1598651"/>
                  </a:lnTo>
                  <a:lnTo>
                    <a:pt x="4970153" y="1640620"/>
                  </a:lnTo>
                  <a:lnTo>
                    <a:pt x="4985133" y="1682940"/>
                  </a:lnTo>
                  <a:lnTo>
                    <a:pt x="4999325" y="1725603"/>
                  </a:lnTo>
                  <a:lnTo>
                    <a:pt x="5012721" y="1768600"/>
                  </a:lnTo>
                  <a:lnTo>
                    <a:pt x="5025312" y="1811923"/>
                  </a:lnTo>
                  <a:lnTo>
                    <a:pt x="5037091" y="1855566"/>
                  </a:lnTo>
                  <a:lnTo>
                    <a:pt x="5048050" y="1899518"/>
                  </a:lnTo>
                  <a:lnTo>
                    <a:pt x="5058179" y="1943774"/>
                  </a:lnTo>
                  <a:lnTo>
                    <a:pt x="5067471" y="1988325"/>
                  </a:lnTo>
                  <a:lnTo>
                    <a:pt x="5075917" y="2033162"/>
                  </a:lnTo>
                  <a:lnTo>
                    <a:pt x="5083509" y="2078279"/>
                  </a:lnTo>
                  <a:lnTo>
                    <a:pt x="5090239" y="2123667"/>
                  </a:lnTo>
                  <a:lnTo>
                    <a:pt x="5096098" y="2169317"/>
                  </a:lnTo>
                  <a:lnTo>
                    <a:pt x="5101079" y="2215223"/>
                  </a:lnTo>
                  <a:lnTo>
                    <a:pt x="5105173" y="2261377"/>
                  </a:lnTo>
                  <a:lnTo>
                    <a:pt x="5108371" y="2307770"/>
                  </a:lnTo>
                  <a:lnTo>
                    <a:pt x="5110666" y="2354394"/>
                  </a:lnTo>
                  <a:lnTo>
                    <a:pt x="5112049" y="2401242"/>
                  </a:lnTo>
                  <a:lnTo>
                    <a:pt x="5112511" y="2448305"/>
                  </a:lnTo>
                  <a:lnTo>
                    <a:pt x="5112049" y="2495368"/>
                  </a:lnTo>
                  <a:lnTo>
                    <a:pt x="5110666" y="2542215"/>
                  </a:lnTo>
                  <a:lnTo>
                    <a:pt x="5108371" y="2588839"/>
                  </a:lnTo>
                  <a:lnTo>
                    <a:pt x="5105173" y="2635231"/>
                  </a:lnTo>
                  <a:lnTo>
                    <a:pt x="5101079" y="2681383"/>
                  </a:lnTo>
                  <a:lnTo>
                    <a:pt x="5096098" y="2727289"/>
                  </a:lnTo>
                  <a:lnTo>
                    <a:pt x="5090239" y="2772939"/>
                  </a:lnTo>
                  <a:lnTo>
                    <a:pt x="5083509" y="2818325"/>
                  </a:lnTo>
                  <a:lnTo>
                    <a:pt x="5075917" y="2863441"/>
                  </a:lnTo>
                  <a:lnTo>
                    <a:pt x="5067471" y="2908278"/>
                  </a:lnTo>
                  <a:lnTo>
                    <a:pt x="5058179" y="2952828"/>
                  </a:lnTo>
                  <a:lnTo>
                    <a:pt x="5048050" y="2997083"/>
                  </a:lnTo>
                  <a:lnTo>
                    <a:pt x="5037091" y="3041035"/>
                  </a:lnTo>
                  <a:lnTo>
                    <a:pt x="5025312" y="3084677"/>
                  </a:lnTo>
                  <a:lnTo>
                    <a:pt x="5012721" y="3127999"/>
                  </a:lnTo>
                  <a:lnTo>
                    <a:pt x="4999325" y="3170996"/>
                  </a:lnTo>
                  <a:lnTo>
                    <a:pt x="4985133" y="3213657"/>
                  </a:lnTo>
                  <a:lnTo>
                    <a:pt x="4970153" y="3255977"/>
                  </a:lnTo>
                  <a:lnTo>
                    <a:pt x="4954393" y="3297946"/>
                  </a:lnTo>
                  <a:lnTo>
                    <a:pt x="4937863" y="3339556"/>
                  </a:lnTo>
                  <a:lnTo>
                    <a:pt x="4920569" y="3380801"/>
                  </a:lnTo>
                  <a:lnTo>
                    <a:pt x="4902521" y="3421671"/>
                  </a:lnTo>
                  <a:lnTo>
                    <a:pt x="4883727" y="3462160"/>
                  </a:lnTo>
                  <a:lnTo>
                    <a:pt x="4864194" y="3502258"/>
                  </a:lnTo>
                  <a:lnTo>
                    <a:pt x="4843932" y="3541959"/>
                  </a:lnTo>
                  <a:lnTo>
                    <a:pt x="4822947" y="3581254"/>
                  </a:lnTo>
                  <a:lnTo>
                    <a:pt x="4801250" y="3620135"/>
                  </a:lnTo>
                  <a:lnTo>
                    <a:pt x="4778847" y="3658594"/>
                  </a:lnTo>
                  <a:lnTo>
                    <a:pt x="4755748" y="3696624"/>
                  </a:lnTo>
                  <a:lnTo>
                    <a:pt x="4731961" y="3734216"/>
                  </a:lnTo>
                  <a:lnTo>
                    <a:pt x="4707493" y="3771363"/>
                  </a:lnTo>
                  <a:lnTo>
                    <a:pt x="4682353" y="3808056"/>
                  </a:lnTo>
                  <a:lnTo>
                    <a:pt x="4656549" y="3844288"/>
                  </a:lnTo>
                  <a:lnTo>
                    <a:pt x="4630090" y="3880051"/>
                  </a:lnTo>
                  <a:lnTo>
                    <a:pt x="4602984" y="3915337"/>
                  </a:lnTo>
                  <a:lnTo>
                    <a:pt x="4575239" y="3950138"/>
                  </a:lnTo>
                  <a:lnTo>
                    <a:pt x="4546863" y="3984445"/>
                  </a:lnTo>
                  <a:lnTo>
                    <a:pt x="4517865" y="4018252"/>
                  </a:lnTo>
                  <a:lnTo>
                    <a:pt x="4488253" y="4051550"/>
                  </a:lnTo>
                  <a:lnTo>
                    <a:pt x="4458036" y="4084331"/>
                  </a:lnTo>
                  <a:lnTo>
                    <a:pt x="4427220" y="4116588"/>
                  </a:lnTo>
                  <a:lnTo>
                    <a:pt x="4395816" y="4148312"/>
                  </a:lnTo>
                  <a:lnTo>
                    <a:pt x="4363831" y="4179495"/>
                  </a:lnTo>
                  <a:lnTo>
                    <a:pt x="4331273" y="4210130"/>
                  </a:lnTo>
                  <a:lnTo>
                    <a:pt x="4298150" y="4240209"/>
                  </a:lnTo>
                  <a:lnTo>
                    <a:pt x="4264471" y="4269723"/>
                  </a:lnTo>
                  <a:lnTo>
                    <a:pt x="4230245" y="4298665"/>
                  </a:lnTo>
                  <a:lnTo>
                    <a:pt x="4195479" y="4327027"/>
                  </a:lnTo>
                  <a:lnTo>
                    <a:pt x="4160181" y="4354800"/>
                  </a:lnTo>
                  <a:lnTo>
                    <a:pt x="4124361" y="4381978"/>
                  </a:lnTo>
                  <a:lnTo>
                    <a:pt x="4088026" y="4408552"/>
                  </a:lnTo>
                  <a:lnTo>
                    <a:pt x="4051184" y="4434514"/>
                  </a:lnTo>
                  <a:lnTo>
                    <a:pt x="4013844" y="4459856"/>
                  </a:lnTo>
                  <a:lnTo>
                    <a:pt x="3976014" y="4484570"/>
                  </a:lnTo>
                  <a:lnTo>
                    <a:pt x="3937702" y="4508649"/>
                  </a:lnTo>
                  <a:lnTo>
                    <a:pt x="3898917" y="4532084"/>
                  </a:lnTo>
                  <a:lnTo>
                    <a:pt x="3859667" y="4554868"/>
                  </a:lnTo>
                  <a:lnTo>
                    <a:pt x="3819960" y="4576992"/>
                  </a:lnTo>
                  <a:lnTo>
                    <a:pt x="3779804" y="4598449"/>
                  </a:lnTo>
                  <a:lnTo>
                    <a:pt x="3739208" y="4619231"/>
                  </a:lnTo>
                  <a:lnTo>
                    <a:pt x="3698180" y="4639330"/>
                  </a:lnTo>
                  <a:lnTo>
                    <a:pt x="3656728" y="4658737"/>
                  </a:lnTo>
                  <a:lnTo>
                    <a:pt x="3614861" y="4677445"/>
                  </a:lnTo>
                  <a:lnTo>
                    <a:pt x="3572586" y="4695447"/>
                  </a:lnTo>
                  <a:lnTo>
                    <a:pt x="3529912" y="4712733"/>
                  </a:lnTo>
                  <a:lnTo>
                    <a:pt x="3486848" y="4729297"/>
                  </a:lnTo>
                  <a:lnTo>
                    <a:pt x="3443401" y="4745130"/>
                  </a:lnTo>
                  <a:lnTo>
                    <a:pt x="3399581" y="4760224"/>
                  </a:lnTo>
                  <a:lnTo>
                    <a:pt x="3355394" y="4774572"/>
                  </a:lnTo>
                  <a:lnTo>
                    <a:pt x="3310849" y="4788165"/>
                  </a:lnTo>
                  <a:lnTo>
                    <a:pt x="3265956" y="4800996"/>
                  </a:lnTo>
                  <a:lnTo>
                    <a:pt x="3220721" y="4813057"/>
                  </a:lnTo>
                  <a:lnTo>
                    <a:pt x="3175153" y="4824339"/>
                  </a:lnTo>
                  <a:lnTo>
                    <a:pt x="3129261" y="4834835"/>
                  </a:lnTo>
                  <a:lnTo>
                    <a:pt x="3083053" y="4844537"/>
                  </a:lnTo>
                  <a:lnTo>
                    <a:pt x="3036537" y="4853436"/>
                  </a:lnTo>
                  <a:lnTo>
                    <a:pt x="2989721" y="4861526"/>
                  </a:lnTo>
                  <a:lnTo>
                    <a:pt x="2942613" y="4868798"/>
                  </a:lnTo>
                  <a:lnTo>
                    <a:pt x="2895223" y="4875244"/>
                  </a:lnTo>
                  <a:lnTo>
                    <a:pt x="2847557" y="4880856"/>
                  </a:lnTo>
                  <a:lnTo>
                    <a:pt x="2799625" y="4885627"/>
                  </a:lnTo>
                  <a:lnTo>
                    <a:pt x="2751435" y="4889548"/>
                  </a:lnTo>
                  <a:lnTo>
                    <a:pt x="2702995" y="4892611"/>
                  </a:lnTo>
                  <a:lnTo>
                    <a:pt x="2654312" y="4894809"/>
                  </a:lnTo>
                  <a:lnTo>
                    <a:pt x="2605397" y="4896134"/>
                  </a:lnTo>
                  <a:lnTo>
                    <a:pt x="2556255" y="4896577"/>
                  </a:lnTo>
                  <a:lnTo>
                    <a:pt x="2507119" y="4896134"/>
                  </a:lnTo>
                  <a:lnTo>
                    <a:pt x="2458207" y="4894809"/>
                  </a:lnTo>
                  <a:lnTo>
                    <a:pt x="2409529" y="4892611"/>
                  </a:lnTo>
                  <a:lnTo>
                    <a:pt x="2361092" y="4889548"/>
                  </a:lnTo>
                  <a:lnTo>
                    <a:pt x="2312905" y="4885627"/>
                  </a:lnTo>
                  <a:lnTo>
                    <a:pt x="2264977" y="4880856"/>
                  </a:lnTo>
                  <a:lnTo>
                    <a:pt x="2217314" y="4875244"/>
                  </a:lnTo>
                  <a:lnTo>
                    <a:pt x="2169927" y="4868798"/>
                  </a:lnTo>
                  <a:lnTo>
                    <a:pt x="2122822" y="4861526"/>
                  </a:lnTo>
                  <a:lnTo>
                    <a:pt x="2076009" y="4853436"/>
                  </a:lnTo>
                  <a:lnTo>
                    <a:pt x="2029495" y="4844537"/>
                  </a:lnTo>
                  <a:lnTo>
                    <a:pt x="1983289" y="4834835"/>
                  </a:lnTo>
                  <a:lnTo>
                    <a:pt x="1937399" y="4824339"/>
                  </a:lnTo>
                  <a:lnTo>
                    <a:pt x="1891833" y="4813057"/>
                  </a:lnTo>
                  <a:lnTo>
                    <a:pt x="1846601" y="4800996"/>
                  </a:lnTo>
                  <a:lnTo>
                    <a:pt x="1801709" y="4788165"/>
                  </a:lnTo>
                  <a:lnTo>
                    <a:pt x="1757166" y="4774572"/>
                  </a:lnTo>
                  <a:lnTo>
                    <a:pt x="1712980" y="4760224"/>
                  </a:lnTo>
                  <a:lnTo>
                    <a:pt x="1669161" y="4745130"/>
                  </a:lnTo>
                  <a:lnTo>
                    <a:pt x="1625715" y="4729297"/>
                  </a:lnTo>
                  <a:lnTo>
                    <a:pt x="1582652" y="4712733"/>
                  </a:lnTo>
                  <a:lnTo>
                    <a:pt x="1539979" y="4695447"/>
                  </a:lnTo>
                  <a:lnTo>
                    <a:pt x="1497705" y="4677445"/>
                  </a:lnTo>
                  <a:lnTo>
                    <a:pt x="1455838" y="4658737"/>
                  </a:lnTo>
                  <a:lnTo>
                    <a:pt x="1414387" y="4639330"/>
                  </a:lnTo>
                  <a:lnTo>
                    <a:pt x="1373359" y="4619231"/>
                  </a:lnTo>
                  <a:lnTo>
                    <a:pt x="1332763" y="4598449"/>
                  </a:lnTo>
                  <a:lnTo>
                    <a:pt x="1292608" y="4576992"/>
                  </a:lnTo>
                  <a:lnTo>
                    <a:pt x="1252901" y="4554868"/>
                  </a:lnTo>
                  <a:lnTo>
                    <a:pt x="1213650" y="4532084"/>
                  </a:lnTo>
                  <a:lnTo>
                    <a:pt x="1174865" y="4508649"/>
                  </a:lnTo>
                  <a:lnTo>
                    <a:pt x="1136553" y="4484570"/>
                  </a:lnTo>
                  <a:lnTo>
                    <a:pt x="1098723" y="4459856"/>
                  </a:lnTo>
                  <a:lnTo>
                    <a:pt x="1061382" y="4434514"/>
                  </a:lnTo>
                  <a:lnTo>
                    <a:pt x="1024540" y="4408552"/>
                  </a:lnTo>
                  <a:lnTo>
                    <a:pt x="988204" y="4381978"/>
                  </a:lnTo>
                  <a:lnTo>
                    <a:pt x="952383" y="4354800"/>
                  </a:lnTo>
                  <a:lnTo>
                    <a:pt x="917085" y="4327027"/>
                  </a:lnTo>
                  <a:lnTo>
                    <a:pt x="882318" y="4298665"/>
                  </a:lnTo>
                  <a:lnTo>
                    <a:pt x="848090" y="4269723"/>
                  </a:lnTo>
                  <a:lnTo>
                    <a:pt x="814411" y="4240209"/>
                  </a:lnTo>
                  <a:lnTo>
                    <a:pt x="781287" y="4210130"/>
                  </a:lnTo>
                  <a:lnTo>
                    <a:pt x="748728" y="4179495"/>
                  </a:lnTo>
                  <a:lnTo>
                    <a:pt x="716741" y="4148312"/>
                  </a:lnTo>
                  <a:lnTo>
                    <a:pt x="685336" y="4116588"/>
                  </a:lnTo>
                  <a:lnTo>
                    <a:pt x="654519" y="4084331"/>
                  </a:lnTo>
                  <a:lnTo>
                    <a:pt x="624300" y="4051550"/>
                  </a:lnTo>
                  <a:lnTo>
                    <a:pt x="594687" y="4018252"/>
                  </a:lnTo>
                  <a:lnTo>
                    <a:pt x="565688" y="3984445"/>
                  </a:lnTo>
                  <a:lnTo>
                    <a:pt x="537311" y="3950138"/>
                  </a:lnTo>
                  <a:lnTo>
                    <a:pt x="509565" y="3915337"/>
                  </a:lnTo>
                  <a:lnTo>
                    <a:pt x="482457" y="3880051"/>
                  </a:lnTo>
                  <a:lnTo>
                    <a:pt x="455997" y="3844288"/>
                  </a:lnTo>
                  <a:lnTo>
                    <a:pt x="430191" y="3808056"/>
                  </a:lnTo>
                  <a:lnTo>
                    <a:pt x="405050" y="3771363"/>
                  </a:lnTo>
                  <a:lnTo>
                    <a:pt x="380581" y="3734216"/>
                  </a:lnTo>
                  <a:lnTo>
                    <a:pt x="356791" y="3696624"/>
                  </a:lnTo>
                  <a:lnTo>
                    <a:pt x="333691" y="3658594"/>
                  </a:lnTo>
                  <a:lnTo>
                    <a:pt x="311287" y="3620135"/>
                  </a:lnTo>
                  <a:lnTo>
                    <a:pt x="289588" y="3581254"/>
                  </a:lnTo>
                  <a:lnTo>
                    <a:pt x="268602" y="3541959"/>
                  </a:lnTo>
                  <a:lnTo>
                    <a:pt x="248338" y="3502258"/>
                  </a:lnTo>
                  <a:lnTo>
                    <a:pt x="228804" y="3462160"/>
                  </a:lnTo>
                  <a:lnTo>
                    <a:pt x="210008" y="3421671"/>
                  </a:lnTo>
                  <a:lnTo>
                    <a:pt x="191959" y="3380801"/>
                  </a:lnTo>
                  <a:lnTo>
                    <a:pt x="174664" y="3339556"/>
                  </a:lnTo>
                  <a:lnTo>
                    <a:pt x="158132" y="3297946"/>
                  </a:lnTo>
                  <a:lnTo>
                    <a:pt x="142371" y="3255977"/>
                  </a:lnTo>
                  <a:lnTo>
                    <a:pt x="127390" y="3213657"/>
                  </a:lnTo>
                  <a:lnTo>
                    <a:pt x="113197" y="3170996"/>
                  </a:lnTo>
                  <a:lnTo>
                    <a:pt x="99800" y="3127999"/>
                  </a:lnTo>
                  <a:lnTo>
                    <a:pt x="87207" y="3084677"/>
                  </a:lnTo>
                  <a:lnTo>
                    <a:pt x="75427" y="3041035"/>
                  </a:lnTo>
                  <a:lnTo>
                    <a:pt x="64468" y="2997083"/>
                  </a:lnTo>
                  <a:lnTo>
                    <a:pt x="54338" y="2952828"/>
                  </a:lnTo>
                  <a:lnTo>
                    <a:pt x="45045" y="2908278"/>
                  </a:lnTo>
                  <a:lnTo>
                    <a:pt x="36598" y="2863441"/>
                  </a:lnTo>
                  <a:lnTo>
                    <a:pt x="29005" y="2818325"/>
                  </a:lnTo>
                  <a:lnTo>
                    <a:pt x="22275" y="2772939"/>
                  </a:lnTo>
                  <a:lnTo>
                    <a:pt x="16414" y="2727289"/>
                  </a:lnTo>
                  <a:lnTo>
                    <a:pt x="11433" y="2681383"/>
                  </a:lnTo>
                  <a:lnTo>
                    <a:pt x="7339" y="2635231"/>
                  </a:lnTo>
                  <a:lnTo>
                    <a:pt x="4140" y="2588839"/>
                  </a:lnTo>
                  <a:lnTo>
                    <a:pt x="1845" y="2542215"/>
                  </a:lnTo>
                  <a:lnTo>
                    <a:pt x="462" y="2495368"/>
                  </a:lnTo>
                  <a:lnTo>
                    <a:pt x="0" y="2448305"/>
                  </a:lnTo>
                  <a:close/>
                </a:path>
              </a:pathLst>
            </a:custGeom>
            <a:ln w="25399">
              <a:solidFill>
                <a:srgbClr val="385D89"/>
              </a:solidFill>
              <a:prstDash val="lgDash"/>
            </a:ln>
          </p:spPr>
          <p:txBody>
            <a:bodyPr wrap="square" lIns="0" tIns="0" rIns="0" bIns="0" rtlCol="0"/>
            <a:lstStyle/>
            <a:p>
              <a:endParaRPr>
                <a:latin typeface="Times New Roman" pitchFamily="18" charset="0"/>
                <a:cs typeface="Times New Roman" pitchFamily="18" charset="0"/>
              </a:endParaRPr>
            </a:p>
          </p:txBody>
        </p:sp>
        <p:sp>
          <p:nvSpPr>
            <p:cNvPr id="13" name="object 5"/>
            <p:cNvSpPr/>
            <p:nvPr/>
          </p:nvSpPr>
          <p:spPr>
            <a:xfrm>
              <a:off x="1523619" y="2103754"/>
              <a:ext cx="324485" cy="324485"/>
            </a:xfrm>
            <a:custGeom>
              <a:avLst/>
              <a:gdLst/>
              <a:ahLst/>
              <a:cxnLst/>
              <a:rect l="l" t="t" r="r" b="b"/>
              <a:pathLst>
                <a:path w="324485" h="324485">
                  <a:moveTo>
                    <a:pt x="162051" y="0"/>
                  </a:moveTo>
                  <a:lnTo>
                    <a:pt x="118959" y="5785"/>
                  </a:lnTo>
                  <a:lnTo>
                    <a:pt x="80245" y="22112"/>
                  </a:lnTo>
                  <a:lnTo>
                    <a:pt x="47450" y="47434"/>
                  </a:lnTo>
                  <a:lnTo>
                    <a:pt x="22116" y="80207"/>
                  </a:lnTo>
                  <a:lnTo>
                    <a:pt x="5786" y="118886"/>
                  </a:lnTo>
                  <a:lnTo>
                    <a:pt x="0" y="161925"/>
                  </a:lnTo>
                  <a:lnTo>
                    <a:pt x="5786" y="205017"/>
                  </a:lnTo>
                  <a:lnTo>
                    <a:pt x="22116" y="243731"/>
                  </a:lnTo>
                  <a:lnTo>
                    <a:pt x="47450" y="276526"/>
                  </a:lnTo>
                  <a:lnTo>
                    <a:pt x="80245" y="301860"/>
                  </a:lnTo>
                  <a:lnTo>
                    <a:pt x="118959" y="318190"/>
                  </a:lnTo>
                  <a:lnTo>
                    <a:pt x="162051" y="323976"/>
                  </a:lnTo>
                  <a:lnTo>
                    <a:pt x="205090" y="318190"/>
                  </a:lnTo>
                  <a:lnTo>
                    <a:pt x="243769" y="301860"/>
                  </a:lnTo>
                  <a:lnTo>
                    <a:pt x="276542" y="276526"/>
                  </a:lnTo>
                  <a:lnTo>
                    <a:pt x="301864" y="243731"/>
                  </a:lnTo>
                  <a:lnTo>
                    <a:pt x="318191" y="205017"/>
                  </a:lnTo>
                  <a:lnTo>
                    <a:pt x="323976" y="161925"/>
                  </a:lnTo>
                  <a:lnTo>
                    <a:pt x="318191" y="118886"/>
                  </a:lnTo>
                  <a:lnTo>
                    <a:pt x="301864" y="80207"/>
                  </a:lnTo>
                  <a:lnTo>
                    <a:pt x="276542" y="47434"/>
                  </a:lnTo>
                  <a:lnTo>
                    <a:pt x="243769" y="22112"/>
                  </a:lnTo>
                  <a:lnTo>
                    <a:pt x="205090" y="5785"/>
                  </a:lnTo>
                  <a:lnTo>
                    <a:pt x="162051" y="0"/>
                  </a:lnTo>
                  <a:close/>
                </a:path>
              </a:pathLst>
            </a:custGeom>
            <a:solidFill>
              <a:srgbClr val="00AFEF"/>
            </a:solidFill>
          </p:spPr>
          <p:txBody>
            <a:bodyPr wrap="square" lIns="0" tIns="0" rIns="0" bIns="0" rtlCol="0"/>
            <a:lstStyle/>
            <a:p>
              <a:endParaRPr>
                <a:latin typeface="Times New Roman" pitchFamily="18" charset="0"/>
                <a:cs typeface="Times New Roman" pitchFamily="18" charset="0"/>
              </a:endParaRPr>
            </a:p>
          </p:txBody>
        </p:sp>
        <p:sp>
          <p:nvSpPr>
            <p:cNvPr id="14" name="object 6"/>
            <p:cNvSpPr/>
            <p:nvPr/>
          </p:nvSpPr>
          <p:spPr>
            <a:xfrm>
              <a:off x="2843784" y="555498"/>
              <a:ext cx="1368425" cy="2016760"/>
            </a:xfrm>
            <a:custGeom>
              <a:avLst/>
              <a:gdLst/>
              <a:ahLst/>
              <a:cxnLst/>
              <a:rect l="l" t="t" r="r" b="b"/>
              <a:pathLst>
                <a:path w="1368425" h="2016760">
                  <a:moveTo>
                    <a:pt x="1244345" y="1946783"/>
                  </a:moveTo>
                  <a:lnTo>
                    <a:pt x="1368170" y="2016252"/>
                  </a:lnTo>
                  <a:lnTo>
                    <a:pt x="1360350" y="1957704"/>
                  </a:lnTo>
                  <a:lnTo>
                    <a:pt x="1318768" y="1957704"/>
                  </a:lnTo>
                  <a:lnTo>
                    <a:pt x="1315200" y="1952446"/>
                  </a:lnTo>
                  <a:lnTo>
                    <a:pt x="1244345" y="1946783"/>
                  </a:lnTo>
                  <a:close/>
                </a:path>
                <a:path w="1368425" h="2016760">
                  <a:moveTo>
                    <a:pt x="1315200" y="1952446"/>
                  </a:moveTo>
                  <a:lnTo>
                    <a:pt x="1318768" y="1957704"/>
                  </a:lnTo>
                  <a:lnTo>
                    <a:pt x="1325288" y="1953253"/>
                  </a:lnTo>
                  <a:lnTo>
                    <a:pt x="1315200" y="1952446"/>
                  </a:lnTo>
                  <a:close/>
                </a:path>
                <a:path w="1368425" h="2016760">
                  <a:moveTo>
                    <a:pt x="1349375" y="1875535"/>
                  </a:moveTo>
                  <a:lnTo>
                    <a:pt x="1328407" y="1943429"/>
                  </a:lnTo>
                  <a:lnTo>
                    <a:pt x="1331976" y="1948688"/>
                  </a:lnTo>
                  <a:lnTo>
                    <a:pt x="1325396" y="1953179"/>
                  </a:lnTo>
                  <a:lnTo>
                    <a:pt x="1318768" y="1957704"/>
                  </a:lnTo>
                  <a:lnTo>
                    <a:pt x="1360350" y="1957704"/>
                  </a:lnTo>
                  <a:lnTo>
                    <a:pt x="1349375" y="1875535"/>
                  </a:lnTo>
                  <a:close/>
                </a:path>
                <a:path w="1368425" h="2016760">
                  <a:moveTo>
                    <a:pt x="1325288" y="1953253"/>
                  </a:moveTo>
                  <a:close/>
                </a:path>
                <a:path w="1368425" h="2016760">
                  <a:moveTo>
                    <a:pt x="42799" y="63118"/>
                  </a:moveTo>
                  <a:lnTo>
                    <a:pt x="39786" y="72857"/>
                  </a:lnTo>
                  <a:lnTo>
                    <a:pt x="1315200" y="1952446"/>
                  </a:lnTo>
                  <a:lnTo>
                    <a:pt x="1325288" y="1953253"/>
                  </a:lnTo>
                  <a:lnTo>
                    <a:pt x="1328407" y="1943429"/>
                  </a:lnTo>
                  <a:lnTo>
                    <a:pt x="52959" y="63915"/>
                  </a:lnTo>
                  <a:lnTo>
                    <a:pt x="42799" y="63118"/>
                  </a:lnTo>
                  <a:close/>
                </a:path>
                <a:path w="1368425" h="2016760">
                  <a:moveTo>
                    <a:pt x="1328407" y="1943429"/>
                  </a:moveTo>
                  <a:lnTo>
                    <a:pt x="1325396" y="1953179"/>
                  </a:lnTo>
                  <a:lnTo>
                    <a:pt x="1331976" y="1948688"/>
                  </a:lnTo>
                  <a:lnTo>
                    <a:pt x="1328407" y="1943429"/>
                  </a:lnTo>
                  <a:close/>
                </a:path>
                <a:path w="1368425" h="2016760">
                  <a:moveTo>
                    <a:pt x="0" y="0"/>
                  </a:moveTo>
                  <a:lnTo>
                    <a:pt x="18796" y="140715"/>
                  </a:lnTo>
                  <a:lnTo>
                    <a:pt x="39786" y="72857"/>
                  </a:lnTo>
                  <a:lnTo>
                    <a:pt x="36195" y="67563"/>
                  </a:lnTo>
                  <a:lnTo>
                    <a:pt x="49403" y="58674"/>
                  </a:lnTo>
                  <a:lnTo>
                    <a:pt x="104583" y="58674"/>
                  </a:lnTo>
                  <a:lnTo>
                    <a:pt x="0" y="0"/>
                  </a:lnTo>
                  <a:close/>
                </a:path>
                <a:path w="1368425" h="2016760">
                  <a:moveTo>
                    <a:pt x="42799" y="63118"/>
                  </a:moveTo>
                  <a:lnTo>
                    <a:pt x="36195" y="67563"/>
                  </a:lnTo>
                  <a:lnTo>
                    <a:pt x="39786" y="72857"/>
                  </a:lnTo>
                  <a:lnTo>
                    <a:pt x="42799" y="63118"/>
                  </a:lnTo>
                  <a:close/>
                </a:path>
                <a:path w="1368425" h="2016760">
                  <a:moveTo>
                    <a:pt x="104583" y="58674"/>
                  </a:moveTo>
                  <a:lnTo>
                    <a:pt x="49403" y="58674"/>
                  </a:lnTo>
                  <a:lnTo>
                    <a:pt x="52959" y="63915"/>
                  </a:lnTo>
                  <a:lnTo>
                    <a:pt x="123825" y="69468"/>
                  </a:lnTo>
                  <a:lnTo>
                    <a:pt x="104583" y="58674"/>
                  </a:lnTo>
                  <a:close/>
                </a:path>
                <a:path w="1368425" h="2016760">
                  <a:moveTo>
                    <a:pt x="49403" y="58674"/>
                  </a:moveTo>
                  <a:lnTo>
                    <a:pt x="42799" y="63118"/>
                  </a:lnTo>
                  <a:lnTo>
                    <a:pt x="52959" y="63915"/>
                  </a:lnTo>
                  <a:lnTo>
                    <a:pt x="49403" y="58674"/>
                  </a:lnTo>
                  <a:close/>
                </a:path>
              </a:pathLst>
            </a:custGeom>
            <a:solidFill>
              <a:srgbClr val="FF0000"/>
            </a:solidFill>
          </p:spPr>
          <p:txBody>
            <a:bodyPr wrap="square" lIns="0" tIns="0" rIns="0" bIns="0" rtlCol="0"/>
            <a:lstStyle/>
            <a:p>
              <a:endParaRPr>
                <a:latin typeface="Times New Roman" pitchFamily="18" charset="0"/>
                <a:cs typeface="Times New Roman" pitchFamily="18" charset="0"/>
              </a:endParaRPr>
            </a:p>
          </p:txBody>
        </p:sp>
        <p:sp>
          <p:nvSpPr>
            <p:cNvPr id="15" name="object 7"/>
            <p:cNvSpPr/>
            <p:nvPr/>
          </p:nvSpPr>
          <p:spPr>
            <a:xfrm>
              <a:off x="3619754" y="849756"/>
              <a:ext cx="1509522" cy="278891"/>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6" name="object 8"/>
            <p:cNvSpPr/>
            <p:nvPr/>
          </p:nvSpPr>
          <p:spPr>
            <a:xfrm>
              <a:off x="3619754" y="1124153"/>
              <a:ext cx="1469898" cy="279196"/>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3" name="object 9"/>
            <p:cNvSpPr/>
            <p:nvPr/>
          </p:nvSpPr>
          <p:spPr>
            <a:xfrm>
              <a:off x="4772279" y="2146426"/>
              <a:ext cx="1751076" cy="278892"/>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4" name="object 10"/>
            <p:cNvSpPr/>
            <p:nvPr/>
          </p:nvSpPr>
          <p:spPr>
            <a:xfrm>
              <a:off x="4772279" y="2420746"/>
              <a:ext cx="832103" cy="278892"/>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5" name="object 11"/>
            <p:cNvSpPr/>
            <p:nvPr/>
          </p:nvSpPr>
          <p:spPr>
            <a:xfrm>
              <a:off x="157886" y="2266188"/>
              <a:ext cx="1391793" cy="278892"/>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6" name="object 12"/>
            <p:cNvSpPr/>
            <p:nvPr/>
          </p:nvSpPr>
          <p:spPr>
            <a:xfrm>
              <a:off x="157886" y="2540508"/>
              <a:ext cx="917879" cy="278892"/>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7" name="object 13"/>
            <p:cNvSpPr/>
            <p:nvPr/>
          </p:nvSpPr>
          <p:spPr>
            <a:xfrm>
              <a:off x="3675253" y="3094989"/>
              <a:ext cx="1247330" cy="278892"/>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8" name="object 14"/>
            <p:cNvSpPr/>
            <p:nvPr/>
          </p:nvSpPr>
          <p:spPr>
            <a:xfrm>
              <a:off x="3675253" y="3369259"/>
              <a:ext cx="1407795" cy="279196"/>
            </a:xfrm>
            <a:prstGeom prst="rect">
              <a:avLst/>
            </a:prstGeom>
            <a:blipFill>
              <a:blip r:embed="rId10" cstate="print"/>
              <a:stretch>
                <a:fillRect/>
              </a:stretch>
            </a:blipFill>
          </p:spPr>
          <p:txBody>
            <a:bodyPr wrap="square" lIns="0" tIns="0" rIns="0" bIns="0" rtlCol="0"/>
            <a:lstStyle/>
            <a:p>
              <a:endParaRPr>
                <a:latin typeface="Times New Roman" pitchFamily="18" charset="0"/>
                <a:cs typeface="Times New Roman" pitchFamily="18" charset="0"/>
              </a:endParaRPr>
            </a:p>
          </p:txBody>
        </p:sp>
      </p:grpSp>
      <p:sp>
        <p:nvSpPr>
          <p:cNvPr id="29" name="object 2"/>
          <p:cNvSpPr txBox="1">
            <a:spLocks noGrp="1"/>
          </p:cNvSpPr>
          <p:nvPr>
            <p:ph type="title"/>
          </p:nvPr>
        </p:nvSpPr>
        <p:spPr>
          <a:xfrm>
            <a:off x="2819400" y="609600"/>
            <a:ext cx="606348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Calculation of solar energy(cont..) </a:t>
            </a:r>
            <a:endParaRPr sz="3200" spc="-5" dirty="0">
              <a:latin typeface="Times New Roman" pitchFamily="18" charset="0"/>
              <a:cs typeface="Times New Roman" pitchFamily="18" charset="0"/>
            </a:endParaRPr>
          </a:p>
        </p:txBody>
      </p:sp>
      <p:pic>
        <p:nvPicPr>
          <p:cNvPr id="21" name="Picture 5" descr="C:\Users\Sumit\Desktop\download.png"/>
          <p:cNvPicPr>
            <a:picLocks noChangeAspect="1" noChangeArrowheads="1"/>
          </p:cNvPicPr>
          <p:nvPr/>
        </p:nvPicPr>
        <p:blipFill>
          <a:blip r:embed="rId11"/>
          <a:srcRect/>
          <a:stretch>
            <a:fillRect/>
          </a:stretch>
        </p:blipFill>
        <p:spPr bwMode="auto">
          <a:xfrm>
            <a:off x="533400" y="457200"/>
            <a:ext cx="1143000" cy="838200"/>
          </a:xfrm>
          <a:prstGeom prst="rect">
            <a:avLst/>
          </a:prstGeom>
          <a:noFill/>
        </p:spPr>
      </p:pic>
      <p:sp>
        <p:nvSpPr>
          <p:cNvPr id="4" name="Footer Placeholder 3">
            <a:extLst>
              <a:ext uri="{FF2B5EF4-FFF2-40B4-BE49-F238E27FC236}">
                <a16:creationId xmlns:a16="http://schemas.microsoft.com/office/drawing/2014/main" id="{24344166-F908-0740-F22E-926F6F0B3BA3}"/>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2459" y="537404"/>
            <a:ext cx="6820907"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Intensity of sun’s radiation(CO2)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22" name="object 22"/>
          <p:cNvSpPr txBox="1"/>
          <p:nvPr/>
        </p:nvSpPr>
        <p:spPr>
          <a:xfrm>
            <a:off x="8882880" y="6921482"/>
            <a:ext cx="180975" cy="153888"/>
          </a:xfrm>
          <a:prstGeom prst="rect">
            <a:avLst/>
          </a:prstGeom>
        </p:spPr>
        <p:txBody>
          <a:bodyPr vert="horz" wrap="square" lIns="0" tIns="0" rIns="0" bIns="0" rtlCol="0">
            <a:spAutoFit/>
          </a:bodyPr>
          <a:lstStyle/>
          <a:p>
            <a:pPr marL="12700">
              <a:lnSpc>
                <a:spcPts val="1240"/>
              </a:lnSpc>
            </a:pPr>
            <a:r>
              <a:rPr sz="1200" dirty="0">
                <a:solidFill>
                  <a:srgbClr val="898989"/>
                </a:solidFill>
                <a:latin typeface="Times New Roman" pitchFamily="18" charset="0"/>
                <a:cs typeface="Times New Roman" pitchFamily="18" charset="0"/>
              </a:rPr>
              <a:t>11</a:t>
            </a:r>
            <a:endParaRPr sz="1200">
              <a:latin typeface="Times New Roman" pitchFamily="18" charset="0"/>
              <a:cs typeface="Times New Roman" pitchFamily="18" charset="0"/>
            </a:endParaRPr>
          </a:p>
        </p:txBody>
      </p:sp>
      <p:grpSp>
        <p:nvGrpSpPr>
          <p:cNvPr id="10" name="object 2"/>
          <p:cNvGrpSpPr/>
          <p:nvPr/>
        </p:nvGrpSpPr>
        <p:grpSpPr>
          <a:xfrm>
            <a:off x="1678365" y="2199430"/>
            <a:ext cx="6722745" cy="2799587"/>
            <a:chOff x="1063142" y="739394"/>
            <a:chExt cx="6722338" cy="1890775"/>
          </a:xfrm>
        </p:grpSpPr>
        <p:sp>
          <p:nvSpPr>
            <p:cNvPr id="11" name="object 3"/>
            <p:cNvSpPr/>
            <p:nvPr/>
          </p:nvSpPr>
          <p:spPr>
            <a:xfrm>
              <a:off x="1063142" y="739394"/>
              <a:ext cx="6430645" cy="434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 name="object 4"/>
            <p:cNvSpPr/>
            <p:nvPr/>
          </p:nvSpPr>
          <p:spPr>
            <a:xfrm>
              <a:off x="2892297" y="1592910"/>
              <a:ext cx="1488821" cy="434644"/>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3" name="object 5"/>
            <p:cNvSpPr/>
            <p:nvPr/>
          </p:nvSpPr>
          <p:spPr>
            <a:xfrm>
              <a:off x="4232147" y="1597482"/>
              <a:ext cx="361188" cy="291388"/>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4" name="object 6"/>
            <p:cNvSpPr/>
            <p:nvPr/>
          </p:nvSpPr>
          <p:spPr>
            <a:xfrm>
              <a:off x="1907666" y="2096388"/>
              <a:ext cx="3528695" cy="0"/>
            </a:xfrm>
            <a:custGeom>
              <a:avLst/>
              <a:gdLst/>
              <a:ahLst/>
              <a:cxnLst/>
              <a:rect l="l" t="t" r="r" b="b"/>
              <a:pathLst>
                <a:path w="3528695">
                  <a:moveTo>
                    <a:pt x="0" y="0"/>
                  </a:moveTo>
                  <a:lnTo>
                    <a:pt x="3528441" y="0"/>
                  </a:lnTo>
                </a:path>
              </a:pathLst>
            </a:custGeom>
            <a:ln w="31750">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15" name="object 7"/>
            <p:cNvSpPr/>
            <p:nvPr/>
          </p:nvSpPr>
          <p:spPr>
            <a:xfrm>
              <a:off x="1941575" y="2195829"/>
              <a:ext cx="2466340" cy="434340"/>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6" name="object 8"/>
            <p:cNvSpPr/>
            <p:nvPr/>
          </p:nvSpPr>
          <p:spPr>
            <a:xfrm>
              <a:off x="4270883" y="2195829"/>
              <a:ext cx="398221" cy="434340"/>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3" name="object 9"/>
            <p:cNvSpPr/>
            <p:nvPr/>
          </p:nvSpPr>
          <p:spPr>
            <a:xfrm>
              <a:off x="4536059" y="2195829"/>
              <a:ext cx="539953" cy="434340"/>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4" name="object 10"/>
            <p:cNvSpPr/>
            <p:nvPr/>
          </p:nvSpPr>
          <p:spPr>
            <a:xfrm>
              <a:off x="4895723" y="2200401"/>
              <a:ext cx="361645" cy="291084"/>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5" name="object 11"/>
            <p:cNvSpPr/>
            <p:nvPr/>
          </p:nvSpPr>
          <p:spPr>
            <a:xfrm>
              <a:off x="5136515" y="2195829"/>
              <a:ext cx="216408" cy="434340"/>
            </a:xfrm>
            <a:prstGeom prst="rect">
              <a:avLst/>
            </a:prstGeom>
            <a:blipFill>
              <a:blip r:embed="rId1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6" name="object 12"/>
            <p:cNvSpPr/>
            <p:nvPr/>
          </p:nvSpPr>
          <p:spPr>
            <a:xfrm>
              <a:off x="5244718" y="2200401"/>
              <a:ext cx="240791" cy="291084"/>
            </a:xfrm>
            <a:prstGeom prst="rect">
              <a:avLst/>
            </a:prstGeom>
            <a:blipFill>
              <a:blip r:embed="rId1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7" name="object 13"/>
            <p:cNvSpPr/>
            <p:nvPr/>
          </p:nvSpPr>
          <p:spPr>
            <a:xfrm>
              <a:off x="5744591" y="1874850"/>
              <a:ext cx="1980184" cy="434644"/>
            </a:xfrm>
            <a:prstGeom prst="rect">
              <a:avLst/>
            </a:prstGeom>
            <a:blipFill>
              <a:blip r:embed="rId1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8" name="object 14"/>
            <p:cNvSpPr/>
            <p:nvPr/>
          </p:nvSpPr>
          <p:spPr>
            <a:xfrm>
              <a:off x="7544688" y="1879422"/>
              <a:ext cx="240792" cy="291388"/>
            </a:xfrm>
            <a:prstGeom prst="rect">
              <a:avLst/>
            </a:prstGeom>
            <a:blipFill>
              <a:blip r:embed="rId1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9" name="object 15"/>
            <p:cNvSpPr/>
            <p:nvPr/>
          </p:nvSpPr>
          <p:spPr>
            <a:xfrm>
              <a:off x="1342897" y="1874850"/>
              <a:ext cx="388620" cy="434644"/>
            </a:xfrm>
            <a:prstGeom prst="rect">
              <a:avLst/>
            </a:prstGeom>
            <a:blipFill>
              <a:blip r:embed="rId14" cstate="print"/>
              <a:stretch>
                <a:fillRect/>
              </a:stretch>
            </a:blipFill>
          </p:spPr>
          <p:txBody>
            <a:bodyPr wrap="square" lIns="0" tIns="0" rIns="0" bIns="0" rtlCol="0"/>
            <a:lstStyle/>
            <a:p>
              <a:endParaRPr>
                <a:latin typeface="Times New Roman" pitchFamily="18" charset="0"/>
                <a:cs typeface="Times New Roman" pitchFamily="18" charset="0"/>
              </a:endParaRPr>
            </a:p>
          </p:txBody>
        </p:sp>
      </p:grpSp>
      <p:pic>
        <p:nvPicPr>
          <p:cNvPr id="30" name="Picture 5" descr="C:\Users\Sumit\Desktop\download.png"/>
          <p:cNvPicPr>
            <a:picLocks noChangeAspect="1" noChangeArrowheads="1"/>
          </p:cNvPicPr>
          <p:nvPr/>
        </p:nvPicPr>
        <p:blipFill>
          <a:blip r:embed="rId15"/>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2B7F6ED2-F8FF-044A-9905-64600E439EED}"/>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1341" y="537404"/>
            <a:ext cx="5103059"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Area of earth disc(CO2)</a:t>
            </a:r>
            <a:endParaRPr sz="3200" spc="-5" dirty="0">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grpSp>
        <p:nvGrpSpPr>
          <p:cNvPr id="11" name="object 2"/>
          <p:cNvGrpSpPr/>
          <p:nvPr/>
        </p:nvGrpSpPr>
        <p:grpSpPr>
          <a:xfrm>
            <a:off x="1541271" y="1815480"/>
            <a:ext cx="7522583" cy="4579620"/>
            <a:chOff x="1567307" y="309204"/>
            <a:chExt cx="6234430" cy="4579620"/>
          </a:xfrm>
        </p:grpSpPr>
        <p:sp>
          <p:nvSpPr>
            <p:cNvPr id="12" name="object 3"/>
            <p:cNvSpPr/>
            <p:nvPr/>
          </p:nvSpPr>
          <p:spPr>
            <a:xfrm>
              <a:off x="1567307" y="742772"/>
              <a:ext cx="3043682" cy="434644"/>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3" name="object 4"/>
            <p:cNvSpPr/>
            <p:nvPr/>
          </p:nvSpPr>
          <p:spPr>
            <a:xfrm>
              <a:off x="2071370" y="1875739"/>
              <a:ext cx="2124710" cy="434644"/>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4" name="object 5"/>
            <p:cNvSpPr/>
            <p:nvPr/>
          </p:nvSpPr>
          <p:spPr>
            <a:xfrm>
              <a:off x="4054475" y="1875739"/>
              <a:ext cx="397763" cy="434644"/>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5" name="object 6"/>
            <p:cNvSpPr/>
            <p:nvPr/>
          </p:nvSpPr>
          <p:spPr>
            <a:xfrm>
              <a:off x="4319651" y="1875739"/>
              <a:ext cx="539496" cy="434644"/>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6" name="object 7"/>
            <p:cNvSpPr/>
            <p:nvPr/>
          </p:nvSpPr>
          <p:spPr>
            <a:xfrm>
              <a:off x="4679569" y="1880311"/>
              <a:ext cx="240791" cy="291388"/>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3" name="object 8"/>
            <p:cNvSpPr/>
            <p:nvPr/>
          </p:nvSpPr>
          <p:spPr>
            <a:xfrm>
              <a:off x="4799964" y="1875739"/>
              <a:ext cx="216408" cy="434644"/>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4" name="object 9"/>
            <p:cNvSpPr/>
            <p:nvPr/>
          </p:nvSpPr>
          <p:spPr>
            <a:xfrm>
              <a:off x="4908169" y="1880311"/>
              <a:ext cx="240791" cy="291388"/>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5" name="object 10"/>
            <p:cNvSpPr/>
            <p:nvPr/>
          </p:nvSpPr>
          <p:spPr>
            <a:xfrm>
              <a:off x="5312410" y="1875739"/>
              <a:ext cx="1742693" cy="434644"/>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6" name="object 11"/>
            <p:cNvSpPr/>
            <p:nvPr/>
          </p:nvSpPr>
          <p:spPr>
            <a:xfrm>
              <a:off x="6909816" y="1880311"/>
              <a:ext cx="361188" cy="291388"/>
            </a:xfrm>
            <a:prstGeom prst="rect">
              <a:avLst/>
            </a:prstGeom>
            <a:blipFill>
              <a:blip r:embed="rId1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7" name="object 12"/>
            <p:cNvSpPr/>
            <p:nvPr/>
          </p:nvSpPr>
          <p:spPr>
            <a:xfrm>
              <a:off x="7234428" y="1875739"/>
              <a:ext cx="566927" cy="434644"/>
            </a:xfrm>
            <a:prstGeom prst="rect">
              <a:avLst/>
            </a:prstGeom>
            <a:blipFill>
              <a:blip r:embed="rId1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8" name="object 13"/>
            <p:cNvSpPr/>
            <p:nvPr/>
          </p:nvSpPr>
          <p:spPr>
            <a:xfrm>
              <a:off x="7517891" y="1880311"/>
              <a:ext cx="240792" cy="291388"/>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9" name="object 14"/>
            <p:cNvSpPr/>
            <p:nvPr/>
          </p:nvSpPr>
          <p:spPr>
            <a:xfrm>
              <a:off x="1614551" y="1875739"/>
              <a:ext cx="388619" cy="434644"/>
            </a:xfrm>
            <a:prstGeom prst="rect">
              <a:avLst/>
            </a:prstGeom>
            <a:blipFill>
              <a:blip r:embed="rId1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0" name="object 15"/>
            <p:cNvSpPr/>
            <p:nvPr/>
          </p:nvSpPr>
          <p:spPr>
            <a:xfrm>
              <a:off x="2483739" y="2715768"/>
              <a:ext cx="2232279" cy="2160231"/>
            </a:xfrm>
            <a:prstGeom prst="rect">
              <a:avLst/>
            </a:prstGeom>
            <a:blipFill>
              <a:blip r:embed="rId1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1" name="object 16"/>
            <p:cNvSpPr/>
            <p:nvPr/>
          </p:nvSpPr>
          <p:spPr>
            <a:xfrm>
              <a:off x="3389376" y="2715768"/>
              <a:ext cx="432434" cy="2160270"/>
            </a:xfrm>
            <a:custGeom>
              <a:avLst/>
              <a:gdLst/>
              <a:ahLst/>
              <a:cxnLst/>
              <a:rect l="l" t="t" r="r" b="b"/>
              <a:pathLst>
                <a:path w="432435" h="2160270">
                  <a:moveTo>
                    <a:pt x="0" y="1080135"/>
                  </a:moveTo>
                  <a:lnTo>
                    <a:pt x="498" y="1006184"/>
                  </a:lnTo>
                  <a:lnTo>
                    <a:pt x="1973" y="933571"/>
                  </a:lnTo>
                  <a:lnTo>
                    <a:pt x="4391" y="862456"/>
                  </a:lnTo>
                  <a:lnTo>
                    <a:pt x="7720" y="793000"/>
                  </a:lnTo>
                  <a:lnTo>
                    <a:pt x="11928" y="725363"/>
                  </a:lnTo>
                  <a:lnTo>
                    <a:pt x="16984" y="659707"/>
                  </a:lnTo>
                  <a:lnTo>
                    <a:pt x="22854" y="596192"/>
                  </a:lnTo>
                  <a:lnTo>
                    <a:pt x="29506" y="534980"/>
                  </a:lnTo>
                  <a:lnTo>
                    <a:pt x="36908" y="476231"/>
                  </a:lnTo>
                  <a:lnTo>
                    <a:pt x="45028" y="420106"/>
                  </a:lnTo>
                  <a:lnTo>
                    <a:pt x="53834" y="366766"/>
                  </a:lnTo>
                  <a:lnTo>
                    <a:pt x="63293" y="316372"/>
                  </a:lnTo>
                  <a:lnTo>
                    <a:pt x="73373" y="269085"/>
                  </a:lnTo>
                  <a:lnTo>
                    <a:pt x="84042" y="225066"/>
                  </a:lnTo>
                  <a:lnTo>
                    <a:pt x="95268" y="184476"/>
                  </a:lnTo>
                  <a:lnTo>
                    <a:pt x="107018" y="147475"/>
                  </a:lnTo>
                  <a:lnTo>
                    <a:pt x="131962" y="84885"/>
                  </a:lnTo>
                  <a:lnTo>
                    <a:pt x="158617" y="38585"/>
                  </a:lnTo>
                  <a:lnTo>
                    <a:pt x="186725" y="9860"/>
                  </a:lnTo>
                  <a:lnTo>
                    <a:pt x="216026" y="0"/>
                  </a:lnTo>
                  <a:lnTo>
                    <a:pt x="230825" y="2492"/>
                  </a:lnTo>
                  <a:lnTo>
                    <a:pt x="273480" y="38585"/>
                  </a:lnTo>
                  <a:lnTo>
                    <a:pt x="300144" y="84885"/>
                  </a:lnTo>
                  <a:lnTo>
                    <a:pt x="325091" y="147475"/>
                  </a:lnTo>
                  <a:lnTo>
                    <a:pt x="336841" y="184476"/>
                  </a:lnTo>
                  <a:lnTo>
                    <a:pt x="348065" y="225066"/>
                  </a:lnTo>
                  <a:lnTo>
                    <a:pt x="358731" y="269085"/>
                  </a:lnTo>
                  <a:lnTo>
                    <a:pt x="368807" y="316372"/>
                  </a:lnTo>
                  <a:lnTo>
                    <a:pt x="378262" y="366766"/>
                  </a:lnTo>
                  <a:lnTo>
                    <a:pt x="387063" y="420106"/>
                  </a:lnTo>
                  <a:lnTo>
                    <a:pt x="395178" y="476231"/>
                  </a:lnTo>
                  <a:lnTo>
                    <a:pt x="402575" y="534980"/>
                  </a:lnTo>
                  <a:lnTo>
                    <a:pt x="409222" y="596192"/>
                  </a:lnTo>
                  <a:lnTo>
                    <a:pt x="415087" y="659707"/>
                  </a:lnTo>
                  <a:lnTo>
                    <a:pt x="420138" y="725363"/>
                  </a:lnTo>
                  <a:lnTo>
                    <a:pt x="424342" y="793000"/>
                  </a:lnTo>
                  <a:lnTo>
                    <a:pt x="427668" y="862456"/>
                  </a:lnTo>
                  <a:lnTo>
                    <a:pt x="430083" y="933571"/>
                  </a:lnTo>
                  <a:lnTo>
                    <a:pt x="431555" y="1006184"/>
                  </a:lnTo>
                  <a:lnTo>
                    <a:pt x="432053" y="1080135"/>
                  </a:lnTo>
                  <a:lnTo>
                    <a:pt x="431555" y="1154084"/>
                  </a:lnTo>
                  <a:lnTo>
                    <a:pt x="430083" y="1226697"/>
                  </a:lnTo>
                  <a:lnTo>
                    <a:pt x="427668" y="1297811"/>
                  </a:lnTo>
                  <a:lnTo>
                    <a:pt x="424342" y="1367266"/>
                  </a:lnTo>
                  <a:lnTo>
                    <a:pt x="420138" y="1434902"/>
                  </a:lnTo>
                  <a:lnTo>
                    <a:pt x="415087" y="1500556"/>
                  </a:lnTo>
                  <a:lnTo>
                    <a:pt x="409222" y="1564069"/>
                  </a:lnTo>
                  <a:lnTo>
                    <a:pt x="402575" y="1625279"/>
                  </a:lnTo>
                  <a:lnTo>
                    <a:pt x="395178" y="1684026"/>
                  </a:lnTo>
                  <a:lnTo>
                    <a:pt x="387063" y="1740149"/>
                  </a:lnTo>
                  <a:lnTo>
                    <a:pt x="378262" y="1793486"/>
                  </a:lnTo>
                  <a:lnTo>
                    <a:pt x="368808" y="1843878"/>
                  </a:lnTo>
                  <a:lnTo>
                    <a:pt x="358731" y="1891162"/>
                  </a:lnTo>
                  <a:lnTo>
                    <a:pt x="348065" y="1935179"/>
                  </a:lnTo>
                  <a:lnTo>
                    <a:pt x="336841" y="1975767"/>
                  </a:lnTo>
                  <a:lnTo>
                    <a:pt x="325091" y="2012766"/>
                  </a:lnTo>
                  <a:lnTo>
                    <a:pt x="300144" y="2075352"/>
                  </a:lnTo>
                  <a:lnTo>
                    <a:pt x="273480" y="2121649"/>
                  </a:lnTo>
                  <a:lnTo>
                    <a:pt x="245355" y="2150371"/>
                  </a:lnTo>
                  <a:lnTo>
                    <a:pt x="216026" y="2160231"/>
                  </a:lnTo>
                  <a:lnTo>
                    <a:pt x="201242" y="2157740"/>
                  </a:lnTo>
                  <a:lnTo>
                    <a:pt x="158617" y="2121649"/>
                  </a:lnTo>
                  <a:lnTo>
                    <a:pt x="131962" y="2075352"/>
                  </a:lnTo>
                  <a:lnTo>
                    <a:pt x="107018" y="2012766"/>
                  </a:lnTo>
                  <a:lnTo>
                    <a:pt x="95268" y="1975767"/>
                  </a:lnTo>
                  <a:lnTo>
                    <a:pt x="84042" y="1935179"/>
                  </a:lnTo>
                  <a:lnTo>
                    <a:pt x="73373" y="1891162"/>
                  </a:lnTo>
                  <a:lnTo>
                    <a:pt x="63293" y="1843878"/>
                  </a:lnTo>
                  <a:lnTo>
                    <a:pt x="53834" y="1793486"/>
                  </a:lnTo>
                  <a:lnTo>
                    <a:pt x="45028" y="1740149"/>
                  </a:lnTo>
                  <a:lnTo>
                    <a:pt x="36908" y="1684026"/>
                  </a:lnTo>
                  <a:lnTo>
                    <a:pt x="29506" y="1625279"/>
                  </a:lnTo>
                  <a:lnTo>
                    <a:pt x="22854" y="1564069"/>
                  </a:lnTo>
                  <a:lnTo>
                    <a:pt x="16984" y="1500556"/>
                  </a:lnTo>
                  <a:lnTo>
                    <a:pt x="11928" y="1434902"/>
                  </a:lnTo>
                  <a:lnTo>
                    <a:pt x="7720" y="1367266"/>
                  </a:lnTo>
                  <a:lnTo>
                    <a:pt x="4391" y="1297811"/>
                  </a:lnTo>
                  <a:lnTo>
                    <a:pt x="1973" y="1226697"/>
                  </a:lnTo>
                  <a:lnTo>
                    <a:pt x="498" y="1154084"/>
                  </a:lnTo>
                  <a:lnTo>
                    <a:pt x="0" y="1080135"/>
                  </a:lnTo>
                  <a:close/>
                </a:path>
              </a:pathLst>
            </a:custGeom>
            <a:ln w="25400">
              <a:solidFill>
                <a:srgbClr val="385D89"/>
              </a:solidFill>
              <a:prstDash val="sysDash"/>
            </a:ln>
          </p:spPr>
          <p:txBody>
            <a:bodyPr wrap="square" lIns="0" tIns="0" rIns="0" bIns="0" rtlCol="0"/>
            <a:lstStyle/>
            <a:p>
              <a:endParaRPr>
                <a:latin typeface="Times New Roman" pitchFamily="18" charset="0"/>
                <a:cs typeface="Times New Roman" pitchFamily="18" charset="0"/>
              </a:endParaRPr>
            </a:p>
          </p:txBody>
        </p:sp>
      </p:grpSp>
      <p:pic>
        <p:nvPicPr>
          <p:cNvPr id="35" name="Picture 5" descr="C:\Users\Sumit\Desktop\download.png"/>
          <p:cNvPicPr>
            <a:picLocks noChangeAspect="1" noChangeArrowheads="1"/>
          </p:cNvPicPr>
          <p:nvPr/>
        </p:nvPicPr>
        <p:blipFill>
          <a:blip r:embed="rId14"/>
          <a:srcRect/>
          <a:stretch>
            <a:fillRect/>
          </a:stretch>
        </p:blipFill>
        <p:spPr bwMode="auto">
          <a:xfrm>
            <a:off x="612873" y="381000"/>
            <a:ext cx="987328" cy="838200"/>
          </a:xfrm>
          <a:prstGeom prst="rect">
            <a:avLst/>
          </a:prstGeom>
          <a:noFill/>
        </p:spPr>
      </p:pic>
      <p:sp>
        <p:nvSpPr>
          <p:cNvPr id="4" name="Footer Placeholder 3">
            <a:extLst>
              <a:ext uri="{FF2B5EF4-FFF2-40B4-BE49-F238E27FC236}">
                <a16:creationId xmlns:a16="http://schemas.microsoft.com/office/drawing/2014/main" id="{DA6E53DB-9CE3-5656-6F64-64D70E234F91}"/>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4235" y="537404"/>
            <a:ext cx="6392165"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Power received from the sun(CO2)</a:t>
            </a:r>
            <a:endParaRPr sz="3200" spc="-5" dirty="0">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grpSp>
        <p:nvGrpSpPr>
          <p:cNvPr id="10" name="object 2"/>
          <p:cNvGrpSpPr/>
          <p:nvPr/>
        </p:nvGrpSpPr>
        <p:grpSpPr>
          <a:xfrm>
            <a:off x="1327277" y="1506073"/>
            <a:ext cx="6788150" cy="4579620"/>
            <a:chOff x="906780" y="309204"/>
            <a:chExt cx="6788150" cy="4579620"/>
          </a:xfrm>
        </p:grpSpPr>
        <p:sp>
          <p:nvSpPr>
            <p:cNvPr id="11" name="object 3"/>
            <p:cNvSpPr/>
            <p:nvPr/>
          </p:nvSpPr>
          <p:spPr>
            <a:xfrm>
              <a:off x="906780" y="597154"/>
              <a:ext cx="5921121" cy="434339"/>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 name="object 4"/>
            <p:cNvSpPr/>
            <p:nvPr/>
          </p:nvSpPr>
          <p:spPr>
            <a:xfrm>
              <a:off x="1308227" y="1614170"/>
              <a:ext cx="1742694" cy="434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3" name="object 5"/>
            <p:cNvSpPr/>
            <p:nvPr/>
          </p:nvSpPr>
          <p:spPr>
            <a:xfrm>
              <a:off x="2905633" y="1618742"/>
              <a:ext cx="398271" cy="291084"/>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4" name="object 6"/>
            <p:cNvSpPr/>
            <p:nvPr/>
          </p:nvSpPr>
          <p:spPr>
            <a:xfrm>
              <a:off x="3204337" y="1614170"/>
              <a:ext cx="2372106" cy="434339"/>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5" name="object 7"/>
            <p:cNvSpPr/>
            <p:nvPr/>
          </p:nvSpPr>
          <p:spPr>
            <a:xfrm>
              <a:off x="5428233" y="1614170"/>
              <a:ext cx="397763" cy="434339"/>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6" name="object 8"/>
            <p:cNvSpPr/>
            <p:nvPr/>
          </p:nvSpPr>
          <p:spPr>
            <a:xfrm>
              <a:off x="5693409" y="1614170"/>
              <a:ext cx="539496" cy="434339"/>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3" name="object 9"/>
            <p:cNvSpPr/>
            <p:nvPr/>
          </p:nvSpPr>
          <p:spPr>
            <a:xfrm>
              <a:off x="6053074" y="1618742"/>
              <a:ext cx="361188" cy="291084"/>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4" name="object 10"/>
            <p:cNvSpPr/>
            <p:nvPr/>
          </p:nvSpPr>
          <p:spPr>
            <a:xfrm>
              <a:off x="6377686" y="1614170"/>
              <a:ext cx="1316736" cy="434339"/>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5" name="object 11"/>
            <p:cNvSpPr/>
            <p:nvPr/>
          </p:nvSpPr>
          <p:spPr>
            <a:xfrm>
              <a:off x="2483738" y="2715768"/>
              <a:ext cx="2232279" cy="2160231"/>
            </a:xfrm>
            <a:prstGeom prst="rect">
              <a:avLst/>
            </a:prstGeom>
            <a:blipFill>
              <a:blip r:embed="rId1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6" name="object 12"/>
            <p:cNvSpPr/>
            <p:nvPr/>
          </p:nvSpPr>
          <p:spPr>
            <a:xfrm>
              <a:off x="3389375" y="2715768"/>
              <a:ext cx="432434" cy="2160270"/>
            </a:xfrm>
            <a:custGeom>
              <a:avLst/>
              <a:gdLst/>
              <a:ahLst/>
              <a:cxnLst/>
              <a:rect l="l" t="t" r="r" b="b"/>
              <a:pathLst>
                <a:path w="432435" h="2160270">
                  <a:moveTo>
                    <a:pt x="0" y="1080135"/>
                  </a:moveTo>
                  <a:lnTo>
                    <a:pt x="498" y="1006184"/>
                  </a:lnTo>
                  <a:lnTo>
                    <a:pt x="1973" y="933571"/>
                  </a:lnTo>
                  <a:lnTo>
                    <a:pt x="4391" y="862456"/>
                  </a:lnTo>
                  <a:lnTo>
                    <a:pt x="7720" y="793000"/>
                  </a:lnTo>
                  <a:lnTo>
                    <a:pt x="11928" y="725363"/>
                  </a:lnTo>
                  <a:lnTo>
                    <a:pt x="16984" y="659707"/>
                  </a:lnTo>
                  <a:lnTo>
                    <a:pt x="22854" y="596192"/>
                  </a:lnTo>
                  <a:lnTo>
                    <a:pt x="29506" y="534980"/>
                  </a:lnTo>
                  <a:lnTo>
                    <a:pt x="36908" y="476231"/>
                  </a:lnTo>
                  <a:lnTo>
                    <a:pt x="45028" y="420106"/>
                  </a:lnTo>
                  <a:lnTo>
                    <a:pt x="53834" y="366766"/>
                  </a:lnTo>
                  <a:lnTo>
                    <a:pt x="63293" y="316372"/>
                  </a:lnTo>
                  <a:lnTo>
                    <a:pt x="73373" y="269085"/>
                  </a:lnTo>
                  <a:lnTo>
                    <a:pt x="84042" y="225066"/>
                  </a:lnTo>
                  <a:lnTo>
                    <a:pt x="95268" y="184476"/>
                  </a:lnTo>
                  <a:lnTo>
                    <a:pt x="107018" y="147475"/>
                  </a:lnTo>
                  <a:lnTo>
                    <a:pt x="131962" y="84885"/>
                  </a:lnTo>
                  <a:lnTo>
                    <a:pt x="158617" y="38585"/>
                  </a:lnTo>
                  <a:lnTo>
                    <a:pt x="186725" y="9860"/>
                  </a:lnTo>
                  <a:lnTo>
                    <a:pt x="216026" y="0"/>
                  </a:lnTo>
                  <a:lnTo>
                    <a:pt x="230825" y="2492"/>
                  </a:lnTo>
                  <a:lnTo>
                    <a:pt x="273480" y="38585"/>
                  </a:lnTo>
                  <a:lnTo>
                    <a:pt x="300144" y="84885"/>
                  </a:lnTo>
                  <a:lnTo>
                    <a:pt x="325091" y="147475"/>
                  </a:lnTo>
                  <a:lnTo>
                    <a:pt x="336841" y="184476"/>
                  </a:lnTo>
                  <a:lnTo>
                    <a:pt x="348065" y="225066"/>
                  </a:lnTo>
                  <a:lnTo>
                    <a:pt x="358731" y="269085"/>
                  </a:lnTo>
                  <a:lnTo>
                    <a:pt x="368807" y="316372"/>
                  </a:lnTo>
                  <a:lnTo>
                    <a:pt x="378262" y="366766"/>
                  </a:lnTo>
                  <a:lnTo>
                    <a:pt x="387063" y="420106"/>
                  </a:lnTo>
                  <a:lnTo>
                    <a:pt x="395178" y="476231"/>
                  </a:lnTo>
                  <a:lnTo>
                    <a:pt x="402575" y="534980"/>
                  </a:lnTo>
                  <a:lnTo>
                    <a:pt x="409222" y="596192"/>
                  </a:lnTo>
                  <a:lnTo>
                    <a:pt x="415087" y="659707"/>
                  </a:lnTo>
                  <a:lnTo>
                    <a:pt x="420138" y="725363"/>
                  </a:lnTo>
                  <a:lnTo>
                    <a:pt x="424342" y="793000"/>
                  </a:lnTo>
                  <a:lnTo>
                    <a:pt x="427668" y="862456"/>
                  </a:lnTo>
                  <a:lnTo>
                    <a:pt x="430083" y="933571"/>
                  </a:lnTo>
                  <a:lnTo>
                    <a:pt x="431555" y="1006184"/>
                  </a:lnTo>
                  <a:lnTo>
                    <a:pt x="432053" y="1080135"/>
                  </a:lnTo>
                  <a:lnTo>
                    <a:pt x="431555" y="1154084"/>
                  </a:lnTo>
                  <a:lnTo>
                    <a:pt x="430083" y="1226697"/>
                  </a:lnTo>
                  <a:lnTo>
                    <a:pt x="427668" y="1297811"/>
                  </a:lnTo>
                  <a:lnTo>
                    <a:pt x="424342" y="1367266"/>
                  </a:lnTo>
                  <a:lnTo>
                    <a:pt x="420138" y="1434902"/>
                  </a:lnTo>
                  <a:lnTo>
                    <a:pt x="415087" y="1500556"/>
                  </a:lnTo>
                  <a:lnTo>
                    <a:pt x="409222" y="1564069"/>
                  </a:lnTo>
                  <a:lnTo>
                    <a:pt x="402575" y="1625279"/>
                  </a:lnTo>
                  <a:lnTo>
                    <a:pt x="395178" y="1684026"/>
                  </a:lnTo>
                  <a:lnTo>
                    <a:pt x="387063" y="1740149"/>
                  </a:lnTo>
                  <a:lnTo>
                    <a:pt x="378262" y="1793486"/>
                  </a:lnTo>
                  <a:lnTo>
                    <a:pt x="368808" y="1843878"/>
                  </a:lnTo>
                  <a:lnTo>
                    <a:pt x="358731" y="1891162"/>
                  </a:lnTo>
                  <a:lnTo>
                    <a:pt x="348065" y="1935179"/>
                  </a:lnTo>
                  <a:lnTo>
                    <a:pt x="336841" y="1975767"/>
                  </a:lnTo>
                  <a:lnTo>
                    <a:pt x="325091" y="2012766"/>
                  </a:lnTo>
                  <a:lnTo>
                    <a:pt x="300144" y="2075352"/>
                  </a:lnTo>
                  <a:lnTo>
                    <a:pt x="273480" y="2121649"/>
                  </a:lnTo>
                  <a:lnTo>
                    <a:pt x="245355" y="2150371"/>
                  </a:lnTo>
                  <a:lnTo>
                    <a:pt x="216026" y="2160231"/>
                  </a:lnTo>
                  <a:lnTo>
                    <a:pt x="201242" y="2157740"/>
                  </a:lnTo>
                  <a:lnTo>
                    <a:pt x="158617" y="2121649"/>
                  </a:lnTo>
                  <a:lnTo>
                    <a:pt x="131962" y="2075352"/>
                  </a:lnTo>
                  <a:lnTo>
                    <a:pt x="107018" y="2012766"/>
                  </a:lnTo>
                  <a:lnTo>
                    <a:pt x="95268" y="1975767"/>
                  </a:lnTo>
                  <a:lnTo>
                    <a:pt x="84042" y="1935179"/>
                  </a:lnTo>
                  <a:lnTo>
                    <a:pt x="73373" y="1891162"/>
                  </a:lnTo>
                  <a:lnTo>
                    <a:pt x="63293" y="1843878"/>
                  </a:lnTo>
                  <a:lnTo>
                    <a:pt x="53834" y="1793486"/>
                  </a:lnTo>
                  <a:lnTo>
                    <a:pt x="45028" y="1740149"/>
                  </a:lnTo>
                  <a:lnTo>
                    <a:pt x="36908" y="1684026"/>
                  </a:lnTo>
                  <a:lnTo>
                    <a:pt x="29506" y="1625279"/>
                  </a:lnTo>
                  <a:lnTo>
                    <a:pt x="22854" y="1564069"/>
                  </a:lnTo>
                  <a:lnTo>
                    <a:pt x="16984" y="1500556"/>
                  </a:lnTo>
                  <a:lnTo>
                    <a:pt x="11928" y="1434902"/>
                  </a:lnTo>
                  <a:lnTo>
                    <a:pt x="7720" y="1367266"/>
                  </a:lnTo>
                  <a:lnTo>
                    <a:pt x="4391" y="1297811"/>
                  </a:lnTo>
                  <a:lnTo>
                    <a:pt x="1973" y="1226697"/>
                  </a:lnTo>
                  <a:lnTo>
                    <a:pt x="498" y="1154084"/>
                  </a:lnTo>
                  <a:lnTo>
                    <a:pt x="0" y="1080135"/>
                  </a:lnTo>
                  <a:close/>
                </a:path>
              </a:pathLst>
            </a:custGeom>
            <a:ln w="25400">
              <a:solidFill>
                <a:srgbClr val="385D89"/>
              </a:solidFill>
              <a:prstDash val="sysDash"/>
            </a:ln>
          </p:spPr>
          <p:txBody>
            <a:bodyPr wrap="square" lIns="0" tIns="0" rIns="0" bIns="0" rtlCol="0"/>
            <a:lstStyle/>
            <a:p>
              <a:endParaRPr>
                <a:latin typeface="Times New Roman" pitchFamily="18" charset="0"/>
                <a:cs typeface="Times New Roman" pitchFamily="18" charset="0"/>
              </a:endParaRPr>
            </a:p>
          </p:txBody>
        </p:sp>
      </p:grpSp>
      <p:pic>
        <p:nvPicPr>
          <p:cNvPr id="18" name="Picture 5" descr="C:\Users\Sumit\Desktop\download.png"/>
          <p:cNvPicPr>
            <a:picLocks noChangeAspect="1" noChangeArrowheads="1"/>
          </p:cNvPicPr>
          <p:nvPr/>
        </p:nvPicPr>
        <p:blipFill>
          <a:blip r:embed="rId11"/>
          <a:srcRect/>
          <a:stretch>
            <a:fillRect/>
          </a:stretch>
        </p:blipFill>
        <p:spPr bwMode="auto">
          <a:xfrm>
            <a:off x="457200" y="381000"/>
            <a:ext cx="1143000" cy="838200"/>
          </a:xfrm>
          <a:prstGeom prst="rect">
            <a:avLst/>
          </a:prstGeom>
          <a:noFill/>
        </p:spPr>
      </p:pic>
      <p:sp>
        <p:nvSpPr>
          <p:cNvPr id="4" name="Footer Placeholder 3">
            <a:extLst>
              <a:ext uri="{FF2B5EF4-FFF2-40B4-BE49-F238E27FC236}">
                <a16:creationId xmlns:a16="http://schemas.microsoft.com/office/drawing/2014/main" id="{C48EC845-2EB0-4A47-0B7F-8B27FC41F223}"/>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1" y="537404"/>
            <a:ext cx="69342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Energy received from the sun(CO2)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22" name="object 22"/>
          <p:cNvSpPr txBox="1"/>
          <p:nvPr/>
        </p:nvSpPr>
        <p:spPr>
          <a:xfrm>
            <a:off x="8882880" y="6921482"/>
            <a:ext cx="180975" cy="153888"/>
          </a:xfrm>
          <a:prstGeom prst="rect">
            <a:avLst/>
          </a:prstGeom>
        </p:spPr>
        <p:txBody>
          <a:bodyPr vert="horz" wrap="square" lIns="0" tIns="0" rIns="0" bIns="0" rtlCol="0">
            <a:spAutoFit/>
          </a:bodyPr>
          <a:lstStyle/>
          <a:p>
            <a:pPr marL="12700">
              <a:lnSpc>
                <a:spcPts val="1240"/>
              </a:lnSpc>
            </a:pPr>
            <a:r>
              <a:rPr sz="1200" dirty="0">
                <a:solidFill>
                  <a:srgbClr val="898989"/>
                </a:solidFill>
                <a:latin typeface="Times New Roman" pitchFamily="18" charset="0"/>
                <a:cs typeface="Times New Roman" pitchFamily="18" charset="0"/>
              </a:rPr>
              <a:t>11</a:t>
            </a:r>
            <a:endParaRPr sz="1200">
              <a:latin typeface="Times New Roman" pitchFamily="18" charset="0"/>
              <a:cs typeface="Times New Roman" pitchFamily="18" charset="0"/>
            </a:endParaRPr>
          </a:p>
        </p:txBody>
      </p:sp>
      <p:grpSp>
        <p:nvGrpSpPr>
          <p:cNvPr id="10" name="object 2"/>
          <p:cNvGrpSpPr/>
          <p:nvPr/>
        </p:nvGrpSpPr>
        <p:grpSpPr>
          <a:xfrm>
            <a:off x="920368" y="1580276"/>
            <a:ext cx="7481570" cy="4495800"/>
            <a:chOff x="906780" y="309204"/>
            <a:chExt cx="7481570" cy="4495800"/>
          </a:xfrm>
        </p:grpSpPr>
        <p:sp>
          <p:nvSpPr>
            <p:cNvPr id="11" name="object 3"/>
            <p:cNvSpPr/>
            <p:nvPr/>
          </p:nvSpPr>
          <p:spPr>
            <a:xfrm>
              <a:off x="906780" y="597154"/>
              <a:ext cx="7481316" cy="434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 name="object 4"/>
            <p:cNvSpPr/>
            <p:nvPr/>
          </p:nvSpPr>
          <p:spPr>
            <a:xfrm>
              <a:off x="1936115" y="1633677"/>
              <a:ext cx="1298194" cy="434644"/>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3" name="object 5"/>
            <p:cNvSpPr/>
            <p:nvPr/>
          </p:nvSpPr>
          <p:spPr>
            <a:xfrm>
              <a:off x="3090037" y="1633677"/>
              <a:ext cx="398221" cy="434644"/>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4" name="object 6"/>
            <p:cNvSpPr/>
            <p:nvPr/>
          </p:nvSpPr>
          <p:spPr>
            <a:xfrm>
              <a:off x="3355212" y="1633677"/>
              <a:ext cx="539953" cy="434644"/>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5" name="object 7"/>
            <p:cNvSpPr/>
            <p:nvPr/>
          </p:nvSpPr>
          <p:spPr>
            <a:xfrm>
              <a:off x="3714877" y="1638249"/>
              <a:ext cx="361645" cy="291388"/>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6" name="object 8"/>
            <p:cNvSpPr/>
            <p:nvPr/>
          </p:nvSpPr>
          <p:spPr>
            <a:xfrm>
              <a:off x="4039869" y="1633677"/>
              <a:ext cx="3076194" cy="434644"/>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3" name="object 9"/>
            <p:cNvSpPr/>
            <p:nvPr/>
          </p:nvSpPr>
          <p:spPr>
            <a:xfrm>
              <a:off x="3542665" y="2467940"/>
              <a:ext cx="1576197" cy="434644"/>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4" name="object 10"/>
            <p:cNvSpPr/>
            <p:nvPr/>
          </p:nvSpPr>
          <p:spPr>
            <a:xfrm>
              <a:off x="4975606" y="2472563"/>
              <a:ext cx="361188" cy="291084"/>
            </a:xfrm>
            <a:prstGeom prst="rect">
              <a:avLst/>
            </a:prstGeom>
            <a:blipFill>
              <a:blip r:embed="rId1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5" name="object 11"/>
            <p:cNvSpPr/>
            <p:nvPr/>
          </p:nvSpPr>
          <p:spPr>
            <a:xfrm>
              <a:off x="5300218" y="2467940"/>
              <a:ext cx="234696" cy="434644"/>
            </a:xfrm>
            <a:prstGeom prst="rect">
              <a:avLst/>
            </a:prstGeom>
            <a:blipFill>
              <a:blip r:embed="rId1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6" name="object 12"/>
            <p:cNvSpPr/>
            <p:nvPr/>
          </p:nvSpPr>
          <p:spPr>
            <a:xfrm>
              <a:off x="2426208" y="3404311"/>
              <a:ext cx="2033270" cy="434644"/>
            </a:xfrm>
            <a:prstGeom prst="rect">
              <a:avLst/>
            </a:prstGeom>
            <a:blipFill>
              <a:blip r:embed="rId1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7" name="object 13"/>
            <p:cNvSpPr/>
            <p:nvPr/>
          </p:nvSpPr>
          <p:spPr>
            <a:xfrm>
              <a:off x="4323841" y="3404311"/>
              <a:ext cx="674624" cy="434644"/>
            </a:xfrm>
            <a:prstGeom prst="rect">
              <a:avLst/>
            </a:prstGeom>
            <a:blipFill>
              <a:blip r:embed="rId1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8" name="object 14"/>
            <p:cNvSpPr/>
            <p:nvPr/>
          </p:nvSpPr>
          <p:spPr>
            <a:xfrm>
              <a:off x="4912487" y="3404311"/>
              <a:ext cx="2355849" cy="434644"/>
            </a:xfrm>
            <a:prstGeom prst="rect">
              <a:avLst/>
            </a:prstGeom>
            <a:blipFill>
              <a:blip r:embed="rId14" cstate="print"/>
              <a:stretch>
                <a:fillRect/>
              </a:stretch>
            </a:blipFill>
          </p:spPr>
          <p:txBody>
            <a:bodyPr wrap="square" lIns="0" tIns="0" rIns="0" bIns="0" rtlCol="0"/>
            <a:lstStyle/>
            <a:p>
              <a:endParaRPr>
                <a:latin typeface="Times New Roman" pitchFamily="18" charset="0"/>
                <a:cs typeface="Times New Roman" pitchFamily="18" charset="0"/>
              </a:endParaRPr>
            </a:p>
          </p:txBody>
        </p:sp>
      </p:grpSp>
      <p:pic>
        <p:nvPicPr>
          <p:cNvPr id="21" name="Picture 5" descr="C:\Users\Sumit\Desktop\download.png"/>
          <p:cNvPicPr>
            <a:picLocks noChangeAspect="1" noChangeArrowheads="1"/>
          </p:cNvPicPr>
          <p:nvPr/>
        </p:nvPicPr>
        <p:blipFill>
          <a:blip r:embed="rId15"/>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30AA3F74-887E-68E8-C25A-8CD47F16823E}"/>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38242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Energy usage(CO2)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8" name="object 18"/>
          <p:cNvSpPr txBox="1"/>
          <p:nvPr/>
        </p:nvSpPr>
        <p:spPr>
          <a:xfrm>
            <a:off x="3631198" y="6851393"/>
            <a:ext cx="1435735" cy="156068"/>
          </a:xfrm>
          <a:prstGeom prst="rect">
            <a:avLst/>
          </a:prstGeom>
        </p:spPr>
        <p:txBody>
          <a:bodyPr vert="horz" wrap="square" lIns="0" tIns="0" rIns="0" bIns="0" rtlCol="0">
            <a:spAutoFit/>
          </a:bodyPr>
          <a:lstStyle/>
          <a:p>
            <a:pPr marL="12700">
              <a:lnSpc>
                <a:spcPts val="1240"/>
              </a:lnSpc>
            </a:pPr>
            <a:r>
              <a:rPr lang="en-US" sz="1200" spc="-5" dirty="0">
                <a:solidFill>
                  <a:srgbClr val="898989"/>
                </a:solidFill>
                <a:latin typeface="Times New Roman" pitchFamily="18" charset="0"/>
                <a:cs typeface="Times New Roman" pitchFamily="18" charset="0"/>
              </a:rPr>
              <a:t>Vikas kumar</a:t>
            </a:r>
            <a:endParaRPr sz="1200" dirty="0">
              <a:latin typeface="Times New Roman" pitchFamily="18" charset="0"/>
              <a:cs typeface="Times New Roman" pitchFamily="18" charset="0"/>
            </a:endParaRPr>
          </a:p>
        </p:txBody>
      </p:sp>
      <p:grpSp>
        <p:nvGrpSpPr>
          <p:cNvPr id="10" name="object 2"/>
          <p:cNvGrpSpPr/>
          <p:nvPr/>
        </p:nvGrpSpPr>
        <p:grpSpPr>
          <a:xfrm>
            <a:off x="883054" y="1066800"/>
            <a:ext cx="8745220" cy="4495800"/>
            <a:chOff x="237236" y="309204"/>
            <a:chExt cx="8745220" cy="4495800"/>
          </a:xfrm>
        </p:grpSpPr>
        <p:sp>
          <p:nvSpPr>
            <p:cNvPr id="11" name="object 3"/>
            <p:cNvSpPr/>
            <p:nvPr/>
          </p:nvSpPr>
          <p:spPr>
            <a:xfrm>
              <a:off x="4300982" y="590422"/>
              <a:ext cx="4666615" cy="1384935"/>
            </a:xfrm>
            <a:custGeom>
              <a:avLst/>
              <a:gdLst/>
              <a:ahLst/>
              <a:cxnLst/>
              <a:rect l="l" t="t" r="r" b="b"/>
              <a:pathLst>
                <a:path w="4666615" h="1384935">
                  <a:moveTo>
                    <a:pt x="0" y="1384934"/>
                  </a:moveTo>
                  <a:lnTo>
                    <a:pt x="4666615" y="1384934"/>
                  </a:lnTo>
                  <a:lnTo>
                    <a:pt x="4666615" y="0"/>
                  </a:lnTo>
                  <a:lnTo>
                    <a:pt x="0" y="0"/>
                  </a:lnTo>
                  <a:lnTo>
                    <a:pt x="0" y="1384934"/>
                  </a:lnTo>
                  <a:close/>
                </a:path>
              </a:pathLst>
            </a:custGeom>
            <a:ln w="28575">
              <a:solidFill>
                <a:srgbClr val="00AF50"/>
              </a:solidFill>
            </a:ln>
          </p:spPr>
          <p:txBody>
            <a:bodyPr wrap="square" lIns="0" tIns="0" rIns="0" bIns="0" rtlCol="0"/>
            <a:lstStyle/>
            <a:p>
              <a:endParaRPr>
                <a:latin typeface="Times New Roman" pitchFamily="18" charset="0"/>
                <a:cs typeface="Times New Roman" pitchFamily="18" charset="0"/>
              </a:endParaRPr>
            </a:p>
          </p:txBody>
        </p:sp>
        <p:sp>
          <p:nvSpPr>
            <p:cNvPr id="12" name="object 4"/>
            <p:cNvSpPr/>
            <p:nvPr/>
          </p:nvSpPr>
          <p:spPr>
            <a:xfrm>
              <a:off x="4393057" y="629996"/>
              <a:ext cx="4318000" cy="434644"/>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3" name="object 5"/>
            <p:cNvSpPr/>
            <p:nvPr/>
          </p:nvSpPr>
          <p:spPr>
            <a:xfrm>
              <a:off x="4393057" y="1483817"/>
              <a:ext cx="1730629" cy="434644"/>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4" name="object 6"/>
            <p:cNvSpPr/>
            <p:nvPr/>
          </p:nvSpPr>
          <p:spPr>
            <a:xfrm>
              <a:off x="5990589" y="1483817"/>
              <a:ext cx="656742" cy="434644"/>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5" name="object 7"/>
            <p:cNvSpPr/>
            <p:nvPr/>
          </p:nvSpPr>
          <p:spPr>
            <a:xfrm>
              <a:off x="6562344" y="1483817"/>
              <a:ext cx="2304161" cy="434644"/>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6" name="object 8"/>
            <p:cNvSpPr/>
            <p:nvPr/>
          </p:nvSpPr>
          <p:spPr>
            <a:xfrm>
              <a:off x="251523" y="590422"/>
              <a:ext cx="3833495" cy="1384935"/>
            </a:xfrm>
            <a:custGeom>
              <a:avLst/>
              <a:gdLst/>
              <a:ahLst/>
              <a:cxnLst/>
              <a:rect l="l" t="t" r="r" b="b"/>
              <a:pathLst>
                <a:path w="3833495" h="1384935">
                  <a:moveTo>
                    <a:pt x="0" y="1384934"/>
                  </a:moveTo>
                  <a:lnTo>
                    <a:pt x="3833495" y="1384934"/>
                  </a:lnTo>
                  <a:lnTo>
                    <a:pt x="3833495" y="0"/>
                  </a:lnTo>
                  <a:lnTo>
                    <a:pt x="0" y="0"/>
                  </a:lnTo>
                  <a:lnTo>
                    <a:pt x="0" y="1384934"/>
                  </a:lnTo>
                  <a:close/>
                </a:path>
              </a:pathLst>
            </a:custGeom>
            <a:ln w="28575">
              <a:solidFill>
                <a:srgbClr val="00AF50"/>
              </a:solidFill>
            </a:ln>
          </p:spPr>
          <p:txBody>
            <a:bodyPr wrap="square" lIns="0" tIns="0" rIns="0" bIns="0" rtlCol="0"/>
            <a:lstStyle/>
            <a:p>
              <a:endParaRPr>
                <a:latin typeface="Times New Roman" pitchFamily="18" charset="0"/>
                <a:cs typeface="Times New Roman" pitchFamily="18" charset="0"/>
              </a:endParaRPr>
            </a:p>
          </p:txBody>
        </p:sp>
        <p:sp>
          <p:nvSpPr>
            <p:cNvPr id="23" name="object 9"/>
            <p:cNvSpPr/>
            <p:nvPr/>
          </p:nvSpPr>
          <p:spPr>
            <a:xfrm>
              <a:off x="423672" y="629996"/>
              <a:ext cx="2710561" cy="434644"/>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4" name="object 10"/>
            <p:cNvSpPr/>
            <p:nvPr/>
          </p:nvSpPr>
          <p:spPr>
            <a:xfrm>
              <a:off x="342900" y="1483817"/>
              <a:ext cx="1029817" cy="434644"/>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5" name="object 11"/>
            <p:cNvSpPr/>
            <p:nvPr/>
          </p:nvSpPr>
          <p:spPr>
            <a:xfrm>
              <a:off x="1225600" y="1483817"/>
              <a:ext cx="656742" cy="434644"/>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6" name="object 12"/>
            <p:cNvSpPr/>
            <p:nvPr/>
          </p:nvSpPr>
          <p:spPr>
            <a:xfrm>
              <a:off x="1797050" y="1483817"/>
              <a:ext cx="2304161" cy="434644"/>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7" name="object 13"/>
            <p:cNvSpPr/>
            <p:nvPr/>
          </p:nvSpPr>
          <p:spPr>
            <a:xfrm>
              <a:off x="765352" y="2520441"/>
              <a:ext cx="2907665" cy="434340"/>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8" name="object 14"/>
            <p:cNvSpPr/>
            <p:nvPr/>
          </p:nvSpPr>
          <p:spPr>
            <a:xfrm>
              <a:off x="533400" y="3260470"/>
              <a:ext cx="1514094" cy="434339"/>
            </a:xfrm>
            <a:prstGeom prst="rect">
              <a:avLst/>
            </a:prstGeom>
            <a:blipFill>
              <a:blip r:embed="rId1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9" name="object 15"/>
            <p:cNvSpPr/>
            <p:nvPr/>
          </p:nvSpPr>
          <p:spPr>
            <a:xfrm>
              <a:off x="1909825" y="3260470"/>
              <a:ext cx="397763" cy="434339"/>
            </a:xfrm>
            <a:prstGeom prst="rect">
              <a:avLst/>
            </a:prstGeom>
            <a:blipFill>
              <a:blip r:embed="rId1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0" name="object 16"/>
            <p:cNvSpPr/>
            <p:nvPr/>
          </p:nvSpPr>
          <p:spPr>
            <a:xfrm>
              <a:off x="2175002" y="3260470"/>
              <a:ext cx="539495" cy="434339"/>
            </a:xfrm>
            <a:prstGeom prst="rect">
              <a:avLst/>
            </a:prstGeom>
            <a:blipFill>
              <a:blip r:embed="rId1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1" name="object 17"/>
            <p:cNvSpPr/>
            <p:nvPr/>
          </p:nvSpPr>
          <p:spPr>
            <a:xfrm>
              <a:off x="2534665" y="3265043"/>
              <a:ext cx="265175" cy="291084"/>
            </a:xfrm>
            <a:prstGeom prst="rect">
              <a:avLst/>
            </a:prstGeom>
            <a:blipFill>
              <a:blip r:embed="rId1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2" name="object 18"/>
            <p:cNvSpPr/>
            <p:nvPr/>
          </p:nvSpPr>
          <p:spPr>
            <a:xfrm>
              <a:off x="2711450" y="3260470"/>
              <a:ext cx="1289685" cy="434339"/>
            </a:xfrm>
            <a:prstGeom prst="rect">
              <a:avLst/>
            </a:prstGeom>
            <a:blipFill>
              <a:blip r:embed="rId1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3" name="object 19"/>
            <p:cNvSpPr/>
            <p:nvPr/>
          </p:nvSpPr>
          <p:spPr>
            <a:xfrm>
              <a:off x="3857878" y="3265043"/>
              <a:ext cx="146303" cy="291084"/>
            </a:xfrm>
            <a:prstGeom prst="rect">
              <a:avLst/>
            </a:prstGeom>
            <a:blipFill>
              <a:blip r:embed="rId1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4" name="object 20"/>
            <p:cNvSpPr/>
            <p:nvPr/>
          </p:nvSpPr>
          <p:spPr>
            <a:xfrm>
              <a:off x="3931031" y="3265043"/>
              <a:ext cx="240791" cy="291084"/>
            </a:xfrm>
            <a:prstGeom prst="rect">
              <a:avLst/>
            </a:prstGeom>
            <a:blipFill>
              <a:blip r:embed="rId1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5" name="object 21"/>
            <p:cNvSpPr/>
            <p:nvPr/>
          </p:nvSpPr>
          <p:spPr>
            <a:xfrm>
              <a:off x="4135246" y="3260470"/>
              <a:ext cx="4739385" cy="434339"/>
            </a:xfrm>
            <a:prstGeom prst="rect">
              <a:avLst/>
            </a:prstGeom>
            <a:blipFill>
              <a:blip r:embed="rId17" cstate="print"/>
              <a:stretch>
                <a:fillRect/>
              </a:stretch>
            </a:blipFill>
          </p:spPr>
          <p:txBody>
            <a:bodyPr wrap="square" lIns="0" tIns="0" rIns="0" bIns="0" rtlCol="0"/>
            <a:lstStyle/>
            <a:p>
              <a:endParaRPr>
                <a:latin typeface="Times New Roman" pitchFamily="18" charset="0"/>
                <a:cs typeface="Times New Roman" pitchFamily="18" charset="0"/>
              </a:endParaRPr>
            </a:p>
          </p:txBody>
        </p:sp>
      </p:grpSp>
      <p:grpSp>
        <p:nvGrpSpPr>
          <p:cNvPr id="36" name="object 2"/>
          <p:cNvGrpSpPr/>
          <p:nvPr/>
        </p:nvGrpSpPr>
        <p:grpSpPr>
          <a:xfrm>
            <a:off x="918001" y="4032725"/>
            <a:ext cx="8885343" cy="4495800"/>
            <a:chOff x="631240" y="309204"/>
            <a:chExt cx="7593965" cy="4495800"/>
          </a:xfrm>
        </p:grpSpPr>
        <p:sp>
          <p:nvSpPr>
            <p:cNvPr id="37" name="object 3"/>
            <p:cNvSpPr/>
            <p:nvPr/>
          </p:nvSpPr>
          <p:spPr>
            <a:xfrm>
              <a:off x="631240" y="955548"/>
              <a:ext cx="7593838" cy="434339"/>
            </a:xfrm>
            <a:prstGeom prst="rect">
              <a:avLst/>
            </a:prstGeom>
            <a:blipFill>
              <a:blip r:embed="rId1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8" name="object 4"/>
            <p:cNvSpPr/>
            <p:nvPr/>
          </p:nvSpPr>
          <p:spPr>
            <a:xfrm>
              <a:off x="631240" y="1382268"/>
              <a:ext cx="381000" cy="434339"/>
            </a:xfrm>
            <a:prstGeom prst="rect">
              <a:avLst/>
            </a:prstGeom>
            <a:blipFill>
              <a:blip r:embed="rId1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9" name="object 5"/>
            <p:cNvSpPr/>
            <p:nvPr/>
          </p:nvSpPr>
          <p:spPr>
            <a:xfrm>
              <a:off x="821740" y="1382268"/>
              <a:ext cx="6945757" cy="434339"/>
            </a:xfrm>
            <a:prstGeom prst="rect">
              <a:avLst/>
            </a:prstGeom>
            <a:blipFill>
              <a:blip r:embed="rId2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0" name="object 6"/>
            <p:cNvSpPr/>
            <p:nvPr/>
          </p:nvSpPr>
          <p:spPr>
            <a:xfrm>
              <a:off x="631240" y="1808937"/>
              <a:ext cx="5511038" cy="434644"/>
            </a:xfrm>
            <a:prstGeom prst="rect">
              <a:avLst/>
            </a:prstGeom>
            <a:blipFill>
              <a:blip r:embed="rId2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1" name="object 7"/>
            <p:cNvSpPr/>
            <p:nvPr/>
          </p:nvSpPr>
          <p:spPr>
            <a:xfrm>
              <a:off x="2431669" y="2617038"/>
              <a:ext cx="3048888" cy="619048"/>
            </a:xfrm>
            <a:prstGeom prst="rect">
              <a:avLst/>
            </a:prstGeom>
            <a:blipFill>
              <a:blip r:embed="rId2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2" name="object 8"/>
            <p:cNvSpPr/>
            <p:nvPr/>
          </p:nvSpPr>
          <p:spPr>
            <a:xfrm>
              <a:off x="5277357" y="2617038"/>
              <a:ext cx="1698116" cy="619048"/>
            </a:xfrm>
            <a:prstGeom prst="rect">
              <a:avLst/>
            </a:prstGeom>
            <a:blipFill>
              <a:blip r:embed="rId23" cstate="print"/>
              <a:stretch>
                <a:fillRect/>
              </a:stretch>
            </a:blipFill>
          </p:spPr>
          <p:txBody>
            <a:bodyPr wrap="square" lIns="0" tIns="0" rIns="0" bIns="0" rtlCol="0"/>
            <a:lstStyle/>
            <a:p>
              <a:endParaRPr>
                <a:latin typeface="Times New Roman" pitchFamily="18" charset="0"/>
                <a:cs typeface="Times New Roman" pitchFamily="18" charset="0"/>
              </a:endParaRPr>
            </a:p>
          </p:txBody>
        </p:sp>
      </p:grpSp>
      <p:pic>
        <p:nvPicPr>
          <p:cNvPr id="44" name="Picture 5" descr="C:\Users\Sumit\Desktop\download.png"/>
          <p:cNvPicPr>
            <a:picLocks noChangeAspect="1" noChangeArrowheads="1"/>
          </p:cNvPicPr>
          <p:nvPr/>
        </p:nvPicPr>
        <p:blipFill>
          <a:blip r:embed="rId24"/>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1A424CA0-2CE7-7795-8971-4DBA711EE9BC}"/>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44338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Solar budget(CO2)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grpSp>
        <p:nvGrpSpPr>
          <p:cNvPr id="10" name="object 2"/>
          <p:cNvGrpSpPr/>
          <p:nvPr/>
        </p:nvGrpSpPr>
        <p:grpSpPr>
          <a:xfrm>
            <a:off x="1028700" y="1275586"/>
            <a:ext cx="8648700" cy="5353813"/>
            <a:chOff x="1028700" y="309204"/>
            <a:chExt cx="7086600" cy="4721860"/>
          </a:xfrm>
        </p:grpSpPr>
        <p:sp>
          <p:nvSpPr>
            <p:cNvPr id="11" name="object 3"/>
            <p:cNvSpPr/>
            <p:nvPr/>
          </p:nvSpPr>
          <p:spPr>
            <a:xfrm>
              <a:off x="1028700" y="585787"/>
              <a:ext cx="7086600" cy="3971925"/>
            </a:xfrm>
            <a:prstGeom prst="rect">
              <a:avLst/>
            </a:prstGeom>
            <a:blipFill>
              <a:blip r:embed="rId3" cstate="print"/>
              <a:stretch>
                <a:fillRect/>
              </a:stretch>
            </a:blipFill>
          </p:spPr>
          <p:txBody>
            <a:bodyPr wrap="square" lIns="0" tIns="0" rIns="0" bIns="0" rtlCol="0"/>
            <a:lstStyle/>
            <a:p>
              <a:endParaRPr/>
            </a:p>
          </p:txBody>
        </p:sp>
        <p:sp>
          <p:nvSpPr>
            <p:cNvPr id="12" name="object 4"/>
            <p:cNvSpPr/>
            <p:nvPr/>
          </p:nvSpPr>
          <p:spPr>
            <a:xfrm>
              <a:off x="1351152" y="4752136"/>
              <a:ext cx="646176" cy="278892"/>
            </a:xfrm>
            <a:prstGeom prst="rect">
              <a:avLst/>
            </a:prstGeom>
            <a:blipFill>
              <a:blip r:embed="rId4" cstate="print"/>
              <a:stretch>
                <a:fillRect/>
              </a:stretch>
            </a:blipFill>
          </p:spPr>
          <p:txBody>
            <a:bodyPr wrap="square" lIns="0" tIns="0" rIns="0" bIns="0" rtlCol="0"/>
            <a:lstStyle/>
            <a:p>
              <a:endParaRPr/>
            </a:p>
          </p:txBody>
        </p:sp>
        <p:sp>
          <p:nvSpPr>
            <p:cNvPr id="13" name="object 5"/>
            <p:cNvSpPr/>
            <p:nvPr/>
          </p:nvSpPr>
          <p:spPr>
            <a:xfrm>
              <a:off x="1855342" y="1983613"/>
              <a:ext cx="747115" cy="248412"/>
            </a:xfrm>
            <a:prstGeom prst="rect">
              <a:avLst/>
            </a:prstGeom>
            <a:blipFill>
              <a:blip r:embed="rId5" cstate="print"/>
              <a:stretch>
                <a:fillRect/>
              </a:stretch>
            </a:blipFill>
          </p:spPr>
          <p:txBody>
            <a:bodyPr wrap="square" lIns="0" tIns="0" rIns="0" bIns="0" rtlCol="0"/>
            <a:lstStyle/>
            <a:p>
              <a:endParaRPr/>
            </a:p>
          </p:txBody>
        </p:sp>
        <p:sp>
          <p:nvSpPr>
            <p:cNvPr id="14" name="object 6"/>
            <p:cNvSpPr/>
            <p:nvPr/>
          </p:nvSpPr>
          <p:spPr>
            <a:xfrm>
              <a:off x="4952365" y="4142841"/>
              <a:ext cx="645566" cy="248412"/>
            </a:xfrm>
            <a:prstGeom prst="rect">
              <a:avLst/>
            </a:prstGeom>
            <a:blipFill>
              <a:blip r:embed="rId6" cstate="print"/>
              <a:stretch>
                <a:fillRect/>
              </a:stretch>
            </a:blipFill>
          </p:spPr>
          <p:txBody>
            <a:bodyPr wrap="square" lIns="0" tIns="0" rIns="0" bIns="0" rtlCol="0"/>
            <a:lstStyle/>
            <a:p>
              <a:endParaRPr/>
            </a:p>
          </p:txBody>
        </p:sp>
      </p:grpSp>
      <p:pic>
        <p:nvPicPr>
          <p:cNvPr id="16" name="Picture 5" descr="C:\Users\Sumit\Desktop\download.png"/>
          <p:cNvPicPr>
            <a:picLocks noChangeAspect="1" noChangeArrowheads="1"/>
          </p:cNvPicPr>
          <p:nvPr/>
        </p:nvPicPr>
        <p:blipFill>
          <a:blip r:embed="rId7"/>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05C7E3DF-0CA8-FD8E-F6B3-15BC7F2B47E8}"/>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8" name="object 18"/>
          <p:cNvSpPr txBox="1"/>
          <p:nvPr/>
        </p:nvSpPr>
        <p:spPr>
          <a:xfrm>
            <a:off x="3631198" y="6851393"/>
            <a:ext cx="1435735" cy="156068"/>
          </a:xfrm>
          <a:prstGeom prst="rect">
            <a:avLst/>
          </a:prstGeom>
        </p:spPr>
        <p:txBody>
          <a:bodyPr vert="horz" wrap="square" lIns="0" tIns="0" rIns="0" bIns="0" rtlCol="0">
            <a:spAutoFit/>
          </a:bodyPr>
          <a:lstStyle/>
          <a:p>
            <a:pPr marL="12700">
              <a:lnSpc>
                <a:spcPts val="1240"/>
              </a:lnSpc>
            </a:pPr>
            <a:r>
              <a:rPr lang="en-US" sz="1200" spc="-5" dirty="0">
                <a:solidFill>
                  <a:srgbClr val="898989"/>
                </a:solidFill>
                <a:latin typeface="Times New Roman" pitchFamily="18" charset="0"/>
                <a:cs typeface="Times New Roman" pitchFamily="18" charset="0"/>
              </a:rPr>
              <a:t>Vikas kumar</a:t>
            </a:r>
            <a:endParaRPr sz="1200" dirty="0">
              <a:latin typeface="Times New Roman" pitchFamily="18" charset="0"/>
              <a:cs typeface="Times New Roman" pitchFamily="18" charset="0"/>
            </a:endParaRPr>
          </a:p>
        </p:txBody>
      </p:sp>
      <p:sp>
        <p:nvSpPr>
          <p:cNvPr id="19" name="object 19"/>
          <p:cNvSpPr txBox="1"/>
          <p:nvPr/>
        </p:nvSpPr>
        <p:spPr>
          <a:xfrm>
            <a:off x="5495045" y="6851393"/>
            <a:ext cx="822960" cy="307777"/>
          </a:xfrm>
          <a:prstGeom prst="rect">
            <a:avLst/>
          </a:prstGeom>
        </p:spPr>
        <p:txBody>
          <a:bodyPr vert="horz" wrap="square" lIns="0" tIns="0" rIns="0" bIns="0" rtlCol="0">
            <a:spAutoFit/>
          </a:bodyPr>
          <a:lstStyle/>
          <a:p>
            <a:pPr marL="12700">
              <a:lnSpc>
                <a:spcPts val="1240"/>
              </a:lnSpc>
            </a:pPr>
            <a:r>
              <a:rPr lang="en-US" sz="1200" spc="-5" dirty="0">
                <a:solidFill>
                  <a:srgbClr val="898989"/>
                </a:solidFill>
                <a:latin typeface="Times New Roman" pitchFamily="18" charset="0"/>
                <a:cs typeface="Times New Roman" pitchFamily="18" charset="0"/>
              </a:rPr>
              <a:t>(AMTME0113</a:t>
            </a:r>
            <a:r>
              <a:rPr sz="1200" spc="-5">
                <a:solidFill>
                  <a:srgbClr val="898989"/>
                </a:solidFill>
                <a:latin typeface="Times New Roman" pitchFamily="18" charset="0"/>
                <a:cs typeface="Times New Roman" pitchFamily="18" charset="0"/>
              </a:rPr>
              <a:t>)</a:t>
            </a:r>
            <a:endParaRPr sz="1200" dirty="0">
              <a:latin typeface="Times New Roman" pitchFamily="18" charset="0"/>
              <a:cs typeface="Times New Roman" pitchFamily="18" charset="0"/>
            </a:endParaRPr>
          </a:p>
        </p:txBody>
      </p:sp>
      <p:sp>
        <p:nvSpPr>
          <p:cNvPr id="10" name="object 2"/>
          <p:cNvSpPr/>
          <p:nvPr/>
        </p:nvSpPr>
        <p:spPr>
          <a:xfrm>
            <a:off x="381001" y="1294637"/>
            <a:ext cx="9372599" cy="5556756"/>
          </a:xfrm>
          <a:prstGeom prst="rect">
            <a:avLst/>
          </a:prstGeom>
          <a:blipFill>
            <a:blip r:embed="rId3" cstate="print"/>
            <a:stretch>
              <a:fillRect/>
            </a:stretch>
          </a:blipFill>
        </p:spPr>
        <p:txBody>
          <a:bodyPr wrap="square" lIns="0" tIns="0" rIns="0" bIns="0" rtlCol="0"/>
          <a:lstStyle/>
          <a:p>
            <a:endParaRPr/>
          </a:p>
        </p:txBody>
      </p:sp>
      <p:sp>
        <p:nvSpPr>
          <p:cNvPr id="11" name="object 2"/>
          <p:cNvSpPr txBox="1">
            <a:spLocks noGrp="1"/>
          </p:cNvSpPr>
          <p:nvPr>
            <p:ph type="title"/>
          </p:nvPr>
        </p:nvSpPr>
        <p:spPr>
          <a:xfrm>
            <a:off x="4176800" y="537404"/>
            <a:ext cx="42052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Solar budget(cont…)</a:t>
            </a:r>
            <a:endParaRPr sz="3200" spc="-5" dirty="0">
              <a:latin typeface="Times New Roman" pitchFamily="18" charset="0"/>
              <a:cs typeface="Times New Roman" pitchFamily="18" charset="0"/>
            </a:endParaRPr>
          </a:p>
        </p:txBody>
      </p:sp>
      <p:pic>
        <p:nvPicPr>
          <p:cNvPr id="12"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4" name="Footer Placeholder 3">
            <a:extLst>
              <a:ext uri="{FF2B5EF4-FFF2-40B4-BE49-F238E27FC236}">
                <a16:creationId xmlns:a16="http://schemas.microsoft.com/office/drawing/2014/main" id="{CADF7963-E03B-CE47-B7B1-B0EBE5DD3FEF}"/>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2" y="545032"/>
            <a:ext cx="2858129" cy="518822"/>
          </a:xfrm>
          <a:prstGeom prst="rect">
            <a:avLst/>
          </a:prstGeom>
        </p:spPr>
        <p:txBody>
          <a:bodyPr vert="horz" wrap="square" lIns="0" tIns="12697" rIns="0" bIns="0" rtlCol="0">
            <a:spAutoFit/>
          </a:bodyPr>
          <a:lstStyle/>
          <a:p>
            <a:pPr marL="12697">
              <a:spcBef>
                <a:spcPts val="100"/>
              </a:spcBef>
            </a:pPr>
            <a:r>
              <a:rPr sz="3200" spc="-4">
                <a:latin typeface="Times New Roman" pitchFamily="18" charset="0"/>
                <a:cs typeface="Times New Roman" pitchFamily="18" charset="0"/>
              </a:rPr>
              <a:t>CONTENT</a:t>
            </a:r>
            <a:r>
              <a:rPr lang="en-US" sz="3200" spc="-4" dirty="0">
                <a:latin typeface="Times New Roman" pitchFamily="18" charset="0"/>
                <a:cs typeface="Times New Roman" pitchFamily="18" charset="0"/>
              </a:rPr>
              <a:t>S</a:t>
            </a:r>
            <a:endParaRPr sz="3200"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665987" y="1165863"/>
            <a:ext cx="8935212" cy="2720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665989" y="1165860"/>
            <a:ext cx="8935720" cy="2720340"/>
          </a:xfrm>
          <a:custGeom>
            <a:avLst/>
            <a:gdLst/>
            <a:ahLst/>
            <a:cxnLst/>
            <a:rect l="l" t="t" r="r" b="b"/>
            <a:pathLst>
              <a:path w="8935720" h="2720340">
                <a:moveTo>
                  <a:pt x="12191" y="2720339"/>
                </a:moveTo>
                <a:lnTo>
                  <a:pt x="0" y="2720339"/>
                </a:lnTo>
                <a:lnTo>
                  <a:pt x="0" y="3047"/>
                </a:lnTo>
                <a:lnTo>
                  <a:pt x="3047" y="0"/>
                </a:lnTo>
                <a:lnTo>
                  <a:pt x="8935212" y="0"/>
                </a:lnTo>
                <a:lnTo>
                  <a:pt x="8935212" y="6096"/>
                </a:lnTo>
                <a:lnTo>
                  <a:pt x="12191" y="6096"/>
                </a:lnTo>
                <a:lnTo>
                  <a:pt x="6095" y="12192"/>
                </a:lnTo>
                <a:lnTo>
                  <a:pt x="12191" y="12192"/>
                </a:lnTo>
                <a:lnTo>
                  <a:pt x="12191" y="2720339"/>
                </a:lnTo>
                <a:close/>
              </a:path>
              <a:path w="8935720" h="2720340">
                <a:moveTo>
                  <a:pt x="12191" y="12192"/>
                </a:moveTo>
                <a:lnTo>
                  <a:pt x="6095" y="12192"/>
                </a:lnTo>
                <a:lnTo>
                  <a:pt x="12191" y="6096"/>
                </a:lnTo>
                <a:lnTo>
                  <a:pt x="12191" y="12192"/>
                </a:lnTo>
                <a:close/>
              </a:path>
              <a:path w="8935720" h="2720340">
                <a:moveTo>
                  <a:pt x="8929116" y="12192"/>
                </a:moveTo>
                <a:lnTo>
                  <a:pt x="12191" y="12192"/>
                </a:lnTo>
                <a:lnTo>
                  <a:pt x="12191" y="6096"/>
                </a:lnTo>
                <a:lnTo>
                  <a:pt x="8929116" y="6096"/>
                </a:lnTo>
                <a:lnTo>
                  <a:pt x="8929116" y="12192"/>
                </a:lnTo>
                <a:close/>
              </a:path>
              <a:path w="8935720" h="2720340">
                <a:moveTo>
                  <a:pt x="8935212" y="2720339"/>
                </a:moveTo>
                <a:lnTo>
                  <a:pt x="8929116" y="2720339"/>
                </a:lnTo>
                <a:lnTo>
                  <a:pt x="8929116" y="6096"/>
                </a:lnTo>
                <a:lnTo>
                  <a:pt x="8935212" y="12192"/>
                </a:lnTo>
                <a:lnTo>
                  <a:pt x="8935212" y="2720339"/>
                </a:lnTo>
                <a:close/>
              </a:path>
              <a:path w="8935720" h="2720340">
                <a:moveTo>
                  <a:pt x="8935212" y="12192"/>
                </a:moveTo>
                <a:lnTo>
                  <a:pt x="8929116" y="6096"/>
                </a:lnTo>
                <a:lnTo>
                  <a:pt x="8935212" y="6096"/>
                </a:lnTo>
                <a:lnTo>
                  <a:pt x="8935212" y="12192"/>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457201" y="3886200"/>
            <a:ext cx="9144000" cy="3429000"/>
          </a:xfrm>
          <a:custGeom>
            <a:avLst/>
            <a:gdLst/>
            <a:ahLst/>
            <a:cxnLst/>
            <a:rect l="l" t="t" r="r" b="b"/>
            <a:pathLst>
              <a:path w="9144000" h="3429000">
                <a:moveTo>
                  <a:pt x="0" y="0"/>
                </a:moveTo>
                <a:lnTo>
                  <a:pt x="9144000" y="0"/>
                </a:lnTo>
                <a:lnTo>
                  <a:pt x="9144000" y="3429000"/>
                </a:lnTo>
                <a:lnTo>
                  <a:pt x="0" y="3429000"/>
                </a:lnTo>
                <a:lnTo>
                  <a:pt x="0" y="0"/>
                </a:lnTo>
                <a:close/>
              </a:path>
            </a:pathLst>
          </a:custGeom>
          <a:solidFill>
            <a:srgbClr val="FFFFFF"/>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665987" y="3886199"/>
            <a:ext cx="8935212" cy="286512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665989" y="3886199"/>
            <a:ext cx="8935720" cy="2865120"/>
          </a:xfrm>
          <a:custGeom>
            <a:avLst/>
            <a:gdLst/>
            <a:ahLst/>
            <a:cxnLst/>
            <a:rect l="l" t="t" r="r" b="b"/>
            <a:pathLst>
              <a:path w="8935720" h="2865120">
                <a:moveTo>
                  <a:pt x="8935212" y="2865120"/>
                </a:moveTo>
                <a:lnTo>
                  <a:pt x="3047" y="2865120"/>
                </a:lnTo>
                <a:lnTo>
                  <a:pt x="0" y="2862072"/>
                </a:lnTo>
                <a:lnTo>
                  <a:pt x="0" y="0"/>
                </a:lnTo>
                <a:lnTo>
                  <a:pt x="12191" y="0"/>
                </a:lnTo>
                <a:lnTo>
                  <a:pt x="12191" y="2851404"/>
                </a:lnTo>
                <a:lnTo>
                  <a:pt x="6095" y="2851404"/>
                </a:lnTo>
                <a:lnTo>
                  <a:pt x="12191" y="2857500"/>
                </a:lnTo>
                <a:lnTo>
                  <a:pt x="8935212" y="2857500"/>
                </a:lnTo>
                <a:lnTo>
                  <a:pt x="8935212" y="2865120"/>
                </a:lnTo>
                <a:close/>
              </a:path>
              <a:path w="8935720" h="2865120">
                <a:moveTo>
                  <a:pt x="8929116" y="2857500"/>
                </a:moveTo>
                <a:lnTo>
                  <a:pt x="8929116" y="0"/>
                </a:lnTo>
                <a:lnTo>
                  <a:pt x="8935212" y="0"/>
                </a:lnTo>
                <a:lnTo>
                  <a:pt x="8935212" y="2851404"/>
                </a:lnTo>
                <a:lnTo>
                  <a:pt x="8929116" y="2857500"/>
                </a:lnTo>
                <a:close/>
              </a:path>
              <a:path w="8935720" h="2865120">
                <a:moveTo>
                  <a:pt x="12191" y="2857500"/>
                </a:moveTo>
                <a:lnTo>
                  <a:pt x="6095" y="2851404"/>
                </a:lnTo>
                <a:lnTo>
                  <a:pt x="12191" y="2851404"/>
                </a:lnTo>
                <a:lnTo>
                  <a:pt x="12191" y="2857500"/>
                </a:lnTo>
                <a:close/>
              </a:path>
              <a:path w="8935720" h="2865120">
                <a:moveTo>
                  <a:pt x="8929116" y="2857500"/>
                </a:moveTo>
                <a:lnTo>
                  <a:pt x="12191" y="2857500"/>
                </a:lnTo>
                <a:lnTo>
                  <a:pt x="12191" y="2851404"/>
                </a:lnTo>
                <a:lnTo>
                  <a:pt x="8929116" y="2851404"/>
                </a:lnTo>
                <a:lnTo>
                  <a:pt x="8929116" y="2857500"/>
                </a:lnTo>
                <a:close/>
              </a:path>
              <a:path w="8935720" h="2865120">
                <a:moveTo>
                  <a:pt x="8935212" y="2857500"/>
                </a:moveTo>
                <a:lnTo>
                  <a:pt x="8929116" y="2857500"/>
                </a:lnTo>
                <a:lnTo>
                  <a:pt x="8935212" y="2851404"/>
                </a:lnTo>
                <a:lnTo>
                  <a:pt x="8935212" y="285750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9" name="object 9"/>
          <p:cNvSpPr txBox="1"/>
          <p:nvPr/>
        </p:nvSpPr>
        <p:spPr>
          <a:xfrm>
            <a:off x="750846" y="1128275"/>
            <a:ext cx="8774154" cy="5681665"/>
          </a:xfrm>
          <a:prstGeom prst="rect">
            <a:avLst/>
          </a:prstGeom>
        </p:spPr>
        <p:txBody>
          <a:bodyPr vert="horz" wrap="square" lIns="0" tIns="79357" rIns="0" bIns="0" rtlCol="0">
            <a:spAutoFit/>
          </a:bodyPr>
          <a:lstStyle/>
          <a:p>
            <a:pPr marL="342819" indent="-342819" algn="just">
              <a:buFont typeface="Arial" pitchFamily="34" charset="0"/>
              <a:buChar char="•"/>
            </a:pPr>
            <a:r>
              <a:rPr lang="en-IN" sz="2800" b="1" dirty="0"/>
              <a:t>Energy and Development</a:t>
            </a:r>
          </a:p>
          <a:p>
            <a:pPr marL="342819" indent="-342819" algn="just">
              <a:buFont typeface="Arial" pitchFamily="34" charset="0"/>
              <a:buChar char="•"/>
            </a:pPr>
            <a:endParaRPr lang="en-IN" sz="2800" b="1" dirty="0"/>
          </a:p>
          <a:p>
            <a:pPr marL="342819" indent="-342819" algn="just">
              <a:buFont typeface="Arial" pitchFamily="34" charset="0"/>
              <a:buChar char="•"/>
            </a:pPr>
            <a:r>
              <a:rPr lang="en-IN" sz="2800" b="1" dirty="0"/>
              <a:t>Energy demand and availability</a:t>
            </a:r>
          </a:p>
          <a:p>
            <a:pPr marL="342819" indent="-342819" algn="just">
              <a:buFont typeface="Arial" pitchFamily="34" charset="0"/>
              <a:buChar char="•"/>
            </a:pPr>
            <a:endParaRPr lang="en-IN" sz="2800" b="1" dirty="0"/>
          </a:p>
          <a:p>
            <a:pPr marL="342819" indent="-342819" algn="just">
              <a:buFont typeface="Arial" pitchFamily="34" charset="0"/>
              <a:buChar char="•"/>
            </a:pPr>
            <a:r>
              <a:rPr lang="en-IN" sz="2800" b="1" dirty="0"/>
              <a:t>Energy crisis</a:t>
            </a:r>
          </a:p>
          <a:p>
            <a:pPr marL="342819" indent="-342819" algn="just">
              <a:buFont typeface="Arial" pitchFamily="34" charset="0"/>
              <a:buChar char="•"/>
            </a:pPr>
            <a:endParaRPr lang="en-IN" sz="2800" b="1" dirty="0"/>
          </a:p>
          <a:p>
            <a:pPr marL="342819" indent="-342819" algn="just">
              <a:buFont typeface="Arial" pitchFamily="34" charset="0"/>
              <a:buChar char="•"/>
            </a:pPr>
            <a:r>
              <a:rPr lang="en-IN" sz="2800" b="1" dirty="0"/>
              <a:t>Conventional and Nonconventional energy</a:t>
            </a:r>
          </a:p>
          <a:p>
            <a:pPr marL="342819" indent="-342819" algn="just">
              <a:buFont typeface="Arial" pitchFamily="34" charset="0"/>
              <a:buChar char="•"/>
            </a:pPr>
            <a:endParaRPr lang="en-IN" sz="2800" b="1" dirty="0"/>
          </a:p>
          <a:p>
            <a:pPr marL="342819" indent="-342819" algn="just">
              <a:buFont typeface="Arial" pitchFamily="34" charset="0"/>
              <a:buChar char="•"/>
            </a:pPr>
            <a:r>
              <a:rPr lang="en-IN" sz="2800" b="1" dirty="0"/>
              <a:t>Renewable and Non-renewable energy resources</a:t>
            </a:r>
          </a:p>
          <a:p>
            <a:pPr marL="342819" indent="-342819" algn="just">
              <a:buFont typeface="Arial" pitchFamily="34" charset="0"/>
              <a:buChar char="•"/>
            </a:pPr>
            <a:endParaRPr lang="en-IN" sz="2800" b="1" dirty="0"/>
          </a:p>
          <a:p>
            <a:pPr marL="342819" indent="-342819" algn="just">
              <a:buFont typeface="Arial" pitchFamily="34" charset="0"/>
              <a:buChar char="•"/>
            </a:pPr>
            <a:r>
              <a:rPr lang="en-IN" sz="2800" b="1" dirty="0"/>
              <a:t>Environmental impacts of conventional energy usage</a:t>
            </a:r>
          </a:p>
          <a:p>
            <a:pPr marL="342819" indent="-342819" algn="just">
              <a:buFont typeface="Arial" pitchFamily="34" charset="0"/>
              <a:buChar char="•"/>
            </a:pPr>
            <a:r>
              <a:rPr lang="en-IN" sz="2800" b="1" dirty="0"/>
              <a:t>Basic concepts of heat and fluid flow useful for energy systems</a:t>
            </a:r>
            <a:endParaRPr sz="2500" b="1" dirty="0">
              <a:latin typeface="Times New Roman" pitchFamily="18" charset="0"/>
              <a:cs typeface="Times New Roman" pitchFamily="18" charset="0"/>
            </a:endParaRPr>
          </a:p>
        </p:txBody>
      </p:sp>
      <p:pic>
        <p:nvPicPr>
          <p:cNvPr id="11" name="Picture 2" descr="C:\Users\Sumit\Desktop\download.png"/>
          <p:cNvPicPr>
            <a:picLocks noChangeAspect="1" noChangeArrowheads="1"/>
          </p:cNvPicPr>
          <p:nvPr/>
        </p:nvPicPr>
        <p:blipFill>
          <a:blip r:embed="rId5"/>
          <a:srcRect/>
          <a:stretch>
            <a:fillRect/>
          </a:stretch>
        </p:blipFill>
        <p:spPr bwMode="auto">
          <a:xfrm>
            <a:off x="304800" y="457201"/>
            <a:ext cx="1447800" cy="685799"/>
          </a:xfrm>
          <a:prstGeom prst="rect">
            <a:avLst/>
          </a:prstGeom>
          <a:noFill/>
        </p:spPr>
      </p:pic>
      <p:sp>
        <p:nvSpPr>
          <p:cNvPr id="13" name="Footer Placeholder 12">
            <a:extLst>
              <a:ext uri="{FF2B5EF4-FFF2-40B4-BE49-F238E27FC236}">
                <a16:creationId xmlns:a16="http://schemas.microsoft.com/office/drawing/2014/main" id="{875DF15B-185F-D5C0-C880-0EFF8AC57C98}"/>
              </a:ext>
            </a:extLst>
          </p:cNvPr>
          <p:cNvSpPr>
            <a:spLocks noGrp="1"/>
          </p:cNvSpPr>
          <p:nvPr>
            <p:ph type="ftr" sz="quarter" idx="5"/>
          </p:nvPr>
        </p:nvSpPr>
        <p:spPr/>
        <p:txBody>
          <a:bodyPr/>
          <a:lstStyle/>
          <a:p>
            <a:r>
              <a:rPr lang="sv-SE" dirty="0"/>
              <a:t>Mr. Vikas Kumar                  RER (KOE-074)                   Unit- 2</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49672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Solar spectrum(CO2)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grpSp>
        <p:nvGrpSpPr>
          <p:cNvPr id="10" name="object 2"/>
          <p:cNvGrpSpPr/>
          <p:nvPr/>
        </p:nvGrpSpPr>
        <p:grpSpPr>
          <a:xfrm>
            <a:off x="972431" y="1685298"/>
            <a:ext cx="8781169" cy="4495800"/>
            <a:chOff x="631240" y="309204"/>
            <a:chExt cx="8089265" cy="4495800"/>
          </a:xfrm>
        </p:grpSpPr>
        <p:sp>
          <p:nvSpPr>
            <p:cNvPr id="11" name="object 3"/>
            <p:cNvSpPr/>
            <p:nvPr/>
          </p:nvSpPr>
          <p:spPr>
            <a:xfrm>
              <a:off x="631240" y="2139391"/>
              <a:ext cx="6343522" cy="347776"/>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 name="object 4"/>
            <p:cNvSpPr/>
            <p:nvPr/>
          </p:nvSpPr>
          <p:spPr>
            <a:xfrm>
              <a:off x="631240" y="2871216"/>
              <a:ext cx="406908" cy="347472"/>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3" name="object 5"/>
            <p:cNvSpPr/>
            <p:nvPr/>
          </p:nvSpPr>
          <p:spPr>
            <a:xfrm>
              <a:off x="974140" y="2871216"/>
              <a:ext cx="7746365" cy="347472"/>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4" name="object 6"/>
            <p:cNvSpPr/>
            <p:nvPr/>
          </p:nvSpPr>
          <p:spPr>
            <a:xfrm>
              <a:off x="974140" y="3236925"/>
              <a:ext cx="6271768" cy="347776"/>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5" name="object 7"/>
            <p:cNvSpPr/>
            <p:nvPr/>
          </p:nvSpPr>
          <p:spPr>
            <a:xfrm>
              <a:off x="631240" y="3968800"/>
              <a:ext cx="406908" cy="347472"/>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6" name="object 8"/>
            <p:cNvSpPr/>
            <p:nvPr/>
          </p:nvSpPr>
          <p:spPr>
            <a:xfrm>
              <a:off x="974140" y="3968800"/>
              <a:ext cx="7542276" cy="347472"/>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3" name="object 9"/>
            <p:cNvSpPr/>
            <p:nvPr/>
          </p:nvSpPr>
          <p:spPr>
            <a:xfrm>
              <a:off x="974140" y="4334560"/>
              <a:ext cx="5681725" cy="347776"/>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4" name="object 10"/>
            <p:cNvSpPr/>
            <p:nvPr/>
          </p:nvSpPr>
          <p:spPr>
            <a:xfrm>
              <a:off x="5121529" y="804113"/>
              <a:ext cx="1315085" cy="347776"/>
            </a:xfrm>
            <a:prstGeom prst="rect">
              <a:avLst/>
            </a:prstGeom>
            <a:blipFill>
              <a:blip r:embed="rId1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5" name="object 11"/>
            <p:cNvSpPr/>
            <p:nvPr/>
          </p:nvSpPr>
          <p:spPr>
            <a:xfrm>
              <a:off x="6374256" y="804113"/>
              <a:ext cx="1827530" cy="347776"/>
            </a:xfrm>
            <a:prstGeom prst="rect">
              <a:avLst/>
            </a:prstGeom>
            <a:blipFill>
              <a:blip r:embed="rId1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6" name="object 12"/>
            <p:cNvSpPr/>
            <p:nvPr/>
          </p:nvSpPr>
          <p:spPr>
            <a:xfrm>
              <a:off x="5121529" y="1170178"/>
              <a:ext cx="2855722" cy="347472"/>
            </a:xfrm>
            <a:prstGeom prst="rect">
              <a:avLst/>
            </a:prstGeom>
            <a:blipFill>
              <a:blip r:embed="rId1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7" name="object 13"/>
            <p:cNvSpPr/>
            <p:nvPr/>
          </p:nvSpPr>
          <p:spPr>
            <a:xfrm>
              <a:off x="1546098" y="364744"/>
              <a:ext cx="1569085" cy="1524635"/>
            </a:xfrm>
            <a:custGeom>
              <a:avLst/>
              <a:gdLst/>
              <a:ahLst/>
              <a:cxnLst/>
              <a:rect l="l" t="t" r="r" b="b"/>
              <a:pathLst>
                <a:path w="1569085" h="1524635">
                  <a:moveTo>
                    <a:pt x="0" y="762126"/>
                  </a:moveTo>
                  <a:lnTo>
                    <a:pt x="1543" y="713932"/>
                  </a:lnTo>
                  <a:lnTo>
                    <a:pt x="6111" y="666533"/>
                  </a:lnTo>
                  <a:lnTo>
                    <a:pt x="13612" y="620020"/>
                  </a:lnTo>
                  <a:lnTo>
                    <a:pt x="23954" y="574482"/>
                  </a:lnTo>
                  <a:lnTo>
                    <a:pt x="37046" y="530007"/>
                  </a:lnTo>
                  <a:lnTo>
                    <a:pt x="52795" y="486686"/>
                  </a:lnTo>
                  <a:lnTo>
                    <a:pt x="71111" y="444608"/>
                  </a:lnTo>
                  <a:lnTo>
                    <a:pt x="91900" y="403861"/>
                  </a:lnTo>
                  <a:lnTo>
                    <a:pt x="115072" y="364536"/>
                  </a:lnTo>
                  <a:lnTo>
                    <a:pt x="140533" y="326721"/>
                  </a:lnTo>
                  <a:lnTo>
                    <a:pt x="168194" y="290507"/>
                  </a:lnTo>
                  <a:lnTo>
                    <a:pt x="197961" y="255981"/>
                  </a:lnTo>
                  <a:lnTo>
                    <a:pt x="229742" y="223234"/>
                  </a:lnTo>
                  <a:lnTo>
                    <a:pt x="263447" y="192354"/>
                  </a:lnTo>
                  <a:lnTo>
                    <a:pt x="298983" y="163432"/>
                  </a:lnTo>
                  <a:lnTo>
                    <a:pt x="336259" y="136556"/>
                  </a:lnTo>
                  <a:lnTo>
                    <a:pt x="375182" y="111816"/>
                  </a:lnTo>
                  <a:lnTo>
                    <a:pt x="415661" y="89301"/>
                  </a:lnTo>
                  <a:lnTo>
                    <a:pt x="457603" y="69100"/>
                  </a:lnTo>
                  <a:lnTo>
                    <a:pt x="500918" y="51303"/>
                  </a:lnTo>
                  <a:lnTo>
                    <a:pt x="545513" y="35999"/>
                  </a:lnTo>
                  <a:lnTo>
                    <a:pt x="591297" y="23278"/>
                  </a:lnTo>
                  <a:lnTo>
                    <a:pt x="638177" y="13227"/>
                  </a:lnTo>
                  <a:lnTo>
                    <a:pt x="686062" y="5938"/>
                  </a:lnTo>
                  <a:lnTo>
                    <a:pt x="734860" y="1499"/>
                  </a:lnTo>
                  <a:lnTo>
                    <a:pt x="784479" y="0"/>
                  </a:lnTo>
                  <a:lnTo>
                    <a:pt x="834098" y="1499"/>
                  </a:lnTo>
                  <a:lnTo>
                    <a:pt x="882897" y="5938"/>
                  </a:lnTo>
                  <a:lnTo>
                    <a:pt x="930785" y="13227"/>
                  </a:lnTo>
                  <a:lnTo>
                    <a:pt x="977668" y="23278"/>
                  </a:lnTo>
                  <a:lnTo>
                    <a:pt x="1023456" y="35999"/>
                  </a:lnTo>
                  <a:lnTo>
                    <a:pt x="1068056" y="51303"/>
                  </a:lnTo>
                  <a:lnTo>
                    <a:pt x="1111376" y="69100"/>
                  </a:lnTo>
                  <a:lnTo>
                    <a:pt x="1153325" y="89301"/>
                  </a:lnTo>
                  <a:lnTo>
                    <a:pt x="1193810" y="111816"/>
                  </a:lnTo>
                  <a:lnTo>
                    <a:pt x="1232740" y="136556"/>
                  </a:lnTo>
                  <a:lnTo>
                    <a:pt x="1270022" y="163432"/>
                  </a:lnTo>
                  <a:lnTo>
                    <a:pt x="1305566" y="192354"/>
                  </a:lnTo>
                  <a:lnTo>
                    <a:pt x="1339278" y="223234"/>
                  </a:lnTo>
                  <a:lnTo>
                    <a:pt x="1371067" y="255981"/>
                  </a:lnTo>
                  <a:lnTo>
                    <a:pt x="1400841" y="290507"/>
                  </a:lnTo>
                  <a:lnTo>
                    <a:pt x="1428509" y="326721"/>
                  </a:lnTo>
                  <a:lnTo>
                    <a:pt x="1453977" y="364536"/>
                  </a:lnTo>
                  <a:lnTo>
                    <a:pt x="1477155" y="403861"/>
                  </a:lnTo>
                  <a:lnTo>
                    <a:pt x="1497951" y="444608"/>
                  </a:lnTo>
                  <a:lnTo>
                    <a:pt x="1516271" y="486686"/>
                  </a:lnTo>
                  <a:lnTo>
                    <a:pt x="1532026" y="530007"/>
                  </a:lnTo>
                  <a:lnTo>
                    <a:pt x="1545122" y="574482"/>
                  </a:lnTo>
                  <a:lnTo>
                    <a:pt x="1555468" y="620020"/>
                  </a:lnTo>
                  <a:lnTo>
                    <a:pt x="1562971" y="666533"/>
                  </a:lnTo>
                  <a:lnTo>
                    <a:pt x="1567541" y="713932"/>
                  </a:lnTo>
                  <a:lnTo>
                    <a:pt x="1569085" y="762126"/>
                  </a:lnTo>
                  <a:lnTo>
                    <a:pt x="1567541" y="810321"/>
                  </a:lnTo>
                  <a:lnTo>
                    <a:pt x="1562971" y="857720"/>
                  </a:lnTo>
                  <a:lnTo>
                    <a:pt x="1555468" y="904233"/>
                  </a:lnTo>
                  <a:lnTo>
                    <a:pt x="1545122" y="949771"/>
                  </a:lnTo>
                  <a:lnTo>
                    <a:pt x="1532026" y="994246"/>
                  </a:lnTo>
                  <a:lnTo>
                    <a:pt x="1516271" y="1037567"/>
                  </a:lnTo>
                  <a:lnTo>
                    <a:pt x="1497951" y="1079645"/>
                  </a:lnTo>
                  <a:lnTo>
                    <a:pt x="1477155" y="1120392"/>
                  </a:lnTo>
                  <a:lnTo>
                    <a:pt x="1453977" y="1159717"/>
                  </a:lnTo>
                  <a:lnTo>
                    <a:pt x="1428509" y="1197532"/>
                  </a:lnTo>
                  <a:lnTo>
                    <a:pt x="1400841" y="1233746"/>
                  </a:lnTo>
                  <a:lnTo>
                    <a:pt x="1371067" y="1268272"/>
                  </a:lnTo>
                  <a:lnTo>
                    <a:pt x="1339278" y="1301019"/>
                  </a:lnTo>
                  <a:lnTo>
                    <a:pt x="1305566" y="1331899"/>
                  </a:lnTo>
                  <a:lnTo>
                    <a:pt x="1270022" y="1360821"/>
                  </a:lnTo>
                  <a:lnTo>
                    <a:pt x="1232740" y="1387697"/>
                  </a:lnTo>
                  <a:lnTo>
                    <a:pt x="1193810" y="1412437"/>
                  </a:lnTo>
                  <a:lnTo>
                    <a:pt x="1153325" y="1434952"/>
                  </a:lnTo>
                  <a:lnTo>
                    <a:pt x="1111376" y="1455153"/>
                  </a:lnTo>
                  <a:lnTo>
                    <a:pt x="1068056" y="1472950"/>
                  </a:lnTo>
                  <a:lnTo>
                    <a:pt x="1023456" y="1488254"/>
                  </a:lnTo>
                  <a:lnTo>
                    <a:pt x="977668" y="1500975"/>
                  </a:lnTo>
                  <a:lnTo>
                    <a:pt x="930785" y="1511026"/>
                  </a:lnTo>
                  <a:lnTo>
                    <a:pt x="882897" y="1518315"/>
                  </a:lnTo>
                  <a:lnTo>
                    <a:pt x="834098" y="1522754"/>
                  </a:lnTo>
                  <a:lnTo>
                    <a:pt x="784479" y="1524253"/>
                  </a:lnTo>
                  <a:lnTo>
                    <a:pt x="734860" y="1522754"/>
                  </a:lnTo>
                  <a:lnTo>
                    <a:pt x="686062" y="1518315"/>
                  </a:lnTo>
                  <a:lnTo>
                    <a:pt x="638177" y="1511026"/>
                  </a:lnTo>
                  <a:lnTo>
                    <a:pt x="591297" y="1500975"/>
                  </a:lnTo>
                  <a:lnTo>
                    <a:pt x="545513" y="1488254"/>
                  </a:lnTo>
                  <a:lnTo>
                    <a:pt x="500918" y="1472950"/>
                  </a:lnTo>
                  <a:lnTo>
                    <a:pt x="457603" y="1455153"/>
                  </a:lnTo>
                  <a:lnTo>
                    <a:pt x="415661" y="1434952"/>
                  </a:lnTo>
                  <a:lnTo>
                    <a:pt x="375182" y="1412437"/>
                  </a:lnTo>
                  <a:lnTo>
                    <a:pt x="336259" y="1387697"/>
                  </a:lnTo>
                  <a:lnTo>
                    <a:pt x="298983" y="1360821"/>
                  </a:lnTo>
                  <a:lnTo>
                    <a:pt x="263447" y="1331899"/>
                  </a:lnTo>
                  <a:lnTo>
                    <a:pt x="229743" y="1301019"/>
                  </a:lnTo>
                  <a:lnTo>
                    <a:pt x="197961" y="1268272"/>
                  </a:lnTo>
                  <a:lnTo>
                    <a:pt x="168194" y="1233746"/>
                  </a:lnTo>
                  <a:lnTo>
                    <a:pt x="140533" y="1197532"/>
                  </a:lnTo>
                  <a:lnTo>
                    <a:pt x="115072" y="1159717"/>
                  </a:lnTo>
                  <a:lnTo>
                    <a:pt x="91900" y="1120392"/>
                  </a:lnTo>
                  <a:lnTo>
                    <a:pt x="71111" y="1079645"/>
                  </a:lnTo>
                  <a:lnTo>
                    <a:pt x="52795" y="1037567"/>
                  </a:lnTo>
                  <a:lnTo>
                    <a:pt x="37046" y="994246"/>
                  </a:lnTo>
                  <a:lnTo>
                    <a:pt x="23954" y="949771"/>
                  </a:lnTo>
                  <a:lnTo>
                    <a:pt x="13612" y="904233"/>
                  </a:lnTo>
                  <a:lnTo>
                    <a:pt x="6111" y="857720"/>
                  </a:lnTo>
                  <a:lnTo>
                    <a:pt x="1543" y="810321"/>
                  </a:lnTo>
                  <a:lnTo>
                    <a:pt x="0" y="762126"/>
                  </a:lnTo>
                  <a:close/>
                </a:path>
                <a:path w="1569085" h="1524635">
                  <a:moveTo>
                    <a:pt x="227457" y="762126"/>
                  </a:moveTo>
                  <a:lnTo>
                    <a:pt x="229472" y="716095"/>
                  </a:lnTo>
                  <a:lnTo>
                    <a:pt x="235410" y="671153"/>
                  </a:lnTo>
                  <a:lnTo>
                    <a:pt x="245104" y="627459"/>
                  </a:lnTo>
                  <a:lnTo>
                    <a:pt x="258390" y="585175"/>
                  </a:lnTo>
                  <a:lnTo>
                    <a:pt x="275103" y="544458"/>
                  </a:lnTo>
                  <a:lnTo>
                    <a:pt x="295079" y="505471"/>
                  </a:lnTo>
                  <a:lnTo>
                    <a:pt x="318151" y="468372"/>
                  </a:lnTo>
                  <a:lnTo>
                    <a:pt x="344157" y="433321"/>
                  </a:lnTo>
                  <a:lnTo>
                    <a:pt x="372929" y="400479"/>
                  </a:lnTo>
                  <a:lnTo>
                    <a:pt x="404305" y="370006"/>
                  </a:lnTo>
                  <a:lnTo>
                    <a:pt x="438118" y="342061"/>
                  </a:lnTo>
                  <a:lnTo>
                    <a:pt x="474205" y="316805"/>
                  </a:lnTo>
                  <a:lnTo>
                    <a:pt x="512399" y="294397"/>
                  </a:lnTo>
                  <a:lnTo>
                    <a:pt x="552537" y="274998"/>
                  </a:lnTo>
                  <a:lnTo>
                    <a:pt x="594453" y="258767"/>
                  </a:lnTo>
                  <a:lnTo>
                    <a:pt x="637983" y="245864"/>
                  </a:lnTo>
                  <a:lnTo>
                    <a:pt x="682961" y="236450"/>
                  </a:lnTo>
                  <a:lnTo>
                    <a:pt x="729223" y="230684"/>
                  </a:lnTo>
                  <a:lnTo>
                    <a:pt x="776604" y="228726"/>
                  </a:lnTo>
                  <a:lnTo>
                    <a:pt x="824005" y="230684"/>
                  </a:lnTo>
                  <a:lnTo>
                    <a:pt x="870284" y="236450"/>
                  </a:lnTo>
                  <a:lnTo>
                    <a:pt x="915277" y="245864"/>
                  </a:lnTo>
                  <a:lnTo>
                    <a:pt x="958821" y="258767"/>
                  </a:lnTo>
                  <a:lnTo>
                    <a:pt x="1000748" y="274998"/>
                  </a:lnTo>
                  <a:lnTo>
                    <a:pt x="1040896" y="294397"/>
                  </a:lnTo>
                  <a:lnTo>
                    <a:pt x="1079099" y="316805"/>
                  </a:lnTo>
                  <a:lnTo>
                    <a:pt x="1115193" y="342061"/>
                  </a:lnTo>
                  <a:lnTo>
                    <a:pt x="1149013" y="370006"/>
                  </a:lnTo>
                  <a:lnTo>
                    <a:pt x="1180393" y="400479"/>
                  </a:lnTo>
                  <a:lnTo>
                    <a:pt x="1209170" y="433321"/>
                  </a:lnTo>
                  <a:lnTo>
                    <a:pt x="1235178" y="468372"/>
                  </a:lnTo>
                  <a:lnTo>
                    <a:pt x="1258253" y="505471"/>
                  </a:lnTo>
                  <a:lnTo>
                    <a:pt x="1278230" y="544458"/>
                  </a:lnTo>
                  <a:lnTo>
                    <a:pt x="1294945" y="585175"/>
                  </a:lnTo>
                  <a:lnTo>
                    <a:pt x="1308232" y="627459"/>
                  </a:lnTo>
                  <a:lnTo>
                    <a:pt x="1317926" y="671153"/>
                  </a:lnTo>
                  <a:lnTo>
                    <a:pt x="1323864" y="716095"/>
                  </a:lnTo>
                  <a:lnTo>
                    <a:pt x="1325880" y="762126"/>
                  </a:lnTo>
                  <a:lnTo>
                    <a:pt x="1323864" y="808159"/>
                  </a:lnTo>
                  <a:lnTo>
                    <a:pt x="1317926" y="853104"/>
                  </a:lnTo>
                  <a:lnTo>
                    <a:pt x="1308232" y="896802"/>
                  </a:lnTo>
                  <a:lnTo>
                    <a:pt x="1294945" y="939093"/>
                  </a:lnTo>
                  <a:lnTo>
                    <a:pt x="1278230" y="979817"/>
                  </a:lnTo>
                  <a:lnTo>
                    <a:pt x="1258253" y="1018812"/>
                  </a:lnTo>
                  <a:lnTo>
                    <a:pt x="1235178" y="1055920"/>
                  </a:lnTo>
                  <a:lnTo>
                    <a:pt x="1209170" y="1090980"/>
                  </a:lnTo>
                  <a:lnTo>
                    <a:pt x="1180393" y="1123832"/>
                  </a:lnTo>
                  <a:lnTo>
                    <a:pt x="1149013" y="1154316"/>
                  </a:lnTo>
                  <a:lnTo>
                    <a:pt x="1115193" y="1182270"/>
                  </a:lnTo>
                  <a:lnTo>
                    <a:pt x="1079099" y="1207536"/>
                  </a:lnTo>
                  <a:lnTo>
                    <a:pt x="1040896" y="1229953"/>
                  </a:lnTo>
                  <a:lnTo>
                    <a:pt x="1000748" y="1249361"/>
                  </a:lnTo>
                  <a:lnTo>
                    <a:pt x="958821" y="1265599"/>
                  </a:lnTo>
                  <a:lnTo>
                    <a:pt x="915277" y="1278508"/>
                  </a:lnTo>
                  <a:lnTo>
                    <a:pt x="870284" y="1287926"/>
                  </a:lnTo>
                  <a:lnTo>
                    <a:pt x="824005" y="1293695"/>
                  </a:lnTo>
                  <a:lnTo>
                    <a:pt x="776604" y="1295653"/>
                  </a:lnTo>
                  <a:lnTo>
                    <a:pt x="729223" y="1293695"/>
                  </a:lnTo>
                  <a:lnTo>
                    <a:pt x="682961" y="1287926"/>
                  </a:lnTo>
                  <a:lnTo>
                    <a:pt x="637983" y="1278508"/>
                  </a:lnTo>
                  <a:lnTo>
                    <a:pt x="594453" y="1265599"/>
                  </a:lnTo>
                  <a:lnTo>
                    <a:pt x="552537" y="1249361"/>
                  </a:lnTo>
                  <a:lnTo>
                    <a:pt x="512399" y="1229953"/>
                  </a:lnTo>
                  <a:lnTo>
                    <a:pt x="474205" y="1207536"/>
                  </a:lnTo>
                  <a:lnTo>
                    <a:pt x="438118" y="1182270"/>
                  </a:lnTo>
                  <a:lnTo>
                    <a:pt x="404305" y="1154316"/>
                  </a:lnTo>
                  <a:lnTo>
                    <a:pt x="372929" y="1123832"/>
                  </a:lnTo>
                  <a:lnTo>
                    <a:pt x="344157" y="1090980"/>
                  </a:lnTo>
                  <a:lnTo>
                    <a:pt x="318151" y="1055920"/>
                  </a:lnTo>
                  <a:lnTo>
                    <a:pt x="295079" y="1018812"/>
                  </a:lnTo>
                  <a:lnTo>
                    <a:pt x="275103" y="979817"/>
                  </a:lnTo>
                  <a:lnTo>
                    <a:pt x="258390" y="939093"/>
                  </a:lnTo>
                  <a:lnTo>
                    <a:pt x="245104" y="896802"/>
                  </a:lnTo>
                  <a:lnTo>
                    <a:pt x="235410" y="853104"/>
                  </a:lnTo>
                  <a:lnTo>
                    <a:pt x="229472" y="808159"/>
                  </a:lnTo>
                  <a:lnTo>
                    <a:pt x="227457" y="762126"/>
                  </a:lnTo>
                  <a:close/>
                </a:path>
                <a:path w="1569085" h="1524635">
                  <a:moveTo>
                    <a:pt x="227457" y="655446"/>
                  </a:moveTo>
                  <a:lnTo>
                    <a:pt x="604012" y="777366"/>
                  </a:lnTo>
                </a:path>
                <a:path w="1569085" h="1524635">
                  <a:moveTo>
                    <a:pt x="604012" y="777366"/>
                  </a:moveTo>
                  <a:lnTo>
                    <a:pt x="227457" y="899286"/>
                  </a:lnTo>
                </a:path>
                <a:path w="1569085" h="1524635">
                  <a:moveTo>
                    <a:pt x="1294511" y="655446"/>
                  </a:moveTo>
                  <a:lnTo>
                    <a:pt x="1545590" y="533526"/>
                  </a:lnTo>
                </a:path>
                <a:path w="1569085" h="1524635">
                  <a:moveTo>
                    <a:pt x="1545590" y="1021206"/>
                  </a:moveTo>
                  <a:lnTo>
                    <a:pt x="1294511" y="899286"/>
                  </a:lnTo>
                </a:path>
              </a:pathLst>
            </a:custGeom>
            <a:ln w="38100">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28" name="object 14"/>
            <p:cNvSpPr/>
            <p:nvPr/>
          </p:nvSpPr>
          <p:spPr>
            <a:xfrm>
              <a:off x="1899157" y="1244726"/>
              <a:ext cx="133350" cy="188340"/>
            </a:xfrm>
            <a:prstGeom prst="rect">
              <a:avLst/>
            </a:prstGeom>
            <a:blipFill>
              <a:blip r:embed="rId1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9" name="object 15"/>
            <p:cNvSpPr/>
            <p:nvPr/>
          </p:nvSpPr>
          <p:spPr>
            <a:xfrm>
              <a:off x="1887346" y="837311"/>
              <a:ext cx="145669" cy="248412"/>
            </a:xfrm>
            <a:prstGeom prst="rect">
              <a:avLst/>
            </a:prstGeom>
            <a:blipFill>
              <a:blip r:embed="rId1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0" name="object 16"/>
            <p:cNvSpPr/>
            <p:nvPr/>
          </p:nvSpPr>
          <p:spPr>
            <a:xfrm>
              <a:off x="2064004" y="1031620"/>
              <a:ext cx="1637664" cy="171450"/>
            </a:xfrm>
            <a:custGeom>
              <a:avLst/>
              <a:gdLst/>
              <a:ahLst/>
              <a:cxnLst/>
              <a:rect l="l" t="t" r="r" b="b"/>
              <a:pathLst>
                <a:path w="1637664" h="171450">
                  <a:moveTo>
                    <a:pt x="0" y="60959"/>
                  </a:moveTo>
                  <a:lnTo>
                    <a:pt x="1630807" y="0"/>
                  </a:lnTo>
                </a:path>
                <a:path w="1637664" h="171450">
                  <a:moveTo>
                    <a:pt x="5206" y="171450"/>
                  </a:moveTo>
                  <a:lnTo>
                    <a:pt x="1637410" y="110489"/>
                  </a:lnTo>
                </a:path>
              </a:pathLst>
            </a:custGeom>
            <a:ln w="19050">
              <a:solidFill>
                <a:srgbClr val="FF0000"/>
              </a:solidFill>
              <a:prstDash val="sysDash"/>
            </a:ln>
          </p:spPr>
          <p:txBody>
            <a:bodyPr wrap="square" lIns="0" tIns="0" rIns="0" bIns="0" rtlCol="0"/>
            <a:lstStyle/>
            <a:p>
              <a:endParaRPr>
                <a:latin typeface="Times New Roman" pitchFamily="18" charset="0"/>
                <a:cs typeface="Times New Roman" pitchFamily="18" charset="0"/>
              </a:endParaRPr>
            </a:p>
          </p:txBody>
        </p:sp>
      </p:grpSp>
      <p:pic>
        <p:nvPicPr>
          <p:cNvPr id="32" name="Picture 5" descr="C:\Users\Sumit\Desktop\download.png"/>
          <p:cNvPicPr>
            <a:picLocks noChangeAspect="1" noChangeArrowheads="1"/>
          </p:cNvPicPr>
          <p:nvPr/>
        </p:nvPicPr>
        <p:blipFill>
          <a:blip r:embed="rId15"/>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CB06AD5D-29FE-5D4F-20D8-3D334ADEB97E}"/>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0643" y="537404"/>
            <a:ext cx="5969957"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Black body radiation(CO2)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grpSp>
        <p:nvGrpSpPr>
          <p:cNvPr id="10" name="object 2"/>
          <p:cNvGrpSpPr/>
          <p:nvPr/>
        </p:nvGrpSpPr>
        <p:grpSpPr>
          <a:xfrm>
            <a:off x="820559" y="1275587"/>
            <a:ext cx="8704441" cy="5653840"/>
            <a:chOff x="612579" y="309204"/>
            <a:chExt cx="8305165" cy="4495800"/>
          </a:xfrm>
        </p:grpSpPr>
        <p:sp>
          <p:nvSpPr>
            <p:cNvPr id="11" name="object 3"/>
            <p:cNvSpPr/>
            <p:nvPr/>
          </p:nvSpPr>
          <p:spPr>
            <a:xfrm>
              <a:off x="3597275" y="4343704"/>
              <a:ext cx="2502154" cy="263956"/>
            </a:xfrm>
            <a:prstGeom prst="rect">
              <a:avLst/>
            </a:prstGeom>
            <a:blipFill>
              <a:blip r:embed="rId3" cstate="print"/>
              <a:stretch>
                <a:fillRect/>
              </a:stretch>
            </a:blipFill>
          </p:spPr>
          <p:txBody>
            <a:bodyPr wrap="square" lIns="0" tIns="0" rIns="0" bIns="0" rtlCol="0"/>
            <a:lstStyle/>
            <a:p>
              <a:endParaRPr/>
            </a:p>
          </p:txBody>
        </p:sp>
        <p:sp>
          <p:nvSpPr>
            <p:cNvPr id="12" name="object 4"/>
            <p:cNvSpPr/>
            <p:nvPr/>
          </p:nvSpPr>
          <p:spPr>
            <a:xfrm>
              <a:off x="1388885" y="613550"/>
              <a:ext cx="7168515" cy="2841625"/>
            </a:xfrm>
            <a:custGeom>
              <a:avLst/>
              <a:gdLst/>
              <a:ahLst/>
              <a:cxnLst/>
              <a:rect l="l" t="t" r="r" b="b"/>
              <a:pathLst>
                <a:path w="7168515" h="2841625">
                  <a:moveTo>
                    <a:pt x="52541" y="0"/>
                  </a:moveTo>
                  <a:lnTo>
                    <a:pt x="7168461" y="0"/>
                  </a:lnTo>
                  <a:lnTo>
                    <a:pt x="7168461" y="2811551"/>
                  </a:lnTo>
                  <a:lnTo>
                    <a:pt x="52541" y="2811551"/>
                  </a:lnTo>
                  <a:lnTo>
                    <a:pt x="52541" y="0"/>
                  </a:lnTo>
                </a:path>
                <a:path w="7168515" h="2841625">
                  <a:moveTo>
                    <a:pt x="52541" y="0"/>
                  </a:moveTo>
                  <a:lnTo>
                    <a:pt x="52541" y="2841064"/>
                  </a:lnTo>
                </a:path>
                <a:path w="7168515" h="2841625">
                  <a:moveTo>
                    <a:pt x="0" y="2811551"/>
                  </a:moveTo>
                  <a:lnTo>
                    <a:pt x="52541" y="2811551"/>
                  </a:lnTo>
                </a:path>
                <a:path w="7168515" h="2841625">
                  <a:moveTo>
                    <a:pt x="0" y="2535118"/>
                  </a:moveTo>
                  <a:lnTo>
                    <a:pt x="52541" y="2535118"/>
                  </a:lnTo>
                </a:path>
                <a:path w="7168515" h="2841625">
                  <a:moveTo>
                    <a:pt x="0" y="2249175"/>
                  </a:moveTo>
                  <a:lnTo>
                    <a:pt x="52541" y="2249175"/>
                  </a:lnTo>
                </a:path>
                <a:path w="7168515" h="2841625">
                  <a:moveTo>
                    <a:pt x="0" y="1973136"/>
                  </a:moveTo>
                  <a:lnTo>
                    <a:pt x="52541" y="1973136"/>
                  </a:lnTo>
                </a:path>
                <a:path w="7168515" h="2841625">
                  <a:moveTo>
                    <a:pt x="0" y="1686799"/>
                  </a:moveTo>
                  <a:lnTo>
                    <a:pt x="52541" y="1686799"/>
                  </a:lnTo>
                </a:path>
                <a:path w="7168515" h="2841625">
                  <a:moveTo>
                    <a:pt x="0" y="1410694"/>
                  </a:moveTo>
                  <a:lnTo>
                    <a:pt x="52541" y="1410694"/>
                  </a:lnTo>
                </a:path>
                <a:path w="7168515" h="2841625">
                  <a:moveTo>
                    <a:pt x="0" y="1124751"/>
                  </a:moveTo>
                  <a:lnTo>
                    <a:pt x="52541" y="1124751"/>
                  </a:lnTo>
                </a:path>
                <a:path w="7168515" h="2841625">
                  <a:moveTo>
                    <a:pt x="0" y="848384"/>
                  </a:moveTo>
                  <a:lnTo>
                    <a:pt x="52541" y="848384"/>
                  </a:lnTo>
                </a:path>
                <a:path w="7168515" h="2841625">
                  <a:moveTo>
                    <a:pt x="0" y="562441"/>
                  </a:moveTo>
                  <a:lnTo>
                    <a:pt x="52541" y="562441"/>
                  </a:lnTo>
                </a:path>
                <a:path w="7168515" h="2841625">
                  <a:moveTo>
                    <a:pt x="0" y="286336"/>
                  </a:moveTo>
                  <a:lnTo>
                    <a:pt x="52541" y="286336"/>
                  </a:lnTo>
                </a:path>
                <a:path w="7168515" h="2841625">
                  <a:moveTo>
                    <a:pt x="0" y="0"/>
                  </a:moveTo>
                  <a:lnTo>
                    <a:pt x="52541" y="0"/>
                  </a:lnTo>
                </a:path>
                <a:path w="7168515" h="2841625">
                  <a:moveTo>
                    <a:pt x="52541" y="2811551"/>
                  </a:moveTo>
                  <a:lnTo>
                    <a:pt x="7168461" y="2811551"/>
                  </a:lnTo>
                </a:path>
              </a:pathLst>
            </a:custGeom>
            <a:ln w="34459">
              <a:solidFill>
                <a:srgbClr val="000000"/>
              </a:solidFill>
            </a:ln>
          </p:spPr>
          <p:txBody>
            <a:bodyPr wrap="square" lIns="0" tIns="0" rIns="0" bIns="0" rtlCol="0"/>
            <a:lstStyle/>
            <a:p>
              <a:endParaRPr/>
            </a:p>
          </p:txBody>
        </p:sp>
        <p:sp>
          <p:nvSpPr>
            <p:cNvPr id="13" name="object 5"/>
            <p:cNvSpPr/>
            <p:nvPr/>
          </p:nvSpPr>
          <p:spPr>
            <a:xfrm>
              <a:off x="2605666" y="3439858"/>
              <a:ext cx="5971540" cy="0"/>
            </a:xfrm>
            <a:custGeom>
              <a:avLst/>
              <a:gdLst/>
              <a:ahLst/>
              <a:cxnLst/>
              <a:rect l="l" t="t" r="r" b="b"/>
              <a:pathLst>
                <a:path w="5971540">
                  <a:moveTo>
                    <a:pt x="0" y="0"/>
                  </a:moveTo>
                  <a:lnTo>
                    <a:pt x="39406" y="0"/>
                  </a:lnTo>
                </a:path>
                <a:path w="5971540">
                  <a:moveTo>
                    <a:pt x="1183592" y="0"/>
                  </a:moveTo>
                  <a:lnTo>
                    <a:pt x="1222999" y="0"/>
                  </a:lnTo>
                </a:path>
                <a:path w="5971540">
                  <a:moveTo>
                    <a:pt x="2380671" y="0"/>
                  </a:moveTo>
                  <a:lnTo>
                    <a:pt x="2420078" y="0"/>
                  </a:lnTo>
                </a:path>
                <a:path w="5971540">
                  <a:moveTo>
                    <a:pt x="3564614" y="0"/>
                  </a:moveTo>
                  <a:lnTo>
                    <a:pt x="3604021" y="0"/>
                  </a:lnTo>
                </a:path>
                <a:path w="5971540">
                  <a:moveTo>
                    <a:pt x="4748032" y="0"/>
                  </a:moveTo>
                  <a:lnTo>
                    <a:pt x="4787439" y="0"/>
                  </a:lnTo>
                </a:path>
                <a:path w="5971540">
                  <a:moveTo>
                    <a:pt x="5931976" y="0"/>
                  </a:moveTo>
                  <a:lnTo>
                    <a:pt x="5971382" y="0"/>
                  </a:lnTo>
                </a:path>
              </a:pathLst>
            </a:custGeom>
            <a:ln w="29512">
              <a:solidFill>
                <a:srgbClr val="000000"/>
              </a:solidFill>
            </a:ln>
          </p:spPr>
          <p:txBody>
            <a:bodyPr wrap="square" lIns="0" tIns="0" rIns="0" bIns="0" rtlCol="0"/>
            <a:lstStyle/>
            <a:p>
              <a:endParaRPr/>
            </a:p>
          </p:txBody>
        </p:sp>
        <p:sp>
          <p:nvSpPr>
            <p:cNvPr id="14" name="object 6"/>
            <p:cNvSpPr/>
            <p:nvPr/>
          </p:nvSpPr>
          <p:spPr>
            <a:xfrm>
              <a:off x="1467697" y="3425102"/>
              <a:ext cx="26670" cy="0"/>
            </a:xfrm>
            <a:custGeom>
              <a:avLst/>
              <a:gdLst/>
              <a:ahLst/>
              <a:cxnLst/>
              <a:rect l="l" t="t" r="r" b="b"/>
              <a:pathLst>
                <a:path w="26669">
                  <a:moveTo>
                    <a:pt x="0" y="0"/>
                  </a:moveTo>
                  <a:lnTo>
                    <a:pt x="26270" y="0"/>
                  </a:lnTo>
                </a:path>
              </a:pathLst>
            </a:custGeom>
            <a:ln w="29512">
              <a:solidFill>
                <a:srgbClr val="000000"/>
              </a:solidFill>
            </a:ln>
          </p:spPr>
          <p:txBody>
            <a:bodyPr wrap="square" lIns="0" tIns="0" rIns="0" bIns="0" rtlCol="0"/>
            <a:lstStyle/>
            <a:p>
              <a:endParaRPr/>
            </a:p>
          </p:txBody>
        </p:sp>
        <p:sp>
          <p:nvSpPr>
            <p:cNvPr id="15" name="object 7"/>
            <p:cNvSpPr/>
            <p:nvPr/>
          </p:nvSpPr>
          <p:spPr>
            <a:xfrm>
              <a:off x="1493968" y="3425102"/>
              <a:ext cx="13335" cy="0"/>
            </a:xfrm>
            <a:custGeom>
              <a:avLst/>
              <a:gdLst/>
              <a:ahLst/>
              <a:cxnLst/>
              <a:rect l="l" t="t" r="r" b="b"/>
              <a:pathLst>
                <a:path w="13334">
                  <a:moveTo>
                    <a:pt x="6567" y="-14756"/>
                  </a:moveTo>
                  <a:lnTo>
                    <a:pt x="6567" y="14756"/>
                  </a:lnTo>
                </a:path>
              </a:pathLst>
            </a:custGeom>
            <a:ln w="13135">
              <a:solidFill>
                <a:srgbClr val="000000"/>
              </a:solidFill>
            </a:ln>
          </p:spPr>
          <p:txBody>
            <a:bodyPr wrap="square" lIns="0" tIns="0" rIns="0" bIns="0" rtlCol="0"/>
            <a:lstStyle/>
            <a:p>
              <a:endParaRPr/>
            </a:p>
          </p:txBody>
        </p:sp>
        <p:sp>
          <p:nvSpPr>
            <p:cNvPr id="16" name="object 8"/>
            <p:cNvSpPr/>
            <p:nvPr/>
          </p:nvSpPr>
          <p:spPr>
            <a:xfrm>
              <a:off x="1507104" y="3425102"/>
              <a:ext cx="105410" cy="0"/>
            </a:xfrm>
            <a:custGeom>
              <a:avLst/>
              <a:gdLst/>
              <a:ahLst/>
              <a:cxnLst/>
              <a:rect l="l" t="t" r="r" b="b"/>
              <a:pathLst>
                <a:path w="105409">
                  <a:moveTo>
                    <a:pt x="0" y="0"/>
                  </a:moveTo>
                  <a:lnTo>
                    <a:pt x="26270" y="0"/>
                  </a:lnTo>
                </a:path>
                <a:path w="105409">
                  <a:moveTo>
                    <a:pt x="26270" y="0"/>
                  </a:moveTo>
                  <a:lnTo>
                    <a:pt x="52541" y="0"/>
                  </a:lnTo>
                </a:path>
                <a:path w="105409">
                  <a:moveTo>
                    <a:pt x="52541" y="0"/>
                  </a:moveTo>
                  <a:lnTo>
                    <a:pt x="78812" y="0"/>
                  </a:lnTo>
                </a:path>
                <a:path w="105409">
                  <a:moveTo>
                    <a:pt x="78812" y="0"/>
                  </a:moveTo>
                  <a:lnTo>
                    <a:pt x="105083" y="0"/>
                  </a:lnTo>
                </a:path>
              </a:pathLst>
            </a:custGeom>
            <a:ln w="34459">
              <a:solidFill>
                <a:srgbClr val="000000"/>
              </a:solidFill>
            </a:ln>
          </p:spPr>
          <p:txBody>
            <a:bodyPr wrap="square" lIns="0" tIns="0" rIns="0" bIns="0" rtlCol="0"/>
            <a:lstStyle/>
            <a:p>
              <a:endParaRPr/>
            </a:p>
          </p:txBody>
        </p:sp>
        <p:sp>
          <p:nvSpPr>
            <p:cNvPr id="23" name="object 9"/>
            <p:cNvSpPr/>
            <p:nvPr/>
          </p:nvSpPr>
          <p:spPr>
            <a:xfrm>
              <a:off x="1612187" y="3425102"/>
              <a:ext cx="13970" cy="0"/>
            </a:xfrm>
            <a:custGeom>
              <a:avLst/>
              <a:gdLst/>
              <a:ahLst/>
              <a:cxnLst/>
              <a:rect l="l" t="t" r="r" b="b"/>
              <a:pathLst>
                <a:path w="13969">
                  <a:moveTo>
                    <a:pt x="6786" y="-14756"/>
                  </a:moveTo>
                  <a:lnTo>
                    <a:pt x="6786" y="14756"/>
                  </a:lnTo>
                </a:path>
              </a:pathLst>
            </a:custGeom>
            <a:ln w="13573">
              <a:solidFill>
                <a:srgbClr val="000000"/>
              </a:solidFill>
            </a:ln>
          </p:spPr>
          <p:txBody>
            <a:bodyPr wrap="square" lIns="0" tIns="0" rIns="0" bIns="0" rtlCol="0"/>
            <a:lstStyle/>
            <a:p>
              <a:endParaRPr/>
            </a:p>
          </p:txBody>
        </p:sp>
        <p:sp>
          <p:nvSpPr>
            <p:cNvPr id="24" name="object 10"/>
            <p:cNvSpPr/>
            <p:nvPr/>
          </p:nvSpPr>
          <p:spPr>
            <a:xfrm>
              <a:off x="1625761" y="1106735"/>
              <a:ext cx="4564380" cy="2318385"/>
            </a:xfrm>
            <a:custGeom>
              <a:avLst/>
              <a:gdLst/>
              <a:ahLst/>
              <a:cxnLst/>
              <a:rect l="l" t="t" r="r" b="b"/>
              <a:pathLst>
                <a:path w="4564380" h="2318385">
                  <a:moveTo>
                    <a:pt x="0" y="2318366"/>
                  </a:moveTo>
                  <a:lnTo>
                    <a:pt x="26270" y="2318366"/>
                  </a:lnTo>
                </a:path>
                <a:path w="4564380" h="2318385">
                  <a:moveTo>
                    <a:pt x="26270" y="2318366"/>
                  </a:moveTo>
                  <a:lnTo>
                    <a:pt x="52541" y="2308200"/>
                  </a:lnTo>
                </a:path>
                <a:path w="4564380" h="2318385">
                  <a:moveTo>
                    <a:pt x="52541" y="2308200"/>
                  </a:moveTo>
                  <a:lnTo>
                    <a:pt x="78812" y="2288525"/>
                  </a:lnTo>
                </a:path>
                <a:path w="4564380" h="2318385">
                  <a:moveTo>
                    <a:pt x="78812" y="2288525"/>
                  </a:moveTo>
                  <a:lnTo>
                    <a:pt x="91948" y="2268850"/>
                  </a:lnTo>
                  <a:lnTo>
                    <a:pt x="105083" y="2249175"/>
                  </a:lnTo>
                </a:path>
                <a:path w="4564380" h="2318385">
                  <a:moveTo>
                    <a:pt x="105083" y="2249175"/>
                  </a:moveTo>
                  <a:lnTo>
                    <a:pt x="105083" y="2219663"/>
                  </a:lnTo>
                  <a:lnTo>
                    <a:pt x="118219" y="2179985"/>
                  </a:lnTo>
                </a:path>
                <a:path w="4564380" h="2318385">
                  <a:moveTo>
                    <a:pt x="118219" y="2179985"/>
                  </a:moveTo>
                  <a:lnTo>
                    <a:pt x="131354" y="2140635"/>
                  </a:lnTo>
                  <a:lnTo>
                    <a:pt x="144490" y="2091448"/>
                  </a:lnTo>
                </a:path>
                <a:path w="4564380" h="2318385">
                  <a:moveTo>
                    <a:pt x="144490" y="2091448"/>
                  </a:moveTo>
                  <a:lnTo>
                    <a:pt x="144490" y="2071773"/>
                  </a:lnTo>
                  <a:lnTo>
                    <a:pt x="157625" y="2051770"/>
                  </a:lnTo>
                  <a:lnTo>
                    <a:pt x="157625" y="2012420"/>
                  </a:lnTo>
                  <a:lnTo>
                    <a:pt x="170761" y="1973070"/>
                  </a:lnTo>
                </a:path>
                <a:path w="4564380" h="2318385">
                  <a:moveTo>
                    <a:pt x="170761" y="1973070"/>
                  </a:moveTo>
                  <a:lnTo>
                    <a:pt x="183896" y="1903880"/>
                  </a:lnTo>
                  <a:lnTo>
                    <a:pt x="197031" y="1815015"/>
                  </a:lnTo>
                  <a:lnTo>
                    <a:pt x="197031" y="1716640"/>
                  </a:lnTo>
                  <a:lnTo>
                    <a:pt x="210167" y="1608100"/>
                  </a:lnTo>
                  <a:lnTo>
                    <a:pt x="236438" y="1489787"/>
                  </a:lnTo>
                  <a:lnTo>
                    <a:pt x="249573" y="1371344"/>
                  </a:lnTo>
                  <a:lnTo>
                    <a:pt x="288892" y="1124751"/>
                  </a:lnTo>
                </a:path>
                <a:path w="4564380" h="2318385">
                  <a:moveTo>
                    <a:pt x="288892" y="1124751"/>
                  </a:moveTo>
                  <a:lnTo>
                    <a:pt x="315163" y="996602"/>
                  </a:lnTo>
                  <a:lnTo>
                    <a:pt x="341959" y="838546"/>
                  </a:lnTo>
                  <a:lnTo>
                    <a:pt x="368230" y="680753"/>
                  </a:lnTo>
                  <a:lnTo>
                    <a:pt x="394501" y="513254"/>
                  </a:lnTo>
                  <a:lnTo>
                    <a:pt x="433908" y="365036"/>
                  </a:lnTo>
                  <a:lnTo>
                    <a:pt x="460179" y="226917"/>
                  </a:lnTo>
                  <a:lnTo>
                    <a:pt x="473314" y="167892"/>
                  </a:lnTo>
                  <a:lnTo>
                    <a:pt x="499585" y="118443"/>
                  </a:lnTo>
                  <a:lnTo>
                    <a:pt x="512720" y="69255"/>
                  </a:lnTo>
                  <a:lnTo>
                    <a:pt x="525856" y="39743"/>
                  </a:lnTo>
                </a:path>
                <a:path w="4564380" h="2318385">
                  <a:moveTo>
                    <a:pt x="525856" y="39743"/>
                  </a:moveTo>
                  <a:lnTo>
                    <a:pt x="538991" y="19674"/>
                  </a:lnTo>
                  <a:lnTo>
                    <a:pt x="552127" y="9837"/>
                  </a:lnTo>
                  <a:lnTo>
                    <a:pt x="578398" y="0"/>
                  </a:lnTo>
                  <a:lnTo>
                    <a:pt x="617804" y="19674"/>
                  </a:lnTo>
                  <a:lnTo>
                    <a:pt x="644075" y="49580"/>
                  </a:lnTo>
                  <a:lnTo>
                    <a:pt x="670871" y="98768"/>
                  </a:lnTo>
                  <a:lnTo>
                    <a:pt x="710278" y="147955"/>
                  </a:lnTo>
                  <a:lnTo>
                    <a:pt x="736549" y="197405"/>
                  </a:lnTo>
                  <a:lnTo>
                    <a:pt x="762820" y="236755"/>
                  </a:lnTo>
                </a:path>
                <a:path w="4564380" h="2318385">
                  <a:moveTo>
                    <a:pt x="762820" y="236755"/>
                  </a:moveTo>
                  <a:lnTo>
                    <a:pt x="789091" y="286336"/>
                  </a:lnTo>
                  <a:lnTo>
                    <a:pt x="815362" y="345361"/>
                  </a:lnTo>
                  <a:lnTo>
                    <a:pt x="881039" y="483348"/>
                  </a:lnTo>
                  <a:lnTo>
                    <a:pt x="933581" y="631566"/>
                  </a:lnTo>
                  <a:lnTo>
                    <a:pt x="973337" y="700428"/>
                  </a:lnTo>
                  <a:lnTo>
                    <a:pt x="999608" y="769684"/>
                  </a:lnTo>
                </a:path>
                <a:path w="4564380" h="2318385">
                  <a:moveTo>
                    <a:pt x="999608" y="769684"/>
                  </a:moveTo>
                  <a:lnTo>
                    <a:pt x="1117828" y="1006439"/>
                  </a:lnTo>
                  <a:lnTo>
                    <a:pt x="1170369" y="1124751"/>
                  </a:lnTo>
                  <a:lnTo>
                    <a:pt x="1236047" y="1223126"/>
                  </a:lnTo>
                </a:path>
                <a:path w="4564380" h="2318385">
                  <a:moveTo>
                    <a:pt x="1236047" y="1223126"/>
                  </a:moveTo>
                  <a:lnTo>
                    <a:pt x="1288589" y="1312057"/>
                  </a:lnTo>
                  <a:lnTo>
                    <a:pt x="1354791" y="1400857"/>
                  </a:lnTo>
                  <a:lnTo>
                    <a:pt x="1473011" y="1548747"/>
                  </a:lnTo>
                </a:path>
                <a:path w="4564380" h="2318385">
                  <a:moveTo>
                    <a:pt x="1473011" y="1548747"/>
                  </a:moveTo>
                  <a:lnTo>
                    <a:pt x="1591230" y="1676962"/>
                  </a:lnTo>
                  <a:lnTo>
                    <a:pt x="1709799" y="1775665"/>
                  </a:lnTo>
                </a:path>
                <a:path w="4564380" h="2318385">
                  <a:moveTo>
                    <a:pt x="1709799" y="1775665"/>
                  </a:moveTo>
                  <a:lnTo>
                    <a:pt x="1828018" y="1854692"/>
                  </a:lnTo>
                  <a:lnTo>
                    <a:pt x="1946238" y="1923555"/>
                  </a:lnTo>
                </a:path>
                <a:path w="4564380" h="2318385">
                  <a:moveTo>
                    <a:pt x="1946238" y="1923555"/>
                  </a:moveTo>
                  <a:lnTo>
                    <a:pt x="2064982" y="1982908"/>
                  </a:lnTo>
                  <a:lnTo>
                    <a:pt x="2183201" y="2032095"/>
                  </a:lnTo>
                </a:path>
                <a:path w="4564380" h="2318385">
                  <a:moveTo>
                    <a:pt x="2183201" y="2032095"/>
                  </a:moveTo>
                  <a:lnTo>
                    <a:pt x="2301771" y="2071773"/>
                  </a:lnTo>
                  <a:lnTo>
                    <a:pt x="2419990" y="2101285"/>
                  </a:lnTo>
                </a:path>
                <a:path w="4564380" h="2318385">
                  <a:moveTo>
                    <a:pt x="2419990" y="2101285"/>
                  </a:moveTo>
                  <a:lnTo>
                    <a:pt x="2656954" y="2150473"/>
                  </a:lnTo>
                </a:path>
                <a:path w="4564380" h="2318385">
                  <a:moveTo>
                    <a:pt x="2656954" y="2150473"/>
                  </a:moveTo>
                  <a:lnTo>
                    <a:pt x="2893392" y="2189823"/>
                  </a:lnTo>
                </a:path>
                <a:path w="4564380" h="2318385">
                  <a:moveTo>
                    <a:pt x="2893392" y="2189823"/>
                  </a:moveTo>
                  <a:lnTo>
                    <a:pt x="3130181" y="2219663"/>
                  </a:lnTo>
                </a:path>
                <a:path w="4564380" h="2318385">
                  <a:moveTo>
                    <a:pt x="3130181" y="2219663"/>
                  </a:moveTo>
                  <a:lnTo>
                    <a:pt x="3169587" y="2219663"/>
                  </a:lnTo>
                  <a:lnTo>
                    <a:pt x="3222129" y="2229500"/>
                  </a:lnTo>
                  <a:lnTo>
                    <a:pt x="3288332" y="2239338"/>
                  </a:lnTo>
                  <a:lnTo>
                    <a:pt x="3380280" y="2239338"/>
                  </a:lnTo>
                </a:path>
                <a:path w="4564380" h="2318385">
                  <a:moveTo>
                    <a:pt x="3380280" y="2239338"/>
                  </a:moveTo>
                  <a:lnTo>
                    <a:pt x="3472228" y="2239338"/>
                  </a:lnTo>
                  <a:lnTo>
                    <a:pt x="3577312" y="2249175"/>
                  </a:lnTo>
                  <a:lnTo>
                    <a:pt x="3709017" y="2259013"/>
                  </a:lnTo>
                  <a:lnTo>
                    <a:pt x="3840372" y="2259013"/>
                  </a:lnTo>
                  <a:lnTo>
                    <a:pt x="3998523" y="2268850"/>
                  </a:lnTo>
                  <a:lnTo>
                    <a:pt x="4169284" y="2278688"/>
                  </a:lnTo>
                  <a:lnTo>
                    <a:pt x="4353530" y="2288525"/>
                  </a:lnTo>
                  <a:lnTo>
                    <a:pt x="4564223" y="2288525"/>
                  </a:lnTo>
                </a:path>
              </a:pathLst>
            </a:custGeom>
            <a:ln w="34459">
              <a:solidFill>
                <a:srgbClr val="000000"/>
              </a:solidFill>
            </a:ln>
          </p:spPr>
          <p:txBody>
            <a:bodyPr wrap="square" lIns="0" tIns="0" rIns="0" bIns="0" rtlCol="0"/>
            <a:lstStyle/>
            <a:p>
              <a:endParaRPr/>
            </a:p>
          </p:txBody>
        </p:sp>
        <p:sp>
          <p:nvSpPr>
            <p:cNvPr id="25" name="object 11"/>
            <p:cNvSpPr/>
            <p:nvPr/>
          </p:nvSpPr>
          <p:spPr>
            <a:xfrm>
              <a:off x="6189985" y="3395261"/>
              <a:ext cx="2367915" cy="19685"/>
            </a:xfrm>
            <a:custGeom>
              <a:avLst/>
              <a:gdLst/>
              <a:ahLst/>
              <a:cxnLst/>
              <a:rect l="l" t="t" r="r" b="b"/>
              <a:pathLst>
                <a:path w="2367915" h="19685">
                  <a:moveTo>
                    <a:pt x="-14756" y="9837"/>
                  </a:moveTo>
                  <a:lnTo>
                    <a:pt x="2382117" y="9837"/>
                  </a:lnTo>
                </a:path>
              </a:pathLst>
            </a:custGeom>
            <a:ln w="49188">
              <a:solidFill>
                <a:srgbClr val="000000"/>
              </a:solidFill>
            </a:ln>
          </p:spPr>
          <p:txBody>
            <a:bodyPr wrap="square" lIns="0" tIns="0" rIns="0" bIns="0" rtlCol="0"/>
            <a:lstStyle/>
            <a:p>
              <a:endParaRPr/>
            </a:p>
          </p:txBody>
        </p:sp>
        <p:sp>
          <p:nvSpPr>
            <p:cNvPr id="26" name="object 12"/>
            <p:cNvSpPr/>
            <p:nvPr/>
          </p:nvSpPr>
          <p:spPr>
            <a:xfrm>
              <a:off x="8557346" y="3414936"/>
              <a:ext cx="13335" cy="635"/>
            </a:xfrm>
            <a:custGeom>
              <a:avLst/>
              <a:gdLst/>
              <a:ahLst/>
              <a:cxnLst/>
              <a:rect l="l" t="t" r="r" b="b"/>
              <a:pathLst>
                <a:path w="13334" h="635">
                  <a:moveTo>
                    <a:pt x="6567" y="-14756"/>
                  </a:moveTo>
                  <a:lnTo>
                    <a:pt x="6567" y="14812"/>
                  </a:lnTo>
                </a:path>
              </a:pathLst>
            </a:custGeom>
            <a:ln w="13135">
              <a:solidFill>
                <a:srgbClr val="000000"/>
              </a:solidFill>
            </a:ln>
          </p:spPr>
          <p:txBody>
            <a:bodyPr wrap="square" lIns="0" tIns="0" rIns="0" bIns="0" rtlCol="0"/>
            <a:lstStyle/>
            <a:p>
              <a:endParaRPr/>
            </a:p>
          </p:txBody>
        </p:sp>
        <p:sp>
          <p:nvSpPr>
            <p:cNvPr id="27" name="object 13"/>
            <p:cNvSpPr/>
            <p:nvPr/>
          </p:nvSpPr>
          <p:spPr>
            <a:xfrm>
              <a:off x="612579" y="3346074"/>
              <a:ext cx="784187" cy="147890"/>
            </a:xfrm>
            <a:prstGeom prst="rect">
              <a:avLst/>
            </a:prstGeom>
            <a:blipFill>
              <a:blip r:embed="rId4" cstate="print"/>
              <a:stretch>
                <a:fillRect/>
              </a:stretch>
            </a:blipFill>
          </p:spPr>
          <p:txBody>
            <a:bodyPr wrap="square" lIns="0" tIns="0" rIns="0" bIns="0" rtlCol="0"/>
            <a:lstStyle/>
            <a:p>
              <a:endParaRPr/>
            </a:p>
          </p:txBody>
        </p:sp>
        <p:sp>
          <p:nvSpPr>
            <p:cNvPr id="28" name="object 14"/>
            <p:cNvSpPr/>
            <p:nvPr/>
          </p:nvSpPr>
          <p:spPr>
            <a:xfrm>
              <a:off x="612579" y="3069968"/>
              <a:ext cx="784187" cy="147890"/>
            </a:xfrm>
            <a:prstGeom prst="rect">
              <a:avLst/>
            </a:prstGeom>
            <a:blipFill>
              <a:blip r:embed="rId5" cstate="print"/>
              <a:stretch>
                <a:fillRect/>
              </a:stretch>
            </a:blipFill>
          </p:spPr>
          <p:txBody>
            <a:bodyPr wrap="square" lIns="0" tIns="0" rIns="0" bIns="0" rtlCol="0"/>
            <a:lstStyle/>
            <a:p>
              <a:endParaRPr/>
            </a:p>
          </p:txBody>
        </p:sp>
        <p:sp>
          <p:nvSpPr>
            <p:cNvPr id="29" name="object 15"/>
            <p:cNvSpPr/>
            <p:nvPr/>
          </p:nvSpPr>
          <p:spPr>
            <a:xfrm>
              <a:off x="612579" y="2783698"/>
              <a:ext cx="784187" cy="147890"/>
            </a:xfrm>
            <a:prstGeom prst="rect">
              <a:avLst/>
            </a:prstGeom>
            <a:blipFill>
              <a:blip r:embed="rId6" cstate="print"/>
              <a:stretch>
                <a:fillRect/>
              </a:stretch>
            </a:blipFill>
          </p:spPr>
          <p:txBody>
            <a:bodyPr wrap="square" lIns="0" tIns="0" rIns="0" bIns="0" rtlCol="0"/>
            <a:lstStyle/>
            <a:p>
              <a:endParaRPr/>
            </a:p>
          </p:txBody>
        </p:sp>
        <p:sp>
          <p:nvSpPr>
            <p:cNvPr id="30" name="object 16"/>
            <p:cNvSpPr/>
            <p:nvPr/>
          </p:nvSpPr>
          <p:spPr>
            <a:xfrm>
              <a:off x="612579" y="2507592"/>
              <a:ext cx="784187" cy="147890"/>
            </a:xfrm>
            <a:prstGeom prst="rect">
              <a:avLst/>
            </a:prstGeom>
            <a:blipFill>
              <a:blip r:embed="rId7" cstate="print"/>
              <a:stretch>
                <a:fillRect/>
              </a:stretch>
            </a:blipFill>
          </p:spPr>
          <p:txBody>
            <a:bodyPr wrap="square" lIns="0" tIns="0" rIns="0" bIns="0" rtlCol="0"/>
            <a:lstStyle/>
            <a:p>
              <a:endParaRPr/>
            </a:p>
          </p:txBody>
        </p:sp>
        <p:sp>
          <p:nvSpPr>
            <p:cNvPr id="31" name="object 17"/>
            <p:cNvSpPr/>
            <p:nvPr/>
          </p:nvSpPr>
          <p:spPr>
            <a:xfrm>
              <a:off x="612579" y="2221715"/>
              <a:ext cx="784187" cy="147890"/>
            </a:xfrm>
            <a:prstGeom prst="rect">
              <a:avLst/>
            </a:prstGeom>
            <a:blipFill>
              <a:blip r:embed="rId8" cstate="print"/>
              <a:stretch>
                <a:fillRect/>
              </a:stretch>
            </a:blipFill>
          </p:spPr>
          <p:txBody>
            <a:bodyPr wrap="square" lIns="0" tIns="0" rIns="0" bIns="0" rtlCol="0"/>
            <a:lstStyle/>
            <a:p>
              <a:endParaRPr/>
            </a:p>
          </p:txBody>
        </p:sp>
        <p:sp>
          <p:nvSpPr>
            <p:cNvPr id="32" name="object 18"/>
            <p:cNvSpPr/>
            <p:nvPr/>
          </p:nvSpPr>
          <p:spPr>
            <a:xfrm>
              <a:off x="612579" y="1945216"/>
              <a:ext cx="784187" cy="147890"/>
            </a:xfrm>
            <a:prstGeom prst="rect">
              <a:avLst/>
            </a:prstGeom>
            <a:blipFill>
              <a:blip r:embed="rId9" cstate="print"/>
              <a:stretch>
                <a:fillRect/>
              </a:stretch>
            </a:blipFill>
          </p:spPr>
          <p:txBody>
            <a:bodyPr wrap="square" lIns="0" tIns="0" rIns="0" bIns="0" rtlCol="0"/>
            <a:lstStyle/>
            <a:p>
              <a:endParaRPr/>
            </a:p>
          </p:txBody>
        </p:sp>
        <p:sp>
          <p:nvSpPr>
            <p:cNvPr id="33" name="object 19"/>
            <p:cNvSpPr/>
            <p:nvPr/>
          </p:nvSpPr>
          <p:spPr>
            <a:xfrm>
              <a:off x="612579" y="1659274"/>
              <a:ext cx="784187" cy="147890"/>
            </a:xfrm>
            <a:prstGeom prst="rect">
              <a:avLst/>
            </a:prstGeom>
            <a:blipFill>
              <a:blip r:embed="rId10" cstate="print"/>
              <a:stretch>
                <a:fillRect/>
              </a:stretch>
            </a:blipFill>
          </p:spPr>
          <p:txBody>
            <a:bodyPr wrap="square" lIns="0" tIns="0" rIns="0" bIns="0" rtlCol="0"/>
            <a:lstStyle/>
            <a:p>
              <a:endParaRPr/>
            </a:p>
          </p:txBody>
        </p:sp>
        <p:sp>
          <p:nvSpPr>
            <p:cNvPr id="34" name="object 20"/>
            <p:cNvSpPr/>
            <p:nvPr/>
          </p:nvSpPr>
          <p:spPr>
            <a:xfrm>
              <a:off x="612579" y="1383169"/>
              <a:ext cx="784187" cy="147890"/>
            </a:xfrm>
            <a:prstGeom prst="rect">
              <a:avLst/>
            </a:prstGeom>
            <a:blipFill>
              <a:blip r:embed="rId11" cstate="print"/>
              <a:stretch>
                <a:fillRect/>
              </a:stretch>
            </a:blipFill>
          </p:spPr>
          <p:txBody>
            <a:bodyPr wrap="square" lIns="0" tIns="0" rIns="0" bIns="0" rtlCol="0"/>
            <a:lstStyle/>
            <a:p>
              <a:endParaRPr/>
            </a:p>
          </p:txBody>
        </p:sp>
        <p:sp>
          <p:nvSpPr>
            <p:cNvPr id="35" name="object 21"/>
            <p:cNvSpPr/>
            <p:nvPr/>
          </p:nvSpPr>
          <p:spPr>
            <a:xfrm>
              <a:off x="612579" y="1096963"/>
              <a:ext cx="784187" cy="147890"/>
            </a:xfrm>
            <a:prstGeom prst="rect">
              <a:avLst/>
            </a:prstGeom>
            <a:blipFill>
              <a:blip r:embed="rId12" cstate="print"/>
              <a:stretch>
                <a:fillRect/>
              </a:stretch>
            </a:blipFill>
          </p:spPr>
          <p:txBody>
            <a:bodyPr wrap="square" lIns="0" tIns="0" rIns="0" bIns="0" rtlCol="0"/>
            <a:lstStyle/>
            <a:p>
              <a:endParaRPr/>
            </a:p>
          </p:txBody>
        </p:sp>
        <p:sp>
          <p:nvSpPr>
            <p:cNvPr id="36" name="object 22"/>
            <p:cNvSpPr/>
            <p:nvPr/>
          </p:nvSpPr>
          <p:spPr>
            <a:xfrm>
              <a:off x="612579" y="820858"/>
              <a:ext cx="784187" cy="147890"/>
            </a:xfrm>
            <a:prstGeom prst="rect">
              <a:avLst/>
            </a:prstGeom>
            <a:blipFill>
              <a:blip r:embed="rId13" cstate="print"/>
              <a:stretch>
                <a:fillRect/>
              </a:stretch>
            </a:blipFill>
          </p:spPr>
          <p:txBody>
            <a:bodyPr wrap="square" lIns="0" tIns="0" rIns="0" bIns="0" rtlCol="0"/>
            <a:lstStyle/>
            <a:p>
              <a:endParaRPr/>
            </a:p>
          </p:txBody>
        </p:sp>
        <p:sp>
          <p:nvSpPr>
            <p:cNvPr id="37" name="object 23"/>
            <p:cNvSpPr/>
            <p:nvPr/>
          </p:nvSpPr>
          <p:spPr>
            <a:xfrm>
              <a:off x="612579" y="534522"/>
              <a:ext cx="784187" cy="147890"/>
            </a:xfrm>
            <a:prstGeom prst="rect">
              <a:avLst/>
            </a:prstGeom>
            <a:blipFill>
              <a:blip r:embed="rId14" cstate="print"/>
              <a:stretch>
                <a:fillRect/>
              </a:stretch>
            </a:blipFill>
          </p:spPr>
          <p:txBody>
            <a:bodyPr wrap="square" lIns="0" tIns="0" rIns="0" bIns="0" rtlCol="0"/>
            <a:lstStyle/>
            <a:p>
              <a:endParaRPr/>
            </a:p>
          </p:txBody>
        </p:sp>
        <p:sp>
          <p:nvSpPr>
            <p:cNvPr id="38" name="object 24"/>
            <p:cNvSpPr/>
            <p:nvPr/>
          </p:nvSpPr>
          <p:spPr>
            <a:xfrm>
              <a:off x="1152008" y="3513639"/>
              <a:ext cx="665968" cy="138052"/>
            </a:xfrm>
            <a:prstGeom prst="rect">
              <a:avLst/>
            </a:prstGeom>
            <a:blipFill>
              <a:blip r:embed="rId15" cstate="print"/>
              <a:stretch>
                <a:fillRect/>
              </a:stretch>
            </a:blipFill>
          </p:spPr>
          <p:txBody>
            <a:bodyPr wrap="square" lIns="0" tIns="0" rIns="0" bIns="0" rtlCol="0"/>
            <a:lstStyle/>
            <a:p>
              <a:endParaRPr/>
            </a:p>
          </p:txBody>
        </p:sp>
        <p:sp>
          <p:nvSpPr>
            <p:cNvPr id="39" name="object 25"/>
            <p:cNvSpPr/>
            <p:nvPr/>
          </p:nvSpPr>
          <p:spPr>
            <a:xfrm>
              <a:off x="2349175" y="3513639"/>
              <a:ext cx="636422" cy="138052"/>
            </a:xfrm>
            <a:prstGeom prst="rect">
              <a:avLst/>
            </a:prstGeom>
            <a:blipFill>
              <a:blip r:embed="rId16" cstate="print"/>
              <a:stretch>
                <a:fillRect/>
              </a:stretch>
            </a:blipFill>
          </p:spPr>
          <p:txBody>
            <a:bodyPr wrap="square" lIns="0" tIns="0" rIns="0" bIns="0" rtlCol="0"/>
            <a:lstStyle/>
            <a:p>
              <a:endParaRPr/>
            </a:p>
          </p:txBody>
        </p:sp>
        <p:sp>
          <p:nvSpPr>
            <p:cNvPr id="40" name="object 26"/>
            <p:cNvSpPr/>
            <p:nvPr/>
          </p:nvSpPr>
          <p:spPr>
            <a:xfrm>
              <a:off x="3532593" y="3513639"/>
              <a:ext cx="636404" cy="138052"/>
            </a:xfrm>
            <a:prstGeom prst="rect">
              <a:avLst/>
            </a:prstGeom>
            <a:blipFill>
              <a:blip r:embed="rId17" cstate="print"/>
              <a:stretch>
                <a:fillRect/>
              </a:stretch>
            </a:blipFill>
          </p:spPr>
          <p:txBody>
            <a:bodyPr wrap="square" lIns="0" tIns="0" rIns="0" bIns="0" rtlCol="0"/>
            <a:lstStyle/>
            <a:p>
              <a:endParaRPr/>
            </a:p>
          </p:txBody>
        </p:sp>
        <p:sp>
          <p:nvSpPr>
            <p:cNvPr id="41" name="object 27"/>
            <p:cNvSpPr/>
            <p:nvPr/>
          </p:nvSpPr>
          <p:spPr>
            <a:xfrm>
              <a:off x="4729672" y="3513639"/>
              <a:ext cx="636404" cy="138052"/>
            </a:xfrm>
            <a:prstGeom prst="rect">
              <a:avLst/>
            </a:prstGeom>
            <a:blipFill>
              <a:blip r:embed="rId18" cstate="print"/>
              <a:stretch>
                <a:fillRect/>
              </a:stretch>
            </a:blipFill>
          </p:spPr>
          <p:txBody>
            <a:bodyPr wrap="square" lIns="0" tIns="0" rIns="0" bIns="0" rtlCol="0"/>
            <a:lstStyle/>
            <a:p>
              <a:endParaRPr/>
            </a:p>
          </p:txBody>
        </p:sp>
        <p:sp>
          <p:nvSpPr>
            <p:cNvPr id="42" name="object 28"/>
            <p:cNvSpPr/>
            <p:nvPr/>
          </p:nvSpPr>
          <p:spPr>
            <a:xfrm>
              <a:off x="5913615" y="3513639"/>
              <a:ext cx="636404" cy="138052"/>
            </a:xfrm>
            <a:prstGeom prst="rect">
              <a:avLst/>
            </a:prstGeom>
            <a:blipFill>
              <a:blip r:embed="rId19" cstate="print"/>
              <a:stretch>
                <a:fillRect/>
              </a:stretch>
            </a:blipFill>
          </p:spPr>
          <p:txBody>
            <a:bodyPr wrap="square" lIns="0" tIns="0" rIns="0" bIns="0" rtlCol="0"/>
            <a:lstStyle/>
            <a:p>
              <a:endParaRPr/>
            </a:p>
          </p:txBody>
        </p:sp>
        <p:sp>
          <p:nvSpPr>
            <p:cNvPr id="43" name="object 29"/>
            <p:cNvSpPr/>
            <p:nvPr/>
          </p:nvSpPr>
          <p:spPr>
            <a:xfrm>
              <a:off x="7097032" y="3513639"/>
              <a:ext cx="636404" cy="138052"/>
            </a:xfrm>
            <a:prstGeom prst="rect">
              <a:avLst/>
            </a:prstGeom>
            <a:blipFill>
              <a:blip r:embed="rId20" cstate="print"/>
              <a:stretch>
                <a:fillRect/>
              </a:stretch>
            </a:blipFill>
          </p:spPr>
          <p:txBody>
            <a:bodyPr wrap="square" lIns="0" tIns="0" rIns="0" bIns="0" rtlCol="0"/>
            <a:lstStyle/>
            <a:p>
              <a:endParaRPr/>
            </a:p>
          </p:txBody>
        </p:sp>
        <p:sp>
          <p:nvSpPr>
            <p:cNvPr id="44" name="object 30"/>
            <p:cNvSpPr/>
            <p:nvPr/>
          </p:nvSpPr>
          <p:spPr>
            <a:xfrm>
              <a:off x="8281151" y="3513639"/>
              <a:ext cx="636404" cy="138052"/>
            </a:xfrm>
            <a:prstGeom prst="rect">
              <a:avLst/>
            </a:prstGeom>
            <a:blipFill>
              <a:blip r:embed="rId21" cstate="print"/>
              <a:stretch>
                <a:fillRect/>
              </a:stretch>
            </a:blipFill>
          </p:spPr>
          <p:txBody>
            <a:bodyPr wrap="square" lIns="0" tIns="0" rIns="0" bIns="0" rtlCol="0"/>
            <a:lstStyle/>
            <a:p>
              <a:endParaRPr/>
            </a:p>
          </p:txBody>
        </p:sp>
        <p:sp>
          <p:nvSpPr>
            <p:cNvPr id="45" name="object 31"/>
            <p:cNvSpPr/>
            <p:nvPr/>
          </p:nvSpPr>
          <p:spPr>
            <a:xfrm>
              <a:off x="4190242" y="3711044"/>
              <a:ext cx="1262913" cy="157727"/>
            </a:xfrm>
            <a:prstGeom prst="rect">
              <a:avLst/>
            </a:prstGeom>
            <a:blipFill>
              <a:blip r:embed="rId22" cstate="print"/>
              <a:stretch>
                <a:fillRect/>
              </a:stretch>
            </a:blipFill>
          </p:spPr>
          <p:txBody>
            <a:bodyPr wrap="square" lIns="0" tIns="0" rIns="0" bIns="0" rtlCol="0"/>
            <a:lstStyle/>
            <a:p>
              <a:endParaRPr/>
            </a:p>
          </p:txBody>
        </p:sp>
        <p:sp>
          <p:nvSpPr>
            <p:cNvPr id="46" name="object 32"/>
            <p:cNvSpPr/>
            <p:nvPr/>
          </p:nvSpPr>
          <p:spPr>
            <a:xfrm>
              <a:off x="5347914" y="3701207"/>
              <a:ext cx="236438" cy="167565"/>
            </a:xfrm>
            <a:prstGeom prst="rect">
              <a:avLst/>
            </a:prstGeom>
            <a:blipFill>
              <a:blip r:embed="rId23" cstate="print"/>
              <a:stretch>
                <a:fillRect/>
              </a:stretch>
            </a:blipFill>
          </p:spPr>
          <p:txBody>
            <a:bodyPr wrap="square" lIns="0" tIns="0" rIns="0" bIns="0" rtlCol="0"/>
            <a:lstStyle/>
            <a:p>
              <a:endParaRPr/>
            </a:p>
          </p:txBody>
        </p:sp>
        <p:sp>
          <p:nvSpPr>
            <p:cNvPr id="47" name="object 33"/>
            <p:cNvSpPr/>
            <p:nvPr/>
          </p:nvSpPr>
          <p:spPr>
            <a:xfrm>
              <a:off x="5466133" y="3711044"/>
              <a:ext cx="368230" cy="157727"/>
            </a:xfrm>
            <a:prstGeom prst="rect">
              <a:avLst/>
            </a:prstGeom>
            <a:blipFill>
              <a:blip r:embed="rId24" cstate="print"/>
              <a:stretch>
                <a:fillRect/>
              </a:stretch>
            </a:blipFill>
          </p:spPr>
          <p:txBody>
            <a:bodyPr wrap="square" lIns="0" tIns="0" rIns="0" bIns="0" rtlCol="0"/>
            <a:lstStyle/>
            <a:p>
              <a:endParaRPr/>
            </a:p>
          </p:txBody>
        </p:sp>
      </p:grpSp>
      <p:pic>
        <p:nvPicPr>
          <p:cNvPr id="49" name="Picture 5" descr="C:\Users\Sumit\Desktop\download.png"/>
          <p:cNvPicPr>
            <a:picLocks noChangeAspect="1" noChangeArrowheads="1"/>
          </p:cNvPicPr>
          <p:nvPr/>
        </p:nvPicPr>
        <p:blipFill>
          <a:blip r:embed="rId25"/>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AB8E48AB-ADDA-11F2-4009-6DE1C9682936}"/>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object 2"/>
          <p:cNvSpPr/>
          <p:nvPr/>
        </p:nvSpPr>
        <p:spPr>
          <a:xfrm>
            <a:off x="997585" y="1275588"/>
            <a:ext cx="9060815" cy="5430012"/>
          </a:xfrm>
          <a:prstGeom prst="rect">
            <a:avLst/>
          </a:prstGeom>
          <a:blipFill>
            <a:blip r:embed="rId3" cstate="print"/>
            <a:stretch>
              <a:fillRect/>
            </a:stretch>
          </a:blipFill>
        </p:spPr>
        <p:txBody>
          <a:bodyPr wrap="square" lIns="0" tIns="0" rIns="0" bIns="0" rtlCol="0"/>
          <a:lstStyle/>
          <a:p>
            <a:endParaRPr/>
          </a:p>
        </p:txBody>
      </p:sp>
      <p:sp>
        <p:nvSpPr>
          <p:cNvPr id="11" name="object 2"/>
          <p:cNvSpPr txBox="1">
            <a:spLocks noGrp="1"/>
          </p:cNvSpPr>
          <p:nvPr>
            <p:ph type="title"/>
          </p:nvPr>
        </p:nvSpPr>
        <p:spPr>
          <a:xfrm>
            <a:off x="2640643" y="537404"/>
            <a:ext cx="5969957"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Black body radiation(cont..)</a:t>
            </a:r>
            <a:endParaRPr sz="3200" spc="-5" dirty="0">
              <a:latin typeface="Times New Roman" pitchFamily="18" charset="0"/>
              <a:cs typeface="Times New Roman" pitchFamily="18" charset="0"/>
            </a:endParaRPr>
          </a:p>
        </p:txBody>
      </p:sp>
      <p:pic>
        <p:nvPicPr>
          <p:cNvPr id="12"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4" name="Footer Placeholder 3">
            <a:extLst>
              <a:ext uri="{FF2B5EF4-FFF2-40B4-BE49-F238E27FC236}">
                <a16:creationId xmlns:a16="http://schemas.microsoft.com/office/drawing/2014/main" id="{43A0F503-A3B2-B7BB-0FF9-8458BFCFB370}"/>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object 2"/>
          <p:cNvSpPr/>
          <p:nvPr/>
        </p:nvSpPr>
        <p:spPr>
          <a:xfrm>
            <a:off x="533400" y="1275587"/>
            <a:ext cx="9144000" cy="5430013"/>
          </a:xfrm>
          <a:prstGeom prst="rect">
            <a:avLst/>
          </a:prstGeom>
          <a:blipFill>
            <a:blip r:embed="rId3" cstate="print"/>
            <a:stretch>
              <a:fillRect/>
            </a:stretch>
          </a:blipFill>
        </p:spPr>
        <p:txBody>
          <a:bodyPr wrap="square" lIns="0" tIns="0" rIns="0" bIns="0" rtlCol="0"/>
          <a:lstStyle/>
          <a:p>
            <a:endParaRPr/>
          </a:p>
        </p:txBody>
      </p:sp>
      <p:sp>
        <p:nvSpPr>
          <p:cNvPr id="11" name="object 2"/>
          <p:cNvSpPr txBox="1">
            <a:spLocks noGrp="1"/>
          </p:cNvSpPr>
          <p:nvPr>
            <p:ph type="title"/>
          </p:nvPr>
        </p:nvSpPr>
        <p:spPr>
          <a:xfrm>
            <a:off x="2640643" y="537404"/>
            <a:ext cx="5969957"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Black body radiation(CO2)</a:t>
            </a:r>
            <a:endParaRPr sz="3200" spc="-5" dirty="0">
              <a:latin typeface="Times New Roman" pitchFamily="18" charset="0"/>
              <a:cs typeface="Times New Roman" pitchFamily="18" charset="0"/>
            </a:endParaRPr>
          </a:p>
        </p:txBody>
      </p:sp>
      <p:pic>
        <p:nvPicPr>
          <p:cNvPr id="12" name="Picture 5" descr="C:\Users\Sumit\Desktop\download.png"/>
          <p:cNvPicPr>
            <a:picLocks noChangeAspect="1" noChangeArrowheads="1"/>
          </p:cNvPicPr>
          <p:nvPr/>
        </p:nvPicPr>
        <p:blipFill>
          <a:blip r:embed="rId4"/>
          <a:srcRect/>
          <a:stretch>
            <a:fillRect/>
          </a:stretch>
        </p:blipFill>
        <p:spPr bwMode="auto">
          <a:xfrm>
            <a:off x="609600" y="381000"/>
            <a:ext cx="1143000" cy="838200"/>
          </a:xfrm>
          <a:prstGeom prst="rect">
            <a:avLst/>
          </a:prstGeom>
          <a:noFill/>
        </p:spPr>
      </p:pic>
      <p:sp>
        <p:nvSpPr>
          <p:cNvPr id="4" name="Footer Placeholder 3">
            <a:extLst>
              <a:ext uri="{FF2B5EF4-FFF2-40B4-BE49-F238E27FC236}">
                <a16:creationId xmlns:a16="http://schemas.microsoft.com/office/drawing/2014/main" id="{07B398A3-110D-3DE5-1AC3-6CE9EDE8297F}"/>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43576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latin typeface="Times New Roman" pitchFamily="18" charset="0"/>
                <a:cs typeface="Times New Roman" pitchFamily="18" charset="0"/>
              </a:rPr>
              <a:t>Solar Collectors (CO2)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Rectangle 3"/>
          <p:cNvSpPr/>
          <p:nvPr/>
        </p:nvSpPr>
        <p:spPr>
          <a:xfrm>
            <a:off x="457200" y="1351787"/>
            <a:ext cx="9296400" cy="4493538"/>
          </a:xfrm>
          <a:prstGeom prst="rect">
            <a:avLst/>
          </a:prstGeom>
        </p:spPr>
        <p:txBody>
          <a:bodyPr wrap="square">
            <a:spAutoFit/>
          </a:bodyPr>
          <a:lstStyle/>
          <a:p>
            <a:pPr marL="285750" indent="-285750" algn="just">
              <a:buFont typeface="Arial" pitchFamily="34" charset="0"/>
              <a:buChar char="•"/>
            </a:pPr>
            <a:r>
              <a:rPr lang="en-US" sz="2200" dirty="0">
                <a:latin typeface="Times New Roman" pitchFamily="18" charset="0"/>
                <a:cs typeface="Times New Roman" pitchFamily="18" charset="0"/>
              </a:rPr>
              <a:t>Solar collectors transform solar radiation into heat and transfer that heat to a medium (water, solar fluid, or air). </a:t>
            </a:r>
          </a:p>
          <a:p>
            <a:pPr marL="285750" indent="-285750" algn="just">
              <a:buFont typeface="Arial" pitchFamily="34" charset="0"/>
              <a:buChar char="•"/>
            </a:pPr>
            <a:endParaRPr lang="en-US" sz="2200" dirty="0">
              <a:latin typeface="Times New Roman" pitchFamily="18" charset="0"/>
              <a:cs typeface="Times New Roman" pitchFamily="18" charset="0"/>
            </a:endParaRPr>
          </a:p>
          <a:p>
            <a:pPr marL="285750" indent="-285750" algn="just">
              <a:buFont typeface="Arial" pitchFamily="34" charset="0"/>
              <a:buChar char="•"/>
            </a:pPr>
            <a:r>
              <a:rPr lang="en-US" sz="2200" dirty="0">
                <a:latin typeface="Times New Roman" pitchFamily="18" charset="0"/>
                <a:cs typeface="Times New Roman" pitchFamily="18" charset="0"/>
              </a:rPr>
              <a:t>Then solar heat can be used for heating water, to back up heating systems or for heating swimming pools.</a:t>
            </a:r>
          </a:p>
          <a:p>
            <a:pPr marL="285750" indent="-285750" algn="just">
              <a:buFont typeface="Arial" pitchFamily="34" charset="0"/>
              <a:buChar char="•"/>
            </a:pPr>
            <a:endParaRPr lang="en-US" sz="2200" dirty="0">
              <a:latin typeface="Times New Roman" pitchFamily="18" charset="0"/>
              <a:cs typeface="Times New Roman" pitchFamily="18" charset="0"/>
            </a:endParaRPr>
          </a:p>
          <a:p>
            <a:pPr marL="285750" indent="-285750" algn="just">
              <a:buFont typeface="Arial" pitchFamily="34" charset="0"/>
              <a:buChar char="•"/>
            </a:pPr>
            <a:r>
              <a:rPr lang="en-US" sz="2200" dirty="0">
                <a:latin typeface="Times New Roman" pitchFamily="18" charset="0"/>
                <a:cs typeface="Times New Roman" pitchFamily="18" charset="0"/>
              </a:rPr>
              <a:t>A solar collector is basically a flat box and are composed of three main parts, a transparent cover, tubes which carry a coolant and an insulated back plate. </a:t>
            </a:r>
          </a:p>
          <a:p>
            <a:pPr marL="285750" indent="-285750" algn="just">
              <a:buFont typeface="Arial" pitchFamily="34" charset="0"/>
              <a:buChar char="•"/>
            </a:pPr>
            <a:endParaRPr lang="en-US" sz="2200" dirty="0">
              <a:latin typeface="Times New Roman" pitchFamily="18" charset="0"/>
              <a:cs typeface="Times New Roman" pitchFamily="18" charset="0"/>
            </a:endParaRPr>
          </a:p>
          <a:p>
            <a:pPr marL="285750" indent="-285750" algn="just">
              <a:buFont typeface="Arial" pitchFamily="34" charset="0"/>
              <a:buChar char="•"/>
            </a:pPr>
            <a:r>
              <a:rPr lang="en-US" sz="2200" dirty="0">
                <a:latin typeface="Times New Roman" pitchFamily="18" charset="0"/>
                <a:cs typeface="Times New Roman" pitchFamily="18" charset="0"/>
              </a:rPr>
              <a:t>The solar collector works on the green house effect principle; solar radiation incident upon the transparent surface of the solar collector is transmitted through though this surface. </a:t>
            </a:r>
          </a:p>
          <a:p>
            <a:pPr marL="285750" indent="-285750" algn="just">
              <a:buFont typeface="Arial" pitchFamily="34" charset="0"/>
              <a:buChar char="•"/>
            </a:pPr>
            <a:endParaRPr lang="en-US" sz="2200" dirty="0">
              <a:latin typeface="Times New Roman" pitchFamily="18" charset="0"/>
              <a:cs typeface="Times New Roman" pitchFamily="18" charset="0"/>
            </a:endParaRPr>
          </a:p>
        </p:txBody>
      </p:sp>
      <p:pic>
        <p:nvPicPr>
          <p:cNvPr id="10" name="Picture 5" descr="C:\Users\Sumit\Desktop\download.png"/>
          <p:cNvPicPr>
            <a:picLocks noChangeAspect="1" noChangeArrowheads="1"/>
          </p:cNvPicPr>
          <p:nvPr/>
        </p:nvPicPr>
        <p:blipFill>
          <a:blip r:embed="rId3"/>
          <a:srcRect/>
          <a:stretch>
            <a:fillRect/>
          </a:stretch>
        </p:blipFill>
        <p:spPr bwMode="auto">
          <a:xfrm>
            <a:off x="533400" y="381000"/>
            <a:ext cx="1143000" cy="838200"/>
          </a:xfrm>
          <a:prstGeom prst="rect">
            <a:avLst/>
          </a:prstGeom>
          <a:noFill/>
        </p:spPr>
      </p:pic>
      <p:sp>
        <p:nvSpPr>
          <p:cNvPr id="6" name="Footer Placeholder 5">
            <a:extLst>
              <a:ext uri="{FF2B5EF4-FFF2-40B4-BE49-F238E27FC236}">
                <a16:creationId xmlns:a16="http://schemas.microsoft.com/office/drawing/2014/main" id="{57ACB921-A8B4-4AEA-4934-222DC179EB3D}"/>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43576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latin typeface="Times New Roman" pitchFamily="18" charset="0"/>
                <a:cs typeface="Times New Roman" pitchFamily="18" charset="0"/>
              </a:rPr>
              <a:t>Solar Collectors (CO2)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Rectangle 3"/>
          <p:cNvSpPr/>
          <p:nvPr/>
        </p:nvSpPr>
        <p:spPr>
          <a:xfrm>
            <a:off x="457200" y="1351787"/>
            <a:ext cx="9296400" cy="3139321"/>
          </a:xfrm>
          <a:prstGeom prst="rect">
            <a:avLst/>
          </a:prstGeom>
        </p:spPr>
        <p:txBody>
          <a:bodyPr wrap="square">
            <a:spAutoFit/>
          </a:bodyPr>
          <a:lstStyle/>
          <a:p>
            <a:pPr algn="just"/>
            <a:endParaRPr lang="en-US" sz="2200" dirty="0">
              <a:latin typeface="Times New Roman" pitchFamily="18" charset="0"/>
              <a:cs typeface="Times New Roman" pitchFamily="18" charset="0"/>
            </a:endParaRPr>
          </a:p>
          <a:p>
            <a:pPr marL="285750" indent="-285750" algn="just">
              <a:buFont typeface="Arial" pitchFamily="34" charset="0"/>
              <a:buChar char="•"/>
            </a:pPr>
            <a:r>
              <a:rPr lang="en-US" sz="2200" dirty="0">
                <a:latin typeface="Times New Roman" pitchFamily="18" charset="0"/>
                <a:cs typeface="Times New Roman" pitchFamily="18" charset="0"/>
              </a:rPr>
              <a:t>The inside of the solar collector is usually evacuated, the energy contained within the solar collect is basically trapped and thus heats the coolant contained within the tubes. </a:t>
            </a:r>
          </a:p>
          <a:p>
            <a:pPr marL="285750" indent="-285750" algn="just">
              <a:buFont typeface="Arial" pitchFamily="34" charset="0"/>
              <a:buChar char="•"/>
            </a:pPr>
            <a:endParaRPr lang="en-US" sz="2200" dirty="0">
              <a:latin typeface="Times New Roman" pitchFamily="18" charset="0"/>
              <a:cs typeface="Times New Roman" pitchFamily="18" charset="0"/>
            </a:endParaRPr>
          </a:p>
          <a:p>
            <a:pPr marL="285750" indent="-285750" algn="just">
              <a:buFont typeface="Arial" pitchFamily="34" charset="0"/>
              <a:buChar char="•"/>
            </a:pPr>
            <a:r>
              <a:rPr lang="en-US" sz="2200" dirty="0">
                <a:latin typeface="Times New Roman" pitchFamily="18" charset="0"/>
                <a:cs typeface="Times New Roman" pitchFamily="18" charset="0"/>
              </a:rPr>
              <a:t>The tubes are usually made from copper, and the back plate is painted black to help absorb solar radiation. </a:t>
            </a:r>
          </a:p>
          <a:p>
            <a:pPr marL="285750" indent="-285750" algn="just">
              <a:buFont typeface="Arial" pitchFamily="34" charset="0"/>
              <a:buChar char="•"/>
            </a:pPr>
            <a:endParaRPr lang="en-US" sz="2200" dirty="0">
              <a:latin typeface="Times New Roman" pitchFamily="18" charset="0"/>
              <a:cs typeface="Times New Roman" pitchFamily="18" charset="0"/>
            </a:endParaRPr>
          </a:p>
          <a:p>
            <a:pPr marL="285750" indent="-285750" algn="just">
              <a:buFont typeface="Arial" pitchFamily="34" charset="0"/>
              <a:buChar char="•"/>
            </a:pPr>
            <a:r>
              <a:rPr lang="en-US" sz="2200" dirty="0">
                <a:latin typeface="Times New Roman" pitchFamily="18" charset="0"/>
                <a:cs typeface="Times New Roman" pitchFamily="18" charset="0"/>
              </a:rPr>
              <a:t>The solar collector is usually insulated to avoid heat losses.</a:t>
            </a:r>
          </a:p>
        </p:txBody>
      </p:sp>
      <p:pic>
        <p:nvPicPr>
          <p:cNvPr id="10" name="Picture 5" descr="C:\Users\Sumit\Desktop\download.png"/>
          <p:cNvPicPr>
            <a:picLocks noChangeAspect="1" noChangeArrowheads="1"/>
          </p:cNvPicPr>
          <p:nvPr/>
        </p:nvPicPr>
        <p:blipFill>
          <a:blip r:embed="rId3"/>
          <a:srcRect/>
          <a:stretch>
            <a:fillRect/>
          </a:stretch>
        </p:blipFill>
        <p:spPr bwMode="auto">
          <a:xfrm>
            <a:off x="533400" y="381000"/>
            <a:ext cx="1143000" cy="838200"/>
          </a:xfrm>
          <a:prstGeom prst="rect">
            <a:avLst/>
          </a:prstGeom>
          <a:noFill/>
        </p:spPr>
      </p:pic>
      <p:sp>
        <p:nvSpPr>
          <p:cNvPr id="6" name="Footer Placeholder 5">
            <a:extLst>
              <a:ext uri="{FF2B5EF4-FFF2-40B4-BE49-F238E27FC236}">
                <a16:creationId xmlns:a16="http://schemas.microsoft.com/office/drawing/2014/main" id="{57ACB921-A8B4-4AEA-4934-222DC179EB3D}"/>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801328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537404"/>
            <a:ext cx="435587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latin typeface="Times New Roman" pitchFamily="18" charset="0"/>
                <a:cs typeface="Times New Roman" pitchFamily="18" charset="0"/>
              </a:rPr>
              <a:t>Types of collectors(CO2)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2674450"/>
          </a:xfrm>
          <a:prstGeom prst="rect">
            <a:avLst/>
          </a:prstGeom>
        </p:spPr>
        <p:txBody>
          <a:bodyPr vert="horz" wrap="square" lIns="0" tIns="12065" rIns="0" bIns="0" rtlCol="0">
            <a:spAutoFit/>
          </a:bodyPr>
          <a:lstStyle/>
          <a:p>
            <a:pPr marL="50800" marR="38735" algn="just">
              <a:lnSpc>
                <a:spcPct val="100000"/>
              </a:lnSpc>
              <a:spcBef>
                <a:spcPts val="95"/>
              </a:spcBef>
            </a:pPr>
            <a:r>
              <a:rPr lang="en-US" sz="2400" dirty="0">
                <a:latin typeface="Times New Roman" pitchFamily="18" charset="0"/>
                <a:cs typeface="Times New Roman" pitchFamily="18" charset="0"/>
              </a:rPr>
              <a:t>• Stationary</a:t>
            </a:r>
          </a:p>
          <a:p>
            <a:pPr marL="50800" marR="38735" algn="just">
              <a:lnSpc>
                <a:spcPct val="100000"/>
              </a:lnSpc>
              <a:spcBef>
                <a:spcPts val="95"/>
              </a:spcBef>
            </a:pPr>
            <a:r>
              <a:rPr lang="en-US" sz="2400" dirty="0">
                <a:latin typeface="Times New Roman" pitchFamily="18" charset="0"/>
                <a:cs typeface="Times New Roman" pitchFamily="18" charset="0"/>
              </a:rPr>
              <a:t> • Sun tracking Applications</a:t>
            </a:r>
          </a:p>
          <a:p>
            <a:pPr marL="50800" marR="38735" algn="just">
              <a:lnSpc>
                <a:spcPct val="100000"/>
              </a:lnSpc>
              <a:spcBef>
                <a:spcPts val="95"/>
              </a:spcBef>
            </a:pPr>
            <a:r>
              <a:rPr lang="en-US" sz="2400" dirty="0">
                <a:latin typeface="Times New Roman" pitchFamily="18" charset="0"/>
                <a:cs typeface="Times New Roman" pitchFamily="18" charset="0"/>
              </a:rPr>
              <a:t> • Solar water heating</a:t>
            </a:r>
          </a:p>
          <a:p>
            <a:pPr marL="50800" marR="38735" algn="just">
              <a:lnSpc>
                <a:spcPct val="100000"/>
              </a:lnSpc>
              <a:spcBef>
                <a:spcPts val="95"/>
              </a:spcBef>
            </a:pPr>
            <a:r>
              <a:rPr lang="en-US" sz="2400" dirty="0">
                <a:latin typeface="Times New Roman" pitchFamily="18" charset="0"/>
                <a:cs typeface="Times New Roman" pitchFamily="18" charset="0"/>
              </a:rPr>
              <a:t> • Solar space heating and cooling</a:t>
            </a:r>
          </a:p>
          <a:p>
            <a:pPr marL="50800" marR="38735" algn="just">
              <a:lnSpc>
                <a:spcPct val="100000"/>
              </a:lnSpc>
              <a:spcBef>
                <a:spcPts val="95"/>
              </a:spcBef>
            </a:pPr>
            <a:r>
              <a:rPr lang="en-US" sz="2400" dirty="0">
                <a:latin typeface="Times New Roman" pitchFamily="18" charset="0"/>
                <a:cs typeface="Times New Roman" pitchFamily="18" charset="0"/>
              </a:rPr>
              <a:t> • Refrigeration</a:t>
            </a:r>
          </a:p>
          <a:p>
            <a:pPr marL="50800" marR="38735" algn="just">
              <a:lnSpc>
                <a:spcPct val="100000"/>
              </a:lnSpc>
              <a:spcBef>
                <a:spcPts val="95"/>
              </a:spcBef>
            </a:pPr>
            <a:r>
              <a:rPr lang="en-US" sz="2400" dirty="0">
                <a:latin typeface="Times New Roman" pitchFamily="18" charset="0"/>
                <a:cs typeface="Times New Roman" pitchFamily="18" charset="0"/>
              </a:rPr>
              <a:t> • Industrial process heat</a:t>
            </a:r>
          </a:p>
          <a:p>
            <a:pPr marL="50800" marR="38735" algn="just">
              <a:lnSpc>
                <a:spcPct val="100000"/>
              </a:lnSpc>
              <a:spcBef>
                <a:spcPts val="95"/>
              </a:spcBef>
            </a:pPr>
            <a:r>
              <a:rPr lang="en-US" sz="2400" dirty="0">
                <a:latin typeface="Times New Roman" pitchFamily="18" charset="0"/>
                <a:cs typeface="Times New Roman" pitchFamily="18" charset="0"/>
              </a:rPr>
              <a:t> • Solar thermal power systems</a:t>
            </a:r>
            <a:endParaRPr sz="2200" dirty="0">
              <a:latin typeface="Times New Roman" pitchFamily="18" charset="0"/>
              <a:cs typeface="Times New Roman" pitchFamily="18" charset="0"/>
            </a:endParaRPr>
          </a:p>
        </p:txBody>
      </p:sp>
      <p:pic>
        <p:nvPicPr>
          <p:cNvPr id="8" name="Picture 5" descr="C:\Users\Sumit\Desktop\download.png"/>
          <p:cNvPicPr>
            <a:picLocks noChangeAspect="1" noChangeArrowheads="1"/>
          </p:cNvPicPr>
          <p:nvPr/>
        </p:nvPicPr>
        <p:blipFill>
          <a:blip r:embed="rId3"/>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D0476B1A-1DBD-2002-EF9D-0BE730254558}"/>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537404"/>
            <a:ext cx="56388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Commercial Solar Cells(CO2)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Rectangle 3"/>
          <p:cNvSpPr txBox="1">
            <a:spLocks noChangeArrowheads="1"/>
          </p:cNvSpPr>
          <p:nvPr/>
        </p:nvSpPr>
        <p:spPr>
          <a:xfrm>
            <a:off x="1219200" y="1973570"/>
            <a:ext cx="4038600" cy="4267200"/>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600"/>
              <a:t>Single crystal silicon</a:t>
            </a:r>
          </a:p>
          <a:p>
            <a:endParaRPr lang="en-US" sz="2600"/>
          </a:p>
          <a:p>
            <a:endParaRPr lang="en-US" sz="2600"/>
          </a:p>
          <a:p>
            <a:r>
              <a:rPr lang="en-US" sz="2600"/>
              <a:t>Poly-Crystal Silicon</a:t>
            </a:r>
          </a:p>
          <a:p>
            <a:endParaRPr lang="en-US" sz="2600"/>
          </a:p>
          <a:p>
            <a:endParaRPr lang="en-US" sz="2600"/>
          </a:p>
          <a:p>
            <a:r>
              <a:rPr lang="en-US" sz="2600"/>
              <a:t>Thin Films</a:t>
            </a:r>
            <a:endParaRPr lang="en-US" sz="2800"/>
          </a:p>
        </p:txBody>
      </p:sp>
      <p:pic>
        <p:nvPicPr>
          <p:cNvPr id="11" name="Picture 4" descr="single crysta"/>
          <p:cNvPicPr>
            <a:picLocks noChangeAspect="1" noChangeArrowheads="1"/>
          </p:cNvPicPr>
          <p:nvPr/>
        </p:nvPicPr>
        <p:blipFill>
          <a:blip r:embed="rId3"/>
          <a:srcRect/>
          <a:stretch>
            <a:fillRect/>
          </a:stretch>
        </p:blipFill>
        <p:spPr bwMode="auto">
          <a:xfrm>
            <a:off x="6477000" y="1630670"/>
            <a:ext cx="1981200" cy="1493838"/>
          </a:xfrm>
          <a:prstGeom prst="rect">
            <a:avLst/>
          </a:prstGeom>
          <a:noFill/>
          <a:ln w="9525">
            <a:noFill/>
            <a:miter lim="800000"/>
            <a:headEnd/>
            <a:tailEnd/>
          </a:ln>
        </p:spPr>
      </p:pic>
      <p:pic>
        <p:nvPicPr>
          <p:cNvPr id="12" name="Picture 5" descr="mono crystal"/>
          <p:cNvPicPr>
            <a:picLocks noChangeAspect="1" noChangeArrowheads="1"/>
          </p:cNvPicPr>
          <p:nvPr/>
        </p:nvPicPr>
        <p:blipFill>
          <a:blip r:embed="rId4"/>
          <a:srcRect/>
          <a:stretch>
            <a:fillRect/>
          </a:stretch>
        </p:blipFill>
        <p:spPr bwMode="auto">
          <a:xfrm>
            <a:off x="6096000" y="3210233"/>
            <a:ext cx="2057400" cy="1552575"/>
          </a:xfrm>
          <a:prstGeom prst="rect">
            <a:avLst/>
          </a:prstGeom>
          <a:noFill/>
          <a:ln w="9525">
            <a:noFill/>
            <a:miter lim="800000"/>
            <a:headEnd/>
            <a:tailEnd/>
          </a:ln>
        </p:spPr>
      </p:pic>
      <p:pic>
        <p:nvPicPr>
          <p:cNvPr id="13" name="Picture 6" descr="thin-film"/>
          <p:cNvPicPr>
            <a:picLocks noChangeAspect="1" noChangeArrowheads="1"/>
          </p:cNvPicPr>
          <p:nvPr/>
        </p:nvPicPr>
        <p:blipFill>
          <a:blip r:embed="rId5"/>
          <a:srcRect/>
          <a:stretch>
            <a:fillRect/>
          </a:stretch>
        </p:blipFill>
        <p:spPr bwMode="auto">
          <a:xfrm>
            <a:off x="5715000" y="4848533"/>
            <a:ext cx="2057400" cy="1554162"/>
          </a:xfrm>
          <a:prstGeom prst="rect">
            <a:avLst/>
          </a:prstGeom>
          <a:noFill/>
          <a:ln w="9525">
            <a:noFill/>
            <a:miter lim="800000"/>
            <a:headEnd/>
            <a:tailEnd/>
          </a:ln>
        </p:spPr>
      </p:pic>
      <p:pic>
        <p:nvPicPr>
          <p:cNvPr id="14" name="Picture 5" descr="C:\Users\Sumit\Desktop\download.png"/>
          <p:cNvPicPr>
            <a:picLocks noChangeAspect="1" noChangeArrowheads="1"/>
          </p:cNvPicPr>
          <p:nvPr/>
        </p:nvPicPr>
        <p:blipFill>
          <a:blip r:embed="rId6"/>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4BFAA75B-F7EC-EA54-1911-6A9DE3120936}"/>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537404"/>
            <a:ext cx="77724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Emerging technologies in solar system(CO2)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Rectangle 3"/>
          <p:cNvSpPr>
            <a:spLocks noChangeArrowheads="1"/>
          </p:cNvSpPr>
          <p:nvPr/>
        </p:nvSpPr>
        <p:spPr bwMode="auto">
          <a:xfrm>
            <a:off x="762000" y="1524000"/>
            <a:ext cx="9067800" cy="2160591"/>
          </a:xfrm>
          <a:prstGeom prst="rect">
            <a:avLst/>
          </a:prstGeom>
          <a:noFill/>
          <a:ln w="9525">
            <a:noFill/>
            <a:miter lim="800000"/>
            <a:headEnd/>
            <a:tailEnd/>
          </a:ln>
        </p:spPr>
        <p:txBody>
          <a:bodyPr wrap="square">
            <a:spAutoFit/>
          </a:bodyPr>
          <a:lstStyle/>
          <a:p>
            <a:pPr eaLnBrk="1" hangingPunct="1">
              <a:lnSpc>
                <a:spcPct val="80000"/>
              </a:lnSpc>
              <a:spcBef>
                <a:spcPct val="20000"/>
              </a:spcBef>
            </a:pPr>
            <a:r>
              <a:rPr lang="en-US" sz="2400" dirty="0">
                <a:latin typeface="Times New Roman" pitchFamily="18" charset="0"/>
                <a:cs typeface="Times New Roman" pitchFamily="18" charset="0"/>
              </a:rPr>
              <a:t>Nano-solar techniques: </a:t>
            </a:r>
          </a:p>
          <a:p>
            <a:pPr eaLnBrk="1" hangingPunct="1">
              <a:lnSpc>
                <a:spcPct val="80000"/>
              </a:lnSpc>
              <a:spcBef>
                <a:spcPct val="20000"/>
              </a:spcBef>
            </a:pPr>
            <a:endParaRPr lang="en-US" sz="2400" dirty="0">
              <a:latin typeface="Times New Roman" pitchFamily="18" charset="0"/>
              <a:cs typeface="Times New Roman" pitchFamily="18" charset="0"/>
            </a:endParaRPr>
          </a:p>
          <a:p>
            <a:pPr eaLnBrk="1" hangingPunct="1">
              <a:lnSpc>
                <a:spcPct val="80000"/>
              </a:lnSpc>
              <a:spcBef>
                <a:spcPct val="20000"/>
              </a:spcBef>
              <a:buFontTx/>
              <a:buChar char="•"/>
            </a:pPr>
            <a:r>
              <a:rPr lang="en-US" sz="2400" dirty="0">
                <a:latin typeface="Times New Roman" pitchFamily="18" charset="0"/>
                <a:cs typeface="Times New Roman" pitchFamily="18" charset="0"/>
              </a:rPr>
              <a:t>Nano-Solar – Electrically Conductive Plastics </a:t>
            </a:r>
          </a:p>
          <a:p>
            <a:pPr eaLnBrk="1" hangingPunct="1">
              <a:lnSpc>
                <a:spcPct val="80000"/>
              </a:lnSpc>
              <a:spcBef>
                <a:spcPct val="20000"/>
              </a:spcBef>
              <a:buFontTx/>
              <a:buChar char="•"/>
            </a:pPr>
            <a:endParaRPr lang="en-US" sz="2400" dirty="0">
              <a:latin typeface="Times New Roman" pitchFamily="18" charset="0"/>
              <a:cs typeface="Times New Roman" pitchFamily="18" charset="0"/>
            </a:endParaRPr>
          </a:p>
          <a:p>
            <a:pPr eaLnBrk="1" hangingPunct="1">
              <a:lnSpc>
                <a:spcPct val="80000"/>
              </a:lnSpc>
              <a:spcBef>
                <a:spcPct val="20000"/>
              </a:spcBef>
              <a:buFontTx/>
              <a:buChar char="•"/>
            </a:pPr>
            <a:r>
              <a:rPr lang="en-US" sz="2400" dirty="0" err="1">
                <a:latin typeface="Times New Roman" pitchFamily="18" charset="0"/>
                <a:cs typeface="Times New Roman" pitchFamily="18" charset="0"/>
              </a:rPr>
              <a:t>Konarka</a:t>
            </a:r>
            <a:r>
              <a:rPr lang="en-US" sz="2400" dirty="0">
                <a:latin typeface="Times New Roman" pitchFamily="18" charset="0"/>
                <a:cs typeface="Times New Roman" pitchFamily="18" charset="0"/>
              </a:rPr>
              <a:t> – Polymer and dye-sensitized solar cell have flexible cells about 5 % efficient</a:t>
            </a:r>
          </a:p>
        </p:txBody>
      </p:sp>
      <p:pic>
        <p:nvPicPr>
          <p:cNvPr id="11" name="Picture 4" descr="picture1b"/>
          <p:cNvPicPr>
            <a:picLocks noChangeAspect="1" noChangeArrowheads="1"/>
          </p:cNvPicPr>
          <p:nvPr/>
        </p:nvPicPr>
        <p:blipFill>
          <a:blip r:embed="rId3"/>
          <a:srcRect/>
          <a:stretch>
            <a:fillRect/>
          </a:stretch>
        </p:blipFill>
        <p:spPr bwMode="auto">
          <a:xfrm>
            <a:off x="1676400" y="4165920"/>
            <a:ext cx="6553200" cy="2806700"/>
          </a:xfrm>
          <a:prstGeom prst="rect">
            <a:avLst/>
          </a:prstGeom>
          <a:noFill/>
          <a:ln w="9525">
            <a:noFill/>
            <a:miter lim="800000"/>
            <a:headEnd/>
            <a:tailEnd/>
          </a:ln>
        </p:spPr>
      </p:pic>
      <p:pic>
        <p:nvPicPr>
          <p:cNvPr id="9" name="Picture 5" descr="C:\Users\Sumit\Desktop\download.png"/>
          <p:cNvPicPr>
            <a:picLocks noChangeAspect="1" noChangeArrowheads="1"/>
          </p:cNvPicPr>
          <p:nvPr/>
        </p:nvPicPr>
        <p:blipFill>
          <a:blip r:embed="rId4"/>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4C3D6AE6-AC90-36AF-D7B5-C8E1DE33BBFF}"/>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7407" y="537404"/>
            <a:ext cx="7417594"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Cells, Modules and Arrays(CO2)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10" name="Picture 4" descr="module.jpg (14177 bytes)"/>
          <p:cNvPicPr>
            <a:picLocks noChangeAspect="1" noChangeArrowheads="1"/>
          </p:cNvPicPr>
          <p:nvPr/>
        </p:nvPicPr>
        <p:blipFill>
          <a:blip r:embed="rId3" r:link="rId4"/>
          <a:srcRect/>
          <a:stretch>
            <a:fillRect/>
          </a:stretch>
        </p:blipFill>
        <p:spPr bwMode="auto">
          <a:xfrm>
            <a:off x="5105400" y="2057400"/>
            <a:ext cx="3276600" cy="2305050"/>
          </a:xfrm>
          <a:prstGeom prst="rect">
            <a:avLst/>
          </a:prstGeom>
          <a:noFill/>
          <a:ln w="9525">
            <a:noFill/>
            <a:miter lim="800000"/>
            <a:headEnd/>
            <a:tailEnd/>
          </a:ln>
        </p:spPr>
      </p:pic>
      <p:pic>
        <p:nvPicPr>
          <p:cNvPr id="11" name="Picture 5"/>
          <p:cNvPicPr>
            <a:picLocks noChangeAspect="1" noChangeArrowheads="1"/>
          </p:cNvPicPr>
          <p:nvPr/>
        </p:nvPicPr>
        <p:blipFill>
          <a:blip r:embed="rId5"/>
          <a:srcRect/>
          <a:stretch>
            <a:fillRect/>
          </a:stretch>
        </p:blipFill>
        <p:spPr bwMode="auto">
          <a:xfrm>
            <a:off x="1752600" y="4419600"/>
            <a:ext cx="6858000" cy="1757363"/>
          </a:xfrm>
          <a:prstGeom prst="rect">
            <a:avLst/>
          </a:prstGeom>
          <a:noFill/>
          <a:ln w="9525">
            <a:noFill/>
            <a:miter lim="800000"/>
            <a:headEnd/>
            <a:tailEnd/>
          </a:ln>
        </p:spPr>
      </p:pic>
      <p:pic>
        <p:nvPicPr>
          <p:cNvPr id="12" name="Picture 6"/>
          <p:cNvPicPr>
            <a:picLocks noChangeAspect="1" noChangeArrowheads="1"/>
          </p:cNvPicPr>
          <p:nvPr/>
        </p:nvPicPr>
        <p:blipFill>
          <a:blip r:embed="rId6"/>
          <a:srcRect/>
          <a:stretch>
            <a:fillRect/>
          </a:stretch>
        </p:blipFill>
        <p:spPr bwMode="auto">
          <a:xfrm>
            <a:off x="1219200" y="2362200"/>
            <a:ext cx="1776413" cy="1809750"/>
          </a:xfrm>
          <a:prstGeom prst="rect">
            <a:avLst/>
          </a:prstGeom>
          <a:noFill/>
          <a:ln w="9525">
            <a:noFill/>
            <a:miter lim="800000"/>
            <a:headEnd/>
            <a:tailEnd/>
          </a:ln>
        </p:spPr>
      </p:pic>
      <p:sp>
        <p:nvSpPr>
          <p:cNvPr id="13" name="Freeform 7"/>
          <p:cNvSpPr>
            <a:spLocks/>
          </p:cNvSpPr>
          <p:nvPr/>
        </p:nvSpPr>
        <p:spPr bwMode="auto">
          <a:xfrm>
            <a:off x="3200400" y="2438400"/>
            <a:ext cx="1676400" cy="266700"/>
          </a:xfrm>
          <a:custGeom>
            <a:avLst/>
            <a:gdLst>
              <a:gd name="T0" fmla="*/ 0 w 1056"/>
              <a:gd name="T1" fmla="*/ 423386250 h 168"/>
              <a:gd name="T2" fmla="*/ 1330642500 w 1056"/>
              <a:gd name="T3" fmla="*/ 60483750 h 168"/>
              <a:gd name="T4" fmla="*/ 2147483647 w 1056"/>
              <a:gd name="T5" fmla="*/ 60483750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sp>
        <p:nvSpPr>
          <p:cNvPr id="14" name="Freeform 8"/>
          <p:cNvSpPr>
            <a:spLocks/>
          </p:cNvSpPr>
          <p:nvPr/>
        </p:nvSpPr>
        <p:spPr bwMode="auto">
          <a:xfrm>
            <a:off x="3200400" y="2895600"/>
            <a:ext cx="1676400" cy="266700"/>
          </a:xfrm>
          <a:custGeom>
            <a:avLst/>
            <a:gdLst>
              <a:gd name="T0" fmla="*/ 0 w 1056"/>
              <a:gd name="T1" fmla="*/ 423386250 h 168"/>
              <a:gd name="T2" fmla="*/ 1330642500 w 1056"/>
              <a:gd name="T3" fmla="*/ 60483750 h 168"/>
              <a:gd name="T4" fmla="*/ 2147483647 w 1056"/>
              <a:gd name="T5" fmla="*/ 60483750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sp>
        <p:nvSpPr>
          <p:cNvPr id="15" name="Freeform 9"/>
          <p:cNvSpPr>
            <a:spLocks/>
          </p:cNvSpPr>
          <p:nvPr/>
        </p:nvSpPr>
        <p:spPr bwMode="auto">
          <a:xfrm>
            <a:off x="3200400" y="3352800"/>
            <a:ext cx="1676400" cy="266700"/>
          </a:xfrm>
          <a:custGeom>
            <a:avLst/>
            <a:gdLst>
              <a:gd name="T0" fmla="*/ 0 w 1056"/>
              <a:gd name="T1" fmla="*/ 423386250 h 168"/>
              <a:gd name="T2" fmla="*/ 1330642500 w 1056"/>
              <a:gd name="T3" fmla="*/ 60483750 h 168"/>
              <a:gd name="T4" fmla="*/ 2147483647 w 1056"/>
              <a:gd name="T5" fmla="*/ 60483750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sp>
        <p:nvSpPr>
          <p:cNvPr id="16" name="Freeform 10"/>
          <p:cNvSpPr>
            <a:spLocks/>
          </p:cNvSpPr>
          <p:nvPr/>
        </p:nvSpPr>
        <p:spPr bwMode="auto">
          <a:xfrm rot="7285701">
            <a:off x="5962650" y="4019550"/>
            <a:ext cx="933450" cy="209550"/>
          </a:xfrm>
          <a:custGeom>
            <a:avLst/>
            <a:gdLst>
              <a:gd name="T0" fmla="*/ 0 w 1056"/>
              <a:gd name="T1" fmla="*/ 261376205 h 168"/>
              <a:gd name="T2" fmla="*/ 412561033 w 1056"/>
              <a:gd name="T3" fmla="*/ 37339814 h 168"/>
              <a:gd name="T4" fmla="*/ 825122067 w 1056"/>
              <a:gd name="T5" fmla="*/ 37339814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sp>
        <p:nvSpPr>
          <p:cNvPr id="23" name="Freeform 11"/>
          <p:cNvSpPr>
            <a:spLocks/>
          </p:cNvSpPr>
          <p:nvPr/>
        </p:nvSpPr>
        <p:spPr bwMode="auto">
          <a:xfrm rot="7285701">
            <a:off x="6572250" y="3943350"/>
            <a:ext cx="933450" cy="209550"/>
          </a:xfrm>
          <a:custGeom>
            <a:avLst/>
            <a:gdLst>
              <a:gd name="T0" fmla="*/ 0 w 1056"/>
              <a:gd name="T1" fmla="*/ 261376205 h 168"/>
              <a:gd name="T2" fmla="*/ 412561033 w 1056"/>
              <a:gd name="T3" fmla="*/ 37339814 h 168"/>
              <a:gd name="T4" fmla="*/ 825122067 w 1056"/>
              <a:gd name="T5" fmla="*/ 37339814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sp>
        <p:nvSpPr>
          <p:cNvPr id="24" name="Freeform 12"/>
          <p:cNvSpPr>
            <a:spLocks/>
          </p:cNvSpPr>
          <p:nvPr/>
        </p:nvSpPr>
        <p:spPr bwMode="auto">
          <a:xfrm rot="7285701">
            <a:off x="7181850" y="3943350"/>
            <a:ext cx="933450" cy="209550"/>
          </a:xfrm>
          <a:custGeom>
            <a:avLst/>
            <a:gdLst>
              <a:gd name="T0" fmla="*/ 0 w 1056"/>
              <a:gd name="T1" fmla="*/ 261376205 h 168"/>
              <a:gd name="T2" fmla="*/ 412561033 w 1056"/>
              <a:gd name="T3" fmla="*/ 37339814 h 168"/>
              <a:gd name="T4" fmla="*/ 825122067 w 1056"/>
              <a:gd name="T5" fmla="*/ 37339814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pic>
        <p:nvPicPr>
          <p:cNvPr id="19" name="Picture 5" descr="C:\Users\Sumit\Desktop\download.png"/>
          <p:cNvPicPr>
            <a:picLocks noChangeAspect="1" noChangeArrowheads="1"/>
          </p:cNvPicPr>
          <p:nvPr/>
        </p:nvPicPr>
        <p:blipFill>
          <a:blip r:embed="rId7"/>
          <a:srcRect/>
          <a:stretch>
            <a:fillRect/>
          </a:stretch>
        </p:blipFill>
        <p:spPr bwMode="auto">
          <a:xfrm>
            <a:off x="609600" y="381000"/>
            <a:ext cx="1143000" cy="838200"/>
          </a:xfrm>
          <a:prstGeom prst="rect">
            <a:avLst/>
          </a:prstGeom>
          <a:noFill/>
        </p:spPr>
      </p:pic>
      <p:sp>
        <p:nvSpPr>
          <p:cNvPr id="5" name="Footer Placeholder 4">
            <a:extLst>
              <a:ext uri="{FF2B5EF4-FFF2-40B4-BE49-F238E27FC236}">
                <a16:creationId xmlns:a16="http://schemas.microsoft.com/office/drawing/2014/main" id="{2CD713A6-EAA4-8EFF-021B-DBDC7C87EA11}"/>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1760220" y="304800"/>
            <a:ext cx="8214360" cy="83820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IN" sz="2800" dirty="0">
                <a:latin typeface="Cambria" pitchFamily="18" charset="0"/>
                <a:cs typeface="Times New Roman" panose="02020603050405020304" pitchFamily="18" charset="0"/>
              </a:rPr>
              <a:t>EVALUATION SCHEME</a:t>
            </a:r>
          </a:p>
        </p:txBody>
      </p:sp>
      <p:pic>
        <p:nvPicPr>
          <p:cNvPr id="5" name="Picture 2" descr="C:\Users\Sumit\Desktop\download.png"/>
          <p:cNvPicPr>
            <a:picLocks noChangeAspect="1" noChangeArrowheads="1"/>
          </p:cNvPicPr>
          <p:nvPr/>
        </p:nvPicPr>
        <p:blipFill>
          <a:blip r:embed="rId2"/>
          <a:srcRect/>
          <a:stretch>
            <a:fillRect/>
          </a:stretch>
        </p:blipFill>
        <p:spPr bwMode="auto">
          <a:xfrm>
            <a:off x="83820" y="86360"/>
            <a:ext cx="1592580" cy="1036320"/>
          </a:xfrm>
          <a:prstGeom prst="rect">
            <a:avLst/>
          </a:prstGeom>
          <a:noFill/>
        </p:spPr>
      </p:pic>
      <p:sp>
        <p:nvSpPr>
          <p:cNvPr id="3" name="Footer Placeholder 2">
            <a:extLst>
              <a:ext uri="{FF2B5EF4-FFF2-40B4-BE49-F238E27FC236}">
                <a16:creationId xmlns:a16="http://schemas.microsoft.com/office/drawing/2014/main" id="{F673A25D-0F58-E0AA-DC4D-0DC6F6A181BD}"/>
              </a:ext>
            </a:extLst>
          </p:cNvPr>
          <p:cNvSpPr>
            <a:spLocks noGrp="1"/>
          </p:cNvSpPr>
          <p:nvPr>
            <p:ph type="ftr" sz="quarter" idx="5"/>
          </p:nvPr>
        </p:nvSpPr>
        <p:spPr>
          <a:xfrm>
            <a:off x="3230066" y="7542312"/>
            <a:ext cx="3733800" cy="156068"/>
          </a:xfrm>
          <a:prstGeom prst="rect">
            <a:avLst/>
          </a:prstGeom>
        </p:spPr>
        <p:txBody>
          <a:bodyPr wrap="square" lIns="0" tIns="0" rIns="0" bIns="0">
            <a:spAutoFit/>
          </a:bodyPr>
          <a:lstStyle>
            <a:defPPr>
              <a:defRPr lang="en-US"/>
            </a:defPPr>
            <a:lvl1pPr marL="12697" algn="l" defTabSz="914187" rtl="0" eaLnBrk="1" latinLnBrk="0" hangingPunct="1">
              <a:lnSpc>
                <a:spcPts val="1240"/>
              </a:lnSpc>
              <a:defRPr sz="1200" b="0" i="0" kern="1200">
                <a:solidFill>
                  <a:srgbClr val="898989"/>
                </a:solidFill>
                <a:latin typeface="Calibri"/>
                <a:ea typeface="+mn-ea"/>
                <a:cs typeface="Calibri"/>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a:lstStyle>
          <a:p>
            <a:r>
              <a:rPr lang="sv-SE" dirty="0"/>
              <a:t>Mr. Vikas Kumar                  RER (KOE-074)                   Unit- 2</a:t>
            </a:r>
            <a:endParaRPr lang="en-US" dirty="0"/>
          </a:p>
        </p:txBody>
      </p:sp>
      <p:pic>
        <p:nvPicPr>
          <p:cNvPr id="7" name="Picture 6">
            <a:extLst>
              <a:ext uri="{FF2B5EF4-FFF2-40B4-BE49-F238E27FC236}">
                <a16:creationId xmlns:a16="http://schemas.microsoft.com/office/drawing/2014/main" id="{4F91C277-9689-AEB5-31FD-F1B858EB31B4}"/>
              </a:ext>
            </a:extLst>
          </p:cNvPr>
          <p:cNvPicPr>
            <a:picLocks noChangeAspect="1"/>
          </p:cNvPicPr>
          <p:nvPr/>
        </p:nvPicPr>
        <p:blipFill>
          <a:blip r:embed="rId3"/>
          <a:stretch>
            <a:fillRect/>
          </a:stretch>
        </p:blipFill>
        <p:spPr>
          <a:xfrm>
            <a:off x="406930" y="1263111"/>
            <a:ext cx="9422870" cy="574728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39766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Energy Tide-bit(CO2)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Rectangle 3"/>
          <p:cNvSpPr txBox="1">
            <a:spLocks noChangeArrowheads="1"/>
          </p:cNvSpPr>
          <p:nvPr/>
        </p:nvSpPr>
        <p:spPr>
          <a:xfrm>
            <a:off x="685800" y="1362432"/>
            <a:ext cx="9067800" cy="270843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dirty="0"/>
              <a:t>The solar cells in the early 1950s were about 0.5 % efficient. Today a module is about 15 % efficient.  </a:t>
            </a:r>
          </a:p>
          <a:p>
            <a:endParaRPr lang="en-US" b="1" dirty="0"/>
          </a:p>
          <a:p>
            <a:r>
              <a:rPr lang="en-US" b="1" dirty="0"/>
              <a:t>A 1 kW system:</a:t>
            </a:r>
          </a:p>
          <a:p>
            <a:endParaRPr lang="en-US" b="1" dirty="0"/>
          </a:p>
          <a:p>
            <a:pPr lvl="1">
              <a:buFont typeface="Wingdings" pitchFamily="2" charset="2"/>
              <a:buChar char="§"/>
            </a:pPr>
            <a:r>
              <a:rPr lang="en-US" sz="2200" b="1" dirty="0"/>
              <a:t>In 1950  = 2,400 square feet  </a:t>
            </a:r>
          </a:p>
          <a:p>
            <a:pPr lvl="1">
              <a:buFont typeface="Wingdings" pitchFamily="2" charset="2"/>
              <a:buChar char="§"/>
            </a:pPr>
            <a:endParaRPr lang="en-US" sz="2200" b="1" dirty="0"/>
          </a:p>
          <a:p>
            <a:pPr lvl="1">
              <a:buFont typeface="Wingdings" pitchFamily="2" charset="2"/>
              <a:buChar char="§"/>
            </a:pPr>
            <a:r>
              <a:rPr lang="en-US" sz="2200" b="1" dirty="0"/>
              <a:t>In 2005 = 80 Square feet </a:t>
            </a:r>
          </a:p>
        </p:txBody>
      </p:sp>
      <p:pic>
        <p:nvPicPr>
          <p:cNvPr id="9" name="Picture 5" descr="C:\Users\Sumit\Desktop\download.png"/>
          <p:cNvPicPr>
            <a:picLocks noChangeAspect="1" noChangeArrowheads="1"/>
          </p:cNvPicPr>
          <p:nvPr/>
        </p:nvPicPr>
        <p:blipFill>
          <a:blip r:embed="rId3"/>
          <a:srcRect/>
          <a:stretch>
            <a:fillRect/>
          </a:stretch>
        </p:blipFill>
        <p:spPr bwMode="auto">
          <a:xfrm>
            <a:off x="609600" y="381000"/>
            <a:ext cx="1143000" cy="838200"/>
          </a:xfrm>
          <a:prstGeom prst="rect">
            <a:avLst/>
          </a:prstGeom>
          <a:noFill/>
        </p:spPr>
      </p:pic>
      <p:sp>
        <p:nvSpPr>
          <p:cNvPr id="5" name="Footer Placeholder 4">
            <a:extLst>
              <a:ext uri="{FF2B5EF4-FFF2-40B4-BE49-F238E27FC236}">
                <a16:creationId xmlns:a16="http://schemas.microsoft.com/office/drawing/2014/main" id="{EE270D1B-8FE2-28FA-5708-83656211231D}"/>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537404"/>
            <a:ext cx="61722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Typical PV systems(CO2)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8" name="object 18"/>
          <p:cNvSpPr txBox="1"/>
          <p:nvPr/>
        </p:nvSpPr>
        <p:spPr>
          <a:xfrm>
            <a:off x="3631198" y="6851393"/>
            <a:ext cx="1435735" cy="156068"/>
          </a:xfrm>
          <a:prstGeom prst="rect">
            <a:avLst/>
          </a:prstGeom>
        </p:spPr>
        <p:txBody>
          <a:bodyPr vert="horz" wrap="square" lIns="0" tIns="0" rIns="0" bIns="0" rtlCol="0">
            <a:spAutoFit/>
          </a:bodyPr>
          <a:lstStyle/>
          <a:p>
            <a:pPr marL="12700">
              <a:lnSpc>
                <a:spcPts val="1240"/>
              </a:lnSpc>
            </a:pPr>
            <a:r>
              <a:rPr lang="en-US" sz="1200" spc="-5" dirty="0">
                <a:solidFill>
                  <a:srgbClr val="898989"/>
                </a:solidFill>
                <a:latin typeface="Times New Roman" pitchFamily="18" charset="0"/>
                <a:cs typeface="Times New Roman" pitchFamily="18" charset="0"/>
              </a:rPr>
              <a:t>Vikas kumar</a:t>
            </a:r>
            <a:endParaRPr sz="1200" dirty="0">
              <a:latin typeface="Times New Roman" pitchFamily="18" charset="0"/>
              <a:cs typeface="Times New Roman" pitchFamily="18" charset="0"/>
            </a:endParaRPr>
          </a:p>
        </p:txBody>
      </p:sp>
      <p:sp>
        <p:nvSpPr>
          <p:cNvPr id="19" name="object 19"/>
          <p:cNvSpPr txBox="1"/>
          <p:nvPr/>
        </p:nvSpPr>
        <p:spPr>
          <a:xfrm>
            <a:off x="5495045" y="6851393"/>
            <a:ext cx="822960" cy="307777"/>
          </a:xfrm>
          <a:prstGeom prst="rect">
            <a:avLst/>
          </a:prstGeom>
        </p:spPr>
        <p:txBody>
          <a:bodyPr vert="horz" wrap="square" lIns="0" tIns="0" rIns="0" bIns="0" rtlCol="0">
            <a:spAutoFit/>
          </a:bodyPr>
          <a:lstStyle/>
          <a:p>
            <a:pPr marL="12700">
              <a:lnSpc>
                <a:spcPts val="1240"/>
              </a:lnSpc>
            </a:pPr>
            <a:r>
              <a:rPr lang="en-US" sz="1200" spc="-5" dirty="0">
                <a:solidFill>
                  <a:srgbClr val="898989"/>
                </a:solidFill>
                <a:latin typeface="Times New Roman" pitchFamily="18" charset="0"/>
                <a:cs typeface="Times New Roman" pitchFamily="18" charset="0"/>
              </a:rPr>
              <a:t>(AMTME0113</a:t>
            </a:r>
            <a:r>
              <a:rPr sz="1200" spc="-5">
                <a:solidFill>
                  <a:srgbClr val="898989"/>
                </a:solidFill>
                <a:latin typeface="Times New Roman" pitchFamily="18" charset="0"/>
                <a:cs typeface="Times New Roman" pitchFamily="18" charset="0"/>
              </a:rPr>
              <a:t>)</a:t>
            </a:r>
            <a:endParaRPr sz="1200" dirty="0">
              <a:latin typeface="Times New Roman" pitchFamily="18" charset="0"/>
              <a:cs typeface="Times New Roman" pitchFamily="18" charset="0"/>
            </a:endParaRPr>
          </a:p>
        </p:txBody>
      </p:sp>
      <p:sp>
        <p:nvSpPr>
          <p:cNvPr id="22" name="object 22"/>
          <p:cNvSpPr txBox="1"/>
          <p:nvPr/>
        </p:nvSpPr>
        <p:spPr>
          <a:xfrm>
            <a:off x="8882880" y="6921482"/>
            <a:ext cx="180975" cy="153888"/>
          </a:xfrm>
          <a:prstGeom prst="rect">
            <a:avLst/>
          </a:prstGeom>
        </p:spPr>
        <p:txBody>
          <a:bodyPr vert="horz" wrap="square" lIns="0" tIns="0" rIns="0" bIns="0" rtlCol="0">
            <a:spAutoFit/>
          </a:bodyPr>
          <a:lstStyle/>
          <a:p>
            <a:pPr marL="12700">
              <a:lnSpc>
                <a:spcPts val="1240"/>
              </a:lnSpc>
            </a:pPr>
            <a:r>
              <a:rPr sz="1200" dirty="0">
                <a:solidFill>
                  <a:srgbClr val="898989"/>
                </a:solidFill>
                <a:latin typeface="Times New Roman" pitchFamily="18" charset="0"/>
                <a:cs typeface="Times New Roman" pitchFamily="18" charset="0"/>
              </a:rPr>
              <a:t>11</a:t>
            </a:r>
            <a:endParaRPr sz="1200">
              <a:latin typeface="Times New Roman" pitchFamily="18" charset="0"/>
              <a:cs typeface="Times New Roman" pitchFamily="18" charset="0"/>
            </a:endParaRPr>
          </a:p>
        </p:txBody>
      </p:sp>
      <p:pic>
        <p:nvPicPr>
          <p:cNvPr id="10" name="Picture 2" descr="typesys"/>
          <p:cNvPicPr>
            <a:picLocks noChangeAspect="1" noChangeArrowheads="1"/>
          </p:cNvPicPr>
          <p:nvPr/>
        </p:nvPicPr>
        <p:blipFill>
          <a:blip r:embed="rId3"/>
          <a:srcRect/>
          <a:stretch>
            <a:fillRect/>
          </a:stretch>
        </p:blipFill>
        <p:spPr bwMode="auto">
          <a:xfrm>
            <a:off x="685800" y="1338350"/>
            <a:ext cx="8839200" cy="5942013"/>
          </a:xfrm>
          <a:prstGeom prst="rect">
            <a:avLst/>
          </a:prstGeom>
          <a:noFill/>
          <a:ln w="9525">
            <a:noFill/>
            <a:miter lim="800000"/>
            <a:headEnd/>
            <a:tailEnd/>
          </a:ln>
        </p:spPr>
      </p:pic>
      <p:pic>
        <p:nvPicPr>
          <p:cNvPr id="12"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D7FC35CE-8743-871C-7D53-892D9BB9D80F}"/>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617234"/>
            <a:ext cx="53340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Solar thermal system(CO2)</a:t>
            </a:r>
            <a:endParaRPr sz="3200" spc="-5" dirty="0">
              <a:latin typeface="Times New Roman" pitchFamily="18" charset="0"/>
              <a:cs typeface="Times New Roman" pitchFamily="18" charset="0"/>
            </a:endParaRPr>
          </a:p>
        </p:txBody>
      </p:sp>
      <p:sp>
        <p:nvSpPr>
          <p:cNvPr id="3" name="object 3"/>
          <p:cNvSpPr/>
          <p:nvPr/>
        </p:nvSpPr>
        <p:spPr>
          <a:xfrm>
            <a:off x="457200" y="53703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70234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Rectangle 3"/>
          <p:cNvSpPr txBox="1">
            <a:spLocks noChangeArrowheads="1"/>
          </p:cNvSpPr>
          <p:nvPr/>
        </p:nvSpPr>
        <p:spPr>
          <a:xfrm>
            <a:off x="704850" y="1282516"/>
            <a:ext cx="8972550" cy="56388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Solar thermal systems convert sunlight ( Solar Radiations) to heat.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Categorized by: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r>
              <a:rPr lang="en-US" sz="2200" dirty="0">
                <a:latin typeface="Times New Roman" pitchFamily="18" charset="0"/>
                <a:cs typeface="Times New Roman" pitchFamily="18" charset="0"/>
              </a:rPr>
              <a:t>	FLAT PLATE COLLECTORS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CONCENTRATING COLLECTORS</a:t>
            </a:r>
            <a:endPar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1657350" lvl="3" indent="-285750" eaLnBrk="1" fontAlgn="auto" hangingPunct="1">
              <a:spcBef>
                <a:spcPct val="20000"/>
              </a:spcBef>
              <a:spcAft>
                <a:spcPts val="0"/>
              </a:spcAft>
              <a:buFont typeface="Arial" pitchFamily="34" charset="0"/>
              <a:buChar char="–"/>
            </a:pPr>
            <a:r>
              <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using lens; regular or Fresnel</a:t>
            </a:r>
          </a:p>
          <a:p>
            <a:pPr marL="1657350" lvl="3" indent="-285750" eaLnBrk="1" fontAlgn="auto" hangingPunct="1">
              <a:spcBef>
                <a:spcPct val="20000"/>
              </a:spcBef>
              <a:spcAft>
                <a:spcPts val="0"/>
              </a:spcAft>
              <a:buFont typeface="Arial" pitchFamily="34" charset="0"/>
              <a:buChar char="–"/>
            </a:pPr>
            <a:r>
              <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Flat mirror (possibly many of them)</a:t>
            </a:r>
          </a:p>
          <a:p>
            <a:pPr marL="1657350" lvl="3" indent="-285750" eaLnBrk="1" fontAlgn="auto" hangingPunct="1">
              <a:spcBef>
                <a:spcPct val="20000"/>
              </a:spcBef>
              <a:spcAft>
                <a:spcPts val="0"/>
              </a:spcAft>
              <a:buFont typeface="Arial" pitchFamily="34" charset="0"/>
              <a:buChar char="–"/>
            </a:pPr>
            <a:r>
              <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Parabolic/cylindrical: single axis forms “trough”</a:t>
            </a:r>
          </a:p>
          <a:p>
            <a:pPr marL="1657350" lvl="3" indent="-285750" eaLnBrk="1" fontAlgn="auto" hangingPunct="1">
              <a:spcBef>
                <a:spcPct val="20000"/>
              </a:spcBef>
              <a:spcAft>
                <a:spcPts val="0"/>
              </a:spcAft>
              <a:buFont typeface="Arial" pitchFamily="34" charset="0"/>
              <a:buChar char="–"/>
            </a:pPr>
            <a:r>
              <a:rPr kumimoji="0" lang="en-US" sz="22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Paraboloidal</a:t>
            </a:r>
            <a:r>
              <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axis of revolution forms “dish”</a:t>
            </a:r>
          </a:p>
        </p:txBody>
      </p:sp>
      <p:pic>
        <p:nvPicPr>
          <p:cNvPr id="8" name="Picture 5" descr="C:\Users\Sumit\Desktop\download.png"/>
          <p:cNvPicPr>
            <a:picLocks noChangeAspect="1" noChangeArrowheads="1"/>
          </p:cNvPicPr>
          <p:nvPr/>
        </p:nvPicPr>
        <p:blipFill>
          <a:blip r:embed="rId3"/>
          <a:srcRect/>
          <a:stretch>
            <a:fillRect/>
          </a:stretch>
        </p:blipFill>
        <p:spPr bwMode="auto">
          <a:xfrm>
            <a:off x="609600" y="457200"/>
            <a:ext cx="1143000" cy="838200"/>
          </a:xfrm>
          <a:prstGeom prst="rect">
            <a:avLst/>
          </a:prstGeom>
          <a:noFill/>
        </p:spPr>
      </p:pic>
      <p:sp>
        <p:nvSpPr>
          <p:cNvPr id="5" name="Footer Placeholder 4">
            <a:extLst>
              <a:ext uri="{FF2B5EF4-FFF2-40B4-BE49-F238E27FC236}">
                <a16:creationId xmlns:a16="http://schemas.microsoft.com/office/drawing/2014/main" id="{BA23A65D-8BE0-992C-B40D-8674D4BF4454}"/>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537404"/>
            <a:ext cx="56388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Flat plate collector(CO2)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10" name="Picture 5" descr="flat-plate-solar-collector_2%5B1%5D"/>
          <p:cNvPicPr>
            <a:picLocks noChangeAspect="1" noChangeArrowheads="1"/>
          </p:cNvPicPr>
          <p:nvPr/>
        </p:nvPicPr>
        <p:blipFill>
          <a:blip r:embed="rId3"/>
          <a:srcRect/>
          <a:stretch>
            <a:fillRect/>
          </a:stretch>
        </p:blipFill>
        <p:spPr bwMode="auto">
          <a:xfrm>
            <a:off x="1143000" y="1275587"/>
            <a:ext cx="8382000" cy="5575805"/>
          </a:xfrm>
          <a:prstGeom prst="rect">
            <a:avLst/>
          </a:prstGeom>
          <a:noFill/>
        </p:spPr>
      </p:pic>
      <p:pic>
        <p:nvPicPr>
          <p:cNvPr id="9" name="Picture 5" descr="C:\Users\Sumit\Desktop\download.png"/>
          <p:cNvPicPr>
            <a:picLocks noChangeAspect="1" noChangeArrowheads="1"/>
          </p:cNvPicPr>
          <p:nvPr/>
        </p:nvPicPr>
        <p:blipFill>
          <a:blip r:embed="rId4"/>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03C76081-4F73-0200-8B08-0818D6794ED1}"/>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537404"/>
            <a:ext cx="68580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Processes at a flat-plate collector(CO2)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10" name="Picture 5" descr="Processes at a flat-plate collector"/>
          <p:cNvPicPr>
            <a:picLocks noChangeAspect="1" noChangeArrowheads="1"/>
          </p:cNvPicPr>
          <p:nvPr/>
        </p:nvPicPr>
        <p:blipFill>
          <a:blip r:embed="rId3"/>
          <a:srcRect/>
          <a:stretch>
            <a:fillRect/>
          </a:stretch>
        </p:blipFill>
        <p:spPr bwMode="auto">
          <a:xfrm>
            <a:off x="914401" y="1275587"/>
            <a:ext cx="8610600" cy="5575805"/>
          </a:xfrm>
          <a:prstGeom prst="rect">
            <a:avLst/>
          </a:prstGeom>
          <a:noFill/>
        </p:spPr>
      </p:pic>
      <p:pic>
        <p:nvPicPr>
          <p:cNvPr id="9"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1226EC90-A26B-ACF6-112A-954A59EE8B4E}"/>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43576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latin typeface="Times New Roman" pitchFamily="18" charset="0"/>
                <a:cs typeface="Times New Roman" pitchFamily="18" charset="0"/>
              </a:rPr>
              <a:t>Rooftop Heaters(CO2) </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11" name="Picture 1030" descr="advance"/>
          <p:cNvPicPr>
            <a:picLocks noChangeAspect="1" noChangeArrowheads="1"/>
          </p:cNvPicPr>
          <p:nvPr/>
        </p:nvPicPr>
        <p:blipFill>
          <a:blip r:embed="rId3">
            <a:lum bright="20000" contrast="10000"/>
          </a:blip>
          <a:srcRect/>
          <a:stretch>
            <a:fillRect/>
          </a:stretch>
        </p:blipFill>
        <p:spPr bwMode="auto">
          <a:xfrm>
            <a:off x="3841750" y="1361031"/>
            <a:ext cx="5649913" cy="4713288"/>
          </a:xfrm>
          <a:prstGeom prst="rect">
            <a:avLst/>
          </a:prstGeom>
          <a:noFill/>
          <a:ln w="9525">
            <a:noFill/>
            <a:miter lim="800000"/>
            <a:headEnd/>
            <a:tailEnd/>
          </a:ln>
        </p:spPr>
      </p:pic>
      <p:sp>
        <p:nvSpPr>
          <p:cNvPr id="13" name="Text Box 1033"/>
          <p:cNvSpPr txBox="1">
            <a:spLocks noChangeArrowheads="1"/>
          </p:cNvSpPr>
          <p:nvPr/>
        </p:nvSpPr>
        <p:spPr bwMode="auto">
          <a:xfrm>
            <a:off x="457201" y="1361031"/>
            <a:ext cx="3232150" cy="4893647"/>
          </a:xfrm>
          <a:prstGeom prst="rect">
            <a:avLst/>
          </a:prstGeom>
          <a:noFill/>
          <a:ln w="9525">
            <a:noFill/>
            <a:miter lim="800000"/>
            <a:headEnd/>
            <a:tailEnd/>
          </a:ln>
          <a:effectLst/>
        </p:spPr>
        <p:txBody>
          <a:bodyPr wrap="square">
            <a:spAutoFit/>
          </a:bodyPr>
          <a:lstStyle/>
          <a:p>
            <a:pPr marL="342900" indent="-342900">
              <a:spcBef>
                <a:spcPct val="50000"/>
              </a:spcBef>
              <a:buFont typeface="Arial" pitchFamily="34" charset="0"/>
              <a:buChar char="•"/>
            </a:pPr>
            <a:r>
              <a:rPr lang="en-US" sz="2400" dirty="0" err="1">
                <a:latin typeface="Times New Roman" pitchFamily="18" charset="0"/>
                <a:cs typeface="Times New Roman" pitchFamily="18" charset="0"/>
              </a:rPr>
              <a:t>Thermo</a:t>
            </a:r>
            <a:r>
              <a:rPr lang="en-US" sz="2400" dirty="0">
                <a:latin typeface="Times New Roman" pitchFamily="18" charset="0"/>
                <a:cs typeface="Times New Roman" pitchFamily="18" charset="0"/>
              </a:rPr>
              <a:t> syphon units place the storage tank above the panels, and heated water rises into the tank. </a:t>
            </a:r>
          </a:p>
          <a:p>
            <a:pPr marL="342900" indent="-342900">
              <a:spcBef>
                <a:spcPct val="50000"/>
              </a:spcBef>
              <a:buFont typeface="Arial" pitchFamily="34" charset="0"/>
              <a:buChar char="•"/>
            </a:pPr>
            <a:r>
              <a:rPr lang="en-US" sz="2400" dirty="0">
                <a:latin typeface="Times New Roman" pitchFamily="18" charset="0"/>
                <a:cs typeface="Times New Roman" pitchFamily="18" charset="0"/>
              </a:rPr>
              <a:t>Cooler return water flows from the tank to the bottom of the collectors to enter at the cold end. </a:t>
            </a:r>
          </a:p>
          <a:p>
            <a:pPr marL="342900" indent="-342900">
              <a:spcBef>
                <a:spcPct val="50000"/>
              </a:spcBef>
              <a:buFont typeface="Arial" pitchFamily="34" charset="0"/>
              <a:buChar char="•"/>
            </a:pPr>
            <a:r>
              <a:rPr lang="en-US" sz="2400" dirty="0">
                <a:latin typeface="Times New Roman" pitchFamily="18" charset="0"/>
                <a:cs typeface="Times New Roman" pitchFamily="18" charset="0"/>
              </a:rPr>
              <a:t>No pump is needed to circulate the water.</a:t>
            </a:r>
          </a:p>
        </p:txBody>
      </p:sp>
      <p:sp>
        <p:nvSpPr>
          <p:cNvPr id="4" name="Text Placeholder 3"/>
          <p:cNvSpPr>
            <a:spLocks noGrp="1"/>
          </p:cNvSpPr>
          <p:nvPr>
            <p:ph type="body" idx="1"/>
          </p:nvPr>
        </p:nvSpPr>
        <p:spPr>
          <a:xfrm>
            <a:off x="863881" y="1476172"/>
            <a:ext cx="2977869" cy="338554"/>
          </a:xfrm>
        </p:spPr>
        <p:txBody>
          <a:bodyPr/>
          <a:lstStyle/>
          <a:p>
            <a:r>
              <a:rPr lang="en-US" dirty="0">
                <a:latin typeface="Times New Roman" pitchFamily="18" charset="0"/>
                <a:cs typeface="Times New Roman" pitchFamily="18" charset="0"/>
              </a:rPr>
              <a:t>.</a:t>
            </a:r>
          </a:p>
        </p:txBody>
      </p:sp>
      <p:pic>
        <p:nvPicPr>
          <p:cNvPr id="12"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6" name="Footer Placeholder 5">
            <a:extLst>
              <a:ext uri="{FF2B5EF4-FFF2-40B4-BE49-F238E27FC236}">
                <a16:creationId xmlns:a16="http://schemas.microsoft.com/office/drawing/2014/main" id="{C58DADCA-2467-284E-64ED-38BA1771785B}"/>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Title 3"/>
          <p:cNvSpPr>
            <a:spLocks noGrp="1"/>
          </p:cNvSpPr>
          <p:nvPr>
            <p:ph type="title"/>
          </p:nvPr>
        </p:nvSpPr>
        <p:spPr>
          <a:xfrm>
            <a:off x="3962400" y="552450"/>
            <a:ext cx="4343400" cy="461665"/>
          </a:xfrm>
        </p:spPr>
        <p:txBody>
          <a:bodyPr/>
          <a:lstStyle/>
          <a:p>
            <a:r>
              <a:rPr lang="en-US" dirty="0">
                <a:latin typeface="Times New Roman" pitchFamily="18" charset="0"/>
                <a:cs typeface="Times New Roman" pitchFamily="18" charset="0"/>
              </a:rPr>
              <a:t>Solar Cooker(CO2)</a:t>
            </a:r>
          </a:p>
        </p:txBody>
      </p:sp>
      <p:sp>
        <p:nvSpPr>
          <p:cNvPr id="2" name="Rectangle 1"/>
          <p:cNvSpPr/>
          <p:nvPr/>
        </p:nvSpPr>
        <p:spPr>
          <a:xfrm>
            <a:off x="685800" y="1347044"/>
            <a:ext cx="8839200" cy="5632311"/>
          </a:xfrm>
          <a:prstGeom prst="rect">
            <a:avLst/>
          </a:prstGeom>
        </p:spPr>
        <p:txBody>
          <a:bodyPr wrap="square">
            <a:spAutoFit/>
          </a:bodyPr>
          <a:lstStyle/>
          <a:p>
            <a:pPr marL="285750" indent="-285750" algn="just">
              <a:buFont typeface="Arial" pitchFamily="34" charset="0"/>
              <a:buChar char="•"/>
            </a:pPr>
            <a:r>
              <a:rPr lang="en-US" sz="2400" dirty="0">
                <a:latin typeface="Times New Roman" pitchFamily="18" charset="0"/>
                <a:cs typeface="Times New Roman" pitchFamily="18" charset="0"/>
              </a:rPr>
              <a:t>A solar cooker is a device which uses the energy of direct sunlight to heat, cook or pasteurize  drink. </a:t>
            </a:r>
          </a:p>
          <a:p>
            <a:pPr marL="285750" indent="-285750" algn="just">
              <a:buFont typeface="Arial" pitchFamily="34" charset="0"/>
              <a:buChar char="•"/>
            </a:pPr>
            <a:r>
              <a:rPr lang="en-US" sz="2400" dirty="0">
                <a:latin typeface="Times New Roman" pitchFamily="18" charset="0"/>
                <a:cs typeface="Times New Roman" pitchFamily="18" charset="0"/>
              </a:rPr>
              <a:t>Many solar cookers currently in use are relatively inexpensive, low-tech devices, although some are as powerful or as expensive as traditional stoves, and advanced, large-scale solar cookers can cook for hundreds of people. </a:t>
            </a:r>
          </a:p>
          <a:p>
            <a:pPr marL="285750" indent="-285750" algn="just">
              <a:buFont typeface="Arial" pitchFamily="34" charset="0"/>
              <a:buChar char="•"/>
            </a:pPr>
            <a:r>
              <a:rPr lang="en-US" sz="2400" dirty="0">
                <a:latin typeface="Times New Roman" pitchFamily="18" charset="0"/>
                <a:cs typeface="Times New Roman" pitchFamily="18" charset="0"/>
              </a:rPr>
              <a:t>Because they use no fuel and cost nothing to operate, many non-profit organizations are promoting their use worldwide in order to help reduce fuel costs (especially where monetary reciprocity is low) and air pollution, and to slow down the deforestation and desertification caused by gathering firewood for cooking. </a:t>
            </a:r>
          </a:p>
          <a:p>
            <a:pPr marL="285750" indent="-285750" algn="just">
              <a:buFont typeface="Arial" pitchFamily="34" charset="0"/>
              <a:buChar char="•"/>
            </a:pPr>
            <a:r>
              <a:rPr lang="en-US" sz="2400" dirty="0">
                <a:latin typeface="Times New Roman" pitchFamily="18" charset="0"/>
                <a:cs typeface="Times New Roman" pitchFamily="18" charset="0"/>
              </a:rPr>
              <a:t>Solar cooking is a form of outdoor cooking and is often used in situations where minimal fuel consumption is important, or the danger of accidental fires is high, and the health and environmental consequences of alternatives are severe.</a:t>
            </a:r>
          </a:p>
        </p:txBody>
      </p:sp>
      <p:pic>
        <p:nvPicPr>
          <p:cNvPr id="9" name="Picture 5" descr="C:\Users\Sumit\Desktop\download.png"/>
          <p:cNvPicPr>
            <a:picLocks noChangeAspect="1" noChangeArrowheads="1"/>
          </p:cNvPicPr>
          <p:nvPr/>
        </p:nvPicPr>
        <p:blipFill>
          <a:blip r:embed="rId3"/>
          <a:srcRect/>
          <a:stretch>
            <a:fillRect/>
          </a:stretch>
        </p:blipFill>
        <p:spPr bwMode="auto">
          <a:xfrm>
            <a:off x="609600" y="381000"/>
            <a:ext cx="1143000" cy="838200"/>
          </a:xfrm>
          <a:prstGeom prst="rect">
            <a:avLst/>
          </a:prstGeom>
          <a:noFill/>
        </p:spPr>
      </p:pic>
      <p:sp>
        <p:nvSpPr>
          <p:cNvPr id="6" name="Footer Placeholder 5">
            <a:extLst>
              <a:ext uri="{FF2B5EF4-FFF2-40B4-BE49-F238E27FC236}">
                <a16:creationId xmlns:a16="http://schemas.microsoft.com/office/drawing/2014/main" id="{6F63C8EE-8B8E-065D-C6E9-6F74F0B2A0C9}"/>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3653953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4864793"/>
          </a:xfrm>
          <a:prstGeom prst="rect">
            <a:avLst/>
          </a:prstGeom>
        </p:spPr>
        <p:txBody>
          <a:bodyPr vert="horz" wrap="square" lIns="0" tIns="12065" rIns="0" bIns="0" rtlCol="0">
            <a:spAutoFit/>
          </a:bodyPr>
          <a:lstStyle/>
          <a:p>
            <a:pPr marL="393700" marR="38735" indent="-342900" algn="just">
              <a:lnSpc>
                <a:spcPct val="100000"/>
              </a:lnSpc>
              <a:spcBef>
                <a:spcPts val="95"/>
              </a:spcBef>
              <a:buFont typeface="Arial" pitchFamily="34" charset="0"/>
              <a:buChar char="•"/>
            </a:pPr>
            <a:r>
              <a:rPr lang="en-US" sz="2400" dirty="0">
                <a:latin typeface="Times New Roman" pitchFamily="18" charset="0"/>
                <a:cs typeface="Times New Roman" pitchFamily="18" charset="0"/>
              </a:rPr>
              <a:t>Solar dryers are devices that use solar energy to dry substances, especially food. There are two general types of solar dryers: Direct and indirect.</a:t>
            </a:r>
          </a:p>
          <a:p>
            <a:pPr marL="393700" marR="38735" indent="-342900" algn="just">
              <a:lnSpc>
                <a:spcPct val="100000"/>
              </a:lnSpc>
              <a:spcBef>
                <a:spcPts val="95"/>
              </a:spcBef>
              <a:buFont typeface="Arial" pitchFamily="34" charset="0"/>
              <a:buChar char="•"/>
            </a:pPr>
            <a:endParaRPr lang="en-US" sz="2400" dirty="0">
              <a:latin typeface="Times New Roman" pitchFamily="18" charset="0"/>
              <a:cs typeface="Times New Roman" pitchFamily="18" charset="0"/>
            </a:endParaRPr>
          </a:p>
          <a:p>
            <a:pPr marL="393700" marR="38735" indent="-342900" algn="just">
              <a:lnSpc>
                <a:spcPct val="100000"/>
              </a:lnSpc>
              <a:spcBef>
                <a:spcPts val="95"/>
              </a:spcBef>
              <a:buFont typeface="Arial" pitchFamily="34" charset="0"/>
              <a:buChar char="•"/>
            </a:pPr>
            <a:r>
              <a:rPr lang="en-US" sz="2400" b="1" dirty="0">
                <a:latin typeface="Times New Roman" pitchFamily="18" charset="0"/>
                <a:cs typeface="Times New Roman" pitchFamily="18" charset="0"/>
              </a:rPr>
              <a:t>Direct solar </a:t>
            </a:r>
            <a:r>
              <a:rPr lang="en-US" sz="2400" dirty="0">
                <a:latin typeface="Times New Roman" pitchFamily="18" charset="0"/>
                <a:cs typeface="Times New Roman" pitchFamily="18" charset="0"/>
              </a:rPr>
              <a:t>dryers expose the substance to be dehydrated to direct sunlight. Historically, food and clothing was dried in the sun by using lines, or laying the items on rocks or on top of tents.</a:t>
            </a:r>
          </a:p>
          <a:p>
            <a:pPr marL="393700" marR="38735" indent="-342900" algn="just">
              <a:lnSpc>
                <a:spcPct val="100000"/>
              </a:lnSpc>
              <a:spcBef>
                <a:spcPts val="95"/>
              </a:spcBef>
              <a:buFont typeface="Arial" pitchFamily="34" charset="0"/>
              <a:buChar char="•"/>
            </a:pPr>
            <a:endParaRPr lang="en-US" sz="2400" dirty="0">
              <a:latin typeface="Times New Roman" pitchFamily="18" charset="0"/>
              <a:cs typeface="Times New Roman" pitchFamily="18" charset="0"/>
            </a:endParaRPr>
          </a:p>
          <a:p>
            <a:pPr marL="393700" marR="38735" indent="-342900" algn="just">
              <a:lnSpc>
                <a:spcPct val="100000"/>
              </a:lnSpc>
              <a:spcBef>
                <a:spcPts val="95"/>
              </a:spcBef>
              <a:buFont typeface="Arial" pitchFamily="34" charset="0"/>
              <a:buChar char="•"/>
            </a:pPr>
            <a:r>
              <a:rPr lang="en-US" sz="2400" b="1" dirty="0">
                <a:latin typeface="Times New Roman" pitchFamily="18" charset="0"/>
                <a:cs typeface="Times New Roman" pitchFamily="18" charset="0"/>
              </a:rPr>
              <a:t>In indirect solar </a:t>
            </a:r>
            <a:r>
              <a:rPr lang="en-US" sz="2400" dirty="0">
                <a:latin typeface="Times New Roman" pitchFamily="18" charset="0"/>
                <a:cs typeface="Times New Roman" pitchFamily="18" charset="0"/>
              </a:rPr>
              <a:t>dryers, the black surface heats incoming air, rather than directly heating the substance to be dried. This heated air is then passed over the substance to be dried and exits upwards often through a chimney, taking moisture released from the substance with it.</a:t>
            </a:r>
            <a:endParaRPr sz="2200" dirty="0">
              <a:latin typeface="Times New Roman" pitchFamily="18" charset="0"/>
              <a:cs typeface="Times New Roman" pitchFamily="18" charset="0"/>
            </a:endParaRPr>
          </a:p>
        </p:txBody>
      </p:sp>
      <p:sp>
        <p:nvSpPr>
          <p:cNvPr id="4" name="Title 3"/>
          <p:cNvSpPr>
            <a:spLocks noGrp="1"/>
          </p:cNvSpPr>
          <p:nvPr>
            <p:ph type="title"/>
          </p:nvPr>
        </p:nvSpPr>
        <p:spPr>
          <a:xfrm>
            <a:off x="3734825" y="635560"/>
            <a:ext cx="4343400" cy="461665"/>
          </a:xfrm>
        </p:spPr>
        <p:txBody>
          <a:bodyPr/>
          <a:lstStyle/>
          <a:p>
            <a:r>
              <a:rPr lang="en-US" dirty="0">
                <a:latin typeface="Times New Roman" pitchFamily="18" charset="0"/>
                <a:cs typeface="Times New Roman" pitchFamily="18" charset="0"/>
              </a:rPr>
              <a:t>Solar Dryer(CO2)</a:t>
            </a:r>
          </a:p>
        </p:txBody>
      </p:sp>
      <p:pic>
        <p:nvPicPr>
          <p:cNvPr id="8" name="Picture 5" descr="C:\Users\Sumit\Desktop\download.png"/>
          <p:cNvPicPr>
            <a:picLocks noChangeAspect="1" noChangeArrowheads="1"/>
          </p:cNvPicPr>
          <p:nvPr/>
        </p:nvPicPr>
        <p:blipFill>
          <a:blip r:embed="rId3"/>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9A76E4FD-9CA0-8A00-829C-9CA105FC3DD0}"/>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3653953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350737"/>
          </a:xfrm>
          <a:prstGeom prst="rect">
            <a:avLst/>
          </a:prstGeom>
        </p:spPr>
        <p:txBody>
          <a:bodyPr vert="horz" wrap="square" lIns="0" tIns="12065" rIns="0" bIns="0" rtlCol="0">
            <a:spAutoFit/>
          </a:bodyPr>
          <a:lstStyle/>
          <a:p>
            <a:pPr marL="393700" marR="38735" indent="-342900" algn="just">
              <a:lnSpc>
                <a:spcPct val="100000"/>
              </a:lnSpc>
              <a:spcBef>
                <a:spcPts val="95"/>
              </a:spcBef>
              <a:buFont typeface="Arial" pitchFamily="34" charset="0"/>
              <a:buChar char="•"/>
            </a:pPr>
            <a:endParaRPr sz="2200" dirty="0">
              <a:latin typeface="Times New Roman" pitchFamily="18" charset="0"/>
              <a:cs typeface="Times New Roman" pitchFamily="18" charset="0"/>
            </a:endParaRPr>
          </a:p>
        </p:txBody>
      </p:sp>
      <p:sp>
        <p:nvSpPr>
          <p:cNvPr id="4" name="Title 3"/>
          <p:cNvSpPr>
            <a:spLocks noGrp="1"/>
          </p:cNvSpPr>
          <p:nvPr>
            <p:ph type="title"/>
          </p:nvPr>
        </p:nvSpPr>
        <p:spPr>
          <a:xfrm>
            <a:off x="3734825" y="635560"/>
            <a:ext cx="4343400" cy="461665"/>
          </a:xfrm>
        </p:spPr>
        <p:txBody>
          <a:bodyPr/>
          <a:lstStyle/>
          <a:p>
            <a:r>
              <a:rPr lang="en-US" dirty="0"/>
              <a:t>Solar Dryer(CO2)</a:t>
            </a:r>
          </a:p>
        </p:txBody>
      </p:sp>
      <p:sp>
        <p:nvSpPr>
          <p:cNvPr id="10" name="object 3"/>
          <p:cNvSpPr/>
          <p:nvPr/>
        </p:nvSpPr>
        <p:spPr>
          <a:xfrm>
            <a:off x="990601" y="1610644"/>
            <a:ext cx="8534400" cy="4942556"/>
          </a:xfrm>
          <a:prstGeom prst="rect">
            <a:avLst/>
          </a:prstGeom>
          <a:blipFill>
            <a:blip r:embed="rId3" cstate="print"/>
            <a:stretch>
              <a:fillRect/>
            </a:stretch>
          </a:blipFill>
        </p:spPr>
        <p:txBody>
          <a:bodyPr wrap="square" lIns="0" tIns="0" rIns="0" bIns="0" rtlCol="0"/>
          <a:lstStyle/>
          <a:p>
            <a:endParaRPr/>
          </a:p>
        </p:txBody>
      </p:sp>
      <p:pic>
        <p:nvPicPr>
          <p:cNvPr id="9" name="Picture 5" descr="C:\Users\Sumit\Desktop\download.png"/>
          <p:cNvPicPr>
            <a:picLocks noChangeAspect="1" noChangeArrowheads="1"/>
          </p:cNvPicPr>
          <p:nvPr/>
        </p:nvPicPr>
        <p:blipFill>
          <a:blip r:embed="rId4"/>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4152FA75-9347-87A8-1156-D6BAB8B869B5}"/>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2195333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Title 3"/>
          <p:cNvSpPr>
            <a:spLocks noGrp="1"/>
          </p:cNvSpPr>
          <p:nvPr>
            <p:ph type="title"/>
          </p:nvPr>
        </p:nvSpPr>
        <p:spPr>
          <a:xfrm>
            <a:off x="1828800" y="401784"/>
            <a:ext cx="8001000" cy="461665"/>
          </a:xfrm>
        </p:spPr>
        <p:txBody>
          <a:bodyPr/>
          <a:lstStyle/>
          <a:p>
            <a:r>
              <a:rPr lang="en-US" dirty="0">
                <a:latin typeface="Times New Roman" pitchFamily="18" charset="0"/>
                <a:cs typeface="Times New Roman" pitchFamily="18" charset="0"/>
              </a:rPr>
              <a:t>Domestic hot water and heat system(CO2)</a:t>
            </a:r>
          </a:p>
        </p:txBody>
      </p:sp>
      <p:sp>
        <p:nvSpPr>
          <p:cNvPr id="2" name="Rectangle 1"/>
          <p:cNvSpPr/>
          <p:nvPr/>
        </p:nvSpPr>
        <p:spPr>
          <a:xfrm>
            <a:off x="678448" y="1259183"/>
            <a:ext cx="8846552" cy="6001643"/>
          </a:xfrm>
          <a:prstGeom prst="rect">
            <a:avLst/>
          </a:prstGeom>
        </p:spPr>
        <p:txBody>
          <a:bodyPr wrap="square">
            <a:spAutoFit/>
          </a:bodyPr>
          <a:lstStyle/>
          <a:p>
            <a:pPr marL="285750" indent="-285750" algn="just">
              <a:buFont typeface="Arial" pitchFamily="34" charset="0"/>
              <a:buChar char="•"/>
            </a:pPr>
            <a:r>
              <a:rPr lang="en-US" sz="2400" dirty="0">
                <a:latin typeface="Times New Roman" pitchFamily="18" charset="0"/>
                <a:cs typeface="Times New Roman" pitchFamily="18" charset="0"/>
              </a:rPr>
              <a:t>Water heating is a thermodynamic process that uses an energy source to heat water above its initial temperature. </a:t>
            </a:r>
          </a:p>
          <a:p>
            <a:pPr marL="285750" indent="-285750" algn="just">
              <a:buFont typeface="Arial" pitchFamily="34" charset="0"/>
              <a:buChar char="•"/>
            </a:pPr>
            <a:r>
              <a:rPr lang="en-US" sz="2400" dirty="0">
                <a:latin typeface="Times New Roman" pitchFamily="18" charset="0"/>
                <a:cs typeface="Times New Roman" pitchFamily="18" charset="0"/>
              </a:rPr>
              <a:t>Typical domestic uses of hot water include cooking, cleaning, bathing, and space heating. </a:t>
            </a:r>
          </a:p>
          <a:p>
            <a:pPr marL="285750" indent="-285750" algn="just">
              <a:buFont typeface="Arial" pitchFamily="34" charset="0"/>
              <a:buChar char="•"/>
            </a:pPr>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dirty="0">
                <a:latin typeface="Times New Roman" pitchFamily="18" charset="0"/>
                <a:cs typeface="Times New Roman" pitchFamily="18" charset="0"/>
              </a:rPr>
              <a:t>In industry, hot water and water heated to steam have many uses. </a:t>
            </a:r>
          </a:p>
          <a:p>
            <a:pPr marL="285750" indent="-285750" algn="just">
              <a:buFont typeface="Arial" pitchFamily="34" charset="0"/>
              <a:buChar char="•"/>
            </a:pPr>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dirty="0">
                <a:latin typeface="Times New Roman" pitchFamily="18" charset="0"/>
                <a:cs typeface="Times New Roman" pitchFamily="18" charset="0"/>
              </a:rPr>
              <a:t>Domestically, water is traditionally heated in vessels known as water heaters, kettles, cauldrons, pots, or coppers.</a:t>
            </a:r>
          </a:p>
          <a:p>
            <a:pPr marL="285750" indent="-285750" algn="just">
              <a:buFont typeface="Arial" pitchFamily="34" charset="0"/>
              <a:buChar char="•"/>
            </a:pPr>
            <a:r>
              <a:rPr lang="en-US" sz="2400" dirty="0">
                <a:latin typeface="Times New Roman" pitchFamily="18" charset="0"/>
                <a:cs typeface="Times New Roman" pitchFamily="18" charset="0"/>
              </a:rPr>
              <a:t> </a:t>
            </a:r>
          </a:p>
          <a:p>
            <a:pPr marL="285750" indent="-285750" algn="just">
              <a:buFont typeface="Arial" pitchFamily="34" charset="0"/>
              <a:buChar char="•"/>
            </a:pPr>
            <a:r>
              <a:rPr lang="en-US" sz="2400" dirty="0">
                <a:latin typeface="Times New Roman" pitchFamily="18" charset="0"/>
                <a:cs typeface="Times New Roman" pitchFamily="18" charset="0"/>
              </a:rPr>
              <a:t>These metal vessels that heat a batch of water do not produce a continual supply of heated water at a preset temperature.</a:t>
            </a:r>
          </a:p>
          <a:p>
            <a:pPr marL="285750" indent="-285750" algn="just">
              <a:buFont typeface="Arial" pitchFamily="34" charset="0"/>
              <a:buChar char="•"/>
            </a:pPr>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dirty="0">
                <a:latin typeface="Times New Roman" pitchFamily="18" charset="0"/>
                <a:cs typeface="Times New Roman" pitchFamily="18" charset="0"/>
              </a:rPr>
              <a:t> Hot water occurs naturally, usually from natural hot springs. The temperature varies with the consumption rate, becoming cooler as flow increases.</a:t>
            </a:r>
          </a:p>
        </p:txBody>
      </p:sp>
      <p:pic>
        <p:nvPicPr>
          <p:cNvPr id="11" name="Picture 5" descr="C:\Users\Sumit\Desktop\download.png"/>
          <p:cNvPicPr>
            <a:picLocks noChangeAspect="1" noChangeArrowheads="1"/>
          </p:cNvPicPr>
          <p:nvPr/>
        </p:nvPicPr>
        <p:blipFill>
          <a:blip r:embed="rId3"/>
          <a:srcRect/>
          <a:stretch>
            <a:fillRect/>
          </a:stretch>
        </p:blipFill>
        <p:spPr bwMode="auto">
          <a:xfrm>
            <a:off x="533400" y="381000"/>
            <a:ext cx="1143000" cy="838200"/>
          </a:xfrm>
          <a:prstGeom prst="rect">
            <a:avLst/>
          </a:prstGeom>
          <a:noFill/>
        </p:spPr>
      </p:pic>
      <p:sp>
        <p:nvSpPr>
          <p:cNvPr id="6" name="Footer Placeholder 5">
            <a:extLst>
              <a:ext uri="{FF2B5EF4-FFF2-40B4-BE49-F238E27FC236}">
                <a16:creationId xmlns:a16="http://schemas.microsoft.com/office/drawing/2014/main" id="{D6827D15-BF7A-A8DF-1E60-96DF30F3A4F3}"/>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365395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1760220" y="304800"/>
            <a:ext cx="8214360" cy="83820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IN" sz="2800" dirty="0">
                <a:latin typeface="Cambria" pitchFamily="18" charset="0"/>
                <a:cs typeface="Times New Roman" panose="02020603050405020304" pitchFamily="18" charset="0"/>
              </a:rPr>
              <a:t>EVALUATION SCHEME</a:t>
            </a:r>
          </a:p>
        </p:txBody>
      </p:sp>
      <p:pic>
        <p:nvPicPr>
          <p:cNvPr id="5" name="Picture 2" descr="C:\Users\Sumit\Desktop\download.png"/>
          <p:cNvPicPr>
            <a:picLocks noChangeAspect="1" noChangeArrowheads="1"/>
          </p:cNvPicPr>
          <p:nvPr/>
        </p:nvPicPr>
        <p:blipFill>
          <a:blip r:embed="rId2"/>
          <a:srcRect/>
          <a:stretch>
            <a:fillRect/>
          </a:stretch>
        </p:blipFill>
        <p:spPr bwMode="auto">
          <a:xfrm>
            <a:off x="83820" y="86360"/>
            <a:ext cx="1592580" cy="1036320"/>
          </a:xfrm>
          <a:prstGeom prst="rect">
            <a:avLst/>
          </a:prstGeom>
          <a:noFill/>
        </p:spPr>
      </p:pic>
      <p:sp>
        <p:nvSpPr>
          <p:cNvPr id="3" name="Footer Placeholder 2">
            <a:extLst>
              <a:ext uri="{FF2B5EF4-FFF2-40B4-BE49-F238E27FC236}">
                <a16:creationId xmlns:a16="http://schemas.microsoft.com/office/drawing/2014/main" id="{F673A25D-0F58-E0AA-DC4D-0DC6F6A181BD}"/>
              </a:ext>
            </a:extLst>
          </p:cNvPr>
          <p:cNvSpPr>
            <a:spLocks noGrp="1"/>
          </p:cNvSpPr>
          <p:nvPr>
            <p:ph type="ftr" sz="quarter" idx="5"/>
          </p:nvPr>
        </p:nvSpPr>
        <p:spPr>
          <a:xfrm>
            <a:off x="3230066" y="7542312"/>
            <a:ext cx="3733800" cy="156068"/>
          </a:xfrm>
          <a:prstGeom prst="rect">
            <a:avLst/>
          </a:prstGeom>
        </p:spPr>
        <p:txBody>
          <a:bodyPr wrap="square" lIns="0" tIns="0" rIns="0" bIns="0">
            <a:spAutoFit/>
          </a:bodyPr>
          <a:lstStyle>
            <a:defPPr>
              <a:defRPr lang="en-US"/>
            </a:defPPr>
            <a:lvl1pPr marL="12697" algn="l" defTabSz="914187" rtl="0" eaLnBrk="1" latinLnBrk="0" hangingPunct="1">
              <a:lnSpc>
                <a:spcPts val="1240"/>
              </a:lnSpc>
              <a:defRPr sz="1200" b="0" i="0" kern="1200">
                <a:solidFill>
                  <a:srgbClr val="898989"/>
                </a:solidFill>
                <a:latin typeface="Calibri"/>
                <a:ea typeface="+mn-ea"/>
                <a:cs typeface="Calibri"/>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a:lstStyle>
          <a:p>
            <a:r>
              <a:rPr lang="sv-SE" dirty="0"/>
              <a:t>Mr. Vikas Kumar                  RER (KOE-074)                   Unit- 2</a:t>
            </a:r>
            <a:endParaRPr lang="en-US" dirty="0"/>
          </a:p>
        </p:txBody>
      </p:sp>
      <p:pic>
        <p:nvPicPr>
          <p:cNvPr id="10" name="Picture 9">
            <a:extLst>
              <a:ext uri="{FF2B5EF4-FFF2-40B4-BE49-F238E27FC236}">
                <a16:creationId xmlns:a16="http://schemas.microsoft.com/office/drawing/2014/main" id="{EA03FF5C-74A9-877E-529C-D4003F9683CD}"/>
              </a:ext>
            </a:extLst>
          </p:cNvPr>
          <p:cNvPicPr>
            <a:picLocks noChangeAspect="1"/>
          </p:cNvPicPr>
          <p:nvPr/>
        </p:nvPicPr>
        <p:blipFill>
          <a:blip r:embed="rId3"/>
          <a:stretch>
            <a:fillRect/>
          </a:stretch>
        </p:blipFill>
        <p:spPr>
          <a:xfrm>
            <a:off x="735302" y="1600200"/>
            <a:ext cx="8587795" cy="3676564"/>
          </a:xfrm>
          <a:prstGeom prst="rect">
            <a:avLst/>
          </a:prstGeom>
        </p:spPr>
      </p:pic>
    </p:spTree>
    <p:extLst>
      <p:ext uri="{BB962C8B-B14F-4D97-AF65-F5344CB8AC3E}">
        <p14:creationId xmlns:p14="http://schemas.microsoft.com/office/powerpoint/2010/main" val="2279070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537404"/>
            <a:ext cx="6172200" cy="997709"/>
          </a:xfrm>
          <a:prstGeom prst="rect">
            <a:avLst/>
          </a:prstGeom>
        </p:spPr>
        <p:txBody>
          <a:bodyPr vert="horz" wrap="square" lIns="0" tIns="12700" rIns="0" bIns="0" rtlCol="0">
            <a:spAutoFit/>
          </a:bodyPr>
          <a:lstStyle/>
          <a:p>
            <a:pPr marL="12700" algn="ctr">
              <a:spcBef>
                <a:spcPts val="100"/>
              </a:spcBef>
            </a:pPr>
            <a:r>
              <a:rPr lang="en-US" sz="3200" dirty="0"/>
              <a:t>A thermo </a:t>
            </a:r>
            <a:r>
              <a:rPr lang="en-US" sz="3200" dirty="0" err="1"/>
              <a:t>syphon</a:t>
            </a:r>
            <a:r>
              <a:rPr lang="en-US" sz="3200" dirty="0"/>
              <a:t> system(CO2) </a:t>
            </a:r>
            <a:br>
              <a:rPr lang="en-US" sz="3200" dirty="0"/>
            </a:b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10" name="Picture 8" descr="figure4"/>
          <p:cNvPicPr>
            <a:picLocks noChangeAspect="1" noChangeArrowheads="1"/>
          </p:cNvPicPr>
          <p:nvPr/>
        </p:nvPicPr>
        <p:blipFill>
          <a:blip r:embed="rId3"/>
          <a:srcRect/>
          <a:stretch>
            <a:fillRect/>
          </a:stretch>
        </p:blipFill>
        <p:spPr bwMode="auto">
          <a:xfrm>
            <a:off x="739774" y="1293018"/>
            <a:ext cx="8785225" cy="5336381"/>
          </a:xfrm>
          <a:prstGeom prst="rect">
            <a:avLst/>
          </a:prstGeom>
          <a:noFill/>
        </p:spPr>
      </p:pic>
      <p:pic>
        <p:nvPicPr>
          <p:cNvPr id="9"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F48AAB02-1C2A-4FD0-63AD-296F289E58E9}"/>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537404"/>
            <a:ext cx="64770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A solar district heating system(CO2) </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11" name="Picture 5" descr="A solar district heating system"/>
          <p:cNvPicPr>
            <a:picLocks noChangeAspect="1" noChangeArrowheads="1"/>
          </p:cNvPicPr>
          <p:nvPr/>
        </p:nvPicPr>
        <p:blipFill>
          <a:blip r:embed="rId3"/>
          <a:srcRect/>
          <a:stretch>
            <a:fillRect/>
          </a:stretch>
        </p:blipFill>
        <p:spPr bwMode="auto">
          <a:xfrm>
            <a:off x="685800" y="1275587"/>
            <a:ext cx="8839200" cy="5353813"/>
          </a:xfrm>
          <a:prstGeom prst="rect">
            <a:avLst/>
          </a:prstGeom>
          <a:noFill/>
        </p:spPr>
      </p:pic>
      <p:pic>
        <p:nvPicPr>
          <p:cNvPr id="9" name="Picture 5" descr="C:\Users\Sumit\Desktop\download.png"/>
          <p:cNvPicPr>
            <a:picLocks noChangeAspect="1" noChangeArrowheads="1"/>
          </p:cNvPicPr>
          <p:nvPr/>
        </p:nvPicPr>
        <p:blipFill>
          <a:blip r:embed="rId4"/>
          <a:srcRect/>
          <a:stretch>
            <a:fillRect/>
          </a:stretch>
        </p:blipFill>
        <p:spPr bwMode="auto">
          <a:xfrm>
            <a:off x="609600" y="381000"/>
            <a:ext cx="1143000" cy="838200"/>
          </a:xfrm>
          <a:prstGeom prst="rect">
            <a:avLst/>
          </a:prstGeom>
          <a:noFill/>
        </p:spPr>
      </p:pic>
      <p:sp>
        <p:nvSpPr>
          <p:cNvPr id="5" name="Footer Placeholder 4">
            <a:extLst>
              <a:ext uri="{FF2B5EF4-FFF2-40B4-BE49-F238E27FC236}">
                <a16:creationId xmlns:a16="http://schemas.microsoft.com/office/drawing/2014/main" id="{1B404C65-C7E6-01BC-4ED4-089EC48BC4E5}"/>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1" y="537404"/>
            <a:ext cx="7158854"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Concentrating Collectors(CO2)</a:t>
            </a:r>
            <a:endParaRPr lang="en-US"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Content Placeholder 2"/>
          <p:cNvSpPr txBox="1">
            <a:spLocks/>
          </p:cNvSpPr>
          <p:nvPr/>
        </p:nvSpPr>
        <p:spPr>
          <a:xfrm>
            <a:off x="457200" y="1600200"/>
            <a:ext cx="8229600" cy="1477328"/>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itchFamily="34" charset="0"/>
              <a:buChar char="•"/>
            </a:pPr>
            <a:r>
              <a:rPr lang="en-US" sz="2400" dirty="0" err="1"/>
              <a:t>Axicon</a:t>
            </a:r>
            <a:r>
              <a:rPr lang="en-US" sz="2400" dirty="0"/>
              <a:t> Conical Reflector</a:t>
            </a:r>
          </a:p>
          <a:p>
            <a:pPr marL="342900" indent="-342900">
              <a:buFont typeface="Arial" pitchFamily="34" charset="0"/>
              <a:buChar char="•"/>
            </a:pPr>
            <a:r>
              <a:rPr lang="en-US" sz="2400" dirty="0"/>
              <a:t>Parabolic Trough</a:t>
            </a:r>
          </a:p>
          <a:p>
            <a:pPr marL="342900" indent="-342900">
              <a:buFont typeface="Arial" pitchFamily="34" charset="0"/>
              <a:buChar char="•"/>
            </a:pPr>
            <a:r>
              <a:rPr lang="en-US" sz="2400" dirty="0" err="1"/>
              <a:t>Paraboloidal</a:t>
            </a:r>
            <a:r>
              <a:rPr lang="en-US" sz="2400" dirty="0"/>
              <a:t> Dish</a:t>
            </a:r>
          </a:p>
          <a:p>
            <a:pPr marL="342900" indent="-342900">
              <a:buFont typeface="Arial" pitchFamily="34" charset="0"/>
              <a:buChar char="•"/>
            </a:pPr>
            <a:r>
              <a:rPr lang="en-US" sz="2400" dirty="0"/>
              <a:t>Solar Power Tower</a:t>
            </a:r>
          </a:p>
        </p:txBody>
      </p:sp>
      <p:pic>
        <p:nvPicPr>
          <p:cNvPr id="9" name="Picture 5" descr="C:\Users\Sumit\Desktop\download.png"/>
          <p:cNvPicPr>
            <a:picLocks noChangeAspect="1" noChangeArrowheads="1"/>
          </p:cNvPicPr>
          <p:nvPr/>
        </p:nvPicPr>
        <p:blipFill>
          <a:blip r:embed="rId3"/>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D700C3A7-21CC-6E38-248D-885BC024F4C0}"/>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537404"/>
            <a:ext cx="60960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err="1">
                <a:latin typeface="Times New Roman" pitchFamily="18" charset="0"/>
                <a:cs typeface="Times New Roman" pitchFamily="18" charset="0"/>
              </a:rPr>
              <a:t>Axicon</a:t>
            </a:r>
            <a:r>
              <a:rPr lang="en-US" sz="3200" spc="-5" dirty="0">
                <a:latin typeface="Times New Roman" pitchFamily="18" charset="0"/>
                <a:cs typeface="Times New Roman" pitchFamily="18" charset="0"/>
              </a:rPr>
              <a:t> conical reflector(CO2)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1" name="Rectangle 7"/>
          <p:cNvSpPr>
            <a:spLocks noChangeArrowheads="1"/>
          </p:cNvSpPr>
          <p:nvPr/>
        </p:nvSpPr>
        <p:spPr bwMode="auto">
          <a:xfrm>
            <a:off x="990600" y="2222500"/>
            <a:ext cx="2971800" cy="4267200"/>
          </a:xfrm>
          <a:prstGeom prst="rect">
            <a:avLst/>
          </a:prstGeom>
          <a:noFill/>
          <a:ln w="9525">
            <a:noFill/>
            <a:miter lim="800000"/>
            <a:headEnd/>
            <a:tailEnd/>
          </a:ln>
          <a:effectLst/>
        </p:spPr>
        <p:txBody>
          <a:bodyPr/>
          <a:lstStyle/>
          <a:p>
            <a:pPr marL="342900" indent="-342900">
              <a:spcBef>
                <a:spcPct val="25000"/>
              </a:spcBef>
              <a:buClr>
                <a:srgbClr val="009900"/>
              </a:buClr>
              <a:buFont typeface="Wingdings" pitchFamily="2" charset="2"/>
              <a:buChar char="l"/>
            </a:pPr>
            <a:r>
              <a:rPr kumimoji="1" lang="en-US" sz="2400" dirty="0">
                <a:latin typeface="Times New Roman" pitchFamily="18" charset="0"/>
                <a:cs typeface="Times New Roman" pitchFamily="18" charset="0"/>
              </a:rPr>
              <a:t>A polished mirror cone reflects the sun onto a water-filled pipe and can boil the water</a:t>
            </a:r>
          </a:p>
          <a:p>
            <a:pPr marL="342900" indent="-342900">
              <a:spcBef>
                <a:spcPct val="25000"/>
              </a:spcBef>
              <a:buClr>
                <a:srgbClr val="009900"/>
              </a:buClr>
              <a:buFont typeface="Wingdings" pitchFamily="2" charset="2"/>
              <a:buChar char="l"/>
            </a:pPr>
            <a:r>
              <a:rPr kumimoji="1" lang="en-US" sz="2400" dirty="0">
                <a:latin typeface="Times New Roman" pitchFamily="18" charset="0"/>
                <a:cs typeface="Times New Roman" pitchFamily="18" charset="0"/>
              </a:rPr>
              <a:t>The surface of polished metal or foil is cheap to make and form</a:t>
            </a:r>
          </a:p>
          <a:p>
            <a:pPr marL="342900" indent="-342900">
              <a:spcBef>
                <a:spcPct val="25000"/>
              </a:spcBef>
              <a:buClr>
                <a:srgbClr val="009900"/>
              </a:buClr>
              <a:buFont typeface="Wingdings" pitchFamily="2" charset="2"/>
              <a:buChar char="l"/>
            </a:pPr>
            <a:r>
              <a:rPr kumimoji="1" lang="en-US" sz="2400" dirty="0">
                <a:latin typeface="Times New Roman" pitchFamily="18" charset="0"/>
                <a:cs typeface="Times New Roman" pitchFamily="18" charset="0"/>
              </a:rPr>
              <a:t>First used in the 1800s</a:t>
            </a:r>
          </a:p>
        </p:txBody>
      </p:sp>
      <p:sp>
        <p:nvSpPr>
          <p:cNvPr id="12" name="Rectangle 8"/>
          <p:cNvSpPr>
            <a:spLocks noChangeArrowheads="1"/>
          </p:cNvSpPr>
          <p:nvPr/>
        </p:nvSpPr>
        <p:spPr bwMode="auto">
          <a:xfrm>
            <a:off x="7556500" y="4265613"/>
            <a:ext cx="1447800" cy="228600"/>
          </a:xfrm>
          <a:prstGeom prst="rect">
            <a:avLst/>
          </a:prstGeom>
          <a:solidFill>
            <a:schemeClr val="accent1"/>
          </a:solidFill>
          <a:ln w="952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13" name="Line 9"/>
          <p:cNvSpPr>
            <a:spLocks noChangeShapeType="1"/>
          </p:cNvSpPr>
          <p:nvPr/>
        </p:nvSpPr>
        <p:spPr bwMode="auto">
          <a:xfrm>
            <a:off x="7239000" y="2603500"/>
            <a:ext cx="1828800" cy="1600200"/>
          </a:xfrm>
          <a:prstGeom prst="line">
            <a:avLst/>
          </a:prstGeom>
          <a:noFill/>
          <a:ln w="57150">
            <a:solidFill>
              <a:schemeClr val="tx1"/>
            </a:solidFill>
            <a:round/>
            <a:headEnd/>
            <a:tailEnd/>
          </a:ln>
          <a:effectLst/>
        </p:spPr>
        <p:txBody>
          <a:bodyPr/>
          <a:lstStyle/>
          <a:p>
            <a:endParaRPr lang="en-US">
              <a:latin typeface="Times New Roman" pitchFamily="18" charset="0"/>
              <a:cs typeface="Times New Roman" pitchFamily="18" charset="0"/>
            </a:endParaRPr>
          </a:p>
        </p:txBody>
      </p:sp>
      <p:sp>
        <p:nvSpPr>
          <p:cNvPr id="14" name="Line 10"/>
          <p:cNvSpPr>
            <a:spLocks noChangeShapeType="1"/>
          </p:cNvSpPr>
          <p:nvPr/>
        </p:nvSpPr>
        <p:spPr bwMode="auto">
          <a:xfrm flipV="1">
            <a:off x="7315200" y="4508500"/>
            <a:ext cx="1752600" cy="1676400"/>
          </a:xfrm>
          <a:prstGeom prst="line">
            <a:avLst/>
          </a:prstGeom>
          <a:noFill/>
          <a:ln w="57150">
            <a:solidFill>
              <a:schemeClr val="tx1"/>
            </a:solidFill>
            <a:round/>
            <a:headEnd/>
            <a:tailEnd/>
          </a:ln>
          <a:effectLst/>
        </p:spPr>
        <p:txBody>
          <a:bodyPr/>
          <a:lstStyle/>
          <a:p>
            <a:endParaRPr lang="en-US">
              <a:latin typeface="Times New Roman" pitchFamily="18" charset="0"/>
              <a:cs typeface="Times New Roman" pitchFamily="18" charset="0"/>
            </a:endParaRPr>
          </a:p>
        </p:txBody>
      </p:sp>
      <p:sp>
        <p:nvSpPr>
          <p:cNvPr id="15" name="Line 11"/>
          <p:cNvSpPr>
            <a:spLocks noChangeShapeType="1"/>
          </p:cNvSpPr>
          <p:nvPr/>
        </p:nvSpPr>
        <p:spPr bwMode="auto">
          <a:xfrm>
            <a:off x="8229600" y="3441700"/>
            <a:ext cx="0" cy="83820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16" name="Line 12"/>
          <p:cNvSpPr>
            <a:spLocks noChangeShapeType="1"/>
          </p:cNvSpPr>
          <p:nvPr/>
        </p:nvSpPr>
        <p:spPr bwMode="auto">
          <a:xfrm>
            <a:off x="6172200" y="3441700"/>
            <a:ext cx="20574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23" name="Line 13"/>
          <p:cNvSpPr>
            <a:spLocks noChangeShapeType="1"/>
          </p:cNvSpPr>
          <p:nvPr/>
        </p:nvSpPr>
        <p:spPr bwMode="auto">
          <a:xfrm flipV="1">
            <a:off x="7620000" y="4519613"/>
            <a:ext cx="0" cy="1360487"/>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24" name="Line 14"/>
          <p:cNvSpPr>
            <a:spLocks noChangeShapeType="1"/>
          </p:cNvSpPr>
          <p:nvPr/>
        </p:nvSpPr>
        <p:spPr bwMode="auto">
          <a:xfrm>
            <a:off x="5257800" y="5880100"/>
            <a:ext cx="23622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25" name="Line 15"/>
          <p:cNvSpPr>
            <a:spLocks noChangeShapeType="1"/>
          </p:cNvSpPr>
          <p:nvPr/>
        </p:nvSpPr>
        <p:spPr bwMode="auto">
          <a:xfrm>
            <a:off x="6324600" y="3594100"/>
            <a:ext cx="20574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26" name="Line 16"/>
          <p:cNvSpPr>
            <a:spLocks noChangeShapeType="1"/>
          </p:cNvSpPr>
          <p:nvPr/>
        </p:nvSpPr>
        <p:spPr bwMode="auto">
          <a:xfrm>
            <a:off x="6477000" y="3746500"/>
            <a:ext cx="20574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27" name="Line 17"/>
          <p:cNvSpPr>
            <a:spLocks noChangeShapeType="1"/>
          </p:cNvSpPr>
          <p:nvPr/>
        </p:nvSpPr>
        <p:spPr bwMode="auto">
          <a:xfrm>
            <a:off x="6629400" y="3898900"/>
            <a:ext cx="20574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28" name="Line 18"/>
          <p:cNvSpPr>
            <a:spLocks noChangeShapeType="1"/>
          </p:cNvSpPr>
          <p:nvPr/>
        </p:nvSpPr>
        <p:spPr bwMode="auto">
          <a:xfrm>
            <a:off x="5638800" y="3060700"/>
            <a:ext cx="20574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29" name="Line 19"/>
          <p:cNvSpPr>
            <a:spLocks noChangeShapeType="1"/>
          </p:cNvSpPr>
          <p:nvPr/>
        </p:nvSpPr>
        <p:spPr bwMode="auto">
          <a:xfrm>
            <a:off x="5867400" y="3213100"/>
            <a:ext cx="20574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30" name="Line 20"/>
          <p:cNvSpPr>
            <a:spLocks noChangeShapeType="1"/>
          </p:cNvSpPr>
          <p:nvPr/>
        </p:nvSpPr>
        <p:spPr bwMode="auto">
          <a:xfrm>
            <a:off x="5486400" y="5651500"/>
            <a:ext cx="23622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31" name="Line 21"/>
          <p:cNvSpPr>
            <a:spLocks noChangeShapeType="1"/>
          </p:cNvSpPr>
          <p:nvPr/>
        </p:nvSpPr>
        <p:spPr bwMode="auto">
          <a:xfrm>
            <a:off x="5715000" y="5499100"/>
            <a:ext cx="23622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32" name="Line 22"/>
          <p:cNvSpPr>
            <a:spLocks noChangeShapeType="1"/>
          </p:cNvSpPr>
          <p:nvPr/>
        </p:nvSpPr>
        <p:spPr bwMode="auto">
          <a:xfrm>
            <a:off x="5791200" y="5346700"/>
            <a:ext cx="23622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33" name="Line 23"/>
          <p:cNvSpPr>
            <a:spLocks noChangeShapeType="1"/>
          </p:cNvSpPr>
          <p:nvPr/>
        </p:nvSpPr>
        <p:spPr bwMode="auto">
          <a:xfrm>
            <a:off x="5943600" y="5194300"/>
            <a:ext cx="23622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34" name="Line 24"/>
          <p:cNvSpPr>
            <a:spLocks noChangeShapeType="1"/>
          </p:cNvSpPr>
          <p:nvPr/>
        </p:nvSpPr>
        <p:spPr bwMode="auto">
          <a:xfrm>
            <a:off x="6096000" y="5118100"/>
            <a:ext cx="23622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35" name="Line 25"/>
          <p:cNvSpPr>
            <a:spLocks noChangeShapeType="1"/>
          </p:cNvSpPr>
          <p:nvPr/>
        </p:nvSpPr>
        <p:spPr bwMode="auto">
          <a:xfrm>
            <a:off x="6324600" y="4889500"/>
            <a:ext cx="2362200" cy="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36" name="Line 26"/>
          <p:cNvSpPr>
            <a:spLocks noChangeShapeType="1"/>
          </p:cNvSpPr>
          <p:nvPr/>
        </p:nvSpPr>
        <p:spPr bwMode="auto">
          <a:xfrm>
            <a:off x="7696200" y="3060700"/>
            <a:ext cx="0" cy="121920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37" name="Line 27"/>
          <p:cNvSpPr>
            <a:spLocks noChangeShapeType="1"/>
          </p:cNvSpPr>
          <p:nvPr/>
        </p:nvSpPr>
        <p:spPr bwMode="auto">
          <a:xfrm>
            <a:off x="7924800" y="3213100"/>
            <a:ext cx="0" cy="106680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38" name="Line 28"/>
          <p:cNvSpPr>
            <a:spLocks noChangeShapeType="1"/>
          </p:cNvSpPr>
          <p:nvPr/>
        </p:nvSpPr>
        <p:spPr bwMode="auto">
          <a:xfrm>
            <a:off x="8686800" y="3898900"/>
            <a:ext cx="0" cy="381000"/>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39" name="Line 29"/>
          <p:cNvSpPr>
            <a:spLocks noChangeShapeType="1"/>
          </p:cNvSpPr>
          <p:nvPr/>
        </p:nvSpPr>
        <p:spPr bwMode="auto">
          <a:xfrm flipV="1">
            <a:off x="8686800" y="4532313"/>
            <a:ext cx="0" cy="357187"/>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40" name="Line 30"/>
          <p:cNvSpPr>
            <a:spLocks noChangeShapeType="1"/>
          </p:cNvSpPr>
          <p:nvPr/>
        </p:nvSpPr>
        <p:spPr bwMode="auto">
          <a:xfrm flipH="1" flipV="1">
            <a:off x="8175625" y="4522788"/>
            <a:ext cx="15875" cy="760412"/>
          </a:xfrm>
          <a:prstGeom prst="line">
            <a:avLst/>
          </a:prstGeom>
          <a:noFill/>
          <a:ln w="9525">
            <a:solidFill>
              <a:schemeClr val="tx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41" name="Line 31"/>
          <p:cNvSpPr>
            <a:spLocks noChangeShapeType="1"/>
          </p:cNvSpPr>
          <p:nvPr/>
        </p:nvSpPr>
        <p:spPr bwMode="auto">
          <a:xfrm>
            <a:off x="8991600" y="4432300"/>
            <a:ext cx="533400" cy="0"/>
          </a:xfrm>
          <a:prstGeom prst="line">
            <a:avLst/>
          </a:prstGeom>
          <a:noFill/>
          <a:ln w="38100">
            <a:solidFill>
              <a:schemeClr val="tx1"/>
            </a:solidFill>
            <a:round/>
            <a:headEnd/>
            <a:tailEnd/>
          </a:ln>
          <a:effectLst/>
        </p:spPr>
        <p:txBody>
          <a:bodyPr/>
          <a:lstStyle/>
          <a:p>
            <a:endParaRPr lang="en-US">
              <a:latin typeface="Times New Roman" pitchFamily="18" charset="0"/>
              <a:cs typeface="Times New Roman" pitchFamily="18" charset="0"/>
            </a:endParaRPr>
          </a:p>
        </p:txBody>
      </p:sp>
      <p:sp>
        <p:nvSpPr>
          <p:cNvPr id="42" name="Line 32"/>
          <p:cNvSpPr>
            <a:spLocks noChangeShapeType="1"/>
          </p:cNvSpPr>
          <p:nvPr/>
        </p:nvSpPr>
        <p:spPr bwMode="auto">
          <a:xfrm>
            <a:off x="8991600" y="4279900"/>
            <a:ext cx="533400" cy="0"/>
          </a:xfrm>
          <a:prstGeom prst="line">
            <a:avLst/>
          </a:prstGeom>
          <a:noFill/>
          <a:ln w="38100">
            <a:solidFill>
              <a:schemeClr val="tx1"/>
            </a:solidFill>
            <a:round/>
            <a:headEnd/>
            <a:tailEnd/>
          </a:ln>
          <a:effectLst/>
        </p:spPr>
        <p:txBody>
          <a:bodyPr/>
          <a:lstStyle/>
          <a:p>
            <a:endParaRPr lang="en-US">
              <a:latin typeface="Times New Roman" pitchFamily="18" charset="0"/>
              <a:cs typeface="Times New Roman" pitchFamily="18" charset="0"/>
            </a:endParaRPr>
          </a:p>
        </p:txBody>
      </p:sp>
      <p:pic>
        <p:nvPicPr>
          <p:cNvPr id="43" name="Picture 5" descr="C:\Users\Sumit\Desktop\download.png"/>
          <p:cNvPicPr>
            <a:picLocks noChangeAspect="1" noChangeArrowheads="1"/>
          </p:cNvPicPr>
          <p:nvPr/>
        </p:nvPicPr>
        <p:blipFill>
          <a:blip r:embed="rId3"/>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E635420B-8793-5DB1-9982-E01B0E64BC50}"/>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7198" y="537404"/>
            <a:ext cx="7189202" cy="997709"/>
          </a:xfrm>
          <a:prstGeom prst="rect">
            <a:avLst/>
          </a:prstGeom>
        </p:spPr>
        <p:txBody>
          <a:bodyPr vert="horz" wrap="square" lIns="0" tIns="12700" rIns="0" bIns="0" rtlCol="0">
            <a:spAutoFit/>
          </a:bodyPr>
          <a:lstStyle/>
          <a:p>
            <a:pPr marL="12700" algn="ctr">
              <a:spcBef>
                <a:spcPts val="100"/>
              </a:spcBef>
            </a:pPr>
            <a:r>
              <a:rPr lang="en-US" sz="3200" dirty="0">
                <a:latin typeface="Times New Roman" pitchFamily="18" charset="0"/>
                <a:cs typeface="Times New Roman" pitchFamily="18" charset="0"/>
              </a:rPr>
              <a:t>Solar Focusing Systems: Parabolic(CO2)</a:t>
            </a:r>
            <a:br>
              <a:rPr lang="en-US" sz="3200" dirty="0">
                <a:latin typeface="Times New Roman" pitchFamily="18" charset="0"/>
                <a:cs typeface="Times New Roman" pitchFamily="18" charset="0"/>
              </a:rPr>
            </a:b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1" name="Rectangle 3"/>
          <p:cNvSpPr>
            <a:spLocks noChangeArrowheads="1"/>
          </p:cNvSpPr>
          <p:nvPr/>
        </p:nvSpPr>
        <p:spPr bwMode="auto">
          <a:xfrm>
            <a:off x="583198" y="1753805"/>
            <a:ext cx="3048000" cy="5334000"/>
          </a:xfrm>
          <a:prstGeom prst="rect">
            <a:avLst/>
          </a:prstGeom>
          <a:noFill/>
          <a:ln w="9525">
            <a:noFill/>
            <a:miter lim="800000"/>
            <a:headEnd/>
            <a:tailEnd/>
          </a:ln>
          <a:effectLst/>
        </p:spPr>
        <p:txBody>
          <a:bodyPr/>
          <a:lstStyle/>
          <a:p>
            <a:pPr marL="342900" indent="-342900">
              <a:spcBef>
                <a:spcPct val="25000"/>
              </a:spcBef>
              <a:buClr>
                <a:srgbClr val="009900"/>
              </a:buClr>
              <a:buFont typeface="Wingdings" pitchFamily="2" charset="2"/>
              <a:buChar char="l"/>
            </a:pPr>
            <a:r>
              <a:rPr kumimoji="1" lang="en-US" sz="2200" dirty="0">
                <a:latin typeface="Times New Roman" pitchFamily="18" charset="0"/>
                <a:cs typeface="Times New Roman" pitchFamily="18" charset="0"/>
              </a:rPr>
              <a:t>Focuses parallel rays to a line </a:t>
            </a:r>
          </a:p>
          <a:p>
            <a:pPr marL="342900" indent="-342900">
              <a:spcBef>
                <a:spcPct val="25000"/>
              </a:spcBef>
              <a:buClr>
                <a:srgbClr val="009900"/>
              </a:buClr>
              <a:buFont typeface="Wingdings" pitchFamily="2" charset="2"/>
              <a:buChar char="l"/>
            </a:pPr>
            <a:r>
              <a:rPr kumimoji="1" lang="en-US" sz="2200" dirty="0">
                <a:latin typeface="Times New Roman" pitchFamily="18" charset="0"/>
                <a:cs typeface="Times New Roman" pitchFamily="18" charset="0"/>
              </a:rPr>
              <a:t>A black pipe is placed with its center at the focus</a:t>
            </a:r>
          </a:p>
          <a:p>
            <a:pPr marL="342900" indent="-342900">
              <a:spcBef>
                <a:spcPct val="25000"/>
              </a:spcBef>
              <a:buClr>
                <a:srgbClr val="009900"/>
              </a:buClr>
              <a:buFont typeface="Wingdings" pitchFamily="2" charset="2"/>
              <a:buChar char="l"/>
            </a:pPr>
            <a:r>
              <a:rPr kumimoji="1" lang="en-US" sz="2200" dirty="0">
                <a:latin typeface="Times New Roman" pitchFamily="18" charset="0"/>
                <a:cs typeface="Times New Roman" pitchFamily="18" charset="0"/>
              </a:rPr>
              <a:t>Pipe can be in a vacuum or could have a glass cover tube to reduce convection</a:t>
            </a:r>
          </a:p>
          <a:p>
            <a:pPr marL="342900" indent="-342900">
              <a:spcBef>
                <a:spcPct val="25000"/>
              </a:spcBef>
              <a:buClr>
                <a:srgbClr val="009900"/>
              </a:buClr>
              <a:buFont typeface="Wingdings" pitchFamily="2" charset="2"/>
              <a:buChar char="l"/>
            </a:pPr>
            <a:r>
              <a:rPr kumimoji="1" lang="en-US" sz="2200" dirty="0">
                <a:latin typeface="Times New Roman" pitchFamily="18" charset="0"/>
                <a:cs typeface="Times New Roman" pitchFamily="18" charset="0"/>
              </a:rPr>
              <a:t>Cylindrical reflector can be on one half of the vacuum tube and approximates the parabolic shape</a:t>
            </a:r>
          </a:p>
        </p:txBody>
      </p:sp>
      <p:pic>
        <p:nvPicPr>
          <p:cNvPr id="12" name="Picture 12" descr="parabolic"/>
          <p:cNvPicPr>
            <a:picLocks noChangeAspect="1" noChangeArrowheads="1"/>
          </p:cNvPicPr>
          <p:nvPr/>
        </p:nvPicPr>
        <p:blipFill>
          <a:blip r:embed="rId3"/>
          <a:srcRect/>
          <a:stretch>
            <a:fillRect/>
          </a:stretch>
        </p:blipFill>
        <p:spPr bwMode="auto">
          <a:xfrm>
            <a:off x="3707398" y="1982405"/>
            <a:ext cx="5105400" cy="2895600"/>
          </a:xfrm>
          <a:prstGeom prst="rect">
            <a:avLst/>
          </a:prstGeom>
          <a:noFill/>
        </p:spPr>
      </p:pic>
      <p:pic>
        <p:nvPicPr>
          <p:cNvPr id="10"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BD83334A-22FB-E8D6-68E0-F4F355B0C560}"/>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617234"/>
            <a:ext cx="76962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latin typeface="Times New Roman" pitchFamily="18" charset="0"/>
                <a:cs typeface="Times New Roman" pitchFamily="18" charset="0"/>
              </a:rPr>
              <a:t>Solar Focusing Systems: </a:t>
            </a:r>
            <a:r>
              <a:rPr lang="en-US" sz="3200" dirty="0" err="1">
                <a:latin typeface="Times New Roman" pitchFamily="18" charset="0"/>
                <a:cs typeface="Times New Roman" pitchFamily="18" charset="0"/>
              </a:rPr>
              <a:t>Paraboloidal</a:t>
            </a:r>
            <a:r>
              <a:rPr lang="en-US" sz="3200" dirty="0">
                <a:latin typeface="Times New Roman" pitchFamily="18" charset="0"/>
                <a:cs typeface="Times New Roman" pitchFamily="18" charset="0"/>
              </a:rPr>
              <a:t>(CO2)</a:t>
            </a:r>
            <a:endParaRPr sz="3200" spc="-5" dirty="0">
              <a:latin typeface="Times New Roman" pitchFamily="18" charset="0"/>
              <a:cs typeface="Times New Roman" pitchFamily="18" charset="0"/>
            </a:endParaRPr>
          </a:p>
        </p:txBody>
      </p:sp>
      <p:sp>
        <p:nvSpPr>
          <p:cNvPr id="3" name="object 3"/>
          <p:cNvSpPr/>
          <p:nvPr/>
        </p:nvSpPr>
        <p:spPr>
          <a:xfrm>
            <a:off x="457200" y="53703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70234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Rectangle 1027"/>
          <p:cNvSpPr>
            <a:spLocks noChangeArrowheads="1"/>
          </p:cNvSpPr>
          <p:nvPr/>
        </p:nvSpPr>
        <p:spPr bwMode="auto">
          <a:xfrm>
            <a:off x="1265237" y="2014992"/>
            <a:ext cx="2971800" cy="4572000"/>
          </a:xfrm>
          <a:prstGeom prst="rect">
            <a:avLst/>
          </a:prstGeom>
          <a:noFill/>
          <a:ln w="9525">
            <a:noFill/>
            <a:miter lim="800000"/>
            <a:headEnd/>
            <a:tailEnd/>
          </a:ln>
          <a:effectLst/>
        </p:spPr>
        <p:txBody>
          <a:bodyPr/>
          <a:lstStyle/>
          <a:p>
            <a:pPr marL="342900" indent="-342900">
              <a:spcBef>
                <a:spcPct val="25000"/>
              </a:spcBef>
              <a:buClr>
                <a:srgbClr val="009900"/>
              </a:buClr>
              <a:buFont typeface="Wingdings" pitchFamily="2" charset="2"/>
              <a:buChar char="l"/>
            </a:pPr>
            <a:r>
              <a:rPr kumimoji="1" lang="en-US" sz="2400">
                <a:latin typeface="Times New Roman" pitchFamily="18" charset="0"/>
                <a:cs typeface="Times New Roman" pitchFamily="18" charset="0"/>
              </a:rPr>
              <a:t>The focus at one spot is achieved by the parabolic cross-section</a:t>
            </a:r>
          </a:p>
          <a:p>
            <a:pPr marL="342900" indent="-342900">
              <a:spcBef>
                <a:spcPct val="25000"/>
              </a:spcBef>
              <a:buClr>
                <a:srgbClr val="009900"/>
              </a:buClr>
              <a:buFont typeface="Wingdings" pitchFamily="2" charset="2"/>
              <a:buChar char="l"/>
            </a:pPr>
            <a:r>
              <a:rPr kumimoji="1" lang="en-US" sz="2400">
                <a:latin typeface="Times New Roman" pitchFamily="18" charset="0"/>
                <a:cs typeface="Times New Roman" pitchFamily="18" charset="0"/>
              </a:rPr>
              <a:t>Flat mirror segments may be used to approximate the curve at much lower expense</a:t>
            </a:r>
          </a:p>
        </p:txBody>
      </p:sp>
      <p:pic>
        <p:nvPicPr>
          <p:cNvPr id="11" name="Picture 1032" descr="Paraboloidal"/>
          <p:cNvPicPr>
            <a:picLocks noChangeAspect="1" noChangeArrowheads="1"/>
          </p:cNvPicPr>
          <p:nvPr/>
        </p:nvPicPr>
        <p:blipFill>
          <a:blip r:embed="rId3"/>
          <a:srcRect/>
          <a:stretch>
            <a:fillRect/>
          </a:stretch>
        </p:blipFill>
        <p:spPr bwMode="auto">
          <a:xfrm>
            <a:off x="5075237" y="1481592"/>
            <a:ext cx="4449763" cy="4922838"/>
          </a:xfrm>
          <a:prstGeom prst="rect">
            <a:avLst/>
          </a:prstGeom>
          <a:noFill/>
        </p:spPr>
      </p:pic>
      <p:pic>
        <p:nvPicPr>
          <p:cNvPr id="12" name="Picture 5" descr="C:\Users\Sumit\Desktop\download.png"/>
          <p:cNvPicPr>
            <a:picLocks noChangeAspect="1" noChangeArrowheads="1"/>
          </p:cNvPicPr>
          <p:nvPr/>
        </p:nvPicPr>
        <p:blipFill>
          <a:blip r:embed="rId4"/>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FE000407-ACC3-AACD-A51A-E7D3D3EB61CE}"/>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3473036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Title 3"/>
          <p:cNvSpPr>
            <a:spLocks noGrp="1"/>
          </p:cNvSpPr>
          <p:nvPr>
            <p:ph type="title"/>
          </p:nvPr>
        </p:nvSpPr>
        <p:spPr>
          <a:xfrm>
            <a:off x="3323345" y="635560"/>
            <a:ext cx="4343400" cy="461665"/>
          </a:xfrm>
        </p:spPr>
        <p:txBody>
          <a:bodyPr/>
          <a:lstStyle/>
          <a:p>
            <a:r>
              <a:rPr lang="en-US" dirty="0">
                <a:latin typeface="Times New Roman" pitchFamily="18" charset="0"/>
                <a:cs typeface="Times New Roman" pitchFamily="18" charset="0"/>
              </a:rPr>
              <a:t>Solar Power Towers(CO2)</a:t>
            </a:r>
          </a:p>
        </p:txBody>
      </p:sp>
      <p:sp>
        <p:nvSpPr>
          <p:cNvPr id="10" name="Rectangle 1027"/>
          <p:cNvSpPr>
            <a:spLocks noGrp="1" noChangeArrowheads="1"/>
          </p:cNvSpPr>
          <p:nvPr>
            <p:ph type="body" idx="1"/>
          </p:nvPr>
        </p:nvSpPr>
        <p:spPr>
          <a:xfrm>
            <a:off x="457200" y="1600200"/>
            <a:ext cx="9220200" cy="4525963"/>
          </a:xfrm>
        </p:spPr>
        <p:txBody>
          <a:bodyPr>
            <a:normAutofit/>
          </a:bodyPr>
          <a:lstStyle/>
          <a:p>
            <a:pPr marL="342900" indent="-342900" algn="just">
              <a:buFont typeface="Arial" pitchFamily="34" charset="0"/>
              <a:buChar char="•"/>
            </a:pPr>
            <a:r>
              <a:rPr lang="en-US" sz="2400" dirty="0">
                <a:latin typeface="Times New Roman" pitchFamily="18" charset="0"/>
                <a:cs typeface="Times New Roman" pitchFamily="18" charset="0"/>
              </a:rPr>
              <a:t>Solar power towers were developed using Heliostats (</a:t>
            </a:r>
            <a:r>
              <a:rPr lang="en-US" sz="2400" dirty="0" err="1">
                <a:latin typeface="Times New Roman" pitchFamily="18" charset="0"/>
                <a:cs typeface="Times New Roman" pitchFamily="18" charset="0"/>
              </a:rPr>
              <a:t>Heliostatic</a:t>
            </a:r>
            <a:r>
              <a:rPr lang="en-US" sz="2400" dirty="0">
                <a:latin typeface="Times New Roman" pitchFamily="18" charset="0"/>
                <a:cs typeface="Times New Roman" pitchFamily="18" charset="0"/>
              </a:rPr>
              <a:t> mirrors) to focus sunlight at central receiver tower.</a:t>
            </a:r>
          </a:p>
          <a:p>
            <a:pPr marL="342900" indent="-342900" algn="just">
              <a:buFont typeface="Arial" pitchFamily="34" charset="0"/>
              <a:buChar char="•"/>
            </a:pPr>
            <a:endParaRPr lang="en-US" sz="2400" dirty="0">
              <a:latin typeface="Times New Roman" pitchFamily="18" charset="0"/>
              <a:cs typeface="Times New Roman" pitchFamily="18" charset="0"/>
            </a:endParaRPr>
          </a:p>
          <a:p>
            <a:pPr marL="742950" lvl="1" indent="-285750" algn="just">
              <a:buFont typeface="Arial" pitchFamily="34" charset="0"/>
              <a:buChar char="•"/>
            </a:pPr>
            <a:r>
              <a:rPr lang="en-US" sz="2400" dirty="0">
                <a:latin typeface="Times New Roman" pitchFamily="18" charset="0"/>
                <a:cs typeface="Times New Roman" pitchFamily="18" charset="0"/>
              </a:rPr>
              <a:t>The heliostat mirrors are about ten feet square and mounted on the azimuth-elevation mounts (like a radar antenna mount) about 10 feet off the ground.</a:t>
            </a:r>
          </a:p>
          <a:p>
            <a:pPr lvl="1" algn="just"/>
            <a:endParaRPr lang="en-US" sz="2400" dirty="0">
              <a:latin typeface="Times New Roman" pitchFamily="18" charset="0"/>
              <a:cs typeface="Times New Roman" pitchFamily="18" charset="0"/>
            </a:endParaRPr>
          </a:p>
          <a:p>
            <a:pPr marL="742950" lvl="1" indent="-285750" algn="just">
              <a:buFont typeface="Arial" pitchFamily="34" charset="0"/>
              <a:buChar char="•"/>
            </a:pPr>
            <a:r>
              <a:rPr lang="en-US" sz="2400" dirty="0">
                <a:latin typeface="Times New Roman" pitchFamily="18" charset="0"/>
                <a:cs typeface="Times New Roman" pitchFamily="18" charset="0"/>
              </a:rPr>
              <a:t>Normally water is used to produce steam, but the system is being modified for molten salt.</a:t>
            </a:r>
          </a:p>
        </p:txBody>
      </p:sp>
      <p:pic>
        <p:nvPicPr>
          <p:cNvPr id="11" name="Picture 5" descr="C:\Users\Sumit\Desktop\download.png"/>
          <p:cNvPicPr>
            <a:picLocks noChangeAspect="1" noChangeArrowheads="1"/>
          </p:cNvPicPr>
          <p:nvPr/>
        </p:nvPicPr>
        <p:blipFill>
          <a:blip r:embed="rId3"/>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64CE0E6E-1D7B-CAF8-520B-56CF51984BD5}"/>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78169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10" name="Picture 2" descr="https://i.pinimg.com/originals/29/31/1d/29311dc53af0dedf288b20cb5db802a5.jpg"/>
          <p:cNvPicPr>
            <a:picLocks noChangeAspect="1" noChangeArrowheads="1"/>
          </p:cNvPicPr>
          <p:nvPr/>
        </p:nvPicPr>
        <p:blipFill>
          <a:blip r:embed="rId3"/>
          <a:srcRect/>
          <a:stretch>
            <a:fillRect/>
          </a:stretch>
        </p:blipFill>
        <p:spPr bwMode="auto">
          <a:xfrm>
            <a:off x="694445" y="1288793"/>
            <a:ext cx="8971259" cy="5562600"/>
          </a:xfrm>
          <a:prstGeom prst="rect">
            <a:avLst/>
          </a:prstGeom>
          <a:noFill/>
        </p:spPr>
      </p:pic>
      <p:sp>
        <p:nvSpPr>
          <p:cNvPr id="11" name="Title 3"/>
          <p:cNvSpPr>
            <a:spLocks noGrp="1"/>
          </p:cNvSpPr>
          <p:nvPr>
            <p:ph type="title"/>
          </p:nvPr>
        </p:nvSpPr>
        <p:spPr>
          <a:xfrm>
            <a:off x="3323345" y="635560"/>
            <a:ext cx="4343400" cy="461665"/>
          </a:xfrm>
        </p:spPr>
        <p:txBody>
          <a:bodyPr/>
          <a:lstStyle/>
          <a:p>
            <a:r>
              <a:rPr lang="en-US" dirty="0">
                <a:latin typeface="Times New Roman" pitchFamily="18" charset="0"/>
                <a:cs typeface="Times New Roman" pitchFamily="18" charset="0"/>
              </a:rPr>
              <a:t>Solar Power Towers(CO2)</a:t>
            </a:r>
          </a:p>
        </p:txBody>
      </p:sp>
      <p:pic>
        <p:nvPicPr>
          <p:cNvPr id="12"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4" name="Footer Placeholder 3">
            <a:extLst>
              <a:ext uri="{FF2B5EF4-FFF2-40B4-BE49-F238E27FC236}">
                <a16:creationId xmlns:a16="http://schemas.microsoft.com/office/drawing/2014/main" id="{7E5E0AE8-B2B9-CAFB-E1E4-83A9C20218ED}"/>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78169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Title 3"/>
          <p:cNvSpPr>
            <a:spLocks noGrp="1"/>
          </p:cNvSpPr>
          <p:nvPr>
            <p:ph type="title"/>
          </p:nvPr>
        </p:nvSpPr>
        <p:spPr>
          <a:xfrm>
            <a:off x="1905000" y="401784"/>
            <a:ext cx="7620000" cy="861774"/>
          </a:xfrm>
        </p:spPr>
        <p:txBody>
          <a:bodyPr/>
          <a:lstStyle/>
          <a:p>
            <a:r>
              <a:rPr lang="en-US" sz="2800" dirty="0">
                <a:latin typeface="Times New Roman" pitchFamily="18" charset="0"/>
                <a:cs typeface="Times New Roman" pitchFamily="18" charset="0"/>
              </a:rPr>
              <a:t>Advantages &amp; Disadvantages of solar thermal system(CO2)</a:t>
            </a:r>
          </a:p>
        </p:txBody>
      </p:sp>
      <p:sp>
        <p:nvSpPr>
          <p:cNvPr id="10" name="Rectangle 3"/>
          <p:cNvSpPr>
            <a:spLocks noGrp="1" noChangeArrowheads="1"/>
          </p:cNvSpPr>
          <p:nvPr>
            <p:ph type="body" idx="1"/>
          </p:nvPr>
        </p:nvSpPr>
        <p:spPr>
          <a:xfrm>
            <a:off x="838200" y="1622513"/>
            <a:ext cx="8771645" cy="4525963"/>
          </a:xfrm>
        </p:spPr>
        <p:txBody>
          <a:bodyPr>
            <a:normAutofit/>
          </a:bodyPr>
          <a:lstStyle/>
          <a:p>
            <a:pPr marL="342900" indent="-342900">
              <a:buFont typeface="Arial" pitchFamily="34" charset="0"/>
              <a:buChar char="•"/>
            </a:pPr>
            <a:r>
              <a:rPr lang="en-US" sz="2400" dirty="0">
                <a:latin typeface="Times New Roman" pitchFamily="18" charset="0"/>
                <a:cs typeface="Times New Roman" pitchFamily="18" charset="0"/>
              </a:rPr>
              <a:t>Solar thermal systems work efficiently at lower temperatures since cheap flat collectors can work economically</a:t>
            </a:r>
          </a:p>
          <a:p>
            <a:pPr marL="342900" indent="-342900">
              <a:buFont typeface="Arial" pitchFamily="34" charset="0"/>
              <a:buChar char="•"/>
            </a:pPr>
            <a:r>
              <a:rPr lang="en-US" sz="2400" dirty="0">
                <a:latin typeface="Times New Roman" pitchFamily="18" charset="0"/>
                <a:cs typeface="Times New Roman" pitchFamily="18" charset="0"/>
              </a:rPr>
              <a:t>Reflecting systems need broad acceptance angles so that the optics don’t cost too much</a:t>
            </a:r>
          </a:p>
          <a:p>
            <a:pPr marL="742950" lvl="1" indent="-285750">
              <a:buFont typeface="Arial" pitchFamily="34" charset="0"/>
              <a:buChar char="•"/>
            </a:pPr>
            <a:r>
              <a:rPr lang="en-US" sz="2400" dirty="0">
                <a:latin typeface="Times New Roman" pitchFamily="18" charset="0"/>
                <a:cs typeface="Times New Roman" pitchFamily="18" charset="0"/>
              </a:rPr>
              <a:t>The beam need only strike the absorber, not form a picture image (</a:t>
            </a:r>
            <a:r>
              <a:rPr lang="en-US" sz="2400" dirty="0" err="1">
                <a:latin typeface="Times New Roman" pitchFamily="18" charset="0"/>
                <a:cs typeface="Times New Roman" pitchFamily="18" charset="0"/>
              </a:rPr>
              <a:t>noncoherent</a:t>
            </a:r>
            <a:r>
              <a:rPr lang="en-US" sz="2400" dirty="0">
                <a:latin typeface="Times New Roman" pitchFamily="18" charset="0"/>
                <a:cs typeface="Times New Roman" pitchFamily="18" charset="0"/>
              </a:rPr>
              <a:t>)</a:t>
            </a:r>
          </a:p>
          <a:p>
            <a:pPr marL="342900" indent="-342900">
              <a:buFont typeface="Arial" pitchFamily="34" charset="0"/>
              <a:buChar char="•"/>
            </a:pPr>
            <a:r>
              <a:rPr lang="en-US" sz="2400" dirty="0">
                <a:latin typeface="Times New Roman" pitchFamily="18" charset="0"/>
                <a:cs typeface="Times New Roman" pitchFamily="18" charset="0"/>
              </a:rPr>
              <a:t>Reflectors must be kept clean by frequent washing </a:t>
            </a:r>
          </a:p>
          <a:p>
            <a:pPr marL="342900" indent="-342900">
              <a:buFont typeface="Arial" pitchFamily="34" charset="0"/>
              <a:buChar char="•"/>
            </a:pPr>
            <a:r>
              <a:rPr lang="en-US" sz="2400" dirty="0">
                <a:latin typeface="Times New Roman" pitchFamily="18" charset="0"/>
                <a:cs typeface="Times New Roman" pitchFamily="18" charset="0"/>
              </a:rPr>
              <a:t>Reflectors wouldn’t be wise in hailstorm country!</a:t>
            </a:r>
          </a:p>
          <a:p>
            <a:pPr marL="742950" lvl="1" indent="-285750">
              <a:buFont typeface="Arial" pitchFamily="34" charset="0"/>
              <a:buChar char="•"/>
            </a:pPr>
            <a:r>
              <a:rPr lang="en-US" sz="2400" dirty="0">
                <a:latin typeface="Times New Roman" pitchFamily="18" charset="0"/>
                <a:cs typeface="Times New Roman" pitchFamily="18" charset="0"/>
              </a:rPr>
              <a:t>Could be protected by a quickly erected tarp</a:t>
            </a:r>
          </a:p>
        </p:txBody>
      </p:sp>
      <p:pic>
        <p:nvPicPr>
          <p:cNvPr id="9" name="Picture 5" descr="C:\Users\Sumit\Desktop\download.png"/>
          <p:cNvPicPr>
            <a:picLocks noChangeAspect="1" noChangeArrowheads="1"/>
          </p:cNvPicPr>
          <p:nvPr/>
        </p:nvPicPr>
        <p:blipFill>
          <a:blip r:embed="rId3"/>
          <a:srcRect/>
          <a:stretch>
            <a:fillRect/>
          </a:stretch>
        </p:blipFill>
        <p:spPr bwMode="auto">
          <a:xfrm>
            <a:off x="609600" y="457200"/>
            <a:ext cx="1143000" cy="838200"/>
          </a:xfrm>
          <a:prstGeom prst="rect">
            <a:avLst/>
          </a:prstGeom>
          <a:noFill/>
        </p:spPr>
      </p:pic>
      <p:sp>
        <p:nvSpPr>
          <p:cNvPr id="5" name="Footer Placeholder 4">
            <a:extLst>
              <a:ext uri="{FF2B5EF4-FFF2-40B4-BE49-F238E27FC236}">
                <a16:creationId xmlns:a16="http://schemas.microsoft.com/office/drawing/2014/main" id="{2228B2A6-5F36-BA9F-4D71-7B4D35E1BDB3}"/>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781696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Title 3"/>
          <p:cNvSpPr>
            <a:spLocks noGrp="1"/>
          </p:cNvSpPr>
          <p:nvPr>
            <p:ph type="title"/>
          </p:nvPr>
        </p:nvSpPr>
        <p:spPr>
          <a:xfrm>
            <a:off x="1905000" y="514350"/>
            <a:ext cx="7620000" cy="492443"/>
          </a:xfrm>
        </p:spPr>
        <p:txBody>
          <a:bodyPr/>
          <a:lstStyle/>
          <a:p>
            <a:r>
              <a:rPr lang="en-US" sz="3200" spc="-10" dirty="0"/>
              <a:t>Methods </a:t>
            </a:r>
            <a:r>
              <a:rPr lang="en-US" sz="3200" spc="-5" dirty="0"/>
              <a:t>For </a:t>
            </a:r>
            <a:r>
              <a:rPr lang="en-US" sz="3200" spc="-10" dirty="0"/>
              <a:t>Storing </a:t>
            </a:r>
            <a:r>
              <a:rPr lang="en-US" sz="3200" spc="-5" dirty="0"/>
              <a:t>Solar </a:t>
            </a:r>
            <a:r>
              <a:rPr lang="en-US" sz="3200" spc="-10" dirty="0"/>
              <a:t>Thermal</a:t>
            </a:r>
            <a:r>
              <a:rPr lang="en-US" sz="3200" spc="-105" dirty="0"/>
              <a:t> </a:t>
            </a:r>
            <a:r>
              <a:rPr lang="en-US" sz="3200" spc="-10" dirty="0"/>
              <a:t>Energy</a:t>
            </a:r>
            <a:endParaRPr lang="en-US" dirty="0"/>
          </a:p>
        </p:txBody>
      </p:sp>
      <p:sp>
        <p:nvSpPr>
          <p:cNvPr id="10" name="object 3"/>
          <p:cNvSpPr/>
          <p:nvPr/>
        </p:nvSpPr>
        <p:spPr>
          <a:xfrm>
            <a:off x="887992" y="1622513"/>
            <a:ext cx="8683753" cy="4968269"/>
          </a:xfrm>
          <a:prstGeom prst="rect">
            <a:avLst/>
          </a:prstGeom>
          <a:blipFill>
            <a:blip r:embed="rId3" cstate="print"/>
            <a:stretch>
              <a:fillRect/>
            </a:stretch>
          </a:blipFill>
        </p:spPr>
        <p:txBody>
          <a:bodyPr wrap="square" lIns="0" tIns="0" rIns="0" bIns="0" rtlCol="0"/>
          <a:lstStyle/>
          <a:p>
            <a:endParaRPr/>
          </a:p>
        </p:txBody>
      </p:sp>
      <p:pic>
        <p:nvPicPr>
          <p:cNvPr id="9"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BE155A2D-4DAF-DD70-E41E-9CCECA4081B1}"/>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7816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9153" y="545031"/>
            <a:ext cx="3907154" cy="482601"/>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Course</a:t>
            </a:r>
            <a:r>
              <a:rPr lang="en-US" spc="-85" dirty="0">
                <a:latin typeface="Times New Roman" pitchFamily="18" charset="0"/>
                <a:cs typeface="Times New Roman" pitchFamily="18" charset="0"/>
              </a:rPr>
              <a:t> </a:t>
            </a:r>
            <a:r>
              <a:rPr lang="en-US" spc="-4" dirty="0">
                <a:latin typeface="Times New Roman" pitchFamily="18" charset="0"/>
                <a:cs typeface="Times New Roman" pitchFamily="18" charset="0"/>
              </a:rPr>
              <a:t>Objectives</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280159" y="1636774"/>
            <a:ext cx="390144" cy="725427"/>
          </a:xfrm>
          <a:prstGeom prst="rect">
            <a:avLst/>
          </a:prstGeom>
          <a:blipFill>
            <a:blip r:embed="rId3"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5" name="object 5"/>
          <p:cNvSpPr/>
          <p:nvPr/>
        </p:nvSpPr>
        <p:spPr>
          <a:xfrm>
            <a:off x="880872" y="1228344"/>
            <a:ext cx="795527" cy="1144524"/>
          </a:xfrm>
          <a:prstGeom prst="rect">
            <a:avLst/>
          </a:prstGeom>
          <a:blipFill>
            <a:blip r:embed="rId4"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6" name="object 6"/>
          <p:cNvSpPr/>
          <p:nvPr/>
        </p:nvSpPr>
        <p:spPr>
          <a:xfrm>
            <a:off x="880874" y="1228345"/>
            <a:ext cx="795655" cy="1144905"/>
          </a:xfrm>
          <a:custGeom>
            <a:avLst/>
            <a:gdLst/>
            <a:ahLst/>
            <a:cxnLst/>
            <a:rect l="l" t="t" r="r" b="b"/>
            <a:pathLst>
              <a:path w="795655" h="1144905">
                <a:moveTo>
                  <a:pt x="397764" y="1144524"/>
                </a:moveTo>
                <a:lnTo>
                  <a:pt x="0" y="746760"/>
                </a:lnTo>
                <a:lnTo>
                  <a:pt x="0" y="0"/>
                </a:lnTo>
                <a:lnTo>
                  <a:pt x="15239" y="15240"/>
                </a:lnTo>
                <a:lnTo>
                  <a:pt x="12191" y="15240"/>
                </a:lnTo>
                <a:lnTo>
                  <a:pt x="1523" y="19812"/>
                </a:lnTo>
                <a:lnTo>
                  <a:pt x="12191" y="30480"/>
                </a:lnTo>
                <a:lnTo>
                  <a:pt x="12191" y="739140"/>
                </a:lnTo>
                <a:lnTo>
                  <a:pt x="10667" y="739140"/>
                </a:lnTo>
                <a:lnTo>
                  <a:pt x="12191" y="743712"/>
                </a:lnTo>
                <a:lnTo>
                  <a:pt x="15239" y="743712"/>
                </a:lnTo>
                <a:lnTo>
                  <a:pt x="397763" y="1126236"/>
                </a:lnTo>
                <a:lnTo>
                  <a:pt x="393191" y="1130808"/>
                </a:lnTo>
                <a:lnTo>
                  <a:pt x="411480" y="1130808"/>
                </a:lnTo>
                <a:lnTo>
                  <a:pt x="397764" y="1144524"/>
                </a:lnTo>
                <a:close/>
              </a:path>
              <a:path w="795655" h="1144905">
                <a:moveTo>
                  <a:pt x="411479" y="402336"/>
                </a:moveTo>
                <a:lnTo>
                  <a:pt x="402335" y="402336"/>
                </a:lnTo>
                <a:lnTo>
                  <a:pt x="397763" y="397764"/>
                </a:lnTo>
                <a:lnTo>
                  <a:pt x="795527" y="0"/>
                </a:lnTo>
                <a:lnTo>
                  <a:pt x="795527" y="15240"/>
                </a:lnTo>
                <a:lnTo>
                  <a:pt x="783335" y="15240"/>
                </a:lnTo>
                <a:lnTo>
                  <a:pt x="783335" y="30480"/>
                </a:lnTo>
                <a:lnTo>
                  <a:pt x="411479" y="402336"/>
                </a:lnTo>
                <a:close/>
              </a:path>
              <a:path w="795655" h="1144905">
                <a:moveTo>
                  <a:pt x="12191" y="30480"/>
                </a:moveTo>
                <a:lnTo>
                  <a:pt x="1523" y="19812"/>
                </a:lnTo>
                <a:lnTo>
                  <a:pt x="12191" y="15240"/>
                </a:lnTo>
                <a:lnTo>
                  <a:pt x="12191" y="30480"/>
                </a:lnTo>
                <a:close/>
              </a:path>
              <a:path w="795655" h="1144905">
                <a:moveTo>
                  <a:pt x="397764" y="416052"/>
                </a:moveTo>
                <a:lnTo>
                  <a:pt x="12191" y="30480"/>
                </a:lnTo>
                <a:lnTo>
                  <a:pt x="12191" y="15240"/>
                </a:lnTo>
                <a:lnTo>
                  <a:pt x="15239" y="15240"/>
                </a:lnTo>
                <a:lnTo>
                  <a:pt x="397763" y="397764"/>
                </a:lnTo>
                <a:lnTo>
                  <a:pt x="393191" y="402336"/>
                </a:lnTo>
                <a:lnTo>
                  <a:pt x="411479" y="402336"/>
                </a:lnTo>
                <a:lnTo>
                  <a:pt x="397764" y="416052"/>
                </a:lnTo>
                <a:close/>
              </a:path>
              <a:path w="795655" h="1144905">
                <a:moveTo>
                  <a:pt x="783335" y="30480"/>
                </a:moveTo>
                <a:lnTo>
                  <a:pt x="783335" y="15240"/>
                </a:lnTo>
                <a:lnTo>
                  <a:pt x="794003" y="19812"/>
                </a:lnTo>
                <a:lnTo>
                  <a:pt x="783335" y="30480"/>
                </a:lnTo>
                <a:close/>
              </a:path>
              <a:path w="795655" h="1144905">
                <a:moveTo>
                  <a:pt x="783335" y="740664"/>
                </a:moveTo>
                <a:lnTo>
                  <a:pt x="783335" y="30480"/>
                </a:lnTo>
                <a:lnTo>
                  <a:pt x="794003" y="19812"/>
                </a:lnTo>
                <a:lnTo>
                  <a:pt x="783335" y="15240"/>
                </a:lnTo>
                <a:lnTo>
                  <a:pt x="795527" y="15240"/>
                </a:lnTo>
                <a:lnTo>
                  <a:pt x="795527" y="739140"/>
                </a:lnTo>
                <a:lnTo>
                  <a:pt x="784859" y="739140"/>
                </a:lnTo>
                <a:lnTo>
                  <a:pt x="783335" y="740664"/>
                </a:lnTo>
                <a:close/>
              </a:path>
              <a:path w="795655" h="1144905">
                <a:moveTo>
                  <a:pt x="402335" y="402336"/>
                </a:moveTo>
                <a:lnTo>
                  <a:pt x="393191" y="402336"/>
                </a:lnTo>
                <a:lnTo>
                  <a:pt x="397763" y="397764"/>
                </a:lnTo>
                <a:lnTo>
                  <a:pt x="402335" y="402336"/>
                </a:lnTo>
                <a:close/>
              </a:path>
              <a:path w="795655" h="1144905">
                <a:moveTo>
                  <a:pt x="12191" y="743712"/>
                </a:moveTo>
                <a:lnTo>
                  <a:pt x="10667" y="739140"/>
                </a:lnTo>
                <a:lnTo>
                  <a:pt x="12191" y="740664"/>
                </a:lnTo>
                <a:lnTo>
                  <a:pt x="12191" y="743712"/>
                </a:lnTo>
                <a:close/>
              </a:path>
              <a:path w="795655" h="1144905">
                <a:moveTo>
                  <a:pt x="12191" y="740664"/>
                </a:moveTo>
                <a:lnTo>
                  <a:pt x="10667" y="739140"/>
                </a:lnTo>
                <a:lnTo>
                  <a:pt x="12191" y="739140"/>
                </a:lnTo>
                <a:lnTo>
                  <a:pt x="12191" y="740664"/>
                </a:lnTo>
                <a:close/>
              </a:path>
              <a:path w="795655" h="1144905">
                <a:moveTo>
                  <a:pt x="783335" y="743712"/>
                </a:moveTo>
                <a:lnTo>
                  <a:pt x="783335" y="740664"/>
                </a:lnTo>
                <a:lnTo>
                  <a:pt x="784859" y="739140"/>
                </a:lnTo>
                <a:lnTo>
                  <a:pt x="783335" y="743712"/>
                </a:lnTo>
                <a:close/>
              </a:path>
              <a:path w="795655" h="1144905">
                <a:moveTo>
                  <a:pt x="795527" y="743712"/>
                </a:moveTo>
                <a:lnTo>
                  <a:pt x="783335" y="743712"/>
                </a:lnTo>
                <a:lnTo>
                  <a:pt x="784859" y="739140"/>
                </a:lnTo>
                <a:lnTo>
                  <a:pt x="795527" y="739140"/>
                </a:lnTo>
                <a:lnTo>
                  <a:pt x="795527" y="743712"/>
                </a:lnTo>
                <a:close/>
              </a:path>
              <a:path w="795655" h="1144905">
                <a:moveTo>
                  <a:pt x="411480" y="1130808"/>
                </a:moveTo>
                <a:lnTo>
                  <a:pt x="402335" y="1130808"/>
                </a:lnTo>
                <a:lnTo>
                  <a:pt x="397763" y="1126236"/>
                </a:lnTo>
                <a:lnTo>
                  <a:pt x="783335" y="740664"/>
                </a:lnTo>
                <a:lnTo>
                  <a:pt x="783335" y="743712"/>
                </a:lnTo>
                <a:lnTo>
                  <a:pt x="795527" y="743712"/>
                </a:lnTo>
                <a:lnTo>
                  <a:pt x="795527" y="746760"/>
                </a:lnTo>
                <a:lnTo>
                  <a:pt x="411480" y="1130808"/>
                </a:lnTo>
                <a:close/>
              </a:path>
              <a:path w="795655" h="1144905">
                <a:moveTo>
                  <a:pt x="15239" y="743712"/>
                </a:moveTo>
                <a:lnTo>
                  <a:pt x="12191" y="743712"/>
                </a:lnTo>
                <a:lnTo>
                  <a:pt x="12191" y="740664"/>
                </a:lnTo>
                <a:lnTo>
                  <a:pt x="15239" y="743712"/>
                </a:lnTo>
                <a:close/>
              </a:path>
              <a:path w="795655" h="1144905">
                <a:moveTo>
                  <a:pt x="402335" y="1130808"/>
                </a:moveTo>
                <a:lnTo>
                  <a:pt x="393191" y="1130808"/>
                </a:lnTo>
                <a:lnTo>
                  <a:pt x="397763" y="1126236"/>
                </a:lnTo>
                <a:lnTo>
                  <a:pt x="402335" y="1130808"/>
                </a:lnTo>
                <a:close/>
              </a:path>
            </a:pathLst>
          </a:custGeom>
          <a:solidFill>
            <a:srgbClr val="BF504D"/>
          </a:solidFill>
        </p:spPr>
        <p:txBody>
          <a:bodyPr wrap="square" lIns="0" tIns="0" rIns="0" bIns="0" rtlCol="0"/>
          <a:lstStyle/>
          <a:p>
            <a:endParaRPr sz="2500">
              <a:latin typeface="Times New Roman" pitchFamily="18" charset="0"/>
              <a:cs typeface="Times New Roman" pitchFamily="18" charset="0"/>
            </a:endParaRPr>
          </a:p>
        </p:txBody>
      </p:sp>
      <p:sp>
        <p:nvSpPr>
          <p:cNvPr id="7" name="object 7"/>
          <p:cNvSpPr txBox="1"/>
          <p:nvPr/>
        </p:nvSpPr>
        <p:spPr>
          <a:xfrm>
            <a:off x="897124" y="1590091"/>
            <a:ext cx="760730" cy="373680"/>
          </a:xfrm>
          <a:prstGeom prst="rect">
            <a:avLst/>
          </a:prstGeom>
        </p:spPr>
        <p:txBody>
          <a:bodyPr vert="horz" wrap="square" lIns="0" tIns="42535" rIns="0" bIns="0" rtlCol="0">
            <a:spAutoFit/>
          </a:bodyPr>
          <a:lstStyle/>
          <a:p>
            <a:pPr marL="12697" marR="5080" indent="-635" algn="ctr">
              <a:lnSpc>
                <a:spcPct val="86100"/>
              </a:lnSpc>
              <a:spcBef>
                <a:spcPts val="335"/>
              </a:spcBef>
            </a:pPr>
            <a:r>
              <a:rPr lang="en-US" sz="2500" b="1" dirty="0">
                <a:solidFill>
                  <a:srgbClr val="FFFFFF"/>
                </a:solidFill>
                <a:latin typeface="Times New Roman" pitchFamily="18" charset="0"/>
                <a:cs typeface="Times New Roman" pitchFamily="18" charset="0"/>
              </a:rPr>
              <a:t>CO </a:t>
            </a:r>
            <a:r>
              <a:rPr sz="2500" b="1" dirty="0">
                <a:solidFill>
                  <a:srgbClr val="FFFFFF"/>
                </a:solidFill>
                <a:latin typeface="Times New Roman" pitchFamily="18" charset="0"/>
                <a:cs typeface="Times New Roman" pitchFamily="18" charset="0"/>
              </a:rPr>
              <a:t>1</a:t>
            </a:r>
            <a:endParaRPr sz="2500" dirty="0">
              <a:latin typeface="Times New Roman" pitchFamily="18" charset="0"/>
              <a:cs typeface="Times New Roman" pitchFamily="18" charset="0"/>
            </a:endParaRPr>
          </a:p>
        </p:txBody>
      </p:sp>
      <p:sp>
        <p:nvSpPr>
          <p:cNvPr id="8" name="object 8"/>
          <p:cNvSpPr/>
          <p:nvPr/>
        </p:nvSpPr>
        <p:spPr>
          <a:xfrm>
            <a:off x="1670303" y="1374504"/>
            <a:ext cx="7931150" cy="821690"/>
          </a:xfrm>
          <a:custGeom>
            <a:avLst/>
            <a:gdLst/>
            <a:ahLst/>
            <a:cxnLst/>
            <a:rect l="l" t="t" r="r" b="b"/>
            <a:pathLst>
              <a:path w="7931150" h="821689">
                <a:moveTo>
                  <a:pt x="7795260" y="821435"/>
                </a:moveTo>
                <a:lnTo>
                  <a:pt x="0" y="821435"/>
                </a:lnTo>
                <a:lnTo>
                  <a:pt x="0" y="0"/>
                </a:lnTo>
                <a:lnTo>
                  <a:pt x="7795260" y="0"/>
                </a:lnTo>
                <a:lnTo>
                  <a:pt x="7838042" y="7095"/>
                </a:lnTo>
                <a:lnTo>
                  <a:pt x="7875264" y="26773"/>
                </a:lnTo>
                <a:lnTo>
                  <a:pt x="7904659" y="56619"/>
                </a:lnTo>
                <a:lnTo>
                  <a:pt x="7923959" y="94219"/>
                </a:lnTo>
                <a:lnTo>
                  <a:pt x="7930896" y="137160"/>
                </a:lnTo>
                <a:lnTo>
                  <a:pt x="7930896" y="684276"/>
                </a:lnTo>
                <a:lnTo>
                  <a:pt x="7923959" y="727801"/>
                </a:lnTo>
                <a:lnTo>
                  <a:pt x="7904659" y="765474"/>
                </a:lnTo>
                <a:lnTo>
                  <a:pt x="7875264" y="795101"/>
                </a:lnTo>
                <a:lnTo>
                  <a:pt x="7838042" y="814486"/>
                </a:lnTo>
                <a:lnTo>
                  <a:pt x="7795260" y="821435"/>
                </a:lnTo>
                <a:close/>
              </a:path>
            </a:pathLst>
          </a:custGeom>
          <a:solidFill>
            <a:srgbClr val="FFFFFF"/>
          </a:solidFill>
        </p:spPr>
        <p:txBody>
          <a:bodyPr wrap="square" lIns="0" tIns="0" rIns="0" bIns="0" rtlCol="0"/>
          <a:lstStyle/>
          <a:p>
            <a:pPr marL="285683" indent="-285683">
              <a:buFont typeface="Arial" pitchFamily="34" charset="0"/>
              <a:buChar char="•"/>
            </a:pPr>
            <a:r>
              <a:rPr lang="en-US" sz="2500" dirty="0">
                <a:latin typeface="Times New Roman" pitchFamily="18" charset="0"/>
                <a:cs typeface="Times New Roman" pitchFamily="18" charset="0"/>
              </a:rPr>
              <a:t>To understand the need of energy conversion and the various renewable  energy resources</a:t>
            </a:r>
            <a:endParaRPr sz="2500" dirty="0">
              <a:latin typeface="Times New Roman" pitchFamily="18" charset="0"/>
              <a:cs typeface="Times New Roman" pitchFamily="18" charset="0"/>
            </a:endParaRPr>
          </a:p>
        </p:txBody>
      </p:sp>
      <p:sp>
        <p:nvSpPr>
          <p:cNvPr id="9" name="object 9"/>
          <p:cNvSpPr/>
          <p:nvPr/>
        </p:nvSpPr>
        <p:spPr>
          <a:xfrm>
            <a:off x="1658113" y="1240538"/>
            <a:ext cx="7943216" cy="845819"/>
          </a:xfrm>
          <a:custGeom>
            <a:avLst/>
            <a:gdLst/>
            <a:ahLst/>
            <a:cxnLst/>
            <a:rect l="l" t="t" r="r" b="b"/>
            <a:pathLst>
              <a:path w="7943215" h="845819">
                <a:moveTo>
                  <a:pt x="7822691" y="845820"/>
                </a:moveTo>
                <a:lnTo>
                  <a:pt x="6096" y="845820"/>
                </a:lnTo>
                <a:lnTo>
                  <a:pt x="0" y="841248"/>
                </a:lnTo>
                <a:lnTo>
                  <a:pt x="0" y="6095"/>
                </a:lnTo>
                <a:lnTo>
                  <a:pt x="6096" y="0"/>
                </a:lnTo>
                <a:lnTo>
                  <a:pt x="7807451" y="0"/>
                </a:lnTo>
                <a:lnTo>
                  <a:pt x="7821167" y="1524"/>
                </a:lnTo>
                <a:lnTo>
                  <a:pt x="7836407" y="3048"/>
                </a:lnTo>
                <a:lnTo>
                  <a:pt x="7851647" y="7620"/>
                </a:lnTo>
                <a:lnTo>
                  <a:pt x="7865363" y="12192"/>
                </a:lnTo>
                <a:lnTo>
                  <a:pt x="7868411" y="13716"/>
                </a:lnTo>
                <a:lnTo>
                  <a:pt x="25907" y="13716"/>
                </a:lnTo>
                <a:lnTo>
                  <a:pt x="12191" y="25908"/>
                </a:lnTo>
                <a:lnTo>
                  <a:pt x="25907" y="25908"/>
                </a:lnTo>
                <a:lnTo>
                  <a:pt x="25907" y="821436"/>
                </a:lnTo>
                <a:lnTo>
                  <a:pt x="12191" y="821436"/>
                </a:lnTo>
                <a:lnTo>
                  <a:pt x="25907" y="833627"/>
                </a:lnTo>
                <a:lnTo>
                  <a:pt x="7868107" y="833627"/>
                </a:lnTo>
                <a:lnTo>
                  <a:pt x="7865363" y="835152"/>
                </a:lnTo>
                <a:lnTo>
                  <a:pt x="7851647" y="839724"/>
                </a:lnTo>
                <a:lnTo>
                  <a:pt x="7837931" y="842772"/>
                </a:lnTo>
                <a:lnTo>
                  <a:pt x="7822691" y="845820"/>
                </a:lnTo>
                <a:close/>
              </a:path>
              <a:path w="7943215" h="845819">
                <a:moveTo>
                  <a:pt x="25907" y="25908"/>
                </a:moveTo>
                <a:lnTo>
                  <a:pt x="12191" y="25908"/>
                </a:lnTo>
                <a:lnTo>
                  <a:pt x="25907" y="13716"/>
                </a:lnTo>
                <a:lnTo>
                  <a:pt x="25907" y="25908"/>
                </a:lnTo>
                <a:close/>
              </a:path>
              <a:path w="7943215" h="845819">
                <a:moveTo>
                  <a:pt x="7868107" y="833627"/>
                </a:moveTo>
                <a:lnTo>
                  <a:pt x="25907" y="833627"/>
                </a:lnTo>
                <a:lnTo>
                  <a:pt x="25907" y="821436"/>
                </a:lnTo>
                <a:lnTo>
                  <a:pt x="7805927" y="821436"/>
                </a:lnTo>
                <a:lnTo>
                  <a:pt x="7819643" y="819912"/>
                </a:lnTo>
                <a:lnTo>
                  <a:pt x="7876031" y="800100"/>
                </a:lnTo>
                <a:lnTo>
                  <a:pt x="7909559" y="766572"/>
                </a:lnTo>
                <a:lnTo>
                  <a:pt x="7930895" y="710184"/>
                </a:lnTo>
                <a:lnTo>
                  <a:pt x="7930895" y="137160"/>
                </a:lnTo>
                <a:lnTo>
                  <a:pt x="7917179" y="91440"/>
                </a:lnTo>
                <a:lnTo>
                  <a:pt x="7877555" y="47244"/>
                </a:lnTo>
                <a:lnTo>
                  <a:pt x="7844027" y="32004"/>
                </a:lnTo>
                <a:lnTo>
                  <a:pt x="7833359" y="28956"/>
                </a:lnTo>
                <a:lnTo>
                  <a:pt x="7821167" y="25908"/>
                </a:lnTo>
                <a:lnTo>
                  <a:pt x="25907" y="25908"/>
                </a:lnTo>
                <a:lnTo>
                  <a:pt x="25907" y="13716"/>
                </a:lnTo>
                <a:lnTo>
                  <a:pt x="7868411" y="13716"/>
                </a:lnTo>
                <a:lnTo>
                  <a:pt x="7877555" y="18288"/>
                </a:lnTo>
                <a:lnTo>
                  <a:pt x="7912607" y="44196"/>
                </a:lnTo>
                <a:lnTo>
                  <a:pt x="7938515" y="77724"/>
                </a:lnTo>
                <a:lnTo>
                  <a:pt x="7943088" y="88011"/>
                </a:lnTo>
                <a:lnTo>
                  <a:pt x="7943088" y="757808"/>
                </a:lnTo>
                <a:lnTo>
                  <a:pt x="7923275" y="790956"/>
                </a:lnTo>
                <a:lnTo>
                  <a:pt x="7891271" y="819912"/>
                </a:lnTo>
                <a:lnTo>
                  <a:pt x="7879079" y="827531"/>
                </a:lnTo>
                <a:lnTo>
                  <a:pt x="7868107" y="833627"/>
                </a:lnTo>
                <a:close/>
              </a:path>
              <a:path w="7943215" h="845819">
                <a:moveTo>
                  <a:pt x="25907" y="833627"/>
                </a:moveTo>
                <a:lnTo>
                  <a:pt x="12191" y="821436"/>
                </a:lnTo>
                <a:lnTo>
                  <a:pt x="25907" y="821436"/>
                </a:lnTo>
                <a:lnTo>
                  <a:pt x="25907" y="833627"/>
                </a:lnTo>
                <a:close/>
              </a:path>
            </a:pathLst>
          </a:custGeom>
          <a:solidFill>
            <a:srgbClr val="BF504D"/>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280161" y="2977998"/>
            <a:ext cx="388519" cy="388519"/>
          </a:xfrm>
          <a:prstGeom prst="rect">
            <a:avLst/>
          </a:prstGeom>
          <a:blipFill>
            <a:blip r:embed="rId5"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1" name="object 11"/>
          <p:cNvSpPr/>
          <p:nvPr/>
        </p:nvSpPr>
        <p:spPr>
          <a:xfrm>
            <a:off x="880872" y="2232660"/>
            <a:ext cx="795527" cy="1144524"/>
          </a:xfrm>
          <a:prstGeom prst="rect">
            <a:avLst/>
          </a:prstGeom>
          <a:blipFill>
            <a:blip r:embed="rId6"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2" name="object 12"/>
          <p:cNvSpPr/>
          <p:nvPr/>
        </p:nvSpPr>
        <p:spPr>
          <a:xfrm>
            <a:off x="880874" y="2232662"/>
            <a:ext cx="795655" cy="1144905"/>
          </a:xfrm>
          <a:custGeom>
            <a:avLst/>
            <a:gdLst/>
            <a:ahLst/>
            <a:cxnLst/>
            <a:rect l="l" t="t" r="r" b="b"/>
            <a:pathLst>
              <a:path w="795655" h="1144904">
                <a:moveTo>
                  <a:pt x="397764" y="1144524"/>
                </a:moveTo>
                <a:lnTo>
                  <a:pt x="0" y="745236"/>
                </a:lnTo>
                <a:lnTo>
                  <a:pt x="0" y="0"/>
                </a:lnTo>
                <a:lnTo>
                  <a:pt x="15239" y="15240"/>
                </a:lnTo>
                <a:lnTo>
                  <a:pt x="12191" y="15240"/>
                </a:lnTo>
                <a:lnTo>
                  <a:pt x="1523" y="19812"/>
                </a:lnTo>
                <a:lnTo>
                  <a:pt x="12191" y="30480"/>
                </a:lnTo>
                <a:lnTo>
                  <a:pt x="12191" y="739140"/>
                </a:lnTo>
                <a:lnTo>
                  <a:pt x="10667" y="739140"/>
                </a:lnTo>
                <a:lnTo>
                  <a:pt x="12191" y="743712"/>
                </a:lnTo>
                <a:lnTo>
                  <a:pt x="15239" y="743712"/>
                </a:lnTo>
                <a:lnTo>
                  <a:pt x="397763" y="1126236"/>
                </a:lnTo>
                <a:lnTo>
                  <a:pt x="393191" y="1130808"/>
                </a:lnTo>
                <a:lnTo>
                  <a:pt x="411427" y="1130808"/>
                </a:lnTo>
                <a:lnTo>
                  <a:pt x="397764" y="1144524"/>
                </a:lnTo>
                <a:close/>
              </a:path>
              <a:path w="795655" h="1144904">
                <a:moveTo>
                  <a:pt x="411479" y="402336"/>
                </a:moveTo>
                <a:lnTo>
                  <a:pt x="402335" y="402336"/>
                </a:lnTo>
                <a:lnTo>
                  <a:pt x="397763" y="397764"/>
                </a:lnTo>
                <a:lnTo>
                  <a:pt x="795527" y="0"/>
                </a:lnTo>
                <a:lnTo>
                  <a:pt x="795527" y="15240"/>
                </a:lnTo>
                <a:lnTo>
                  <a:pt x="783335" y="15240"/>
                </a:lnTo>
                <a:lnTo>
                  <a:pt x="783335" y="30480"/>
                </a:lnTo>
                <a:lnTo>
                  <a:pt x="411479" y="402336"/>
                </a:lnTo>
                <a:close/>
              </a:path>
              <a:path w="795655" h="1144904">
                <a:moveTo>
                  <a:pt x="12191" y="30480"/>
                </a:moveTo>
                <a:lnTo>
                  <a:pt x="1523" y="19812"/>
                </a:lnTo>
                <a:lnTo>
                  <a:pt x="12191" y="15240"/>
                </a:lnTo>
                <a:lnTo>
                  <a:pt x="12191" y="30480"/>
                </a:lnTo>
                <a:close/>
              </a:path>
              <a:path w="795655" h="1144904">
                <a:moveTo>
                  <a:pt x="397764" y="416052"/>
                </a:moveTo>
                <a:lnTo>
                  <a:pt x="12191" y="30480"/>
                </a:lnTo>
                <a:lnTo>
                  <a:pt x="12191" y="15240"/>
                </a:lnTo>
                <a:lnTo>
                  <a:pt x="15239" y="15240"/>
                </a:lnTo>
                <a:lnTo>
                  <a:pt x="397763" y="397764"/>
                </a:lnTo>
                <a:lnTo>
                  <a:pt x="393191" y="402336"/>
                </a:lnTo>
                <a:lnTo>
                  <a:pt x="411479" y="402336"/>
                </a:lnTo>
                <a:lnTo>
                  <a:pt x="397764" y="416052"/>
                </a:lnTo>
                <a:close/>
              </a:path>
              <a:path w="795655" h="1144904">
                <a:moveTo>
                  <a:pt x="783335" y="30480"/>
                </a:moveTo>
                <a:lnTo>
                  <a:pt x="783335" y="15240"/>
                </a:lnTo>
                <a:lnTo>
                  <a:pt x="794003" y="19812"/>
                </a:lnTo>
                <a:lnTo>
                  <a:pt x="783335" y="30480"/>
                </a:lnTo>
                <a:close/>
              </a:path>
              <a:path w="795655" h="1144904">
                <a:moveTo>
                  <a:pt x="783335" y="740664"/>
                </a:moveTo>
                <a:lnTo>
                  <a:pt x="783335" y="30480"/>
                </a:lnTo>
                <a:lnTo>
                  <a:pt x="794003" y="19812"/>
                </a:lnTo>
                <a:lnTo>
                  <a:pt x="783335" y="15240"/>
                </a:lnTo>
                <a:lnTo>
                  <a:pt x="795527" y="15240"/>
                </a:lnTo>
                <a:lnTo>
                  <a:pt x="795527" y="739140"/>
                </a:lnTo>
                <a:lnTo>
                  <a:pt x="784859" y="739140"/>
                </a:lnTo>
                <a:lnTo>
                  <a:pt x="783335" y="740664"/>
                </a:lnTo>
                <a:close/>
              </a:path>
              <a:path w="795655" h="1144904">
                <a:moveTo>
                  <a:pt x="402335" y="402336"/>
                </a:moveTo>
                <a:lnTo>
                  <a:pt x="393191" y="402336"/>
                </a:lnTo>
                <a:lnTo>
                  <a:pt x="397763" y="397764"/>
                </a:lnTo>
                <a:lnTo>
                  <a:pt x="402335" y="402336"/>
                </a:lnTo>
                <a:close/>
              </a:path>
              <a:path w="795655" h="1144904">
                <a:moveTo>
                  <a:pt x="12191" y="743712"/>
                </a:moveTo>
                <a:lnTo>
                  <a:pt x="10667" y="739140"/>
                </a:lnTo>
                <a:lnTo>
                  <a:pt x="12191" y="740664"/>
                </a:lnTo>
                <a:lnTo>
                  <a:pt x="12191" y="743712"/>
                </a:lnTo>
                <a:close/>
              </a:path>
              <a:path w="795655" h="1144904">
                <a:moveTo>
                  <a:pt x="12191" y="740664"/>
                </a:moveTo>
                <a:lnTo>
                  <a:pt x="10667" y="739140"/>
                </a:lnTo>
                <a:lnTo>
                  <a:pt x="12191" y="739140"/>
                </a:lnTo>
                <a:lnTo>
                  <a:pt x="12191" y="740664"/>
                </a:lnTo>
                <a:close/>
              </a:path>
              <a:path w="795655" h="1144904">
                <a:moveTo>
                  <a:pt x="783335" y="743712"/>
                </a:moveTo>
                <a:lnTo>
                  <a:pt x="783335" y="740664"/>
                </a:lnTo>
                <a:lnTo>
                  <a:pt x="784859" y="739140"/>
                </a:lnTo>
                <a:lnTo>
                  <a:pt x="783335" y="743712"/>
                </a:lnTo>
                <a:close/>
              </a:path>
              <a:path w="795655" h="1144904">
                <a:moveTo>
                  <a:pt x="795527" y="743712"/>
                </a:moveTo>
                <a:lnTo>
                  <a:pt x="783335" y="743712"/>
                </a:lnTo>
                <a:lnTo>
                  <a:pt x="784859" y="739140"/>
                </a:lnTo>
                <a:lnTo>
                  <a:pt x="795527" y="739140"/>
                </a:lnTo>
                <a:lnTo>
                  <a:pt x="795527" y="743712"/>
                </a:lnTo>
                <a:close/>
              </a:path>
              <a:path w="795655" h="1144904">
                <a:moveTo>
                  <a:pt x="411427" y="1130808"/>
                </a:moveTo>
                <a:lnTo>
                  <a:pt x="402335" y="1130808"/>
                </a:lnTo>
                <a:lnTo>
                  <a:pt x="397763" y="1126236"/>
                </a:lnTo>
                <a:lnTo>
                  <a:pt x="783335" y="740664"/>
                </a:lnTo>
                <a:lnTo>
                  <a:pt x="783335" y="743712"/>
                </a:lnTo>
                <a:lnTo>
                  <a:pt x="795527" y="743712"/>
                </a:lnTo>
                <a:lnTo>
                  <a:pt x="795527" y="745236"/>
                </a:lnTo>
                <a:lnTo>
                  <a:pt x="411427" y="1130808"/>
                </a:lnTo>
                <a:close/>
              </a:path>
              <a:path w="795655" h="1144904">
                <a:moveTo>
                  <a:pt x="15239" y="743712"/>
                </a:moveTo>
                <a:lnTo>
                  <a:pt x="12191" y="743712"/>
                </a:lnTo>
                <a:lnTo>
                  <a:pt x="12191" y="740664"/>
                </a:lnTo>
                <a:lnTo>
                  <a:pt x="15239" y="743712"/>
                </a:lnTo>
                <a:close/>
              </a:path>
              <a:path w="795655" h="1144904">
                <a:moveTo>
                  <a:pt x="402335" y="1130808"/>
                </a:moveTo>
                <a:lnTo>
                  <a:pt x="393191" y="1130808"/>
                </a:lnTo>
                <a:lnTo>
                  <a:pt x="397763" y="1126236"/>
                </a:lnTo>
                <a:lnTo>
                  <a:pt x="402335" y="1130808"/>
                </a:lnTo>
                <a:close/>
              </a:path>
            </a:pathLst>
          </a:custGeom>
          <a:solidFill>
            <a:srgbClr val="9ABA59"/>
          </a:solidFill>
        </p:spPr>
        <p:txBody>
          <a:bodyPr wrap="square" lIns="0" tIns="0" rIns="0" bIns="0" rtlCol="0"/>
          <a:lstStyle/>
          <a:p>
            <a:endParaRPr sz="2500">
              <a:latin typeface="Times New Roman" pitchFamily="18" charset="0"/>
              <a:cs typeface="Times New Roman" pitchFamily="18" charset="0"/>
            </a:endParaRPr>
          </a:p>
        </p:txBody>
      </p:sp>
      <p:sp>
        <p:nvSpPr>
          <p:cNvPr id="13" name="object 13"/>
          <p:cNvSpPr txBox="1"/>
          <p:nvPr/>
        </p:nvSpPr>
        <p:spPr>
          <a:xfrm>
            <a:off x="916977" y="2613169"/>
            <a:ext cx="720090" cy="236593"/>
          </a:xfrm>
          <a:prstGeom prst="rect">
            <a:avLst/>
          </a:prstGeom>
        </p:spPr>
        <p:txBody>
          <a:bodyPr vert="horz" wrap="square" lIns="0" tIns="43805" rIns="0" bIns="0" rtlCol="0">
            <a:spAutoFit/>
          </a:bodyPr>
          <a:lstStyle/>
          <a:p>
            <a:pPr marL="12697" marR="5080" indent="1270" algn="ctr">
              <a:lnSpc>
                <a:spcPts val="1450"/>
              </a:lnSpc>
              <a:spcBef>
                <a:spcPts val="345"/>
              </a:spcBef>
            </a:pPr>
            <a:r>
              <a:rPr lang="en-US" sz="2500" dirty="0">
                <a:latin typeface="Times New Roman" pitchFamily="18" charset="0"/>
                <a:cs typeface="Times New Roman" pitchFamily="18" charset="0"/>
              </a:rPr>
              <a:t>CO 2</a:t>
            </a:r>
            <a:endParaRPr sz="2500" dirty="0">
              <a:latin typeface="Times New Roman" pitchFamily="18" charset="0"/>
              <a:cs typeface="Times New Roman" pitchFamily="18" charset="0"/>
            </a:endParaRPr>
          </a:p>
        </p:txBody>
      </p:sp>
      <p:sp>
        <p:nvSpPr>
          <p:cNvPr id="14" name="object 14"/>
          <p:cNvSpPr/>
          <p:nvPr/>
        </p:nvSpPr>
        <p:spPr>
          <a:xfrm>
            <a:off x="1656587" y="2234186"/>
            <a:ext cx="7945120" cy="913130"/>
          </a:xfrm>
          <a:custGeom>
            <a:avLst/>
            <a:gdLst/>
            <a:ahLst/>
            <a:cxnLst/>
            <a:rect l="l" t="t" r="r" b="b"/>
            <a:pathLst>
              <a:path w="7945120" h="913130">
                <a:moveTo>
                  <a:pt x="7815072" y="912875"/>
                </a:moveTo>
                <a:lnTo>
                  <a:pt x="6096" y="912875"/>
                </a:lnTo>
                <a:lnTo>
                  <a:pt x="0" y="906779"/>
                </a:lnTo>
                <a:lnTo>
                  <a:pt x="0" y="6095"/>
                </a:lnTo>
                <a:lnTo>
                  <a:pt x="6096" y="0"/>
                </a:lnTo>
                <a:lnTo>
                  <a:pt x="7813548" y="0"/>
                </a:lnTo>
                <a:lnTo>
                  <a:pt x="7830312" y="3047"/>
                </a:lnTo>
                <a:lnTo>
                  <a:pt x="7845552" y="6095"/>
                </a:lnTo>
                <a:lnTo>
                  <a:pt x="7860792" y="12191"/>
                </a:lnTo>
                <a:lnTo>
                  <a:pt x="7864221" y="13715"/>
                </a:lnTo>
                <a:lnTo>
                  <a:pt x="28955" y="13715"/>
                </a:lnTo>
                <a:lnTo>
                  <a:pt x="13716" y="27431"/>
                </a:lnTo>
                <a:lnTo>
                  <a:pt x="28955" y="27431"/>
                </a:lnTo>
                <a:lnTo>
                  <a:pt x="28955" y="885443"/>
                </a:lnTo>
                <a:lnTo>
                  <a:pt x="13716" y="885443"/>
                </a:lnTo>
                <a:lnTo>
                  <a:pt x="28955" y="899159"/>
                </a:lnTo>
                <a:lnTo>
                  <a:pt x="7863840" y="899159"/>
                </a:lnTo>
                <a:lnTo>
                  <a:pt x="7860792" y="900683"/>
                </a:lnTo>
                <a:lnTo>
                  <a:pt x="7847076" y="905255"/>
                </a:lnTo>
                <a:lnTo>
                  <a:pt x="7831836" y="909827"/>
                </a:lnTo>
                <a:lnTo>
                  <a:pt x="7815072" y="912875"/>
                </a:lnTo>
                <a:close/>
              </a:path>
              <a:path w="7945120" h="913130">
                <a:moveTo>
                  <a:pt x="28955" y="27431"/>
                </a:moveTo>
                <a:lnTo>
                  <a:pt x="13716" y="27431"/>
                </a:lnTo>
                <a:lnTo>
                  <a:pt x="28955" y="13715"/>
                </a:lnTo>
                <a:lnTo>
                  <a:pt x="28955" y="27431"/>
                </a:lnTo>
                <a:close/>
              </a:path>
              <a:path w="7945120" h="913130">
                <a:moveTo>
                  <a:pt x="7863840" y="899159"/>
                </a:moveTo>
                <a:lnTo>
                  <a:pt x="28955" y="899159"/>
                </a:lnTo>
                <a:lnTo>
                  <a:pt x="28955" y="885443"/>
                </a:lnTo>
                <a:lnTo>
                  <a:pt x="7796784" y="885443"/>
                </a:lnTo>
                <a:lnTo>
                  <a:pt x="7824216" y="882395"/>
                </a:lnTo>
                <a:lnTo>
                  <a:pt x="7860792" y="868679"/>
                </a:lnTo>
                <a:lnTo>
                  <a:pt x="7900416" y="836675"/>
                </a:lnTo>
                <a:lnTo>
                  <a:pt x="7924800" y="792479"/>
                </a:lnTo>
                <a:lnTo>
                  <a:pt x="7930896" y="765047"/>
                </a:lnTo>
                <a:lnTo>
                  <a:pt x="7930896" y="147827"/>
                </a:lnTo>
                <a:lnTo>
                  <a:pt x="7927848" y="135635"/>
                </a:lnTo>
                <a:lnTo>
                  <a:pt x="7924800" y="121919"/>
                </a:lnTo>
                <a:lnTo>
                  <a:pt x="7915656" y="97535"/>
                </a:lnTo>
                <a:lnTo>
                  <a:pt x="7900416" y="76199"/>
                </a:lnTo>
                <a:lnTo>
                  <a:pt x="7892796" y="67055"/>
                </a:lnTo>
                <a:lnTo>
                  <a:pt x="7883652" y="59435"/>
                </a:lnTo>
                <a:lnTo>
                  <a:pt x="7872984" y="50291"/>
                </a:lnTo>
                <a:lnTo>
                  <a:pt x="7837932" y="33527"/>
                </a:lnTo>
                <a:lnTo>
                  <a:pt x="7798308" y="27431"/>
                </a:lnTo>
                <a:lnTo>
                  <a:pt x="28955" y="27431"/>
                </a:lnTo>
                <a:lnTo>
                  <a:pt x="28955" y="13715"/>
                </a:lnTo>
                <a:lnTo>
                  <a:pt x="7864221" y="13715"/>
                </a:lnTo>
                <a:lnTo>
                  <a:pt x="7874508" y="18287"/>
                </a:lnTo>
                <a:lnTo>
                  <a:pt x="7888224" y="25907"/>
                </a:lnTo>
                <a:lnTo>
                  <a:pt x="7900416" y="36575"/>
                </a:lnTo>
                <a:lnTo>
                  <a:pt x="7911084" y="45719"/>
                </a:lnTo>
                <a:lnTo>
                  <a:pt x="7921752" y="57911"/>
                </a:lnTo>
                <a:lnTo>
                  <a:pt x="7930896" y="70103"/>
                </a:lnTo>
                <a:lnTo>
                  <a:pt x="7940040" y="83819"/>
                </a:lnTo>
                <a:lnTo>
                  <a:pt x="7944611" y="94106"/>
                </a:lnTo>
                <a:lnTo>
                  <a:pt x="7944611" y="819302"/>
                </a:lnTo>
                <a:lnTo>
                  <a:pt x="7923276" y="853439"/>
                </a:lnTo>
                <a:lnTo>
                  <a:pt x="7888224" y="885443"/>
                </a:lnTo>
                <a:lnTo>
                  <a:pt x="7876032" y="893063"/>
                </a:lnTo>
                <a:lnTo>
                  <a:pt x="7863840" y="899159"/>
                </a:lnTo>
                <a:close/>
              </a:path>
              <a:path w="7945120" h="913130">
                <a:moveTo>
                  <a:pt x="28955" y="899159"/>
                </a:moveTo>
                <a:lnTo>
                  <a:pt x="13716" y="885443"/>
                </a:lnTo>
                <a:lnTo>
                  <a:pt x="28955" y="885443"/>
                </a:lnTo>
                <a:lnTo>
                  <a:pt x="28955" y="899159"/>
                </a:lnTo>
                <a:close/>
              </a:path>
            </a:pathLst>
          </a:custGeom>
          <a:solidFill>
            <a:srgbClr val="C3D69A"/>
          </a:solidFill>
        </p:spPr>
        <p:txBody>
          <a:bodyPr wrap="square" lIns="0" tIns="0" rIns="0" bIns="0" rtlCol="0"/>
          <a:lstStyle/>
          <a:p>
            <a:pPr marL="285683" indent="-285683">
              <a:buFont typeface="Arial" pitchFamily="34" charset="0"/>
              <a:buChar char="•"/>
            </a:pPr>
            <a:r>
              <a:rPr lang="en-US" sz="2500" dirty="0">
                <a:latin typeface="Times New Roman" pitchFamily="18" charset="0"/>
                <a:cs typeface="Times New Roman" pitchFamily="18" charset="0"/>
              </a:rPr>
              <a:t>To impart the knowledge of solar energy and apply different method of  solar energy</a:t>
            </a:r>
            <a:endParaRPr sz="2500" dirty="0">
              <a:latin typeface="Times New Roman" pitchFamily="18" charset="0"/>
              <a:cs typeface="Times New Roman" pitchFamily="18" charset="0"/>
            </a:endParaRPr>
          </a:p>
        </p:txBody>
      </p:sp>
      <p:sp>
        <p:nvSpPr>
          <p:cNvPr id="15" name="object 15"/>
          <p:cNvSpPr txBox="1"/>
          <p:nvPr/>
        </p:nvSpPr>
        <p:spPr>
          <a:xfrm>
            <a:off x="1813027" y="1166865"/>
            <a:ext cx="7746365" cy="355212"/>
          </a:xfrm>
          <a:prstGeom prst="rect">
            <a:avLst/>
          </a:prstGeom>
        </p:spPr>
        <p:txBody>
          <a:bodyPr vert="horz" wrap="square" lIns="0" tIns="59677" rIns="0" bIns="0" rtlCol="0">
            <a:spAutoFit/>
          </a:bodyPr>
          <a:lstStyle/>
          <a:p>
            <a:pPr marL="12061" marR="5715" algn="just">
              <a:lnSpc>
                <a:spcPts val="2280"/>
              </a:lnSpc>
              <a:spcBef>
                <a:spcPts val="1235"/>
              </a:spcBef>
              <a:tabLst>
                <a:tab pos="241877" algn="l"/>
              </a:tabLst>
            </a:pPr>
            <a:r>
              <a:rPr sz="2200" spc="-4"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6" name="object 16"/>
          <p:cNvSpPr/>
          <p:nvPr/>
        </p:nvSpPr>
        <p:spPr>
          <a:xfrm>
            <a:off x="880872" y="3381755"/>
            <a:ext cx="795527" cy="504444"/>
          </a:xfrm>
          <a:prstGeom prst="rect">
            <a:avLst/>
          </a:prstGeom>
          <a:blipFill>
            <a:blip r:embed="rId7"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7" name="object 17"/>
          <p:cNvSpPr/>
          <p:nvPr/>
        </p:nvSpPr>
        <p:spPr>
          <a:xfrm>
            <a:off x="880874" y="3381758"/>
            <a:ext cx="795655" cy="504825"/>
          </a:xfrm>
          <a:custGeom>
            <a:avLst/>
            <a:gdLst/>
            <a:ahLst/>
            <a:cxnLst/>
            <a:rect l="l" t="t" r="r" b="b"/>
            <a:pathLst>
              <a:path w="795655" h="504825">
                <a:moveTo>
                  <a:pt x="12191" y="504444"/>
                </a:moveTo>
                <a:lnTo>
                  <a:pt x="0" y="504444"/>
                </a:lnTo>
                <a:lnTo>
                  <a:pt x="0" y="0"/>
                </a:lnTo>
                <a:lnTo>
                  <a:pt x="15182" y="15239"/>
                </a:lnTo>
                <a:lnTo>
                  <a:pt x="12191" y="15239"/>
                </a:lnTo>
                <a:lnTo>
                  <a:pt x="1523" y="19811"/>
                </a:lnTo>
                <a:lnTo>
                  <a:pt x="12191" y="30520"/>
                </a:lnTo>
                <a:lnTo>
                  <a:pt x="12191" y="504444"/>
                </a:lnTo>
                <a:close/>
              </a:path>
              <a:path w="795655" h="504825">
                <a:moveTo>
                  <a:pt x="411427" y="403859"/>
                </a:moveTo>
                <a:lnTo>
                  <a:pt x="402335" y="403859"/>
                </a:lnTo>
                <a:lnTo>
                  <a:pt x="397763" y="399270"/>
                </a:lnTo>
                <a:lnTo>
                  <a:pt x="795527" y="0"/>
                </a:lnTo>
                <a:lnTo>
                  <a:pt x="795527" y="15239"/>
                </a:lnTo>
                <a:lnTo>
                  <a:pt x="783335" y="15239"/>
                </a:lnTo>
                <a:lnTo>
                  <a:pt x="783335" y="30520"/>
                </a:lnTo>
                <a:lnTo>
                  <a:pt x="411427" y="403859"/>
                </a:lnTo>
                <a:close/>
              </a:path>
              <a:path w="795655" h="504825">
                <a:moveTo>
                  <a:pt x="12191" y="30520"/>
                </a:moveTo>
                <a:lnTo>
                  <a:pt x="1523" y="19811"/>
                </a:lnTo>
                <a:lnTo>
                  <a:pt x="12191" y="15239"/>
                </a:lnTo>
                <a:lnTo>
                  <a:pt x="12191" y="30520"/>
                </a:lnTo>
                <a:close/>
              </a:path>
              <a:path w="795655" h="504825">
                <a:moveTo>
                  <a:pt x="397763" y="417575"/>
                </a:moveTo>
                <a:lnTo>
                  <a:pt x="12191" y="30520"/>
                </a:lnTo>
                <a:lnTo>
                  <a:pt x="12191" y="15239"/>
                </a:lnTo>
                <a:lnTo>
                  <a:pt x="15182" y="15239"/>
                </a:lnTo>
                <a:lnTo>
                  <a:pt x="397763" y="399270"/>
                </a:lnTo>
                <a:lnTo>
                  <a:pt x="393191" y="403859"/>
                </a:lnTo>
                <a:lnTo>
                  <a:pt x="411427" y="403859"/>
                </a:lnTo>
                <a:lnTo>
                  <a:pt x="397763" y="417575"/>
                </a:lnTo>
                <a:close/>
              </a:path>
              <a:path w="795655" h="504825">
                <a:moveTo>
                  <a:pt x="783335" y="30520"/>
                </a:moveTo>
                <a:lnTo>
                  <a:pt x="783335" y="15239"/>
                </a:lnTo>
                <a:lnTo>
                  <a:pt x="794003" y="19811"/>
                </a:lnTo>
                <a:lnTo>
                  <a:pt x="783335" y="30520"/>
                </a:lnTo>
                <a:close/>
              </a:path>
              <a:path w="795655" h="504825">
                <a:moveTo>
                  <a:pt x="795527" y="504444"/>
                </a:moveTo>
                <a:lnTo>
                  <a:pt x="783335" y="504444"/>
                </a:lnTo>
                <a:lnTo>
                  <a:pt x="783335" y="30520"/>
                </a:lnTo>
                <a:lnTo>
                  <a:pt x="794003" y="19811"/>
                </a:lnTo>
                <a:lnTo>
                  <a:pt x="783335" y="15239"/>
                </a:lnTo>
                <a:lnTo>
                  <a:pt x="795527" y="15239"/>
                </a:lnTo>
                <a:lnTo>
                  <a:pt x="795527" y="504444"/>
                </a:lnTo>
                <a:close/>
              </a:path>
              <a:path w="795655" h="504825">
                <a:moveTo>
                  <a:pt x="402335" y="403859"/>
                </a:moveTo>
                <a:lnTo>
                  <a:pt x="393191" y="403859"/>
                </a:lnTo>
                <a:lnTo>
                  <a:pt x="397763" y="399270"/>
                </a:lnTo>
                <a:lnTo>
                  <a:pt x="402335" y="403859"/>
                </a:lnTo>
                <a:close/>
              </a:path>
            </a:pathLst>
          </a:custGeom>
          <a:solidFill>
            <a:srgbClr val="8064A1"/>
          </a:solidFill>
        </p:spPr>
        <p:txBody>
          <a:bodyPr wrap="square" lIns="0" tIns="0" rIns="0" bIns="0" rtlCol="0"/>
          <a:lstStyle/>
          <a:p>
            <a:endParaRPr sz="2500">
              <a:latin typeface="Times New Roman" pitchFamily="18" charset="0"/>
              <a:cs typeface="Times New Roman" pitchFamily="18" charset="0"/>
            </a:endParaRPr>
          </a:p>
        </p:txBody>
      </p:sp>
      <p:sp>
        <p:nvSpPr>
          <p:cNvPr id="18" name="object 18"/>
          <p:cNvSpPr/>
          <p:nvPr/>
        </p:nvSpPr>
        <p:spPr>
          <a:xfrm>
            <a:off x="1658113" y="3384803"/>
            <a:ext cx="7943216" cy="501650"/>
          </a:xfrm>
          <a:custGeom>
            <a:avLst/>
            <a:gdLst/>
            <a:ahLst/>
            <a:cxnLst/>
            <a:rect l="l" t="t" r="r" b="b"/>
            <a:pathLst>
              <a:path w="7943215" h="501650">
                <a:moveTo>
                  <a:pt x="25907" y="501395"/>
                </a:moveTo>
                <a:lnTo>
                  <a:pt x="0" y="501395"/>
                </a:lnTo>
                <a:lnTo>
                  <a:pt x="0" y="6095"/>
                </a:lnTo>
                <a:lnTo>
                  <a:pt x="6096" y="0"/>
                </a:lnTo>
                <a:lnTo>
                  <a:pt x="7822691" y="0"/>
                </a:lnTo>
                <a:lnTo>
                  <a:pt x="7834883" y="1524"/>
                </a:lnTo>
                <a:lnTo>
                  <a:pt x="7848599" y="3048"/>
                </a:lnTo>
                <a:lnTo>
                  <a:pt x="7862315" y="6096"/>
                </a:lnTo>
                <a:lnTo>
                  <a:pt x="7874507" y="10668"/>
                </a:lnTo>
                <a:lnTo>
                  <a:pt x="7877174" y="12192"/>
                </a:lnTo>
                <a:lnTo>
                  <a:pt x="25907" y="12192"/>
                </a:lnTo>
                <a:lnTo>
                  <a:pt x="12191" y="25908"/>
                </a:lnTo>
                <a:lnTo>
                  <a:pt x="25907" y="25908"/>
                </a:lnTo>
                <a:lnTo>
                  <a:pt x="25907" y="501395"/>
                </a:lnTo>
                <a:close/>
              </a:path>
              <a:path w="7943215" h="501650">
                <a:moveTo>
                  <a:pt x="25907" y="25908"/>
                </a:moveTo>
                <a:lnTo>
                  <a:pt x="12191" y="25908"/>
                </a:lnTo>
                <a:lnTo>
                  <a:pt x="25907" y="12192"/>
                </a:lnTo>
                <a:lnTo>
                  <a:pt x="25907" y="25908"/>
                </a:lnTo>
                <a:close/>
              </a:path>
              <a:path w="7943215" h="501650">
                <a:moveTo>
                  <a:pt x="7943088" y="501395"/>
                </a:moveTo>
                <a:lnTo>
                  <a:pt x="7930895" y="501395"/>
                </a:lnTo>
                <a:lnTo>
                  <a:pt x="7930895" y="123444"/>
                </a:lnTo>
                <a:lnTo>
                  <a:pt x="7929371" y="112776"/>
                </a:lnTo>
                <a:lnTo>
                  <a:pt x="7926323" y="102108"/>
                </a:lnTo>
                <a:lnTo>
                  <a:pt x="7923275" y="92964"/>
                </a:lnTo>
                <a:lnTo>
                  <a:pt x="7918703" y="82296"/>
                </a:lnTo>
                <a:lnTo>
                  <a:pt x="7912607" y="74676"/>
                </a:lnTo>
                <a:lnTo>
                  <a:pt x="7906511" y="65532"/>
                </a:lnTo>
                <a:lnTo>
                  <a:pt x="7865363" y="35052"/>
                </a:lnTo>
                <a:lnTo>
                  <a:pt x="7834883" y="25908"/>
                </a:lnTo>
                <a:lnTo>
                  <a:pt x="25907" y="25908"/>
                </a:lnTo>
                <a:lnTo>
                  <a:pt x="25907" y="12192"/>
                </a:lnTo>
                <a:lnTo>
                  <a:pt x="7877174" y="12192"/>
                </a:lnTo>
                <a:lnTo>
                  <a:pt x="7885175" y="16764"/>
                </a:lnTo>
                <a:lnTo>
                  <a:pt x="7897367" y="22860"/>
                </a:lnTo>
                <a:lnTo>
                  <a:pt x="7906511" y="30480"/>
                </a:lnTo>
                <a:lnTo>
                  <a:pt x="7917179" y="39624"/>
                </a:lnTo>
                <a:lnTo>
                  <a:pt x="7924799" y="48768"/>
                </a:lnTo>
                <a:lnTo>
                  <a:pt x="7933943" y="59436"/>
                </a:lnTo>
                <a:lnTo>
                  <a:pt x="7940039" y="70104"/>
                </a:lnTo>
                <a:lnTo>
                  <a:pt x="7943088" y="76200"/>
                </a:lnTo>
                <a:lnTo>
                  <a:pt x="7943088" y="501395"/>
                </a:lnTo>
                <a:close/>
              </a:path>
            </a:pathLst>
          </a:custGeom>
          <a:solidFill>
            <a:srgbClr val="8064A1"/>
          </a:solidFill>
        </p:spPr>
        <p:txBody>
          <a:bodyPr wrap="square" lIns="0" tIns="0" rIns="0" bIns="0" rtlCol="0"/>
          <a:lstStyle/>
          <a:p>
            <a:endParaRPr>
              <a:latin typeface="Times New Roman" pitchFamily="18" charset="0"/>
              <a:cs typeface="Times New Roman" pitchFamily="18" charset="0"/>
            </a:endParaRPr>
          </a:p>
        </p:txBody>
      </p:sp>
      <p:sp>
        <p:nvSpPr>
          <p:cNvPr id="19" name="object 19"/>
          <p:cNvSpPr/>
          <p:nvPr/>
        </p:nvSpPr>
        <p:spPr>
          <a:xfrm>
            <a:off x="1277115" y="3886203"/>
            <a:ext cx="393188" cy="630935"/>
          </a:xfrm>
          <a:prstGeom prst="rect">
            <a:avLst/>
          </a:prstGeom>
          <a:blipFill>
            <a:blip r:embed="rId8"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0" name="object 20"/>
          <p:cNvSpPr/>
          <p:nvPr/>
        </p:nvSpPr>
        <p:spPr>
          <a:xfrm>
            <a:off x="880872" y="3886200"/>
            <a:ext cx="795527" cy="640079"/>
          </a:xfrm>
          <a:prstGeom prst="rect">
            <a:avLst/>
          </a:prstGeom>
          <a:blipFill>
            <a:blip r:embed="rId9"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1" name="object 21"/>
          <p:cNvSpPr/>
          <p:nvPr/>
        </p:nvSpPr>
        <p:spPr>
          <a:xfrm>
            <a:off x="880874" y="3886200"/>
            <a:ext cx="795655" cy="640079"/>
          </a:xfrm>
          <a:custGeom>
            <a:avLst/>
            <a:gdLst/>
            <a:ahLst/>
            <a:cxnLst/>
            <a:rect l="l" t="t" r="r" b="b"/>
            <a:pathLst>
              <a:path w="795655" h="640079">
                <a:moveTo>
                  <a:pt x="397763" y="640079"/>
                </a:moveTo>
                <a:lnTo>
                  <a:pt x="0" y="242315"/>
                </a:lnTo>
                <a:lnTo>
                  <a:pt x="0" y="0"/>
                </a:lnTo>
                <a:lnTo>
                  <a:pt x="12191" y="0"/>
                </a:lnTo>
                <a:lnTo>
                  <a:pt x="12191" y="234695"/>
                </a:lnTo>
                <a:lnTo>
                  <a:pt x="10667" y="234695"/>
                </a:lnTo>
                <a:lnTo>
                  <a:pt x="12191" y="239267"/>
                </a:lnTo>
                <a:lnTo>
                  <a:pt x="15222" y="239267"/>
                </a:lnTo>
                <a:lnTo>
                  <a:pt x="397763" y="623298"/>
                </a:lnTo>
                <a:lnTo>
                  <a:pt x="393191" y="627887"/>
                </a:lnTo>
                <a:lnTo>
                  <a:pt x="409956" y="627887"/>
                </a:lnTo>
                <a:lnTo>
                  <a:pt x="397763" y="640079"/>
                </a:lnTo>
                <a:close/>
              </a:path>
              <a:path w="795655" h="640079">
                <a:moveTo>
                  <a:pt x="783335" y="236225"/>
                </a:moveTo>
                <a:lnTo>
                  <a:pt x="783335" y="0"/>
                </a:lnTo>
                <a:lnTo>
                  <a:pt x="795527" y="0"/>
                </a:lnTo>
                <a:lnTo>
                  <a:pt x="795527" y="234695"/>
                </a:lnTo>
                <a:lnTo>
                  <a:pt x="784859" y="234695"/>
                </a:lnTo>
                <a:lnTo>
                  <a:pt x="783335" y="236225"/>
                </a:lnTo>
                <a:close/>
              </a:path>
              <a:path w="795655" h="640079">
                <a:moveTo>
                  <a:pt x="12191" y="239267"/>
                </a:moveTo>
                <a:lnTo>
                  <a:pt x="10667" y="234695"/>
                </a:lnTo>
                <a:lnTo>
                  <a:pt x="12191" y="236225"/>
                </a:lnTo>
                <a:lnTo>
                  <a:pt x="12191" y="239267"/>
                </a:lnTo>
                <a:close/>
              </a:path>
              <a:path w="795655" h="640079">
                <a:moveTo>
                  <a:pt x="12191" y="236225"/>
                </a:moveTo>
                <a:lnTo>
                  <a:pt x="10667" y="234695"/>
                </a:lnTo>
                <a:lnTo>
                  <a:pt x="12191" y="234695"/>
                </a:lnTo>
                <a:lnTo>
                  <a:pt x="12191" y="236225"/>
                </a:lnTo>
                <a:close/>
              </a:path>
              <a:path w="795655" h="640079">
                <a:moveTo>
                  <a:pt x="783335" y="239267"/>
                </a:moveTo>
                <a:lnTo>
                  <a:pt x="783335" y="236225"/>
                </a:lnTo>
                <a:lnTo>
                  <a:pt x="784859" y="234695"/>
                </a:lnTo>
                <a:lnTo>
                  <a:pt x="783335" y="239267"/>
                </a:lnTo>
                <a:close/>
              </a:path>
              <a:path w="795655" h="640079">
                <a:moveTo>
                  <a:pt x="795527" y="239267"/>
                </a:moveTo>
                <a:lnTo>
                  <a:pt x="783335" y="239267"/>
                </a:lnTo>
                <a:lnTo>
                  <a:pt x="784859" y="234695"/>
                </a:lnTo>
                <a:lnTo>
                  <a:pt x="795527" y="234695"/>
                </a:lnTo>
                <a:lnTo>
                  <a:pt x="795527" y="239267"/>
                </a:lnTo>
                <a:close/>
              </a:path>
              <a:path w="795655" h="640079">
                <a:moveTo>
                  <a:pt x="409956" y="627887"/>
                </a:moveTo>
                <a:lnTo>
                  <a:pt x="402335" y="627887"/>
                </a:lnTo>
                <a:lnTo>
                  <a:pt x="397763" y="623298"/>
                </a:lnTo>
                <a:lnTo>
                  <a:pt x="783335" y="236225"/>
                </a:lnTo>
                <a:lnTo>
                  <a:pt x="783335" y="239267"/>
                </a:lnTo>
                <a:lnTo>
                  <a:pt x="795527" y="239267"/>
                </a:lnTo>
                <a:lnTo>
                  <a:pt x="795527" y="242315"/>
                </a:lnTo>
                <a:lnTo>
                  <a:pt x="409956" y="627887"/>
                </a:lnTo>
                <a:close/>
              </a:path>
              <a:path w="795655" h="640079">
                <a:moveTo>
                  <a:pt x="15222" y="239267"/>
                </a:moveTo>
                <a:lnTo>
                  <a:pt x="12191" y="239267"/>
                </a:lnTo>
                <a:lnTo>
                  <a:pt x="12191" y="236225"/>
                </a:lnTo>
                <a:lnTo>
                  <a:pt x="15222" y="239267"/>
                </a:lnTo>
                <a:close/>
              </a:path>
              <a:path w="795655" h="640079">
                <a:moveTo>
                  <a:pt x="402335" y="627887"/>
                </a:moveTo>
                <a:lnTo>
                  <a:pt x="393191" y="627887"/>
                </a:lnTo>
                <a:lnTo>
                  <a:pt x="397763" y="623298"/>
                </a:lnTo>
                <a:lnTo>
                  <a:pt x="402335" y="627887"/>
                </a:lnTo>
                <a:close/>
              </a:path>
            </a:pathLst>
          </a:custGeom>
          <a:solidFill>
            <a:srgbClr val="8064A1"/>
          </a:solidFill>
        </p:spPr>
        <p:txBody>
          <a:bodyPr wrap="square" lIns="0" tIns="0" rIns="0" bIns="0" rtlCol="0"/>
          <a:lstStyle/>
          <a:p>
            <a:endParaRPr sz="2500">
              <a:latin typeface="Times New Roman" pitchFamily="18" charset="0"/>
              <a:cs typeface="Times New Roman" pitchFamily="18" charset="0"/>
            </a:endParaRPr>
          </a:p>
        </p:txBody>
      </p:sp>
      <p:sp>
        <p:nvSpPr>
          <p:cNvPr id="22" name="object 22"/>
          <p:cNvSpPr txBox="1"/>
          <p:nvPr/>
        </p:nvSpPr>
        <p:spPr>
          <a:xfrm>
            <a:off x="897124" y="3763816"/>
            <a:ext cx="760730" cy="236593"/>
          </a:xfrm>
          <a:prstGeom prst="rect">
            <a:avLst/>
          </a:prstGeom>
        </p:spPr>
        <p:txBody>
          <a:bodyPr vert="horz" wrap="square" lIns="0" tIns="43805" rIns="0" bIns="0" rtlCol="0">
            <a:spAutoFit/>
          </a:bodyPr>
          <a:lstStyle/>
          <a:p>
            <a:pPr marL="12697" marR="5080" indent="-635" algn="ctr">
              <a:lnSpc>
                <a:spcPts val="1450"/>
              </a:lnSpc>
              <a:spcBef>
                <a:spcPts val="345"/>
              </a:spcBef>
            </a:pPr>
            <a:r>
              <a:rPr lang="en-US" sz="2500" dirty="0">
                <a:latin typeface="Times New Roman" pitchFamily="18" charset="0"/>
                <a:cs typeface="Times New Roman" pitchFamily="18" charset="0"/>
              </a:rPr>
              <a:t>CO 3</a:t>
            </a:r>
            <a:endParaRPr sz="2500" dirty="0">
              <a:latin typeface="Times New Roman" pitchFamily="18" charset="0"/>
              <a:cs typeface="Times New Roman" pitchFamily="18" charset="0"/>
            </a:endParaRPr>
          </a:p>
        </p:txBody>
      </p:sp>
      <p:sp>
        <p:nvSpPr>
          <p:cNvPr id="23" name="object 23"/>
          <p:cNvSpPr/>
          <p:nvPr/>
        </p:nvSpPr>
        <p:spPr>
          <a:xfrm>
            <a:off x="1658113" y="3886201"/>
            <a:ext cx="7943216" cy="253365"/>
          </a:xfrm>
          <a:custGeom>
            <a:avLst/>
            <a:gdLst/>
            <a:ahLst/>
            <a:cxnLst/>
            <a:rect l="l" t="t" r="r" b="b"/>
            <a:pathLst>
              <a:path w="7943215" h="253364">
                <a:moveTo>
                  <a:pt x="7822691" y="252984"/>
                </a:moveTo>
                <a:lnTo>
                  <a:pt x="6096" y="252984"/>
                </a:lnTo>
                <a:lnTo>
                  <a:pt x="0" y="246888"/>
                </a:lnTo>
                <a:lnTo>
                  <a:pt x="0" y="0"/>
                </a:lnTo>
                <a:lnTo>
                  <a:pt x="25907" y="0"/>
                </a:lnTo>
                <a:lnTo>
                  <a:pt x="25907" y="227076"/>
                </a:lnTo>
                <a:lnTo>
                  <a:pt x="12191" y="227076"/>
                </a:lnTo>
                <a:lnTo>
                  <a:pt x="25907" y="239268"/>
                </a:lnTo>
                <a:lnTo>
                  <a:pt x="7880603" y="239268"/>
                </a:lnTo>
                <a:lnTo>
                  <a:pt x="7874507" y="242316"/>
                </a:lnTo>
                <a:lnTo>
                  <a:pt x="7862315" y="246888"/>
                </a:lnTo>
                <a:lnTo>
                  <a:pt x="7850123" y="249936"/>
                </a:lnTo>
                <a:lnTo>
                  <a:pt x="7822691" y="252984"/>
                </a:lnTo>
                <a:close/>
              </a:path>
              <a:path w="7943215" h="253364">
                <a:moveTo>
                  <a:pt x="7880603" y="239268"/>
                </a:moveTo>
                <a:lnTo>
                  <a:pt x="25907" y="239268"/>
                </a:lnTo>
                <a:lnTo>
                  <a:pt x="25907" y="227076"/>
                </a:lnTo>
                <a:lnTo>
                  <a:pt x="7833359" y="227076"/>
                </a:lnTo>
                <a:lnTo>
                  <a:pt x="7844027" y="225552"/>
                </a:lnTo>
                <a:lnTo>
                  <a:pt x="7891271" y="202692"/>
                </a:lnTo>
                <a:lnTo>
                  <a:pt x="7921751" y="161544"/>
                </a:lnTo>
                <a:lnTo>
                  <a:pt x="7930895" y="129540"/>
                </a:lnTo>
                <a:lnTo>
                  <a:pt x="7930895" y="0"/>
                </a:lnTo>
                <a:lnTo>
                  <a:pt x="7943088" y="0"/>
                </a:lnTo>
                <a:lnTo>
                  <a:pt x="7943088" y="176021"/>
                </a:lnTo>
                <a:lnTo>
                  <a:pt x="7933943" y="192024"/>
                </a:lnTo>
                <a:lnTo>
                  <a:pt x="7926323" y="202692"/>
                </a:lnTo>
                <a:lnTo>
                  <a:pt x="7917179" y="213360"/>
                </a:lnTo>
                <a:lnTo>
                  <a:pt x="7908035" y="220980"/>
                </a:lnTo>
                <a:lnTo>
                  <a:pt x="7886699" y="236220"/>
                </a:lnTo>
                <a:lnTo>
                  <a:pt x="7880603" y="239268"/>
                </a:lnTo>
                <a:close/>
              </a:path>
              <a:path w="7943215" h="253364">
                <a:moveTo>
                  <a:pt x="25907" y="239268"/>
                </a:moveTo>
                <a:lnTo>
                  <a:pt x="12191" y="227076"/>
                </a:lnTo>
                <a:lnTo>
                  <a:pt x="25907" y="227076"/>
                </a:lnTo>
                <a:lnTo>
                  <a:pt x="25907" y="239268"/>
                </a:lnTo>
                <a:close/>
              </a:path>
            </a:pathLst>
          </a:custGeom>
          <a:solidFill>
            <a:srgbClr val="8064A1"/>
          </a:solidFill>
        </p:spPr>
        <p:txBody>
          <a:bodyPr wrap="square" lIns="0" tIns="0" rIns="0" bIns="0" rtlCol="0"/>
          <a:lstStyle/>
          <a:p>
            <a:endParaRPr>
              <a:latin typeface="Times New Roman" pitchFamily="18" charset="0"/>
              <a:cs typeface="Times New Roman" pitchFamily="18" charset="0"/>
            </a:endParaRPr>
          </a:p>
        </p:txBody>
      </p:sp>
      <p:sp>
        <p:nvSpPr>
          <p:cNvPr id="25" name="object 25"/>
          <p:cNvSpPr/>
          <p:nvPr/>
        </p:nvSpPr>
        <p:spPr>
          <a:xfrm>
            <a:off x="888491" y="5137404"/>
            <a:ext cx="390652" cy="390144"/>
          </a:xfrm>
          <a:prstGeom prst="rect">
            <a:avLst/>
          </a:prstGeom>
          <a:blipFill>
            <a:blip r:embed="rId10"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6" name="object 26"/>
          <p:cNvSpPr/>
          <p:nvPr/>
        </p:nvSpPr>
        <p:spPr>
          <a:xfrm>
            <a:off x="1280159" y="4799078"/>
            <a:ext cx="390144" cy="726948"/>
          </a:xfrm>
          <a:prstGeom prst="rect">
            <a:avLst/>
          </a:prstGeom>
          <a:blipFill>
            <a:blip r:embed="rId11"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7" name="object 27"/>
          <p:cNvSpPr/>
          <p:nvPr/>
        </p:nvSpPr>
        <p:spPr>
          <a:xfrm>
            <a:off x="880872" y="4392168"/>
            <a:ext cx="795527" cy="1144524"/>
          </a:xfrm>
          <a:prstGeom prst="rect">
            <a:avLst/>
          </a:prstGeom>
          <a:blipFill>
            <a:blip r:embed="rId12"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8" name="object 28"/>
          <p:cNvSpPr/>
          <p:nvPr/>
        </p:nvSpPr>
        <p:spPr>
          <a:xfrm>
            <a:off x="880874" y="4392167"/>
            <a:ext cx="795655" cy="1144905"/>
          </a:xfrm>
          <a:custGeom>
            <a:avLst/>
            <a:gdLst/>
            <a:ahLst/>
            <a:cxnLst/>
            <a:rect l="l" t="t" r="r" b="b"/>
            <a:pathLst>
              <a:path w="795655" h="1144904">
                <a:moveTo>
                  <a:pt x="397764" y="1144524"/>
                </a:moveTo>
                <a:lnTo>
                  <a:pt x="0" y="746760"/>
                </a:lnTo>
                <a:lnTo>
                  <a:pt x="0" y="0"/>
                </a:lnTo>
                <a:lnTo>
                  <a:pt x="15239" y="15240"/>
                </a:lnTo>
                <a:lnTo>
                  <a:pt x="12191" y="15240"/>
                </a:lnTo>
                <a:lnTo>
                  <a:pt x="1523" y="19812"/>
                </a:lnTo>
                <a:lnTo>
                  <a:pt x="12191" y="30480"/>
                </a:lnTo>
                <a:lnTo>
                  <a:pt x="12191" y="739140"/>
                </a:lnTo>
                <a:lnTo>
                  <a:pt x="10667" y="739140"/>
                </a:lnTo>
                <a:lnTo>
                  <a:pt x="12191" y="743712"/>
                </a:lnTo>
                <a:lnTo>
                  <a:pt x="15239" y="743712"/>
                </a:lnTo>
                <a:lnTo>
                  <a:pt x="397763" y="1126236"/>
                </a:lnTo>
                <a:lnTo>
                  <a:pt x="393191" y="1130808"/>
                </a:lnTo>
                <a:lnTo>
                  <a:pt x="411480" y="1130808"/>
                </a:lnTo>
                <a:lnTo>
                  <a:pt x="397764" y="1144524"/>
                </a:lnTo>
                <a:close/>
              </a:path>
              <a:path w="795655" h="1144904">
                <a:moveTo>
                  <a:pt x="411479" y="402336"/>
                </a:moveTo>
                <a:lnTo>
                  <a:pt x="402335" y="402336"/>
                </a:lnTo>
                <a:lnTo>
                  <a:pt x="397763" y="397764"/>
                </a:lnTo>
                <a:lnTo>
                  <a:pt x="795527" y="0"/>
                </a:lnTo>
                <a:lnTo>
                  <a:pt x="795527" y="15240"/>
                </a:lnTo>
                <a:lnTo>
                  <a:pt x="783335" y="15240"/>
                </a:lnTo>
                <a:lnTo>
                  <a:pt x="783335" y="30480"/>
                </a:lnTo>
                <a:lnTo>
                  <a:pt x="411479" y="402336"/>
                </a:lnTo>
                <a:close/>
              </a:path>
              <a:path w="795655" h="1144904">
                <a:moveTo>
                  <a:pt x="12191" y="30480"/>
                </a:moveTo>
                <a:lnTo>
                  <a:pt x="1523" y="19812"/>
                </a:lnTo>
                <a:lnTo>
                  <a:pt x="12191" y="15240"/>
                </a:lnTo>
                <a:lnTo>
                  <a:pt x="12191" y="30480"/>
                </a:lnTo>
                <a:close/>
              </a:path>
              <a:path w="795655" h="1144904">
                <a:moveTo>
                  <a:pt x="397764" y="416052"/>
                </a:moveTo>
                <a:lnTo>
                  <a:pt x="12191" y="30480"/>
                </a:lnTo>
                <a:lnTo>
                  <a:pt x="12191" y="15240"/>
                </a:lnTo>
                <a:lnTo>
                  <a:pt x="15239" y="15240"/>
                </a:lnTo>
                <a:lnTo>
                  <a:pt x="397763" y="397764"/>
                </a:lnTo>
                <a:lnTo>
                  <a:pt x="393191" y="402336"/>
                </a:lnTo>
                <a:lnTo>
                  <a:pt x="411479" y="402336"/>
                </a:lnTo>
                <a:lnTo>
                  <a:pt x="397764" y="416052"/>
                </a:lnTo>
                <a:close/>
              </a:path>
              <a:path w="795655" h="1144904">
                <a:moveTo>
                  <a:pt x="783335" y="30480"/>
                </a:moveTo>
                <a:lnTo>
                  <a:pt x="783335" y="15240"/>
                </a:lnTo>
                <a:lnTo>
                  <a:pt x="794003" y="19812"/>
                </a:lnTo>
                <a:lnTo>
                  <a:pt x="783335" y="30480"/>
                </a:lnTo>
                <a:close/>
              </a:path>
              <a:path w="795655" h="1144904">
                <a:moveTo>
                  <a:pt x="783335" y="740664"/>
                </a:moveTo>
                <a:lnTo>
                  <a:pt x="783335" y="30480"/>
                </a:lnTo>
                <a:lnTo>
                  <a:pt x="794003" y="19812"/>
                </a:lnTo>
                <a:lnTo>
                  <a:pt x="783335" y="15240"/>
                </a:lnTo>
                <a:lnTo>
                  <a:pt x="795527" y="15240"/>
                </a:lnTo>
                <a:lnTo>
                  <a:pt x="795527" y="739140"/>
                </a:lnTo>
                <a:lnTo>
                  <a:pt x="784859" y="739140"/>
                </a:lnTo>
                <a:lnTo>
                  <a:pt x="783335" y="740664"/>
                </a:lnTo>
                <a:close/>
              </a:path>
              <a:path w="795655" h="1144904">
                <a:moveTo>
                  <a:pt x="402335" y="402336"/>
                </a:moveTo>
                <a:lnTo>
                  <a:pt x="393191" y="402336"/>
                </a:lnTo>
                <a:lnTo>
                  <a:pt x="397763" y="397764"/>
                </a:lnTo>
                <a:lnTo>
                  <a:pt x="402335" y="402336"/>
                </a:lnTo>
                <a:close/>
              </a:path>
              <a:path w="795655" h="1144904">
                <a:moveTo>
                  <a:pt x="12191" y="743712"/>
                </a:moveTo>
                <a:lnTo>
                  <a:pt x="10667" y="739140"/>
                </a:lnTo>
                <a:lnTo>
                  <a:pt x="12191" y="740664"/>
                </a:lnTo>
                <a:lnTo>
                  <a:pt x="12191" y="743712"/>
                </a:lnTo>
                <a:close/>
              </a:path>
              <a:path w="795655" h="1144904">
                <a:moveTo>
                  <a:pt x="12191" y="740664"/>
                </a:moveTo>
                <a:lnTo>
                  <a:pt x="10667" y="739140"/>
                </a:lnTo>
                <a:lnTo>
                  <a:pt x="12191" y="739140"/>
                </a:lnTo>
                <a:lnTo>
                  <a:pt x="12191" y="740664"/>
                </a:lnTo>
                <a:close/>
              </a:path>
              <a:path w="795655" h="1144904">
                <a:moveTo>
                  <a:pt x="783335" y="743712"/>
                </a:moveTo>
                <a:lnTo>
                  <a:pt x="783335" y="740664"/>
                </a:lnTo>
                <a:lnTo>
                  <a:pt x="784859" y="739140"/>
                </a:lnTo>
                <a:lnTo>
                  <a:pt x="783335" y="743712"/>
                </a:lnTo>
                <a:close/>
              </a:path>
              <a:path w="795655" h="1144904">
                <a:moveTo>
                  <a:pt x="795527" y="743712"/>
                </a:moveTo>
                <a:lnTo>
                  <a:pt x="783335" y="743712"/>
                </a:lnTo>
                <a:lnTo>
                  <a:pt x="784859" y="739140"/>
                </a:lnTo>
                <a:lnTo>
                  <a:pt x="795527" y="739140"/>
                </a:lnTo>
                <a:lnTo>
                  <a:pt x="795527" y="743712"/>
                </a:lnTo>
                <a:close/>
              </a:path>
              <a:path w="795655" h="1144904">
                <a:moveTo>
                  <a:pt x="411480" y="1130808"/>
                </a:moveTo>
                <a:lnTo>
                  <a:pt x="402335" y="1130808"/>
                </a:lnTo>
                <a:lnTo>
                  <a:pt x="397763" y="1126236"/>
                </a:lnTo>
                <a:lnTo>
                  <a:pt x="783335" y="740664"/>
                </a:lnTo>
                <a:lnTo>
                  <a:pt x="783335" y="743712"/>
                </a:lnTo>
                <a:lnTo>
                  <a:pt x="795527" y="743712"/>
                </a:lnTo>
                <a:lnTo>
                  <a:pt x="795527" y="746760"/>
                </a:lnTo>
                <a:lnTo>
                  <a:pt x="411480" y="1130808"/>
                </a:lnTo>
                <a:close/>
              </a:path>
              <a:path w="795655" h="1144904">
                <a:moveTo>
                  <a:pt x="15239" y="743712"/>
                </a:moveTo>
                <a:lnTo>
                  <a:pt x="12191" y="743712"/>
                </a:lnTo>
                <a:lnTo>
                  <a:pt x="12191" y="740664"/>
                </a:lnTo>
                <a:lnTo>
                  <a:pt x="15239" y="743712"/>
                </a:lnTo>
                <a:close/>
              </a:path>
              <a:path w="795655" h="1144904">
                <a:moveTo>
                  <a:pt x="402335" y="1130808"/>
                </a:moveTo>
                <a:lnTo>
                  <a:pt x="393191" y="1130808"/>
                </a:lnTo>
                <a:lnTo>
                  <a:pt x="397763" y="1126236"/>
                </a:lnTo>
                <a:lnTo>
                  <a:pt x="402335" y="1130808"/>
                </a:lnTo>
                <a:close/>
              </a:path>
            </a:pathLst>
          </a:custGeom>
          <a:solidFill>
            <a:srgbClr val="4BACC6"/>
          </a:solidFill>
        </p:spPr>
        <p:txBody>
          <a:bodyPr wrap="square" lIns="0" tIns="0" rIns="0" bIns="0" rtlCol="0"/>
          <a:lstStyle/>
          <a:p>
            <a:endParaRPr sz="2500">
              <a:latin typeface="Times New Roman" pitchFamily="18" charset="0"/>
              <a:cs typeface="Times New Roman" pitchFamily="18" charset="0"/>
            </a:endParaRPr>
          </a:p>
        </p:txBody>
      </p:sp>
      <p:sp>
        <p:nvSpPr>
          <p:cNvPr id="29" name="object 29"/>
          <p:cNvSpPr txBox="1"/>
          <p:nvPr/>
        </p:nvSpPr>
        <p:spPr>
          <a:xfrm>
            <a:off x="897124" y="4772633"/>
            <a:ext cx="760730" cy="236593"/>
          </a:xfrm>
          <a:prstGeom prst="rect">
            <a:avLst/>
          </a:prstGeom>
        </p:spPr>
        <p:txBody>
          <a:bodyPr vert="horz" wrap="square" lIns="0" tIns="43805" rIns="0" bIns="0" rtlCol="0">
            <a:spAutoFit/>
          </a:bodyPr>
          <a:lstStyle/>
          <a:p>
            <a:pPr marL="12697" marR="5080" indent="-635" algn="ctr">
              <a:lnSpc>
                <a:spcPts val="1450"/>
              </a:lnSpc>
              <a:spcBef>
                <a:spcPts val="345"/>
              </a:spcBef>
            </a:pPr>
            <a:r>
              <a:rPr lang="en-US" sz="2500" dirty="0">
                <a:latin typeface="Times New Roman" pitchFamily="18" charset="0"/>
                <a:cs typeface="Times New Roman" pitchFamily="18" charset="0"/>
              </a:rPr>
              <a:t>CO 4</a:t>
            </a:r>
            <a:endParaRPr sz="2500" dirty="0">
              <a:latin typeface="Times New Roman" pitchFamily="18" charset="0"/>
              <a:cs typeface="Times New Roman" pitchFamily="18" charset="0"/>
            </a:endParaRPr>
          </a:p>
        </p:txBody>
      </p:sp>
      <p:sp>
        <p:nvSpPr>
          <p:cNvPr id="30" name="object 30"/>
          <p:cNvSpPr/>
          <p:nvPr/>
        </p:nvSpPr>
        <p:spPr>
          <a:xfrm>
            <a:off x="1658113" y="4395217"/>
            <a:ext cx="7943216" cy="753110"/>
          </a:xfrm>
          <a:custGeom>
            <a:avLst/>
            <a:gdLst/>
            <a:ahLst/>
            <a:cxnLst/>
            <a:rect l="l" t="t" r="r" b="b"/>
            <a:pathLst>
              <a:path w="7943215" h="753110">
                <a:moveTo>
                  <a:pt x="7836407" y="752856"/>
                </a:moveTo>
                <a:lnTo>
                  <a:pt x="6096" y="752856"/>
                </a:lnTo>
                <a:lnTo>
                  <a:pt x="0" y="748284"/>
                </a:lnTo>
                <a:lnTo>
                  <a:pt x="0" y="4571"/>
                </a:lnTo>
                <a:lnTo>
                  <a:pt x="6095" y="0"/>
                </a:lnTo>
                <a:lnTo>
                  <a:pt x="7834884" y="0"/>
                </a:lnTo>
                <a:lnTo>
                  <a:pt x="7848599" y="1523"/>
                </a:lnTo>
                <a:lnTo>
                  <a:pt x="7862315" y="6095"/>
                </a:lnTo>
                <a:lnTo>
                  <a:pt x="7874507" y="10667"/>
                </a:lnTo>
                <a:lnTo>
                  <a:pt x="7878063" y="12191"/>
                </a:lnTo>
                <a:lnTo>
                  <a:pt x="25907" y="12191"/>
                </a:lnTo>
                <a:lnTo>
                  <a:pt x="12191" y="24383"/>
                </a:lnTo>
                <a:lnTo>
                  <a:pt x="25907" y="24383"/>
                </a:lnTo>
                <a:lnTo>
                  <a:pt x="25907" y="728472"/>
                </a:lnTo>
                <a:lnTo>
                  <a:pt x="12191" y="728472"/>
                </a:lnTo>
                <a:lnTo>
                  <a:pt x="25907" y="740663"/>
                </a:lnTo>
                <a:lnTo>
                  <a:pt x="7877555" y="740663"/>
                </a:lnTo>
                <a:lnTo>
                  <a:pt x="7874507" y="742187"/>
                </a:lnTo>
                <a:lnTo>
                  <a:pt x="7862315" y="746760"/>
                </a:lnTo>
                <a:lnTo>
                  <a:pt x="7850123" y="749808"/>
                </a:lnTo>
                <a:lnTo>
                  <a:pt x="7836407" y="752856"/>
                </a:lnTo>
                <a:close/>
              </a:path>
              <a:path w="7943215" h="753110">
                <a:moveTo>
                  <a:pt x="25907" y="24383"/>
                </a:moveTo>
                <a:lnTo>
                  <a:pt x="12191" y="24383"/>
                </a:lnTo>
                <a:lnTo>
                  <a:pt x="25907" y="12191"/>
                </a:lnTo>
                <a:lnTo>
                  <a:pt x="25907" y="24383"/>
                </a:lnTo>
                <a:close/>
              </a:path>
              <a:path w="7943215" h="753110">
                <a:moveTo>
                  <a:pt x="7877555" y="740663"/>
                </a:moveTo>
                <a:lnTo>
                  <a:pt x="25907" y="740663"/>
                </a:lnTo>
                <a:lnTo>
                  <a:pt x="25907" y="728472"/>
                </a:lnTo>
                <a:lnTo>
                  <a:pt x="7821167" y="728472"/>
                </a:lnTo>
                <a:lnTo>
                  <a:pt x="7833359" y="726948"/>
                </a:lnTo>
                <a:lnTo>
                  <a:pt x="7882127" y="710183"/>
                </a:lnTo>
                <a:lnTo>
                  <a:pt x="7912607" y="679703"/>
                </a:lnTo>
                <a:lnTo>
                  <a:pt x="7921751" y="661415"/>
                </a:lnTo>
                <a:lnTo>
                  <a:pt x="7926323" y="652272"/>
                </a:lnTo>
                <a:lnTo>
                  <a:pt x="7929371" y="641603"/>
                </a:lnTo>
                <a:lnTo>
                  <a:pt x="7930895" y="630935"/>
                </a:lnTo>
                <a:lnTo>
                  <a:pt x="7930895" y="123443"/>
                </a:lnTo>
                <a:lnTo>
                  <a:pt x="7918703" y="82295"/>
                </a:lnTo>
                <a:lnTo>
                  <a:pt x="7892795" y="50291"/>
                </a:lnTo>
                <a:lnTo>
                  <a:pt x="7854695" y="30479"/>
                </a:lnTo>
                <a:lnTo>
                  <a:pt x="7845551" y="27431"/>
                </a:lnTo>
                <a:lnTo>
                  <a:pt x="7834883" y="25907"/>
                </a:lnTo>
                <a:lnTo>
                  <a:pt x="7822691" y="24383"/>
                </a:lnTo>
                <a:lnTo>
                  <a:pt x="25907" y="24383"/>
                </a:lnTo>
                <a:lnTo>
                  <a:pt x="25907" y="12191"/>
                </a:lnTo>
                <a:lnTo>
                  <a:pt x="7878063" y="12191"/>
                </a:lnTo>
                <a:lnTo>
                  <a:pt x="7885175" y="15239"/>
                </a:lnTo>
                <a:lnTo>
                  <a:pt x="7897367" y="22859"/>
                </a:lnTo>
                <a:lnTo>
                  <a:pt x="7908035" y="30479"/>
                </a:lnTo>
                <a:lnTo>
                  <a:pt x="7917179" y="38099"/>
                </a:lnTo>
                <a:lnTo>
                  <a:pt x="7924799" y="47243"/>
                </a:lnTo>
                <a:lnTo>
                  <a:pt x="7933943" y="57911"/>
                </a:lnTo>
                <a:lnTo>
                  <a:pt x="7940039" y="68579"/>
                </a:lnTo>
                <a:lnTo>
                  <a:pt x="7943088" y="74676"/>
                </a:lnTo>
                <a:lnTo>
                  <a:pt x="7943088" y="676655"/>
                </a:lnTo>
                <a:lnTo>
                  <a:pt x="7908035" y="722375"/>
                </a:lnTo>
                <a:lnTo>
                  <a:pt x="7886699" y="736092"/>
                </a:lnTo>
                <a:lnTo>
                  <a:pt x="7877555" y="740663"/>
                </a:lnTo>
                <a:close/>
              </a:path>
              <a:path w="7943215" h="753110">
                <a:moveTo>
                  <a:pt x="25907" y="740663"/>
                </a:moveTo>
                <a:lnTo>
                  <a:pt x="12191" y="728472"/>
                </a:lnTo>
                <a:lnTo>
                  <a:pt x="25907" y="728472"/>
                </a:lnTo>
                <a:lnTo>
                  <a:pt x="25907" y="740663"/>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32" name="object 32"/>
          <p:cNvSpPr/>
          <p:nvPr/>
        </p:nvSpPr>
        <p:spPr>
          <a:xfrm>
            <a:off x="886970" y="5458969"/>
            <a:ext cx="781811" cy="1120139"/>
          </a:xfrm>
          <a:prstGeom prst="rect">
            <a:avLst/>
          </a:prstGeom>
          <a:blipFill>
            <a:blip r:embed="rId13"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3" name="object 33"/>
          <p:cNvSpPr/>
          <p:nvPr/>
        </p:nvSpPr>
        <p:spPr>
          <a:xfrm>
            <a:off x="1280159" y="5850635"/>
            <a:ext cx="390144" cy="726947"/>
          </a:xfrm>
          <a:prstGeom prst="rect">
            <a:avLst/>
          </a:prstGeom>
          <a:blipFill>
            <a:blip r:embed="rId14"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4" name="object 34"/>
          <p:cNvSpPr/>
          <p:nvPr/>
        </p:nvSpPr>
        <p:spPr>
          <a:xfrm>
            <a:off x="880872" y="5443727"/>
            <a:ext cx="795527" cy="1144524"/>
          </a:xfrm>
          <a:prstGeom prst="rect">
            <a:avLst/>
          </a:prstGeom>
          <a:blipFill>
            <a:blip r:embed="rId15"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5" name="object 35"/>
          <p:cNvSpPr/>
          <p:nvPr/>
        </p:nvSpPr>
        <p:spPr>
          <a:xfrm>
            <a:off x="880874" y="5443730"/>
            <a:ext cx="795655" cy="1144905"/>
          </a:xfrm>
          <a:custGeom>
            <a:avLst/>
            <a:gdLst/>
            <a:ahLst/>
            <a:cxnLst/>
            <a:rect l="l" t="t" r="r" b="b"/>
            <a:pathLst>
              <a:path w="795655" h="1144904">
                <a:moveTo>
                  <a:pt x="397764" y="1144524"/>
                </a:moveTo>
                <a:lnTo>
                  <a:pt x="0" y="745236"/>
                </a:lnTo>
                <a:lnTo>
                  <a:pt x="0" y="0"/>
                </a:lnTo>
                <a:lnTo>
                  <a:pt x="15239" y="15240"/>
                </a:lnTo>
                <a:lnTo>
                  <a:pt x="12191" y="15240"/>
                </a:lnTo>
                <a:lnTo>
                  <a:pt x="1523" y="19812"/>
                </a:lnTo>
                <a:lnTo>
                  <a:pt x="12191" y="30480"/>
                </a:lnTo>
                <a:lnTo>
                  <a:pt x="12191" y="739140"/>
                </a:lnTo>
                <a:lnTo>
                  <a:pt x="10667" y="739140"/>
                </a:lnTo>
                <a:lnTo>
                  <a:pt x="12191" y="743712"/>
                </a:lnTo>
                <a:lnTo>
                  <a:pt x="15239" y="743712"/>
                </a:lnTo>
                <a:lnTo>
                  <a:pt x="397763" y="1126236"/>
                </a:lnTo>
                <a:lnTo>
                  <a:pt x="393191" y="1130808"/>
                </a:lnTo>
                <a:lnTo>
                  <a:pt x="411427" y="1130808"/>
                </a:lnTo>
                <a:lnTo>
                  <a:pt x="397764" y="1144524"/>
                </a:lnTo>
                <a:close/>
              </a:path>
              <a:path w="795655" h="1144904">
                <a:moveTo>
                  <a:pt x="411479" y="402336"/>
                </a:moveTo>
                <a:lnTo>
                  <a:pt x="402335" y="402336"/>
                </a:lnTo>
                <a:lnTo>
                  <a:pt x="397763" y="397764"/>
                </a:lnTo>
                <a:lnTo>
                  <a:pt x="795527" y="0"/>
                </a:lnTo>
                <a:lnTo>
                  <a:pt x="795527" y="15240"/>
                </a:lnTo>
                <a:lnTo>
                  <a:pt x="783335" y="15240"/>
                </a:lnTo>
                <a:lnTo>
                  <a:pt x="783335" y="30480"/>
                </a:lnTo>
                <a:lnTo>
                  <a:pt x="411479" y="402336"/>
                </a:lnTo>
                <a:close/>
              </a:path>
              <a:path w="795655" h="1144904">
                <a:moveTo>
                  <a:pt x="12191" y="30480"/>
                </a:moveTo>
                <a:lnTo>
                  <a:pt x="1523" y="19812"/>
                </a:lnTo>
                <a:lnTo>
                  <a:pt x="12191" y="15240"/>
                </a:lnTo>
                <a:lnTo>
                  <a:pt x="12191" y="30480"/>
                </a:lnTo>
                <a:close/>
              </a:path>
              <a:path w="795655" h="1144904">
                <a:moveTo>
                  <a:pt x="397764" y="416052"/>
                </a:moveTo>
                <a:lnTo>
                  <a:pt x="12191" y="30480"/>
                </a:lnTo>
                <a:lnTo>
                  <a:pt x="12191" y="15240"/>
                </a:lnTo>
                <a:lnTo>
                  <a:pt x="15239" y="15240"/>
                </a:lnTo>
                <a:lnTo>
                  <a:pt x="397763" y="397764"/>
                </a:lnTo>
                <a:lnTo>
                  <a:pt x="393191" y="402336"/>
                </a:lnTo>
                <a:lnTo>
                  <a:pt x="411479" y="402336"/>
                </a:lnTo>
                <a:lnTo>
                  <a:pt x="397764" y="416052"/>
                </a:lnTo>
                <a:close/>
              </a:path>
              <a:path w="795655" h="1144904">
                <a:moveTo>
                  <a:pt x="783335" y="30480"/>
                </a:moveTo>
                <a:lnTo>
                  <a:pt x="783335" y="15240"/>
                </a:lnTo>
                <a:lnTo>
                  <a:pt x="794003" y="19812"/>
                </a:lnTo>
                <a:lnTo>
                  <a:pt x="783335" y="30480"/>
                </a:lnTo>
                <a:close/>
              </a:path>
              <a:path w="795655" h="1144904">
                <a:moveTo>
                  <a:pt x="783335" y="740664"/>
                </a:moveTo>
                <a:lnTo>
                  <a:pt x="783335" y="30480"/>
                </a:lnTo>
                <a:lnTo>
                  <a:pt x="794003" y="19812"/>
                </a:lnTo>
                <a:lnTo>
                  <a:pt x="783335" y="15240"/>
                </a:lnTo>
                <a:lnTo>
                  <a:pt x="795527" y="15240"/>
                </a:lnTo>
                <a:lnTo>
                  <a:pt x="795527" y="739140"/>
                </a:lnTo>
                <a:lnTo>
                  <a:pt x="784859" y="739140"/>
                </a:lnTo>
                <a:lnTo>
                  <a:pt x="783335" y="740664"/>
                </a:lnTo>
                <a:close/>
              </a:path>
              <a:path w="795655" h="1144904">
                <a:moveTo>
                  <a:pt x="402335" y="402336"/>
                </a:moveTo>
                <a:lnTo>
                  <a:pt x="393191" y="402336"/>
                </a:lnTo>
                <a:lnTo>
                  <a:pt x="397763" y="397764"/>
                </a:lnTo>
                <a:lnTo>
                  <a:pt x="402335" y="402336"/>
                </a:lnTo>
                <a:close/>
              </a:path>
              <a:path w="795655" h="1144904">
                <a:moveTo>
                  <a:pt x="12191" y="743712"/>
                </a:moveTo>
                <a:lnTo>
                  <a:pt x="10667" y="739140"/>
                </a:lnTo>
                <a:lnTo>
                  <a:pt x="12191" y="740664"/>
                </a:lnTo>
                <a:lnTo>
                  <a:pt x="12191" y="743712"/>
                </a:lnTo>
                <a:close/>
              </a:path>
              <a:path w="795655" h="1144904">
                <a:moveTo>
                  <a:pt x="12191" y="740664"/>
                </a:moveTo>
                <a:lnTo>
                  <a:pt x="10667" y="739140"/>
                </a:lnTo>
                <a:lnTo>
                  <a:pt x="12191" y="739140"/>
                </a:lnTo>
                <a:lnTo>
                  <a:pt x="12191" y="740664"/>
                </a:lnTo>
                <a:close/>
              </a:path>
              <a:path w="795655" h="1144904">
                <a:moveTo>
                  <a:pt x="783335" y="743712"/>
                </a:moveTo>
                <a:lnTo>
                  <a:pt x="783335" y="740664"/>
                </a:lnTo>
                <a:lnTo>
                  <a:pt x="784859" y="739140"/>
                </a:lnTo>
                <a:lnTo>
                  <a:pt x="783335" y="743712"/>
                </a:lnTo>
                <a:close/>
              </a:path>
              <a:path w="795655" h="1144904">
                <a:moveTo>
                  <a:pt x="795527" y="743712"/>
                </a:moveTo>
                <a:lnTo>
                  <a:pt x="783335" y="743712"/>
                </a:lnTo>
                <a:lnTo>
                  <a:pt x="784859" y="739140"/>
                </a:lnTo>
                <a:lnTo>
                  <a:pt x="795527" y="739140"/>
                </a:lnTo>
                <a:lnTo>
                  <a:pt x="795527" y="743712"/>
                </a:lnTo>
                <a:close/>
              </a:path>
              <a:path w="795655" h="1144904">
                <a:moveTo>
                  <a:pt x="411427" y="1130808"/>
                </a:moveTo>
                <a:lnTo>
                  <a:pt x="402335" y="1130808"/>
                </a:lnTo>
                <a:lnTo>
                  <a:pt x="397763" y="1126236"/>
                </a:lnTo>
                <a:lnTo>
                  <a:pt x="783335" y="740664"/>
                </a:lnTo>
                <a:lnTo>
                  <a:pt x="783335" y="743712"/>
                </a:lnTo>
                <a:lnTo>
                  <a:pt x="795527" y="743712"/>
                </a:lnTo>
                <a:lnTo>
                  <a:pt x="795527" y="745236"/>
                </a:lnTo>
                <a:lnTo>
                  <a:pt x="411427" y="1130808"/>
                </a:lnTo>
                <a:close/>
              </a:path>
              <a:path w="795655" h="1144904">
                <a:moveTo>
                  <a:pt x="15239" y="743712"/>
                </a:moveTo>
                <a:lnTo>
                  <a:pt x="12191" y="743712"/>
                </a:lnTo>
                <a:lnTo>
                  <a:pt x="12191" y="740664"/>
                </a:lnTo>
                <a:lnTo>
                  <a:pt x="15239" y="743712"/>
                </a:lnTo>
                <a:close/>
              </a:path>
              <a:path w="795655" h="1144904">
                <a:moveTo>
                  <a:pt x="402335" y="1130808"/>
                </a:moveTo>
                <a:lnTo>
                  <a:pt x="393191" y="1130808"/>
                </a:lnTo>
                <a:lnTo>
                  <a:pt x="397763" y="1126236"/>
                </a:lnTo>
                <a:lnTo>
                  <a:pt x="402335" y="1130808"/>
                </a:lnTo>
                <a:close/>
              </a:path>
            </a:pathLst>
          </a:custGeom>
          <a:solidFill>
            <a:srgbClr val="F69546"/>
          </a:solidFill>
        </p:spPr>
        <p:txBody>
          <a:bodyPr wrap="square" lIns="0" tIns="0" rIns="0" bIns="0" rtlCol="0"/>
          <a:lstStyle/>
          <a:p>
            <a:endParaRPr sz="2500">
              <a:latin typeface="Times New Roman" pitchFamily="18" charset="0"/>
              <a:cs typeface="Times New Roman" pitchFamily="18" charset="0"/>
            </a:endParaRPr>
          </a:p>
        </p:txBody>
      </p:sp>
      <p:sp>
        <p:nvSpPr>
          <p:cNvPr id="36" name="object 36"/>
          <p:cNvSpPr txBox="1"/>
          <p:nvPr/>
        </p:nvSpPr>
        <p:spPr>
          <a:xfrm>
            <a:off x="897124" y="5824177"/>
            <a:ext cx="760730" cy="236593"/>
          </a:xfrm>
          <a:prstGeom prst="rect">
            <a:avLst/>
          </a:prstGeom>
        </p:spPr>
        <p:txBody>
          <a:bodyPr vert="horz" wrap="square" lIns="0" tIns="43805" rIns="0" bIns="0" rtlCol="0">
            <a:spAutoFit/>
          </a:bodyPr>
          <a:lstStyle/>
          <a:p>
            <a:pPr marL="12697" marR="5080" indent="-635" algn="ctr">
              <a:lnSpc>
                <a:spcPts val="1450"/>
              </a:lnSpc>
              <a:spcBef>
                <a:spcPts val="345"/>
              </a:spcBef>
            </a:pPr>
            <a:r>
              <a:rPr lang="en-US" sz="2500" dirty="0">
                <a:latin typeface="Times New Roman" pitchFamily="18" charset="0"/>
                <a:cs typeface="Times New Roman" pitchFamily="18" charset="0"/>
              </a:rPr>
              <a:t>CO 5</a:t>
            </a:r>
            <a:endParaRPr sz="2500" dirty="0">
              <a:latin typeface="Times New Roman" pitchFamily="18" charset="0"/>
              <a:cs typeface="Times New Roman" pitchFamily="18" charset="0"/>
            </a:endParaRPr>
          </a:p>
        </p:txBody>
      </p:sp>
      <p:sp>
        <p:nvSpPr>
          <p:cNvPr id="37" name="object 37"/>
          <p:cNvSpPr/>
          <p:nvPr/>
        </p:nvSpPr>
        <p:spPr>
          <a:xfrm>
            <a:off x="1658113" y="5404104"/>
            <a:ext cx="7943216" cy="1005840"/>
          </a:xfrm>
          <a:custGeom>
            <a:avLst/>
            <a:gdLst/>
            <a:ahLst/>
            <a:cxnLst/>
            <a:rect l="l" t="t" r="r" b="b"/>
            <a:pathLst>
              <a:path w="7943215" h="1005839">
                <a:moveTo>
                  <a:pt x="7781543" y="1005840"/>
                </a:moveTo>
                <a:lnTo>
                  <a:pt x="6096" y="1005840"/>
                </a:lnTo>
                <a:lnTo>
                  <a:pt x="0" y="999744"/>
                </a:lnTo>
                <a:lnTo>
                  <a:pt x="0" y="6095"/>
                </a:lnTo>
                <a:lnTo>
                  <a:pt x="6096" y="0"/>
                </a:lnTo>
                <a:lnTo>
                  <a:pt x="7780019" y="0"/>
                </a:lnTo>
                <a:lnTo>
                  <a:pt x="7798307" y="1524"/>
                </a:lnTo>
                <a:lnTo>
                  <a:pt x="7831835" y="7620"/>
                </a:lnTo>
                <a:lnTo>
                  <a:pt x="7848599" y="13716"/>
                </a:lnTo>
                <a:lnTo>
                  <a:pt x="25907" y="13716"/>
                </a:lnTo>
                <a:lnTo>
                  <a:pt x="12191" y="25908"/>
                </a:lnTo>
                <a:lnTo>
                  <a:pt x="25907" y="25908"/>
                </a:lnTo>
                <a:lnTo>
                  <a:pt x="25907" y="979932"/>
                </a:lnTo>
                <a:lnTo>
                  <a:pt x="12191" y="979932"/>
                </a:lnTo>
                <a:lnTo>
                  <a:pt x="25907" y="992124"/>
                </a:lnTo>
                <a:lnTo>
                  <a:pt x="7850123" y="992124"/>
                </a:lnTo>
                <a:lnTo>
                  <a:pt x="7816595" y="1001268"/>
                </a:lnTo>
                <a:lnTo>
                  <a:pt x="7799831" y="1004316"/>
                </a:lnTo>
                <a:lnTo>
                  <a:pt x="7781543" y="1005840"/>
                </a:lnTo>
                <a:close/>
              </a:path>
              <a:path w="7943215" h="1005839">
                <a:moveTo>
                  <a:pt x="25907" y="25908"/>
                </a:moveTo>
                <a:lnTo>
                  <a:pt x="12191" y="25908"/>
                </a:lnTo>
                <a:lnTo>
                  <a:pt x="25907" y="13716"/>
                </a:lnTo>
                <a:lnTo>
                  <a:pt x="25907" y="25908"/>
                </a:lnTo>
                <a:close/>
              </a:path>
              <a:path w="7943215" h="1005839">
                <a:moveTo>
                  <a:pt x="7850123" y="992124"/>
                </a:moveTo>
                <a:lnTo>
                  <a:pt x="25907" y="992124"/>
                </a:lnTo>
                <a:lnTo>
                  <a:pt x="25907" y="979932"/>
                </a:lnTo>
                <a:lnTo>
                  <a:pt x="7795259" y="979932"/>
                </a:lnTo>
                <a:lnTo>
                  <a:pt x="7810499" y="976884"/>
                </a:lnTo>
                <a:lnTo>
                  <a:pt x="7851647" y="961644"/>
                </a:lnTo>
                <a:lnTo>
                  <a:pt x="7895843" y="926591"/>
                </a:lnTo>
                <a:lnTo>
                  <a:pt x="7924799" y="874776"/>
                </a:lnTo>
                <a:lnTo>
                  <a:pt x="7930895" y="845820"/>
                </a:lnTo>
                <a:lnTo>
                  <a:pt x="7930895" y="161544"/>
                </a:lnTo>
                <a:lnTo>
                  <a:pt x="7920227" y="118872"/>
                </a:lnTo>
                <a:lnTo>
                  <a:pt x="7897367" y="80772"/>
                </a:lnTo>
                <a:lnTo>
                  <a:pt x="7865363" y="51816"/>
                </a:lnTo>
                <a:lnTo>
                  <a:pt x="7812023" y="28956"/>
                </a:lnTo>
                <a:lnTo>
                  <a:pt x="7780019" y="25908"/>
                </a:lnTo>
                <a:lnTo>
                  <a:pt x="25907" y="25908"/>
                </a:lnTo>
                <a:lnTo>
                  <a:pt x="25907" y="13716"/>
                </a:lnTo>
                <a:lnTo>
                  <a:pt x="7848599" y="13716"/>
                </a:lnTo>
                <a:lnTo>
                  <a:pt x="7863839" y="21336"/>
                </a:lnTo>
                <a:lnTo>
                  <a:pt x="7904987" y="51816"/>
                </a:lnTo>
                <a:lnTo>
                  <a:pt x="7935467" y="91440"/>
                </a:lnTo>
                <a:lnTo>
                  <a:pt x="7943088" y="106681"/>
                </a:lnTo>
                <a:lnTo>
                  <a:pt x="7943087" y="897635"/>
                </a:lnTo>
                <a:lnTo>
                  <a:pt x="7917179" y="940308"/>
                </a:lnTo>
                <a:lnTo>
                  <a:pt x="7879079" y="975360"/>
                </a:lnTo>
                <a:lnTo>
                  <a:pt x="7865363" y="984504"/>
                </a:lnTo>
                <a:lnTo>
                  <a:pt x="7850123" y="992124"/>
                </a:lnTo>
                <a:close/>
              </a:path>
              <a:path w="7943215" h="1005839">
                <a:moveTo>
                  <a:pt x="25907" y="992124"/>
                </a:moveTo>
                <a:lnTo>
                  <a:pt x="12191" y="979932"/>
                </a:lnTo>
                <a:lnTo>
                  <a:pt x="25907" y="979932"/>
                </a:lnTo>
                <a:lnTo>
                  <a:pt x="25907" y="992124"/>
                </a:lnTo>
                <a:close/>
              </a:path>
            </a:pathLst>
          </a:custGeom>
          <a:solidFill>
            <a:srgbClr val="F69546"/>
          </a:solidFill>
        </p:spPr>
        <p:txBody>
          <a:bodyPr wrap="square" lIns="0" tIns="0" rIns="0" bIns="0" rtlCol="0"/>
          <a:lstStyle/>
          <a:p>
            <a:endParaRPr>
              <a:latin typeface="Times New Roman" pitchFamily="18" charset="0"/>
              <a:cs typeface="Times New Roman" pitchFamily="18" charset="0"/>
            </a:endParaRPr>
          </a:p>
        </p:txBody>
      </p:sp>
      <p:sp>
        <p:nvSpPr>
          <p:cNvPr id="38" name="object 38"/>
          <p:cNvSpPr txBox="1"/>
          <p:nvPr/>
        </p:nvSpPr>
        <p:spPr>
          <a:xfrm>
            <a:off x="1695449" y="5554489"/>
            <a:ext cx="7858226" cy="828683"/>
          </a:xfrm>
          <a:prstGeom prst="rect">
            <a:avLst/>
          </a:prstGeom>
        </p:spPr>
        <p:txBody>
          <a:bodyPr vert="horz" wrap="square" lIns="0" tIns="59677" rIns="0" bIns="0" rtlCol="0">
            <a:spAutoFit/>
          </a:bodyPr>
          <a:lstStyle/>
          <a:p>
            <a:pPr marL="285683" indent="-285683">
              <a:buFont typeface="Arial" pitchFamily="34" charset="0"/>
              <a:buChar char="•"/>
            </a:pPr>
            <a:r>
              <a:rPr lang="en-US" sz="2500" dirty="0">
                <a:latin typeface="Times New Roman" pitchFamily="18" charset="0"/>
                <a:cs typeface="Times New Roman" pitchFamily="18" charset="0"/>
              </a:rPr>
              <a:t>To apply Winds energy as alternate form of energy and to know how it can be trapped</a:t>
            </a:r>
          </a:p>
        </p:txBody>
      </p:sp>
      <p:sp>
        <p:nvSpPr>
          <p:cNvPr id="46" name="Rectangle 45"/>
          <p:cNvSpPr/>
          <p:nvPr/>
        </p:nvSpPr>
        <p:spPr>
          <a:xfrm>
            <a:off x="1695449" y="3384803"/>
            <a:ext cx="7858226" cy="861297"/>
          </a:xfrm>
          <a:prstGeom prst="rect">
            <a:avLst/>
          </a:prstGeom>
        </p:spPr>
        <p:txBody>
          <a:bodyPr wrap="square" lIns="91418" tIns="45710" rIns="91418" bIns="45710">
            <a:spAutoFit/>
          </a:bodyPr>
          <a:lstStyle/>
          <a:p>
            <a:pPr marL="285683" indent="-285683">
              <a:buFont typeface="Arial" pitchFamily="34" charset="0"/>
              <a:buChar char="•"/>
            </a:pPr>
            <a:r>
              <a:rPr lang="en-US" sz="2500" dirty="0">
                <a:latin typeface="Times New Roman" pitchFamily="18" charset="0"/>
                <a:cs typeface="Times New Roman" pitchFamily="18" charset="0"/>
              </a:rPr>
              <a:t>To impart the knowledge of hydro power and utilize it on small scale</a:t>
            </a:r>
            <a:r>
              <a:rPr lang="en-US" dirty="0">
                <a:latin typeface="Times New Roman" pitchFamily="18" charset="0"/>
                <a:cs typeface="Times New Roman" pitchFamily="18" charset="0"/>
              </a:rPr>
              <a:t>.</a:t>
            </a:r>
          </a:p>
        </p:txBody>
      </p:sp>
      <p:sp>
        <p:nvSpPr>
          <p:cNvPr id="47" name="Rectangle 46"/>
          <p:cNvSpPr/>
          <p:nvPr/>
        </p:nvSpPr>
        <p:spPr>
          <a:xfrm>
            <a:off x="1695450" y="4448605"/>
            <a:ext cx="7905877" cy="861754"/>
          </a:xfrm>
          <a:prstGeom prst="rect">
            <a:avLst/>
          </a:prstGeom>
        </p:spPr>
        <p:txBody>
          <a:bodyPr wrap="square" lIns="91418" tIns="45710" rIns="91418" bIns="45710">
            <a:spAutoFit/>
          </a:bodyPr>
          <a:lstStyle/>
          <a:p>
            <a:pPr marL="285683" indent="-285683">
              <a:buFont typeface="Arial" pitchFamily="34" charset="0"/>
              <a:buChar char="•"/>
            </a:pPr>
            <a:r>
              <a:rPr lang="en-US" sz="2500" dirty="0">
                <a:latin typeface="Times New Roman" pitchFamily="18" charset="0"/>
                <a:cs typeface="Times New Roman" pitchFamily="18" charset="0"/>
              </a:rPr>
              <a:t>To Explain bio gas generation and its impact on environment</a:t>
            </a:r>
          </a:p>
        </p:txBody>
      </p:sp>
      <p:pic>
        <p:nvPicPr>
          <p:cNvPr id="40" name="Picture 2" descr="C:\Users\Sumit\Desktop\download.png"/>
          <p:cNvPicPr>
            <a:picLocks noChangeAspect="1" noChangeArrowheads="1"/>
          </p:cNvPicPr>
          <p:nvPr/>
        </p:nvPicPr>
        <p:blipFill>
          <a:blip r:embed="rId16"/>
          <a:srcRect/>
          <a:stretch>
            <a:fillRect/>
          </a:stretch>
        </p:blipFill>
        <p:spPr bwMode="auto">
          <a:xfrm>
            <a:off x="304800" y="457201"/>
            <a:ext cx="1447800" cy="685799"/>
          </a:xfrm>
          <a:prstGeom prst="rect">
            <a:avLst/>
          </a:prstGeom>
          <a:noFill/>
        </p:spPr>
      </p:pic>
      <p:sp>
        <p:nvSpPr>
          <p:cNvPr id="31" name="Footer Placeholder 30">
            <a:extLst>
              <a:ext uri="{FF2B5EF4-FFF2-40B4-BE49-F238E27FC236}">
                <a16:creationId xmlns:a16="http://schemas.microsoft.com/office/drawing/2014/main" id="{32AF151A-53C6-1D50-BB69-60A0C66D87D5}"/>
              </a:ext>
            </a:extLst>
          </p:cNvPr>
          <p:cNvSpPr>
            <a:spLocks noGrp="1"/>
          </p:cNvSpPr>
          <p:nvPr>
            <p:ph type="ftr" sz="quarter" idx="5"/>
          </p:nvPr>
        </p:nvSpPr>
        <p:spPr/>
        <p:txBody>
          <a:bodyPr/>
          <a:lstStyle/>
          <a:p>
            <a:r>
              <a:rPr lang="sv-SE" dirty="0"/>
              <a:t>Mr. Vikas Kumar                  RER (KOE-074)                   Unit- 2</a:t>
            </a:r>
            <a:endParaRPr lang="en-US" dirty="0"/>
          </a:p>
        </p:txBody>
      </p:sp>
    </p:spTree>
    <p:extLst>
      <p:ext uri="{BB962C8B-B14F-4D97-AF65-F5344CB8AC3E}">
        <p14:creationId xmlns:p14="http://schemas.microsoft.com/office/powerpoint/2010/main" val="316198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Title 3"/>
          <p:cNvSpPr>
            <a:spLocks noGrp="1"/>
          </p:cNvSpPr>
          <p:nvPr>
            <p:ph type="title"/>
          </p:nvPr>
        </p:nvSpPr>
        <p:spPr>
          <a:xfrm>
            <a:off x="2057400" y="401784"/>
            <a:ext cx="7239000" cy="492443"/>
          </a:xfrm>
        </p:spPr>
        <p:txBody>
          <a:bodyPr/>
          <a:lstStyle/>
          <a:p>
            <a:r>
              <a:rPr lang="en-US" sz="3200" spc="-5" dirty="0"/>
              <a:t>Solar Power </a:t>
            </a:r>
            <a:r>
              <a:rPr lang="en-US" sz="3200" spc="-10" dirty="0"/>
              <a:t>Plant </a:t>
            </a:r>
            <a:r>
              <a:rPr lang="en-US" sz="3200" spc="-5" dirty="0"/>
              <a:t>(CO2</a:t>
            </a:r>
            <a:r>
              <a:rPr lang="en-US" sz="3200" spc="-80" dirty="0"/>
              <a:t>)</a:t>
            </a:r>
            <a:endParaRPr lang="en-US" dirty="0"/>
          </a:p>
        </p:txBody>
      </p:sp>
      <p:sp>
        <p:nvSpPr>
          <p:cNvPr id="10" name="object 3"/>
          <p:cNvSpPr/>
          <p:nvPr/>
        </p:nvSpPr>
        <p:spPr>
          <a:xfrm>
            <a:off x="990601" y="1622514"/>
            <a:ext cx="8915400" cy="5006886"/>
          </a:xfrm>
          <a:prstGeom prst="rect">
            <a:avLst/>
          </a:prstGeom>
          <a:blipFill>
            <a:blip r:embed="rId3" cstate="print"/>
            <a:stretch>
              <a:fillRect/>
            </a:stretch>
          </a:blipFill>
        </p:spPr>
        <p:txBody>
          <a:bodyPr wrap="square" lIns="0" tIns="0" rIns="0" bIns="0" rtlCol="0"/>
          <a:lstStyle/>
          <a:p>
            <a:endParaRPr/>
          </a:p>
        </p:txBody>
      </p:sp>
      <p:pic>
        <p:nvPicPr>
          <p:cNvPr id="9" name="Picture 5" descr="C:\Users\Sumit\Desktop\download.png"/>
          <p:cNvPicPr>
            <a:picLocks noChangeAspect="1" noChangeArrowheads="1"/>
          </p:cNvPicPr>
          <p:nvPr/>
        </p:nvPicPr>
        <p:blipFill>
          <a:blip r:embed="rId4"/>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ABE63095-7300-FB9D-1BA0-B22BBF64DAD4}"/>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78169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object 2"/>
          <p:cNvSpPr/>
          <p:nvPr/>
        </p:nvSpPr>
        <p:spPr>
          <a:xfrm>
            <a:off x="5906525" y="2590800"/>
            <a:ext cx="3649159" cy="3278612"/>
          </a:xfrm>
          <a:prstGeom prst="rect">
            <a:avLst/>
          </a:prstGeom>
          <a:blipFill>
            <a:blip r:embed="rId3" cstate="print"/>
            <a:stretch>
              <a:fillRect/>
            </a:stretch>
          </a:blipFill>
        </p:spPr>
        <p:txBody>
          <a:bodyPr wrap="square" lIns="0" tIns="0" rIns="0" bIns="0" rtlCol="0"/>
          <a:lstStyle/>
          <a:p>
            <a:endParaRPr/>
          </a:p>
        </p:txBody>
      </p:sp>
      <p:sp>
        <p:nvSpPr>
          <p:cNvPr id="11" name="object 3"/>
          <p:cNvSpPr/>
          <p:nvPr/>
        </p:nvSpPr>
        <p:spPr>
          <a:xfrm>
            <a:off x="545591" y="1973570"/>
            <a:ext cx="5169409" cy="4152910"/>
          </a:xfrm>
          <a:prstGeom prst="rect">
            <a:avLst/>
          </a:prstGeom>
          <a:blipFill>
            <a:blip r:embed="rId4" cstate="print"/>
            <a:stretch>
              <a:fillRect/>
            </a:stretch>
          </a:blipFill>
        </p:spPr>
        <p:txBody>
          <a:bodyPr wrap="square" lIns="0" tIns="0" rIns="0" bIns="0" rtlCol="0"/>
          <a:lstStyle/>
          <a:p>
            <a:endParaRPr/>
          </a:p>
        </p:txBody>
      </p:sp>
      <p:sp>
        <p:nvSpPr>
          <p:cNvPr id="12" name="Title 3"/>
          <p:cNvSpPr>
            <a:spLocks noGrp="1"/>
          </p:cNvSpPr>
          <p:nvPr>
            <p:ph type="title"/>
          </p:nvPr>
        </p:nvSpPr>
        <p:spPr>
          <a:xfrm>
            <a:off x="2057400" y="462915"/>
            <a:ext cx="7239000" cy="492443"/>
          </a:xfrm>
        </p:spPr>
        <p:txBody>
          <a:bodyPr/>
          <a:lstStyle/>
          <a:p>
            <a:r>
              <a:rPr lang="en-US" sz="3200" spc="-5" dirty="0"/>
              <a:t>Solar Power </a:t>
            </a:r>
            <a:r>
              <a:rPr lang="en-US" sz="3200" spc="-10" dirty="0"/>
              <a:t>Plant </a:t>
            </a:r>
            <a:r>
              <a:rPr lang="en-US" sz="3200" spc="-5" dirty="0"/>
              <a:t>(CO2</a:t>
            </a:r>
            <a:r>
              <a:rPr lang="en-US" sz="3200" spc="-80" dirty="0"/>
              <a:t>)</a:t>
            </a:r>
            <a:endParaRPr lang="en-US" dirty="0"/>
          </a:p>
        </p:txBody>
      </p:sp>
      <p:pic>
        <p:nvPicPr>
          <p:cNvPr id="13" name="Picture 5" descr="C:\Users\Sumit\Desktop\download.png"/>
          <p:cNvPicPr>
            <a:picLocks noChangeAspect="1" noChangeArrowheads="1"/>
          </p:cNvPicPr>
          <p:nvPr/>
        </p:nvPicPr>
        <p:blipFill>
          <a:blip r:embed="rId5"/>
          <a:srcRect/>
          <a:stretch>
            <a:fillRect/>
          </a:stretch>
        </p:blipFill>
        <p:spPr bwMode="auto">
          <a:xfrm>
            <a:off x="533400" y="381000"/>
            <a:ext cx="1143000" cy="838200"/>
          </a:xfrm>
          <a:prstGeom prst="rect">
            <a:avLst/>
          </a:prstGeom>
          <a:noFill/>
        </p:spPr>
      </p:pic>
      <p:sp>
        <p:nvSpPr>
          <p:cNvPr id="4" name="Footer Placeholder 3">
            <a:extLst>
              <a:ext uri="{FF2B5EF4-FFF2-40B4-BE49-F238E27FC236}">
                <a16:creationId xmlns:a16="http://schemas.microsoft.com/office/drawing/2014/main" id="{532D6BB9-D0FA-9BF1-12B4-5FF9D4E1D1D3}"/>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78169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Title 3"/>
          <p:cNvSpPr>
            <a:spLocks noGrp="1"/>
          </p:cNvSpPr>
          <p:nvPr>
            <p:ph type="title"/>
          </p:nvPr>
        </p:nvSpPr>
        <p:spPr>
          <a:xfrm>
            <a:off x="2447045" y="476250"/>
            <a:ext cx="6096000" cy="492443"/>
          </a:xfrm>
        </p:spPr>
        <p:txBody>
          <a:bodyPr/>
          <a:lstStyle/>
          <a:p>
            <a:pPr algn="ctr"/>
            <a:r>
              <a:rPr lang="en-US" sz="3200" spc="-5" dirty="0"/>
              <a:t>SOLAR</a:t>
            </a:r>
            <a:r>
              <a:rPr lang="en-US" sz="3200" spc="-50" dirty="0"/>
              <a:t> </a:t>
            </a:r>
            <a:r>
              <a:rPr lang="en-US" sz="3200" spc="-5" dirty="0"/>
              <a:t>PONDS(CO2)</a:t>
            </a:r>
            <a:endParaRPr lang="en-US" dirty="0"/>
          </a:p>
        </p:txBody>
      </p:sp>
      <p:sp>
        <p:nvSpPr>
          <p:cNvPr id="2" name="Rectangle 1"/>
          <p:cNvSpPr/>
          <p:nvPr/>
        </p:nvSpPr>
        <p:spPr>
          <a:xfrm>
            <a:off x="457200" y="1295400"/>
            <a:ext cx="9220200" cy="5478423"/>
          </a:xfrm>
          <a:prstGeom prst="rect">
            <a:avLst/>
          </a:prstGeom>
        </p:spPr>
        <p:txBody>
          <a:bodyPr wrap="square">
            <a:spAutoFit/>
          </a:bodyPr>
          <a:lstStyle/>
          <a:p>
            <a:pPr marL="298450" marR="196850" indent="-285750" algn="just">
              <a:lnSpc>
                <a:spcPts val="2160"/>
              </a:lnSpc>
              <a:spcBef>
                <a:spcPts val="375"/>
              </a:spcBef>
              <a:buFont typeface="Arial" pitchFamily="34" charset="0"/>
              <a:buChar char="•"/>
              <a:tabLst>
                <a:tab pos="241300" algn="l"/>
                <a:tab pos="8605520" algn="l"/>
              </a:tabLst>
            </a:pPr>
            <a:r>
              <a:rPr lang="en-US" sz="2400" dirty="0">
                <a:latin typeface="Times New Roman"/>
                <a:cs typeface="Times New Roman"/>
              </a:rPr>
              <a:t>Normal </a:t>
            </a:r>
            <a:r>
              <a:rPr lang="en-US" sz="2400" spc="5" dirty="0">
                <a:latin typeface="Times New Roman"/>
                <a:cs typeface="Times New Roman"/>
              </a:rPr>
              <a:t>ponds </a:t>
            </a:r>
            <a:r>
              <a:rPr lang="en-US" sz="2400" dirty="0">
                <a:latin typeface="Times New Roman"/>
                <a:cs typeface="Times New Roman"/>
              </a:rPr>
              <a:t>receive sunlight a part of which is </a:t>
            </a:r>
            <a:r>
              <a:rPr lang="en-US" sz="2400" spc="-5" dirty="0">
                <a:latin typeface="Times New Roman"/>
                <a:cs typeface="Times New Roman"/>
              </a:rPr>
              <a:t>reflected </a:t>
            </a:r>
            <a:r>
              <a:rPr lang="en-US" sz="2400" dirty="0">
                <a:latin typeface="Times New Roman"/>
                <a:cs typeface="Times New Roman"/>
              </a:rPr>
              <a:t>at the surface, a</a:t>
            </a:r>
            <a:r>
              <a:rPr lang="en-US" sz="2400" spc="-175" dirty="0">
                <a:latin typeface="Times New Roman"/>
                <a:cs typeface="Times New Roman"/>
              </a:rPr>
              <a:t> </a:t>
            </a:r>
            <a:r>
              <a:rPr lang="en-US" sz="2400" dirty="0">
                <a:latin typeface="Times New Roman"/>
                <a:cs typeface="Times New Roman"/>
              </a:rPr>
              <a:t>part</a:t>
            </a:r>
            <a:r>
              <a:rPr lang="en-US" sz="2400" spc="-15" dirty="0">
                <a:latin typeface="Times New Roman"/>
                <a:cs typeface="Times New Roman"/>
              </a:rPr>
              <a:t> </a:t>
            </a:r>
            <a:r>
              <a:rPr lang="en-US" sz="2400" dirty="0">
                <a:latin typeface="Times New Roman"/>
                <a:cs typeface="Times New Roman"/>
              </a:rPr>
              <a:t>is absorbed and</a:t>
            </a:r>
            <a:r>
              <a:rPr lang="en-US" sz="2400" spc="-114" dirty="0">
                <a:latin typeface="Times New Roman"/>
                <a:cs typeface="Times New Roman"/>
              </a:rPr>
              <a:t> </a:t>
            </a:r>
            <a:r>
              <a:rPr lang="en-US" sz="2400" dirty="0">
                <a:latin typeface="Times New Roman"/>
                <a:cs typeface="Times New Roman"/>
              </a:rPr>
              <a:t>the  </a:t>
            </a:r>
            <a:r>
              <a:rPr lang="en-US" sz="2400" spc="-5" dirty="0">
                <a:latin typeface="Times New Roman"/>
                <a:cs typeface="Times New Roman"/>
              </a:rPr>
              <a:t>remaining </a:t>
            </a:r>
            <a:r>
              <a:rPr lang="en-US" sz="2400" dirty="0">
                <a:latin typeface="Times New Roman"/>
                <a:cs typeface="Times New Roman"/>
              </a:rPr>
              <a:t>is </a:t>
            </a:r>
            <a:r>
              <a:rPr lang="en-US" sz="2400" spc="-5" dirty="0">
                <a:latin typeface="Times New Roman"/>
                <a:cs typeface="Times New Roman"/>
              </a:rPr>
              <a:t>transmitted </a:t>
            </a:r>
            <a:r>
              <a:rPr lang="en-US" sz="2400" dirty="0">
                <a:latin typeface="Times New Roman"/>
                <a:cs typeface="Times New Roman"/>
              </a:rPr>
              <a:t>to the</a:t>
            </a:r>
            <a:r>
              <a:rPr lang="en-US" sz="2400" spc="-70" dirty="0">
                <a:latin typeface="Times New Roman"/>
                <a:cs typeface="Times New Roman"/>
              </a:rPr>
              <a:t> </a:t>
            </a:r>
            <a:r>
              <a:rPr lang="en-US" sz="2400" spc="-5" dirty="0">
                <a:latin typeface="Times New Roman"/>
                <a:cs typeface="Times New Roman"/>
              </a:rPr>
              <a:t>bottom.</a:t>
            </a:r>
            <a:endParaRPr lang="en-US" sz="2400" dirty="0">
              <a:latin typeface="Times New Roman"/>
              <a:cs typeface="Times New Roman"/>
            </a:endParaRPr>
          </a:p>
          <a:p>
            <a:pPr marL="298450" marR="196850" indent="-285750" algn="just">
              <a:lnSpc>
                <a:spcPts val="2160"/>
              </a:lnSpc>
              <a:spcBef>
                <a:spcPts val="375"/>
              </a:spcBef>
              <a:buFont typeface="Arial" pitchFamily="34" charset="0"/>
              <a:buChar char="•"/>
              <a:tabLst>
                <a:tab pos="241300" algn="l"/>
                <a:tab pos="8605520" algn="l"/>
              </a:tabLst>
            </a:pPr>
            <a:r>
              <a:rPr lang="en-US" sz="2400" spc="5" dirty="0">
                <a:latin typeface="Times New Roman"/>
                <a:cs typeface="Times New Roman"/>
              </a:rPr>
              <a:t>Due </a:t>
            </a:r>
            <a:r>
              <a:rPr lang="en-US" sz="2400" dirty="0">
                <a:latin typeface="Times New Roman"/>
                <a:cs typeface="Times New Roman"/>
              </a:rPr>
              <a:t>to this the lower part gets heated up and the density decreases as a result of which it rises up</a:t>
            </a:r>
            <a:r>
              <a:rPr lang="en-US" sz="2400" spc="-335" dirty="0">
                <a:latin typeface="Times New Roman"/>
                <a:cs typeface="Times New Roman"/>
              </a:rPr>
              <a:t> </a:t>
            </a:r>
            <a:r>
              <a:rPr lang="en-US" sz="2400" dirty="0">
                <a:latin typeface="Times New Roman"/>
                <a:cs typeface="Times New Roman"/>
              </a:rPr>
              <a:t>and  convection currents are set up.(As a result, the heated water reaches top </a:t>
            </a:r>
            <a:r>
              <a:rPr lang="en-US" sz="2400" spc="-5" dirty="0">
                <a:latin typeface="Times New Roman"/>
                <a:cs typeface="Times New Roman"/>
              </a:rPr>
              <a:t>layer and </a:t>
            </a:r>
            <a:r>
              <a:rPr lang="en-US" sz="2400" dirty="0">
                <a:latin typeface="Times New Roman"/>
                <a:cs typeface="Times New Roman"/>
              </a:rPr>
              <a:t>looses </a:t>
            </a:r>
            <a:r>
              <a:rPr lang="en-US" sz="2400" spc="-5" dirty="0">
                <a:latin typeface="Times New Roman"/>
                <a:cs typeface="Times New Roman"/>
              </a:rPr>
              <a:t>its </a:t>
            </a:r>
            <a:r>
              <a:rPr lang="en-US" sz="2400" dirty="0">
                <a:latin typeface="Times New Roman"/>
                <a:cs typeface="Times New Roman"/>
              </a:rPr>
              <a:t>heat by  convection and</a:t>
            </a:r>
            <a:r>
              <a:rPr lang="en-US" sz="2400" spc="-45" dirty="0">
                <a:latin typeface="Times New Roman"/>
                <a:cs typeface="Times New Roman"/>
              </a:rPr>
              <a:t> </a:t>
            </a:r>
            <a:r>
              <a:rPr lang="en-US" sz="2400" dirty="0">
                <a:latin typeface="Times New Roman"/>
                <a:cs typeface="Times New Roman"/>
              </a:rPr>
              <a:t>evaporation).</a:t>
            </a:r>
          </a:p>
          <a:p>
            <a:pPr marL="298450" marR="196850" indent="-285750" algn="just">
              <a:lnSpc>
                <a:spcPts val="2160"/>
              </a:lnSpc>
              <a:spcBef>
                <a:spcPts val="375"/>
              </a:spcBef>
              <a:buFont typeface="Arial" pitchFamily="34" charset="0"/>
              <a:buChar char="•"/>
              <a:tabLst>
                <a:tab pos="241300" algn="l"/>
                <a:tab pos="8605520" algn="l"/>
              </a:tabLst>
            </a:pPr>
            <a:r>
              <a:rPr lang="en-US" sz="2400" dirty="0">
                <a:latin typeface="Times New Roman"/>
                <a:cs typeface="Times New Roman"/>
              </a:rPr>
              <a:t>A natural or </a:t>
            </a:r>
            <a:r>
              <a:rPr lang="en-US" sz="2400" spc="-5" dirty="0">
                <a:latin typeface="Times New Roman"/>
                <a:cs typeface="Times New Roman"/>
              </a:rPr>
              <a:t>artificial </a:t>
            </a:r>
            <a:r>
              <a:rPr lang="en-US" sz="2400" dirty="0">
                <a:latin typeface="Times New Roman"/>
                <a:cs typeface="Times New Roman"/>
              </a:rPr>
              <a:t>body of water for </a:t>
            </a:r>
            <a:r>
              <a:rPr lang="en-US" sz="2400" spc="-5" dirty="0">
                <a:latin typeface="Times New Roman"/>
                <a:cs typeface="Times New Roman"/>
              </a:rPr>
              <a:t>collecting </a:t>
            </a:r>
            <a:r>
              <a:rPr lang="en-US" sz="2400" dirty="0">
                <a:latin typeface="Times New Roman"/>
                <a:cs typeface="Times New Roman"/>
              </a:rPr>
              <a:t>and absorbing </a:t>
            </a:r>
            <a:r>
              <a:rPr lang="en-US" sz="2400" spc="-5" dirty="0">
                <a:latin typeface="Times New Roman"/>
                <a:cs typeface="Times New Roman"/>
              </a:rPr>
              <a:t>solar radiation energy </a:t>
            </a:r>
            <a:r>
              <a:rPr lang="en-US" sz="2400" dirty="0">
                <a:latin typeface="Times New Roman"/>
                <a:cs typeface="Times New Roman"/>
              </a:rPr>
              <a:t>and storing</a:t>
            </a:r>
            <a:r>
              <a:rPr lang="en-US" sz="2400" spc="-285" dirty="0">
                <a:latin typeface="Times New Roman"/>
                <a:cs typeface="Times New Roman"/>
              </a:rPr>
              <a:t> </a:t>
            </a:r>
            <a:r>
              <a:rPr lang="en-US" sz="2400" dirty="0">
                <a:latin typeface="Times New Roman"/>
                <a:cs typeface="Times New Roman"/>
              </a:rPr>
              <a:t>it  as</a:t>
            </a:r>
            <a:r>
              <a:rPr lang="en-US" sz="2400" spc="-15" dirty="0">
                <a:latin typeface="Times New Roman"/>
                <a:cs typeface="Times New Roman"/>
              </a:rPr>
              <a:t> </a:t>
            </a:r>
            <a:r>
              <a:rPr lang="en-US" sz="2400" dirty="0">
                <a:latin typeface="Times New Roman"/>
                <a:cs typeface="Times New Roman"/>
              </a:rPr>
              <a:t>heat.</a:t>
            </a:r>
          </a:p>
          <a:p>
            <a:pPr marL="298450" marR="196850" indent="-285750" algn="just">
              <a:lnSpc>
                <a:spcPts val="2160"/>
              </a:lnSpc>
              <a:spcBef>
                <a:spcPts val="375"/>
              </a:spcBef>
              <a:buFont typeface="Arial" pitchFamily="34" charset="0"/>
              <a:buChar char="•"/>
              <a:tabLst>
                <a:tab pos="241300" algn="l"/>
                <a:tab pos="8605520" algn="l"/>
              </a:tabLst>
            </a:pPr>
            <a:r>
              <a:rPr lang="en-US" sz="2400" dirty="0">
                <a:latin typeface="Times New Roman"/>
                <a:cs typeface="Times New Roman"/>
              </a:rPr>
              <a:t>Thus a solar pond </a:t>
            </a:r>
            <a:r>
              <a:rPr lang="en-US" sz="2400" spc="-5" dirty="0">
                <a:latin typeface="Times New Roman"/>
                <a:cs typeface="Times New Roman"/>
              </a:rPr>
              <a:t>combines solar energy collection </a:t>
            </a:r>
            <a:r>
              <a:rPr lang="en-US" sz="2400" dirty="0">
                <a:latin typeface="Times New Roman"/>
                <a:cs typeface="Times New Roman"/>
              </a:rPr>
              <a:t>and sensible heat</a:t>
            </a:r>
            <a:r>
              <a:rPr lang="en-US" sz="2400" spc="-190" dirty="0">
                <a:latin typeface="Times New Roman"/>
                <a:cs typeface="Times New Roman"/>
              </a:rPr>
              <a:t> </a:t>
            </a:r>
            <a:r>
              <a:rPr lang="en-US" sz="2400" dirty="0">
                <a:latin typeface="Times New Roman"/>
                <a:cs typeface="Times New Roman"/>
              </a:rPr>
              <a:t>storage.</a:t>
            </a:r>
          </a:p>
          <a:p>
            <a:pPr marL="298450" marR="196850" indent="-285750" algn="just">
              <a:lnSpc>
                <a:spcPts val="2160"/>
              </a:lnSpc>
              <a:spcBef>
                <a:spcPts val="375"/>
              </a:spcBef>
              <a:buFont typeface="Arial" pitchFamily="34" charset="0"/>
              <a:buChar char="•"/>
              <a:tabLst>
                <a:tab pos="241300" algn="l"/>
                <a:tab pos="8605520" algn="l"/>
              </a:tabLst>
            </a:pPr>
            <a:r>
              <a:rPr lang="en-US" sz="2400" dirty="0">
                <a:latin typeface="Times New Roman"/>
                <a:cs typeface="Times New Roman"/>
              </a:rPr>
              <a:t>They are </a:t>
            </a:r>
            <a:r>
              <a:rPr lang="en-US" sz="2400" spc="-10" dirty="0">
                <a:latin typeface="Times New Roman"/>
                <a:cs typeface="Times New Roman"/>
              </a:rPr>
              <a:t>large </a:t>
            </a:r>
            <a:r>
              <a:rPr lang="en-US" sz="2400" dirty="0">
                <a:latin typeface="Times New Roman"/>
                <a:cs typeface="Times New Roman"/>
              </a:rPr>
              <a:t>shallow bodies of water that are arranged so that the </a:t>
            </a:r>
            <a:r>
              <a:rPr lang="en-US" sz="2400" spc="-5" dirty="0">
                <a:latin typeface="Times New Roman"/>
                <a:cs typeface="Times New Roman"/>
              </a:rPr>
              <a:t>temperature </a:t>
            </a:r>
            <a:r>
              <a:rPr lang="en-US" sz="2400" dirty="0">
                <a:latin typeface="Times New Roman"/>
                <a:cs typeface="Times New Roman"/>
              </a:rPr>
              <a:t>gradient are</a:t>
            </a:r>
            <a:r>
              <a:rPr lang="en-US" sz="2400" spc="-220" dirty="0">
                <a:latin typeface="Times New Roman"/>
                <a:cs typeface="Times New Roman"/>
              </a:rPr>
              <a:t> </a:t>
            </a:r>
            <a:r>
              <a:rPr lang="en-US" sz="2400" dirty="0">
                <a:latin typeface="Times New Roman"/>
                <a:cs typeface="Times New Roman"/>
              </a:rPr>
              <a:t>reversed from the</a:t>
            </a:r>
            <a:r>
              <a:rPr lang="en-US" sz="2400" spc="-60" dirty="0">
                <a:latin typeface="Times New Roman"/>
                <a:cs typeface="Times New Roman"/>
              </a:rPr>
              <a:t> </a:t>
            </a:r>
            <a:r>
              <a:rPr lang="en-US" sz="2400" spc="-5" dirty="0">
                <a:latin typeface="Times New Roman"/>
                <a:cs typeface="Times New Roman"/>
              </a:rPr>
              <a:t>normal.</a:t>
            </a:r>
            <a:endParaRPr lang="en-US" sz="2400" dirty="0">
              <a:latin typeface="Times New Roman"/>
              <a:cs typeface="Times New Roman"/>
            </a:endParaRPr>
          </a:p>
          <a:p>
            <a:pPr marL="298450" marR="196850" indent="-285750" algn="just">
              <a:lnSpc>
                <a:spcPts val="2160"/>
              </a:lnSpc>
              <a:spcBef>
                <a:spcPts val="375"/>
              </a:spcBef>
              <a:buFont typeface="Arial" pitchFamily="34" charset="0"/>
              <a:buChar char="•"/>
              <a:tabLst>
                <a:tab pos="241300" algn="l"/>
                <a:tab pos="8605520" algn="l"/>
              </a:tabLst>
            </a:pPr>
            <a:r>
              <a:rPr lang="en-US" sz="2400" dirty="0">
                <a:latin typeface="Times New Roman"/>
                <a:cs typeface="Times New Roman"/>
              </a:rPr>
              <a:t>This allows the use for </a:t>
            </a:r>
            <a:r>
              <a:rPr lang="en-US" sz="2400" spc="-5" dirty="0">
                <a:latin typeface="Times New Roman"/>
                <a:cs typeface="Times New Roman"/>
              </a:rPr>
              <a:t>collection </a:t>
            </a:r>
            <a:r>
              <a:rPr lang="en-US" sz="2400" dirty="0">
                <a:latin typeface="Times New Roman"/>
                <a:cs typeface="Times New Roman"/>
              </a:rPr>
              <a:t>and storage of </a:t>
            </a:r>
            <a:r>
              <a:rPr lang="en-US" sz="2400" spc="-5" dirty="0">
                <a:latin typeface="Times New Roman"/>
                <a:cs typeface="Times New Roman"/>
              </a:rPr>
              <a:t>solar energy </a:t>
            </a:r>
            <a:r>
              <a:rPr lang="en-US" sz="2400" dirty="0">
                <a:latin typeface="Times New Roman"/>
                <a:cs typeface="Times New Roman"/>
              </a:rPr>
              <a:t>which </a:t>
            </a:r>
            <a:r>
              <a:rPr lang="en-US" sz="2400" spc="-10" dirty="0">
                <a:latin typeface="Times New Roman"/>
                <a:cs typeface="Times New Roman"/>
              </a:rPr>
              <a:t>may </a:t>
            </a:r>
            <a:r>
              <a:rPr lang="en-US" sz="2400" dirty="0">
                <a:latin typeface="Times New Roman"/>
                <a:cs typeface="Times New Roman"/>
              </a:rPr>
              <a:t>under ideal conditions</a:t>
            </a:r>
            <a:r>
              <a:rPr lang="en-US" sz="2400" spc="-185" dirty="0">
                <a:latin typeface="Times New Roman"/>
                <a:cs typeface="Times New Roman"/>
              </a:rPr>
              <a:t> </a:t>
            </a:r>
            <a:r>
              <a:rPr lang="en-US" sz="2400" dirty="0">
                <a:latin typeface="Times New Roman"/>
                <a:cs typeface="Times New Roman"/>
              </a:rPr>
              <a:t>be  delivered at </a:t>
            </a:r>
            <a:r>
              <a:rPr lang="en-US" sz="2400" spc="-5" dirty="0">
                <a:latin typeface="Times New Roman"/>
                <a:cs typeface="Times New Roman"/>
              </a:rPr>
              <a:t>temperature </a:t>
            </a:r>
            <a:r>
              <a:rPr lang="en-US" sz="2400" dirty="0">
                <a:latin typeface="Times New Roman"/>
                <a:cs typeface="Times New Roman"/>
              </a:rPr>
              <a:t>40-50 `C above</a:t>
            </a:r>
            <a:r>
              <a:rPr lang="en-US" sz="2400" spc="-140" dirty="0">
                <a:latin typeface="Times New Roman"/>
                <a:cs typeface="Times New Roman"/>
              </a:rPr>
              <a:t> </a:t>
            </a:r>
            <a:r>
              <a:rPr lang="en-US" sz="2400" spc="-5" dirty="0">
                <a:latin typeface="Times New Roman"/>
                <a:cs typeface="Times New Roman"/>
              </a:rPr>
              <a:t>normal.</a:t>
            </a:r>
            <a:endParaRPr lang="en-US" sz="2400" dirty="0">
              <a:latin typeface="Times New Roman"/>
              <a:cs typeface="Times New Roman"/>
            </a:endParaRPr>
          </a:p>
          <a:p>
            <a:pPr marL="298450" marR="196850" indent="-285750" algn="just">
              <a:lnSpc>
                <a:spcPts val="2160"/>
              </a:lnSpc>
              <a:spcBef>
                <a:spcPts val="375"/>
              </a:spcBef>
              <a:buFont typeface="Arial" pitchFamily="34" charset="0"/>
              <a:buChar char="•"/>
              <a:tabLst>
                <a:tab pos="241300" algn="l"/>
                <a:tab pos="8605520" algn="l"/>
              </a:tabLst>
            </a:pPr>
            <a:r>
              <a:rPr lang="en-US" sz="2400" dirty="0">
                <a:latin typeface="Times New Roman"/>
                <a:cs typeface="Times New Roman"/>
              </a:rPr>
              <a:t>It can be use for various applications, such as process heating, water desalination,</a:t>
            </a:r>
            <a:r>
              <a:rPr lang="en-US" sz="2400" spc="-220" dirty="0">
                <a:latin typeface="Times New Roman"/>
                <a:cs typeface="Times New Roman"/>
              </a:rPr>
              <a:t> </a:t>
            </a:r>
            <a:r>
              <a:rPr lang="en-US" sz="2400" spc="-5" dirty="0">
                <a:latin typeface="Times New Roman"/>
                <a:cs typeface="Times New Roman"/>
              </a:rPr>
              <a:t>refrigeration,  </a:t>
            </a:r>
            <a:r>
              <a:rPr lang="en-US" sz="2400" dirty="0">
                <a:latin typeface="Times New Roman"/>
                <a:cs typeface="Times New Roman"/>
              </a:rPr>
              <a:t>drying and power</a:t>
            </a:r>
            <a:r>
              <a:rPr lang="en-US" sz="2400" spc="-60" dirty="0">
                <a:latin typeface="Times New Roman"/>
                <a:cs typeface="Times New Roman"/>
              </a:rPr>
              <a:t> </a:t>
            </a:r>
            <a:r>
              <a:rPr lang="en-US" sz="2400" dirty="0">
                <a:latin typeface="Times New Roman"/>
                <a:cs typeface="Times New Roman"/>
              </a:rPr>
              <a:t>generation.</a:t>
            </a:r>
          </a:p>
        </p:txBody>
      </p:sp>
      <p:pic>
        <p:nvPicPr>
          <p:cNvPr id="11" name="Picture 5" descr="C:\Users\Sumit\Desktop\download.png"/>
          <p:cNvPicPr>
            <a:picLocks noChangeAspect="1" noChangeArrowheads="1"/>
          </p:cNvPicPr>
          <p:nvPr/>
        </p:nvPicPr>
        <p:blipFill>
          <a:blip r:embed="rId3"/>
          <a:srcRect/>
          <a:stretch>
            <a:fillRect/>
          </a:stretch>
        </p:blipFill>
        <p:spPr bwMode="auto">
          <a:xfrm>
            <a:off x="533400" y="457200"/>
            <a:ext cx="1143000" cy="838200"/>
          </a:xfrm>
          <a:prstGeom prst="rect">
            <a:avLst/>
          </a:prstGeom>
          <a:noFill/>
        </p:spPr>
      </p:pic>
      <p:sp>
        <p:nvSpPr>
          <p:cNvPr id="6" name="Footer Placeholder 5">
            <a:extLst>
              <a:ext uri="{FF2B5EF4-FFF2-40B4-BE49-F238E27FC236}">
                <a16:creationId xmlns:a16="http://schemas.microsoft.com/office/drawing/2014/main" id="{0F861A77-0031-E127-B23F-16F8F7E6EB21}"/>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38940271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object 2"/>
          <p:cNvSpPr/>
          <p:nvPr/>
        </p:nvSpPr>
        <p:spPr>
          <a:xfrm>
            <a:off x="685800" y="1546649"/>
            <a:ext cx="8839200" cy="5006551"/>
          </a:xfrm>
          <a:prstGeom prst="rect">
            <a:avLst/>
          </a:prstGeom>
          <a:blipFill>
            <a:blip r:embed="rId3" cstate="print"/>
            <a:stretch>
              <a:fillRect/>
            </a:stretch>
          </a:blipFill>
        </p:spPr>
        <p:txBody>
          <a:bodyPr wrap="square" lIns="0" tIns="0" rIns="0" bIns="0" rtlCol="0"/>
          <a:lstStyle/>
          <a:p>
            <a:endParaRPr/>
          </a:p>
        </p:txBody>
      </p:sp>
      <p:sp>
        <p:nvSpPr>
          <p:cNvPr id="11" name="Title 3"/>
          <p:cNvSpPr>
            <a:spLocks noGrp="1"/>
          </p:cNvSpPr>
          <p:nvPr>
            <p:ph type="title"/>
          </p:nvPr>
        </p:nvSpPr>
        <p:spPr>
          <a:xfrm>
            <a:off x="2447045" y="476250"/>
            <a:ext cx="6096000" cy="492443"/>
          </a:xfrm>
        </p:spPr>
        <p:txBody>
          <a:bodyPr/>
          <a:lstStyle/>
          <a:p>
            <a:pPr algn="ctr"/>
            <a:r>
              <a:rPr lang="en-US" sz="3200" spc="-5" dirty="0"/>
              <a:t>SOLAR</a:t>
            </a:r>
            <a:r>
              <a:rPr lang="en-US" sz="3200" spc="-50" dirty="0"/>
              <a:t> </a:t>
            </a:r>
            <a:r>
              <a:rPr lang="en-US" sz="3200" spc="-5" dirty="0"/>
              <a:t>PONDS(CO2)</a:t>
            </a:r>
            <a:endParaRPr lang="en-US" dirty="0"/>
          </a:p>
        </p:txBody>
      </p:sp>
      <p:pic>
        <p:nvPicPr>
          <p:cNvPr id="12" name="Picture 5" descr="C:\Users\Sumit\Desktop\download.png"/>
          <p:cNvPicPr>
            <a:picLocks noChangeAspect="1" noChangeArrowheads="1"/>
          </p:cNvPicPr>
          <p:nvPr/>
        </p:nvPicPr>
        <p:blipFill>
          <a:blip r:embed="rId4"/>
          <a:srcRect/>
          <a:stretch>
            <a:fillRect/>
          </a:stretch>
        </p:blipFill>
        <p:spPr bwMode="auto">
          <a:xfrm>
            <a:off x="533400" y="457200"/>
            <a:ext cx="1143000" cy="838200"/>
          </a:xfrm>
          <a:prstGeom prst="rect">
            <a:avLst/>
          </a:prstGeom>
          <a:noFill/>
        </p:spPr>
      </p:pic>
      <p:sp>
        <p:nvSpPr>
          <p:cNvPr id="4" name="Footer Placeholder 3">
            <a:extLst>
              <a:ext uri="{FF2B5EF4-FFF2-40B4-BE49-F238E27FC236}">
                <a16:creationId xmlns:a16="http://schemas.microsoft.com/office/drawing/2014/main" id="{237438D8-72E1-84FA-F4CC-F63C0AF10217}"/>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38940271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822704" y="457199"/>
            <a:ext cx="7778496" cy="1220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822704" y="457199"/>
            <a:ext cx="7778750" cy="1221105"/>
          </a:xfrm>
          <a:custGeom>
            <a:avLst/>
            <a:gdLst/>
            <a:ahLst/>
            <a:cxnLst/>
            <a:rect l="l" t="t" r="r" b="b"/>
            <a:pathLst>
              <a:path w="7778750" h="1221105">
                <a:moveTo>
                  <a:pt x="7778496" y="1220724"/>
                </a:moveTo>
                <a:lnTo>
                  <a:pt x="3047" y="1220724"/>
                </a:lnTo>
                <a:lnTo>
                  <a:pt x="0" y="1219200"/>
                </a:lnTo>
                <a:lnTo>
                  <a:pt x="0" y="0"/>
                </a:lnTo>
                <a:lnTo>
                  <a:pt x="7778496" y="0"/>
                </a:lnTo>
                <a:lnTo>
                  <a:pt x="13715" y="0"/>
                </a:lnTo>
                <a:lnTo>
                  <a:pt x="6095" y="7620"/>
                </a:lnTo>
                <a:lnTo>
                  <a:pt x="13715" y="7620"/>
                </a:lnTo>
                <a:lnTo>
                  <a:pt x="13715" y="1208532"/>
                </a:lnTo>
                <a:lnTo>
                  <a:pt x="6095" y="1208532"/>
                </a:lnTo>
                <a:lnTo>
                  <a:pt x="13715" y="1214628"/>
                </a:lnTo>
                <a:lnTo>
                  <a:pt x="7778496" y="1214628"/>
                </a:lnTo>
                <a:lnTo>
                  <a:pt x="7778496" y="1220724"/>
                </a:lnTo>
                <a:close/>
              </a:path>
              <a:path w="7778750" h="1221105">
                <a:moveTo>
                  <a:pt x="13715" y="7620"/>
                </a:moveTo>
                <a:lnTo>
                  <a:pt x="6095" y="7620"/>
                </a:lnTo>
                <a:lnTo>
                  <a:pt x="13715" y="0"/>
                </a:lnTo>
                <a:lnTo>
                  <a:pt x="13715" y="7620"/>
                </a:lnTo>
                <a:close/>
              </a:path>
              <a:path w="7778750" h="1221105">
                <a:moveTo>
                  <a:pt x="7772400" y="7620"/>
                </a:moveTo>
                <a:lnTo>
                  <a:pt x="13715" y="7620"/>
                </a:lnTo>
                <a:lnTo>
                  <a:pt x="13715" y="0"/>
                </a:lnTo>
                <a:lnTo>
                  <a:pt x="7772400" y="0"/>
                </a:lnTo>
                <a:lnTo>
                  <a:pt x="7772400" y="7620"/>
                </a:lnTo>
                <a:close/>
              </a:path>
              <a:path w="7778750" h="1221105">
                <a:moveTo>
                  <a:pt x="7772400" y="1214628"/>
                </a:moveTo>
                <a:lnTo>
                  <a:pt x="7772400" y="0"/>
                </a:lnTo>
                <a:lnTo>
                  <a:pt x="7778496" y="7620"/>
                </a:lnTo>
                <a:lnTo>
                  <a:pt x="7778496" y="1208532"/>
                </a:lnTo>
                <a:lnTo>
                  <a:pt x="7772400" y="1214628"/>
                </a:lnTo>
                <a:close/>
              </a:path>
              <a:path w="7778750" h="1221105">
                <a:moveTo>
                  <a:pt x="7778496" y="7620"/>
                </a:moveTo>
                <a:lnTo>
                  <a:pt x="7772400" y="0"/>
                </a:lnTo>
                <a:lnTo>
                  <a:pt x="7778496" y="0"/>
                </a:lnTo>
                <a:lnTo>
                  <a:pt x="7778496" y="7620"/>
                </a:lnTo>
                <a:close/>
              </a:path>
              <a:path w="7778750" h="1221105">
                <a:moveTo>
                  <a:pt x="13715" y="1214628"/>
                </a:moveTo>
                <a:lnTo>
                  <a:pt x="6095" y="1208532"/>
                </a:lnTo>
                <a:lnTo>
                  <a:pt x="13715" y="1208532"/>
                </a:lnTo>
                <a:lnTo>
                  <a:pt x="13715" y="1214628"/>
                </a:lnTo>
                <a:close/>
              </a:path>
              <a:path w="7778750" h="1221105">
                <a:moveTo>
                  <a:pt x="7772400" y="1214628"/>
                </a:moveTo>
                <a:lnTo>
                  <a:pt x="13715" y="1214628"/>
                </a:lnTo>
                <a:lnTo>
                  <a:pt x="13715" y="1208532"/>
                </a:lnTo>
                <a:lnTo>
                  <a:pt x="7772400" y="1208532"/>
                </a:lnTo>
                <a:lnTo>
                  <a:pt x="7772400" y="1214628"/>
                </a:lnTo>
                <a:close/>
              </a:path>
              <a:path w="7778750" h="1221105">
                <a:moveTo>
                  <a:pt x="7778496" y="1214628"/>
                </a:moveTo>
                <a:lnTo>
                  <a:pt x="7772400" y="1214628"/>
                </a:lnTo>
                <a:lnTo>
                  <a:pt x="7778496" y="1208532"/>
                </a:lnTo>
                <a:lnTo>
                  <a:pt x="7778496" y="1214628"/>
                </a:lnTo>
                <a:close/>
              </a:path>
            </a:pathLst>
          </a:custGeom>
          <a:solidFill>
            <a:srgbClr val="46AAC4"/>
          </a:solidFill>
        </p:spPr>
        <p:txBody>
          <a:bodyPr wrap="square" lIns="0" tIns="0" rIns="0" bIns="0" rtlCol="0"/>
          <a:lstStyle/>
          <a:p>
            <a:endParaRPr/>
          </a:p>
        </p:txBody>
      </p:sp>
      <p:sp>
        <p:nvSpPr>
          <p:cNvPr id="5" name="object 5"/>
          <p:cNvSpPr txBox="1">
            <a:spLocks noGrp="1"/>
          </p:cNvSpPr>
          <p:nvPr>
            <p:ph type="title"/>
          </p:nvPr>
        </p:nvSpPr>
        <p:spPr>
          <a:xfrm>
            <a:off x="1828800" y="351556"/>
            <a:ext cx="7772400" cy="1305486"/>
          </a:xfrm>
          <a:prstGeom prst="rect">
            <a:avLst/>
          </a:prstGeom>
        </p:spPr>
        <p:txBody>
          <a:bodyPr vert="horz" wrap="square" lIns="0" tIns="12700" rIns="0" bIns="0" rtlCol="0">
            <a:spAutoFit/>
          </a:bodyPr>
          <a:lstStyle/>
          <a:p>
            <a:pPr marL="12065" marR="5080" algn="ctr">
              <a:lnSpc>
                <a:spcPct val="100000"/>
              </a:lnSpc>
              <a:spcBef>
                <a:spcPts val="100"/>
              </a:spcBef>
            </a:pPr>
            <a:r>
              <a:rPr sz="2800" spc="-75" dirty="0"/>
              <a:t>FACULTY </a:t>
            </a:r>
            <a:r>
              <a:rPr sz="2800" spc="-5" dirty="0"/>
              <a:t>VIDEO LINKS, </a:t>
            </a:r>
            <a:r>
              <a:rPr sz="2800" dirty="0"/>
              <a:t>YOUTUBE</a:t>
            </a:r>
            <a:r>
              <a:rPr sz="2800" spc="-350" dirty="0"/>
              <a:t> </a:t>
            </a:r>
            <a:r>
              <a:rPr sz="2800" dirty="0"/>
              <a:t>&amp;  </a:t>
            </a:r>
            <a:r>
              <a:rPr sz="2800" spc="-5" dirty="0"/>
              <a:t>NPTEL VIDEO </a:t>
            </a:r>
            <a:r>
              <a:rPr sz="2800" dirty="0"/>
              <a:t>LINKS </a:t>
            </a:r>
            <a:r>
              <a:rPr sz="2800" spc="-10" dirty="0"/>
              <a:t>AND </a:t>
            </a:r>
            <a:r>
              <a:rPr sz="2800" spc="-5" dirty="0"/>
              <a:t>ONLINE  COURSES</a:t>
            </a:r>
            <a:r>
              <a:rPr sz="2800" spc="-55" dirty="0"/>
              <a:t> </a:t>
            </a:r>
            <a:r>
              <a:rPr sz="2800" spc="-35" dirty="0"/>
              <a:t>DETAILS</a:t>
            </a:r>
          </a:p>
        </p:txBody>
      </p:sp>
      <p:sp>
        <p:nvSpPr>
          <p:cNvPr id="6" name="object 6"/>
          <p:cNvSpPr/>
          <p:nvPr/>
        </p:nvSpPr>
        <p:spPr>
          <a:xfrm>
            <a:off x="457200" y="457200"/>
            <a:ext cx="1447800" cy="818387"/>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62000" y="2590800"/>
            <a:ext cx="8001000" cy="1764457"/>
          </a:xfrm>
          <a:prstGeom prst="rect">
            <a:avLst/>
          </a:prstGeom>
        </p:spPr>
        <p:txBody>
          <a:bodyPr vert="horz" wrap="square" lIns="0" tIns="12065" rIns="0" bIns="0" rtlCol="0">
            <a:spAutoFit/>
          </a:bodyPr>
          <a:lstStyle/>
          <a:p>
            <a:pPr marL="355600" indent="-342900" algn="just">
              <a:lnSpc>
                <a:spcPct val="100000"/>
              </a:lnSpc>
              <a:spcBef>
                <a:spcPts val="95"/>
              </a:spcBef>
              <a:buFont typeface="Arial"/>
              <a:buChar char="•"/>
              <a:tabLst>
                <a:tab pos="355600" algn="l"/>
              </a:tabLst>
            </a:pPr>
            <a:r>
              <a:rPr sz="2200" spc="-35" dirty="0">
                <a:latin typeface="Times New Roman"/>
                <a:cs typeface="Times New Roman"/>
              </a:rPr>
              <a:t>Youtube </a:t>
            </a:r>
            <a:r>
              <a:rPr sz="2200" spc="-5" dirty="0">
                <a:latin typeface="Times New Roman"/>
                <a:cs typeface="Times New Roman"/>
              </a:rPr>
              <a:t>/other </a:t>
            </a:r>
            <a:r>
              <a:rPr sz="2200" spc="-35" dirty="0">
                <a:latin typeface="Times New Roman"/>
                <a:cs typeface="Times New Roman"/>
              </a:rPr>
              <a:t>Video</a:t>
            </a:r>
            <a:r>
              <a:rPr sz="2200" spc="-10" dirty="0">
                <a:latin typeface="Times New Roman"/>
                <a:cs typeface="Times New Roman"/>
              </a:rPr>
              <a:t> </a:t>
            </a:r>
            <a:r>
              <a:rPr sz="2200" dirty="0">
                <a:latin typeface="Times New Roman"/>
                <a:cs typeface="Times New Roman"/>
              </a:rPr>
              <a:t>Links</a:t>
            </a:r>
          </a:p>
          <a:p>
            <a:pPr marL="354965" marR="5080" indent="-342900" algn="just">
              <a:lnSpc>
                <a:spcPct val="80000"/>
              </a:lnSpc>
              <a:spcBef>
                <a:spcPts val="525"/>
              </a:spcBef>
              <a:buClr>
                <a:srgbClr val="000000"/>
              </a:buClr>
              <a:buFont typeface="Wingdings"/>
              <a:buChar char=""/>
              <a:tabLst>
                <a:tab pos="355600" algn="l"/>
              </a:tabLst>
            </a:pPr>
            <a:r>
              <a:rPr lang="en-US" sz="2400" dirty="0">
                <a:hlinkClick r:id="rId4"/>
              </a:rPr>
              <a:t>https://www.youtube.com/watch?v=m6UgO6-HELc</a:t>
            </a:r>
            <a:endParaRPr lang="en-US" sz="2400" dirty="0"/>
          </a:p>
          <a:p>
            <a:pPr marL="354965" marR="5080" indent="-342900" algn="just">
              <a:lnSpc>
                <a:spcPct val="80000"/>
              </a:lnSpc>
              <a:spcBef>
                <a:spcPts val="525"/>
              </a:spcBef>
              <a:buClr>
                <a:srgbClr val="000000"/>
              </a:buClr>
              <a:buFont typeface="Wingdings"/>
              <a:buChar char=""/>
              <a:tabLst>
                <a:tab pos="355600" algn="l"/>
              </a:tabLst>
            </a:pPr>
            <a:r>
              <a:rPr lang="en-US" sz="2400" dirty="0">
                <a:hlinkClick r:id="rId5"/>
              </a:rPr>
              <a:t>https://www.youtube.com/watch?v=2-I4jC7CoBc</a:t>
            </a:r>
            <a:endParaRPr lang="en-US" sz="2400" dirty="0"/>
          </a:p>
          <a:p>
            <a:pPr marL="354965" marR="5080" indent="-342900" algn="just">
              <a:lnSpc>
                <a:spcPct val="80000"/>
              </a:lnSpc>
              <a:spcBef>
                <a:spcPts val="525"/>
              </a:spcBef>
              <a:buClr>
                <a:srgbClr val="000000"/>
              </a:buClr>
              <a:buFont typeface="Wingdings"/>
              <a:buChar char=""/>
              <a:tabLst>
                <a:tab pos="355600" algn="l"/>
              </a:tabLst>
            </a:pPr>
            <a:r>
              <a:rPr lang="en-US" sz="2400" dirty="0">
                <a:hlinkClick r:id="rId6"/>
              </a:rPr>
              <a:t>https://www.youtube.com/watch?v=od5yWB5aE0c</a:t>
            </a:r>
            <a:endParaRPr lang="en-US" sz="2400" dirty="0"/>
          </a:p>
          <a:p>
            <a:pPr marL="354965" marR="5080" indent="-342900" algn="just">
              <a:lnSpc>
                <a:spcPct val="80000"/>
              </a:lnSpc>
              <a:spcBef>
                <a:spcPts val="525"/>
              </a:spcBef>
              <a:buClr>
                <a:srgbClr val="000000"/>
              </a:buClr>
              <a:buFont typeface="Wingdings"/>
              <a:buChar char=""/>
              <a:tabLst>
                <a:tab pos="355600" algn="l"/>
              </a:tabLst>
            </a:pPr>
            <a:r>
              <a:rPr lang="en-US" sz="2200" dirty="0">
                <a:latin typeface="Times New Roman"/>
                <a:cs typeface="Times New Roman"/>
              </a:rPr>
              <a:t>https://www.youtube.com/watch?v=_wCG1zB8-ms</a:t>
            </a:r>
            <a:endParaRPr sz="2200" dirty="0">
              <a:latin typeface="Times New Roman"/>
              <a:cs typeface="Times New Roman"/>
            </a:endParaRPr>
          </a:p>
        </p:txBody>
      </p:sp>
      <p:sp>
        <p:nvSpPr>
          <p:cNvPr id="12" name="object 12"/>
          <p:cNvSpPr txBox="1"/>
          <p:nvPr/>
        </p:nvSpPr>
        <p:spPr>
          <a:xfrm>
            <a:off x="8882880" y="6921482"/>
            <a:ext cx="180975" cy="177800"/>
          </a:xfrm>
          <a:prstGeom prst="rect">
            <a:avLst/>
          </a:prstGeom>
        </p:spPr>
        <p:txBody>
          <a:bodyPr vert="horz" wrap="square" lIns="0" tIns="0" rIns="0" bIns="0" rtlCol="0">
            <a:spAutoFit/>
          </a:bodyPr>
          <a:lstStyle/>
          <a:p>
            <a:pPr marL="12700">
              <a:lnSpc>
                <a:spcPts val="1240"/>
              </a:lnSpc>
            </a:pPr>
            <a:r>
              <a:rPr sz="1200" dirty="0">
                <a:solidFill>
                  <a:srgbClr val="898989"/>
                </a:solidFill>
                <a:latin typeface="Calibri"/>
                <a:cs typeface="Calibri"/>
              </a:rPr>
              <a:t>50</a:t>
            </a:r>
            <a:endParaRPr sz="1200">
              <a:latin typeface="Calibri"/>
              <a:cs typeface="Calibri"/>
            </a:endParaRPr>
          </a:p>
        </p:txBody>
      </p:sp>
      <p:pic>
        <p:nvPicPr>
          <p:cNvPr id="13" name="Picture 5" descr="C:\Users\Sumit\Desktop\download.png"/>
          <p:cNvPicPr>
            <a:picLocks noChangeAspect="1" noChangeArrowheads="1"/>
          </p:cNvPicPr>
          <p:nvPr/>
        </p:nvPicPr>
        <p:blipFill>
          <a:blip r:embed="rId7"/>
          <a:srcRect/>
          <a:stretch>
            <a:fillRect/>
          </a:stretch>
        </p:blipFill>
        <p:spPr bwMode="auto">
          <a:xfrm>
            <a:off x="533400" y="457200"/>
            <a:ext cx="1143000" cy="838200"/>
          </a:xfrm>
          <a:prstGeom prst="rect">
            <a:avLst/>
          </a:prstGeom>
          <a:noFill/>
        </p:spPr>
      </p:pic>
      <p:sp>
        <p:nvSpPr>
          <p:cNvPr id="8" name="Footer Placeholder 7">
            <a:extLst>
              <a:ext uri="{FF2B5EF4-FFF2-40B4-BE49-F238E27FC236}">
                <a16:creationId xmlns:a16="http://schemas.microsoft.com/office/drawing/2014/main" id="{42A49503-56A7-4BF5-E7D4-AB1AABBE1A1F}"/>
              </a:ext>
            </a:extLst>
          </p:cNvPr>
          <p:cNvSpPr>
            <a:spLocks noGrp="1"/>
          </p:cNvSpPr>
          <p:nvPr>
            <p:ph type="ftr" sz="quarter" idx="5"/>
          </p:nvPr>
        </p:nvSpPr>
        <p:spPr/>
        <p:txBody>
          <a:bodyPr/>
          <a:lstStyle/>
          <a:p>
            <a:pPr marL="12700">
              <a:lnSpc>
                <a:spcPts val="1240"/>
              </a:lnSpc>
            </a:pPr>
            <a:r>
              <a:rPr lang="en-US" dirty="0"/>
              <a:t>Vikas Kumar                          RER(KOE-074)</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9008" y="545032"/>
            <a:ext cx="2268855" cy="482600"/>
          </a:xfrm>
          <a:prstGeom prst="rect">
            <a:avLst/>
          </a:prstGeom>
        </p:spPr>
        <p:txBody>
          <a:bodyPr vert="horz" wrap="square" lIns="0" tIns="12700" rIns="0" bIns="0" rtlCol="0">
            <a:spAutoFit/>
          </a:bodyPr>
          <a:lstStyle/>
          <a:p>
            <a:pPr marL="12700">
              <a:lnSpc>
                <a:spcPct val="100000"/>
              </a:lnSpc>
              <a:spcBef>
                <a:spcPts val="100"/>
              </a:spcBef>
            </a:pPr>
            <a:r>
              <a:rPr spc="-60" dirty="0">
                <a:latin typeface="Times New Roman" pitchFamily="18" charset="0"/>
                <a:cs typeface="Times New Roman" pitchFamily="18" charset="0"/>
              </a:rPr>
              <a:t>DAILY</a:t>
            </a:r>
            <a:r>
              <a:rPr spc="-220" dirty="0">
                <a:latin typeface="Times New Roman" pitchFamily="18" charset="0"/>
                <a:cs typeface="Times New Roman" pitchFamily="18" charset="0"/>
              </a:rPr>
              <a:t> </a:t>
            </a:r>
            <a:r>
              <a:rPr spc="-5" dirty="0">
                <a:latin typeface="Times New Roman" pitchFamily="18" charset="0"/>
                <a:cs typeface="Times New Roman" pitchFamily="18" charset="0"/>
              </a:rPr>
              <a:t>QUIZ</a:t>
            </a:r>
          </a:p>
        </p:txBody>
      </p:sp>
      <p:sp>
        <p:nvSpPr>
          <p:cNvPr id="3" name="object 3"/>
          <p:cNvSpPr/>
          <p:nvPr/>
        </p:nvSpPr>
        <p:spPr>
          <a:xfrm>
            <a:off x="457200" y="457200"/>
            <a:ext cx="8345151"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685800" y="1143000"/>
            <a:ext cx="8935211" cy="2720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665988" y="1165860"/>
            <a:ext cx="8935720" cy="2720340"/>
          </a:xfrm>
          <a:custGeom>
            <a:avLst/>
            <a:gdLst/>
            <a:ahLst/>
            <a:cxnLst/>
            <a:rect l="l" t="t" r="r" b="b"/>
            <a:pathLst>
              <a:path w="8935720" h="2720340">
                <a:moveTo>
                  <a:pt x="12191" y="2720339"/>
                </a:moveTo>
                <a:lnTo>
                  <a:pt x="0" y="2720339"/>
                </a:lnTo>
                <a:lnTo>
                  <a:pt x="0" y="911351"/>
                </a:lnTo>
                <a:lnTo>
                  <a:pt x="1524" y="886968"/>
                </a:lnTo>
                <a:lnTo>
                  <a:pt x="3047" y="864107"/>
                </a:lnTo>
                <a:lnTo>
                  <a:pt x="4572" y="839723"/>
                </a:lnTo>
                <a:lnTo>
                  <a:pt x="7620" y="816864"/>
                </a:lnTo>
                <a:lnTo>
                  <a:pt x="10668" y="792480"/>
                </a:lnTo>
                <a:lnTo>
                  <a:pt x="18287" y="746760"/>
                </a:lnTo>
                <a:lnTo>
                  <a:pt x="28955" y="701040"/>
                </a:lnTo>
                <a:lnTo>
                  <a:pt x="41147" y="656844"/>
                </a:lnTo>
                <a:lnTo>
                  <a:pt x="56387" y="614172"/>
                </a:lnTo>
                <a:lnTo>
                  <a:pt x="73151" y="571499"/>
                </a:lnTo>
                <a:lnTo>
                  <a:pt x="91439" y="530352"/>
                </a:lnTo>
                <a:lnTo>
                  <a:pt x="112776" y="489203"/>
                </a:lnTo>
                <a:lnTo>
                  <a:pt x="135636" y="451103"/>
                </a:lnTo>
                <a:lnTo>
                  <a:pt x="160020" y="413003"/>
                </a:lnTo>
                <a:lnTo>
                  <a:pt x="185928" y="376427"/>
                </a:lnTo>
                <a:lnTo>
                  <a:pt x="213360" y="339852"/>
                </a:lnTo>
                <a:lnTo>
                  <a:pt x="242316" y="306323"/>
                </a:lnTo>
                <a:lnTo>
                  <a:pt x="274320" y="274319"/>
                </a:lnTo>
                <a:lnTo>
                  <a:pt x="306324" y="243839"/>
                </a:lnTo>
                <a:lnTo>
                  <a:pt x="339851" y="213360"/>
                </a:lnTo>
                <a:lnTo>
                  <a:pt x="374904" y="185927"/>
                </a:lnTo>
                <a:lnTo>
                  <a:pt x="411480" y="160019"/>
                </a:lnTo>
                <a:lnTo>
                  <a:pt x="449580" y="135635"/>
                </a:lnTo>
                <a:lnTo>
                  <a:pt x="489204" y="112776"/>
                </a:lnTo>
                <a:lnTo>
                  <a:pt x="528828" y="92964"/>
                </a:lnTo>
                <a:lnTo>
                  <a:pt x="569975" y="73152"/>
                </a:lnTo>
                <a:lnTo>
                  <a:pt x="612648" y="56388"/>
                </a:lnTo>
                <a:lnTo>
                  <a:pt x="701040" y="28956"/>
                </a:lnTo>
                <a:lnTo>
                  <a:pt x="746760" y="18287"/>
                </a:lnTo>
                <a:lnTo>
                  <a:pt x="792479" y="10667"/>
                </a:lnTo>
                <a:lnTo>
                  <a:pt x="838200" y="4571"/>
                </a:lnTo>
                <a:lnTo>
                  <a:pt x="909828" y="0"/>
                </a:lnTo>
                <a:lnTo>
                  <a:pt x="934212" y="0"/>
                </a:lnTo>
                <a:lnTo>
                  <a:pt x="938783" y="1523"/>
                </a:lnTo>
                <a:lnTo>
                  <a:pt x="8055864" y="1523"/>
                </a:lnTo>
                <a:lnTo>
                  <a:pt x="8103108" y="4571"/>
                </a:lnTo>
                <a:lnTo>
                  <a:pt x="8148828" y="10667"/>
                </a:lnTo>
                <a:lnTo>
                  <a:pt x="931163" y="10667"/>
                </a:lnTo>
                <a:lnTo>
                  <a:pt x="931163" y="12191"/>
                </a:lnTo>
                <a:lnTo>
                  <a:pt x="911352" y="12191"/>
                </a:lnTo>
                <a:lnTo>
                  <a:pt x="839724" y="16764"/>
                </a:lnTo>
                <a:lnTo>
                  <a:pt x="794004" y="22860"/>
                </a:lnTo>
                <a:lnTo>
                  <a:pt x="704087" y="41147"/>
                </a:lnTo>
                <a:lnTo>
                  <a:pt x="659891" y="53339"/>
                </a:lnTo>
                <a:lnTo>
                  <a:pt x="617220" y="68580"/>
                </a:lnTo>
                <a:lnTo>
                  <a:pt x="576071" y="85343"/>
                </a:lnTo>
                <a:lnTo>
                  <a:pt x="534924" y="103631"/>
                </a:lnTo>
                <a:lnTo>
                  <a:pt x="495299" y="123443"/>
                </a:lnTo>
                <a:lnTo>
                  <a:pt x="457199" y="146303"/>
                </a:lnTo>
                <a:lnTo>
                  <a:pt x="419099" y="170688"/>
                </a:lnTo>
                <a:lnTo>
                  <a:pt x="382524" y="196595"/>
                </a:lnTo>
                <a:lnTo>
                  <a:pt x="348995" y="222503"/>
                </a:lnTo>
                <a:lnTo>
                  <a:pt x="315468" y="252984"/>
                </a:lnTo>
                <a:lnTo>
                  <a:pt x="283464" y="283464"/>
                </a:lnTo>
                <a:lnTo>
                  <a:pt x="251460" y="315468"/>
                </a:lnTo>
                <a:lnTo>
                  <a:pt x="222503" y="348995"/>
                </a:lnTo>
                <a:lnTo>
                  <a:pt x="196595" y="382523"/>
                </a:lnTo>
                <a:lnTo>
                  <a:pt x="170687" y="419099"/>
                </a:lnTo>
                <a:lnTo>
                  <a:pt x="146303" y="457199"/>
                </a:lnTo>
                <a:lnTo>
                  <a:pt x="123443" y="495299"/>
                </a:lnTo>
                <a:lnTo>
                  <a:pt x="103632" y="534923"/>
                </a:lnTo>
                <a:lnTo>
                  <a:pt x="85343" y="576072"/>
                </a:lnTo>
                <a:lnTo>
                  <a:pt x="68580" y="617219"/>
                </a:lnTo>
                <a:lnTo>
                  <a:pt x="53339" y="661415"/>
                </a:lnTo>
                <a:lnTo>
                  <a:pt x="41147" y="704088"/>
                </a:lnTo>
                <a:lnTo>
                  <a:pt x="32003" y="749807"/>
                </a:lnTo>
                <a:lnTo>
                  <a:pt x="22859" y="794003"/>
                </a:lnTo>
                <a:lnTo>
                  <a:pt x="19811" y="818388"/>
                </a:lnTo>
                <a:lnTo>
                  <a:pt x="16763" y="841248"/>
                </a:lnTo>
                <a:lnTo>
                  <a:pt x="13716" y="886968"/>
                </a:lnTo>
                <a:lnTo>
                  <a:pt x="12191" y="911351"/>
                </a:lnTo>
                <a:lnTo>
                  <a:pt x="12191" y="2720339"/>
                </a:lnTo>
                <a:close/>
              </a:path>
              <a:path w="8935720" h="2720340">
                <a:moveTo>
                  <a:pt x="938783" y="1523"/>
                </a:moveTo>
                <a:lnTo>
                  <a:pt x="934212" y="0"/>
                </a:lnTo>
                <a:lnTo>
                  <a:pt x="937260" y="0"/>
                </a:lnTo>
                <a:lnTo>
                  <a:pt x="938783" y="1523"/>
                </a:lnTo>
                <a:close/>
              </a:path>
              <a:path w="8935720" h="2720340">
                <a:moveTo>
                  <a:pt x="8055864" y="1523"/>
                </a:moveTo>
                <a:lnTo>
                  <a:pt x="938783" y="1523"/>
                </a:lnTo>
                <a:lnTo>
                  <a:pt x="937260" y="0"/>
                </a:lnTo>
                <a:lnTo>
                  <a:pt x="8031480" y="0"/>
                </a:lnTo>
                <a:lnTo>
                  <a:pt x="8055864" y="1523"/>
                </a:lnTo>
                <a:close/>
              </a:path>
              <a:path w="8935720" h="2720340">
                <a:moveTo>
                  <a:pt x="934212" y="12191"/>
                </a:moveTo>
                <a:lnTo>
                  <a:pt x="931163" y="12191"/>
                </a:lnTo>
                <a:lnTo>
                  <a:pt x="931163" y="10667"/>
                </a:lnTo>
                <a:lnTo>
                  <a:pt x="934212" y="12191"/>
                </a:lnTo>
                <a:close/>
              </a:path>
              <a:path w="8935720" h="2720340">
                <a:moveTo>
                  <a:pt x="8935212" y="940307"/>
                </a:moveTo>
                <a:lnTo>
                  <a:pt x="8933688" y="940307"/>
                </a:lnTo>
                <a:lnTo>
                  <a:pt x="8929116" y="935735"/>
                </a:lnTo>
                <a:lnTo>
                  <a:pt x="8929116" y="911351"/>
                </a:lnTo>
                <a:lnTo>
                  <a:pt x="8927592" y="886968"/>
                </a:lnTo>
                <a:lnTo>
                  <a:pt x="8924544" y="841248"/>
                </a:lnTo>
                <a:lnTo>
                  <a:pt x="8918448" y="794003"/>
                </a:lnTo>
                <a:lnTo>
                  <a:pt x="8910828" y="749807"/>
                </a:lnTo>
                <a:lnTo>
                  <a:pt x="8900160" y="704088"/>
                </a:lnTo>
                <a:lnTo>
                  <a:pt x="8887968" y="661415"/>
                </a:lnTo>
                <a:lnTo>
                  <a:pt x="8857488" y="576072"/>
                </a:lnTo>
                <a:lnTo>
                  <a:pt x="8839200" y="534923"/>
                </a:lnTo>
                <a:lnTo>
                  <a:pt x="8817864" y="495299"/>
                </a:lnTo>
                <a:lnTo>
                  <a:pt x="8796528" y="457199"/>
                </a:lnTo>
                <a:lnTo>
                  <a:pt x="8772144" y="419099"/>
                </a:lnTo>
                <a:lnTo>
                  <a:pt x="8746236" y="384048"/>
                </a:lnTo>
                <a:lnTo>
                  <a:pt x="8718804" y="348995"/>
                </a:lnTo>
                <a:lnTo>
                  <a:pt x="8689848" y="315468"/>
                </a:lnTo>
                <a:lnTo>
                  <a:pt x="8659368" y="283464"/>
                </a:lnTo>
                <a:lnTo>
                  <a:pt x="8627364" y="252984"/>
                </a:lnTo>
                <a:lnTo>
                  <a:pt x="8593835" y="224027"/>
                </a:lnTo>
                <a:lnTo>
                  <a:pt x="8558784" y="196595"/>
                </a:lnTo>
                <a:lnTo>
                  <a:pt x="8523732" y="170688"/>
                </a:lnTo>
                <a:lnTo>
                  <a:pt x="8485632" y="146303"/>
                </a:lnTo>
                <a:lnTo>
                  <a:pt x="8447532" y="123443"/>
                </a:lnTo>
                <a:lnTo>
                  <a:pt x="8407908" y="103631"/>
                </a:lnTo>
                <a:lnTo>
                  <a:pt x="8366760" y="85343"/>
                </a:lnTo>
                <a:lnTo>
                  <a:pt x="8324088" y="68580"/>
                </a:lnTo>
                <a:lnTo>
                  <a:pt x="8281416" y="54864"/>
                </a:lnTo>
                <a:lnTo>
                  <a:pt x="8237219" y="41147"/>
                </a:lnTo>
                <a:lnTo>
                  <a:pt x="8147304" y="22860"/>
                </a:lnTo>
                <a:lnTo>
                  <a:pt x="8101584" y="16764"/>
                </a:lnTo>
                <a:lnTo>
                  <a:pt x="8054340" y="13715"/>
                </a:lnTo>
                <a:lnTo>
                  <a:pt x="8031480" y="13715"/>
                </a:lnTo>
                <a:lnTo>
                  <a:pt x="8007096" y="12191"/>
                </a:lnTo>
                <a:lnTo>
                  <a:pt x="934212" y="12191"/>
                </a:lnTo>
                <a:lnTo>
                  <a:pt x="931163" y="10667"/>
                </a:lnTo>
                <a:lnTo>
                  <a:pt x="8148828" y="10667"/>
                </a:lnTo>
                <a:lnTo>
                  <a:pt x="8196072" y="18287"/>
                </a:lnTo>
                <a:lnTo>
                  <a:pt x="8240268" y="28956"/>
                </a:lnTo>
                <a:lnTo>
                  <a:pt x="8328660" y="56388"/>
                </a:lnTo>
                <a:lnTo>
                  <a:pt x="8371332" y="73152"/>
                </a:lnTo>
                <a:lnTo>
                  <a:pt x="8412480" y="92964"/>
                </a:lnTo>
                <a:lnTo>
                  <a:pt x="8452104" y="112776"/>
                </a:lnTo>
                <a:lnTo>
                  <a:pt x="8491728" y="135635"/>
                </a:lnTo>
                <a:lnTo>
                  <a:pt x="8529828" y="160019"/>
                </a:lnTo>
                <a:lnTo>
                  <a:pt x="8566404" y="185927"/>
                </a:lnTo>
                <a:lnTo>
                  <a:pt x="8601456" y="213360"/>
                </a:lnTo>
                <a:lnTo>
                  <a:pt x="8636508" y="242315"/>
                </a:lnTo>
                <a:lnTo>
                  <a:pt x="8668512" y="274319"/>
                </a:lnTo>
                <a:lnTo>
                  <a:pt x="8698992" y="306323"/>
                </a:lnTo>
                <a:lnTo>
                  <a:pt x="8727948" y="339852"/>
                </a:lnTo>
                <a:lnTo>
                  <a:pt x="8756904" y="374903"/>
                </a:lnTo>
                <a:lnTo>
                  <a:pt x="8782812" y="411480"/>
                </a:lnTo>
                <a:lnTo>
                  <a:pt x="8807196" y="449580"/>
                </a:lnTo>
                <a:lnTo>
                  <a:pt x="8828532" y="489203"/>
                </a:lnTo>
                <a:lnTo>
                  <a:pt x="8849868" y="530352"/>
                </a:lnTo>
                <a:lnTo>
                  <a:pt x="8868156" y="571499"/>
                </a:lnTo>
                <a:lnTo>
                  <a:pt x="8884919" y="614172"/>
                </a:lnTo>
                <a:lnTo>
                  <a:pt x="8900160" y="656844"/>
                </a:lnTo>
                <a:lnTo>
                  <a:pt x="8912352" y="701040"/>
                </a:lnTo>
                <a:lnTo>
                  <a:pt x="8923019" y="746760"/>
                </a:lnTo>
                <a:lnTo>
                  <a:pt x="8930640" y="792480"/>
                </a:lnTo>
                <a:lnTo>
                  <a:pt x="8935212" y="827534"/>
                </a:lnTo>
                <a:lnTo>
                  <a:pt x="8935212" y="940307"/>
                </a:lnTo>
                <a:close/>
              </a:path>
              <a:path w="8935720" h="2720340">
                <a:moveTo>
                  <a:pt x="8933688" y="940307"/>
                </a:moveTo>
                <a:lnTo>
                  <a:pt x="8930640" y="940307"/>
                </a:lnTo>
                <a:lnTo>
                  <a:pt x="8929116" y="937260"/>
                </a:lnTo>
                <a:lnTo>
                  <a:pt x="8929116" y="935735"/>
                </a:lnTo>
                <a:lnTo>
                  <a:pt x="8933688" y="940307"/>
                </a:lnTo>
                <a:close/>
              </a:path>
              <a:path w="8935720" h="2720340">
                <a:moveTo>
                  <a:pt x="8935212" y="2720339"/>
                </a:moveTo>
                <a:lnTo>
                  <a:pt x="8929116" y="2720339"/>
                </a:lnTo>
                <a:lnTo>
                  <a:pt x="8929116" y="937260"/>
                </a:lnTo>
                <a:lnTo>
                  <a:pt x="8930640" y="940307"/>
                </a:lnTo>
                <a:lnTo>
                  <a:pt x="8935212" y="940307"/>
                </a:lnTo>
                <a:lnTo>
                  <a:pt x="8935212" y="2720339"/>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665987" y="3886200"/>
            <a:ext cx="8935212" cy="286512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665988" y="3886200"/>
            <a:ext cx="8935720" cy="2865120"/>
          </a:xfrm>
          <a:custGeom>
            <a:avLst/>
            <a:gdLst/>
            <a:ahLst/>
            <a:cxnLst/>
            <a:rect l="l" t="t" r="r" b="b"/>
            <a:pathLst>
              <a:path w="8935720" h="2865120">
                <a:moveTo>
                  <a:pt x="0" y="1926336"/>
                </a:moveTo>
                <a:lnTo>
                  <a:pt x="0" y="0"/>
                </a:lnTo>
                <a:lnTo>
                  <a:pt x="12191" y="0"/>
                </a:lnTo>
                <a:lnTo>
                  <a:pt x="12191" y="1921764"/>
                </a:lnTo>
                <a:lnTo>
                  <a:pt x="7620" y="1921764"/>
                </a:lnTo>
                <a:lnTo>
                  <a:pt x="4572" y="1923288"/>
                </a:lnTo>
                <a:lnTo>
                  <a:pt x="1524" y="1923288"/>
                </a:lnTo>
                <a:lnTo>
                  <a:pt x="0" y="1926336"/>
                </a:lnTo>
                <a:close/>
              </a:path>
              <a:path w="8935720" h="2865120">
                <a:moveTo>
                  <a:pt x="8010144" y="2860548"/>
                </a:moveTo>
                <a:lnTo>
                  <a:pt x="8001000" y="2860548"/>
                </a:lnTo>
                <a:lnTo>
                  <a:pt x="8007096" y="2851404"/>
                </a:lnTo>
                <a:lnTo>
                  <a:pt x="8031480" y="2851404"/>
                </a:lnTo>
                <a:lnTo>
                  <a:pt x="8054340" y="2849880"/>
                </a:lnTo>
                <a:lnTo>
                  <a:pt x="8078724" y="2849880"/>
                </a:lnTo>
                <a:lnTo>
                  <a:pt x="8147304" y="2840736"/>
                </a:lnTo>
                <a:lnTo>
                  <a:pt x="8193024" y="2833116"/>
                </a:lnTo>
                <a:lnTo>
                  <a:pt x="8237219" y="2822448"/>
                </a:lnTo>
                <a:lnTo>
                  <a:pt x="8281416" y="2810255"/>
                </a:lnTo>
                <a:lnTo>
                  <a:pt x="8324088" y="2796539"/>
                </a:lnTo>
                <a:lnTo>
                  <a:pt x="8366760" y="2779776"/>
                </a:lnTo>
                <a:lnTo>
                  <a:pt x="8406384" y="2761488"/>
                </a:lnTo>
                <a:lnTo>
                  <a:pt x="8485632" y="2718816"/>
                </a:lnTo>
                <a:lnTo>
                  <a:pt x="8522208" y="2694432"/>
                </a:lnTo>
                <a:lnTo>
                  <a:pt x="8558784" y="2668523"/>
                </a:lnTo>
                <a:lnTo>
                  <a:pt x="8593835" y="2641092"/>
                </a:lnTo>
                <a:lnTo>
                  <a:pt x="8627364" y="2612136"/>
                </a:lnTo>
                <a:lnTo>
                  <a:pt x="8659368" y="2581655"/>
                </a:lnTo>
                <a:lnTo>
                  <a:pt x="8689848" y="2549652"/>
                </a:lnTo>
                <a:lnTo>
                  <a:pt x="8718804" y="2516123"/>
                </a:lnTo>
                <a:lnTo>
                  <a:pt x="8746236" y="2481071"/>
                </a:lnTo>
                <a:lnTo>
                  <a:pt x="8772144" y="2446020"/>
                </a:lnTo>
                <a:lnTo>
                  <a:pt x="8796528" y="2407920"/>
                </a:lnTo>
                <a:lnTo>
                  <a:pt x="8817864" y="2369820"/>
                </a:lnTo>
                <a:lnTo>
                  <a:pt x="8839200" y="2330196"/>
                </a:lnTo>
                <a:lnTo>
                  <a:pt x="8857488" y="2289048"/>
                </a:lnTo>
                <a:lnTo>
                  <a:pt x="8874252" y="2246376"/>
                </a:lnTo>
                <a:lnTo>
                  <a:pt x="8887968" y="2203704"/>
                </a:lnTo>
                <a:lnTo>
                  <a:pt x="8900160" y="2159507"/>
                </a:lnTo>
                <a:lnTo>
                  <a:pt x="8910828" y="2115312"/>
                </a:lnTo>
                <a:lnTo>
                  <a:pt x="8918448" y="2069592"/>
                </a:lnTo>
                <a:lnTo>
                  <a:pt x="8927592" y="2001012"/>
                </a:lnTo>
                <a:lnTo>
                  <a:pt x="8927592" y="1976628"/>
                </a:lnTo>
                <a:lnTo>
                  <a:pt x="8929116" y="1953768"/>
                </a:lnTo>
                <a:lnTo>
                  <a:pt x="8929116" y="0"/>
                </a:lnTo>
                <a:lnTo>
                  <a:pt x="8935212" y="0"/>
                </a:lnTo>
                <a:lnTo>
                  <a:pt x="8935212" y="2048255"/>
                </a:lnTo>
                <a:lnTo>
                  <a:pt x="8923019" y="2118360"/>
                </a:lnTo>
                <a:lnTo>
                  <a:pt x="8912352" y="2162555"/>
                </a:lnTo>
                <a:lnTo>
                  <a:pt x="8900160" y="2206752"/>
                </a:lnTo>
                <a:lnTo>
                  <a:pt x="8884919" y="2250948"/>
                </a:lnTo>
                <a:lnTo>
                  <a:pt x="8868156" y="2293620"/>
                </a:lnTo>
                <a:lnTo>
                  <a:pt x="8849868" y="2334768"/>
                </a:lnTo>
                <a:lnTo>
                  <a:pt x="8830056" y="2374392"/>
                </a:lnTo>
                <a:lnTo>
                  <a:pt x="8807196" y="2414016"/>
                </a:lnTo>
                <a:lnTo>
                  <a:pt x="8782812" y="2452116"/>
                </a:lnTo>
                <a:lnTo>
                  <a:pt x="8756904" y="2488692"/>
                </a:lnTo>
                <a:lnTo>
                  <a:pt x="8729472" y="2523744"/>
                </a:lnTo>
                <a:lnTo>
                  <a:pt x="8698992" y="2558796"/>
                </a:lnTo>
                <a:lnTo>
                  <a:pt x="8668512" y="2590800"/>
                </a:lnTo>
                <a:lnTo>
                  <a:pt x="8636508" y="2621280"/>
                </a:lnTo>
                <a:lnTo>
                  <a:pt x="8566404" y="2679192"/>
                </a:lnTo>
                <a:lnTo>
                  <a:pt x="8529828" y="2705100"/>
                </a:lnTo>
                <a:lnTo>
                  <a:pt x="8491728" y="2729484"/>
                </a:lnTo>
                <a:lnTo>
                  <a:pt x="8453628" y="2752344"/>
                </a:lnTo>
                <a:lnTo>
                  <a:pt x="8412480" y="2772155"/>
                </a:lnTo>
                <a:lnTo>
                  <a:pt x="8371332" y="2790444"/>
                </a:lnTo>
                <a:lnTo>
                  <a:pt x="8328660" y="2807207"/>
                </a:lnTo>
                <a:lnTo>
                  <a:pt x="8285988" y="2822448"/>
                </a:lnTo>
                <a:lnTo>
                  <a:pt x="8240268" y="2834639"/>
                </a:lnTo>
                <a:lnTo>
                  <a:pt x="8196072" y="2845307"/>
                </a:lnTo>
                <a:lnTo>
                  <a:pt x="8150352" y="2854452"/>
                </a:lnTo>
                <a:lnTo>
                  <a:pt x="8138157" y="2855976"/>
                </a:lnTo>
                <a:lnTo>
                  <a:pt x="8013192" y="2855976"/>
                </a:lnTo>
                <a:lnTo>
                  <a:pt x="8010144" y="2860548"/>
                </a:lnTo>
                <a:close/>
              </a:path>
              <a:path w="8935720" h="2865120">
                <a:moveTo>
                  <a:pt x="12191" y="1927860"/>
                </a:moveTo>
                <a:lnTo>
                  <a:pt x="10668" y="1924812"/>
                </a:lnTo>
                <a:lnTo>
                  <a:pt x="7620" y="1921764"/>
                </a:lnTo>
                <a:lnTo>
                  <a:pt x="12191" y="1921764"/>
                </a:lnTo>
                <a:lnTo>
                  <a:pt x="12191" y="1927860"/>
                </a:lnTo>
                <a:close/>
              </a:path>
              <a:path w="8935720" h="2865120">
                <a:moveTo>
                  <a:pt x="0" y="1930907"/>
                </a:moveTo>
                <a:lnTo>
                  <a:pt x="0" y="1929384"/>
                </a:lnTo>
                <a:lnTo>
                  <a:pt x="12191" y="1927860"/>
                </a:lnTo>
                <a:lnTo>
                  <a:pt x="12191" y="1929384"/>
                </a:lnTo>
                <a:lnTo>
                  <a:pt x="0" y="1930907"/>
                </a:lnTo>
                <a:close/>
              </a:path>
              <a:path w="8935720" h="2865120">
                <a:moveTo>
                  <a:pt x="4572" y="1937004"/>
                </a:moveTo>
                <a:lnTo>
                  <a:pt x="1524" y="1933955"/>
                </a:lnTo>
                <a:lnTo>
                  <a:pt x="0" y="1930907"/>
                </a:lnTo>
                <a:lnTo>
                  <a:pt x="12191" y="1929384"/>
                </a:lnTo>
                <a:lnTo>
                  <a:pt x="12191" y="1932432"/>
                </a:lnTo>
                <a:lnTo>
                  <a:pt x="10668" y="1935480"/>
                </a:lnTo>
                <a:lnTo>
                  <a:pt x="7620" y="1935480"/>
                </a:lnTo>
                <a:lnTo>
                  <a:pt x="4572" y="1937004"/>
                </a:lnTo>
                <a:close/>
              </a:path>
              <a:path w="8935720" h="2865120">
                <a:moveTo>
                  <a:pt x="8007096" y="2865120"/>
                </a:moveTo>
                <a:lnTo>
                  <a:pt x="911352" y="2865120"/>
                </a:lnTo>
                <a:lnTo>
                  <a:pt x="839724" y="2860548"/>
                </a:lnTo>
                <a:lnTo>
                  <a:pt x="792479" y="2854452"/>
                </a:lnTo>
                <a:lnTo>
                  <a:pt x="746760" y="2845307"/>
                </a:lnTo>
                <a:lnTo>
                  <a:pt x="701040" y="2834639"/>
                </a:lnTo>
                <a:lnTo>
                  <a:pt x="656844" y="2822448"/>
                </a:lnTo>
                <a:lnTo>
                  <a:pt x="571499" y="2791968"/>
                </a:lnTo>
                <a:lnTo>
                  <a:pt x="489204" y="2752344"/>
                </a:lnTo>
                <a:lnTo>
                  <a:pt x="449580" y="2729484"/>
                </a:lnTo>
                <a:lnTo>
                  <a:pt x="413004" y="2705100"/>
                </a:lnTo>
                <a:lnTo>
                  <a:pt x="374904" y="2679192"/>
                </a:lnTo>
                <a:lnTo>
                  <a:pt x="339851" y="2651760"/>
                </a:lnTo>
                <a:lnTo>
                  <a:pt x="306324" y="2621280"/>
                </a:lnTo>
                <a:lnTo>
                  <a:pt x="274320" y="2590800"/>
                </a:lnTo>
                <a:lnTo>
                  <a:pt x="242316" y="2558796"/>
                </a:lnTo>
                <a:lnTo>
                  <a:pt x="213360" y="2523744"/>
                </a:lnTo>
                <a:lnTo>
                  <a:pt x="185928" y="2488692"/>
                </a:lnTo>
                <a:lnTo>
                  <a:pt x="160020" y="2452116"/>
                </a:lnTo>
                <a:lnTo>
                  <a:pt x="135636" y="2414016"/>
                </a:lnTo>
                <a:lnTo>
                  <a:pt x="112776" y="2375916"/>
                </a:lnTo>
                <a:lnTo>
                  <a:pt x="91439" y="2334768"/>
                </a:lnTo>
                <a:lnTo>
                  <a:pt x="73151" y="2293620"/>
                </a:lnTo>
                <a:lnTo>
                  <a:pt x="56387" y="2250948"/>
                </a:lnTo>
                <a:lnTo>
                  <a:pt x="42672" y="2208276"/>
                </a:lnTo>
                <a:lnTo>
                  <a:pt x="28955" y="2162555"/>
                </a:lnTo>
                <a:lnTo>
                  <a:pt x="18287" y="2118360"/>
                </a:lnTo>
                <a:lnTo>
                  <a:pt x="10668" y="2072639"/>
                </a:lnTo>
                <a:lnTo>
                  <a:pt x="7620" y="2048255"/>
                </a:lnTo>
                <a:lnTo>
                  <a:pt x="4572" y="2025396"/>
                </a:lnTo>
                <a:lnTo>
                  <a:pt x="2946" y="1999488"/>
                </a:lnTo>
                <a:lnTo>
                  <a:pt x="1428" y="1976628"/>
                </a:lnTo>
                <a:lnTo>
                  <a:pt x="0" y="1953768"/>
                </a:lnTo>
                <a:lnTo>
                  <a:pt x="0" y="1930907"/>
                </a:lnTo>
                <a:lnTo>
                  <a:pt x="1524" y="1933955"/>
                </a:lnTo>
                <a:lnTo>
                  <a:pt x="4572" y="1937004"/>
                </a:lnTo>
                <a:lnTo>
                  <a:pt x="12191" y="1937004"/>
                </a:lnTo>
                <a:lnTo>
                  <a:pt x="12287" y="1953768"/>
                </a:lnTo>
                <a:lnTo>
                  <a:pt x="13817" y="1978152"/>
                </a:lnTo>
                <a:lnTo>
                  <a:pt x="15335" y="2001012"/>
                </a:lnTo>
                <a:lnTo>
                  <a:pt x="16763" y="2023871"/>
                </a:lnTo>
                <a:lnTo>
                  <a:pt x="22859" y="2069592"/>
                </a:lnTo>
                <a:lnTo>
                  <a:pt x="30480" y="2115312"/>
                </a:lnTo>
                <a:lnTo>
                  <a:pt x="41147" y="2159507"/>
                </a:lnTo>
                <a:lnTo>
                  <a:pt x="53339" y="2203704"/>
                </a:lnTo>
                <a:lnTo>
                  <a:pt x="68580" y="2246376"/>
                </a:lnTo>
                <a:lnTo>
                  <a:pt x="85343" y="2289048"/>
                </a:lnTo>
                <a:lnTo>
                  <a:pt x="103632" y="2328671"/>
                </a:lnTo>
                <a:lnTo>
                  <a:pt x="123443" y="2368296"/>
                </a:lnTo>
                <a:lnTo>
                  <a:pt x="146303" y="2407920"/>
                </a:lnTo>
                <a:lnTo>
                  <a:pt x="195072" y="2481071"/>
                </a:lnTo>
                <a:lnTo>
                  <a:pt x="222503" y="2516123"/>
                </a:lnTo>
                <a:lnTo>
                  <a:pt x="251460" y="2549652"/>
                </a:lnTo>
                <a:lnTo>
                  <a:pt x="281939" y="2581655"/>
                </a:lnTo>
                <a:lnTo>
                  <a:pt x="313943" y="2612136"/>
                </a:lnTo>
                <a:lnTo>
                  <a:pt x="347472" y="2641092"/>
                </a:lnTo>
                <a:lnTo>
                  <a:pt x="382524" y="2668523"/>
                </a:lnTo>
                <a:lnTo>
                  <a:pt x="419099" y="2694432"/>
                </a:lnTo>
                <a:lnTo>
                  <a:pt x="457199" y="2718816"/>
                </a:lnTo>
                <a:lnTo>
                  <a:pt x="495299" y="2740152"/>
                </a:lnTo>
                <a:lnTo>
                  <a:pt x="534924" y="2761488"/>
                </a:lnTo>
                <a:lnTo>
                  <a:pt x="576071" y="2779776"/>
                </a:lnTo>
                <a:lnTo>
                  <a:pt x="617220" y="2796539"/>
                </a:lnTo>
                <a:lnTo>
                  <a:pt x="659891" y="2810255"/>
                </a:lnTo>
                <a:lnTo>
                  <a:pt x="704087" y="2822448"/>
                </a:lnTo>
                <a:lnTo>
                  <a:pt x="748283" y="2833116"/>
                </a:lnTo>
                <a:lnTo>
                  <a:pt x="794004" y="2840736"/>
                </a:lnTo>
                <a:lnTo>
                  <a:pt x="816863" y="2845307"/>
                </a:lnTo>
                <a:lnTo>
                  <a:pt x="841248" y="2846832"/>
                </a:lnTo>
                <a:lnTo>
                  <a:pt x="864108" y="2849880"/>
                </a:lnTo>
                <a:lnTo>
                  <a:pt x="886967" y="2851404"/>
                </a:lnTo>
                <a:lnTo>
                  <a:pt x="8005572" y="2851404"/>
                </a:lnTo>
                <a:lnTo>
                  <a:pt x="8002524" y="2852928"/>
                </a:lnTo>
                <a:lnTo>
                  <a:pt x="8001000" y="2854452"/>
                </a:lnTo>
                <a:lnTo>
                  <a:pt x="8001000" y="2860548"/>
                </a:lnTo>
                <a:lnTo>
                  <a:pt x="8010144" y="2860548"/>
                </a:lnTo>
                <a:lnTo>
                  <a:pt x="8007096" y="2865120"/>
                </a:lnTo>
                <a:close/>
              </a:path>
              <a:path w="8935720" h="2865120">
                <a:moveTo>
                  <a:pt x="12191" y="1937004"/>
                </a:moveTo>
                <a:lnTo>
                  <a:pt x="4572" y="1937004"/>
                </a:lnTo>
                <a:lnTo>
                  <a:pt x="7620" y="1935480"/>
                </a:lnTo>
                <a:lnTo>
                  <a:pt x="10668" y="1935480"/>
                </a:lnTo>
                <a:lnTo>
                  <a:pt x="12191" y="1932432"/>
                </a:lnTo>
                <a:lnTo>
                  <a:pt x="12191" y="1937004"/>
                </a:lnTo>
                <a:close/>
              </a:path>
              <a:path w="8935720" h="2865120">
                <a:moveTo>
                  <a:pt x="8001000" y="2860548"/>
                </a:moveTo>
                <a:lnTo>
                  <a:pt x="8001000" y="2854452"/>
                </a:lnTo>
                <a:lnTo>
                  <a:pt x="8002524" y="2852928"/>
                </a:lnTo>
                <a:lnTo>
                  <a:pt x="8005572" y="2851404"/>
                </a:lnTo>
                <a:lnTo>
                  <a:pt x="8007096" y="2851404"/>
                </a:lnTo>
                <a:lnTo>
                  <a:pt x="8001000" y="2860548"/>
                </a:lnTo>
                <a:close/>
              </a:path>
              <a:path w="8935720" h="2865120">
                <a:moveTo>
                  <a:pt x="8007096" y="2865120"/>
                </a:moveTo>
                <a:lnTo>
                  <a:pt x="8013192" y="2855976"/>
                </a:lnTo>
                <a:lnTo>
                  <a:pt x="8013192" y="2862072"/>
                </a:lnTo>
                <a:lnTo>
                  <a:pt x="8010347" y="2864916"/>
                </a:lnTo>
                <a:lnTo>
                  <a:pt x="8007096" y="2865120"/>
                </a:lnTo>
                <a:close/>
              </a:path>
              <a:path w="8935720" h="2865120">
                <a:moveTo>
                  <a:pt x="8010347" y="2864916"/>
                </a:moveTo>
                <a:lnTo>
                  <a:pt x="8013192" y="2862072"/>
                </a:lnTo>
                <a:lnTo>
                  <a:pt x="8013192" y="2855976"/>
                </a:lnTo>
                <a:lnTo>
                  <a:pt x="8138157" y="2855976"/>
                </a:lnTo>
                <a:lnTo>
                  <a:pt x="8125968" y="2857500"/>
                </a:lnTo>
                <a:lnTo>
                  <a:pt x="8103108" y="2859023"/>
                </a:lnTo>
                <a:lnTo>
                  <a:pt x="8078724" y="2862072"/>
                </a:lnTo>
                <a:lnTo>
                  <a:pt x="8055864" y="2863596"/>
                </a:lnTo>
                <a:lnTo>
                  <a:pt x="8031480" y="2863596"/>
                </a:lnTo>
                <a:lnTo>
                  <a:pt x="8010347" y="2864916"/>
                </a:lnTo>
                <a:close/>
              </a:path>
              <a:path w="8935720" h="2865120">
                <a:moveTo>
                  <a:pt x="8010144" y="2865120"/>
                </a:moveTo>
                <a:lnTo>
                  <a:pt x="8007096" y="2865120"/>
                </a:lnTo>
                <a:lnTo>
                  <a:pt x="8010347" y="2864916"/>
                </a:lnTo>
                <a:lnTo>
                  <a:pt x="8010144" y="286512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8" name="object 8"/>
          <p:cNvSpPr txBox="1"/>
          <p:nvPr/>
        </p:nvSpPr>
        <p:spPr>
          <a:xfrm>
            <a:off x="1187323" y="1848783"/>
            <a:ext cx="7893050" cy="4074833"/>
          </a:xfrm>
          <a:prstGeom prst="rect">
            <a:avLst/>
          </a:prstGeom>
        </p:spPr>
        <p:txBody>
          <a:bodyPr vert="horz" wrap="square" lIns="0" tIns="12065" rIns="0" bIns="0" rtlCol="0">
            <a:spAutoFit/>
          </a:bodyPr>
          <a:lstStyle/>
          <a:p>
            <a:pPr marL="457200" indent="-457200">
              <a:buAutoNum type="arabicPeriod"/>
            </a:pPr>
            <a:r>
              <a:rPr lang="en-US" sz="2400" b="1" dirty="0">
                <a:latin typeface="Times New Roman" pitchFamily="18" charset="0"/>
                <a:cs typeface="Times New Roman" pitchFamily="18" charset="0"/>
              </a:rPr>
              <a:t>Which of the following is true about solar energy?</a:t>
            </a:r>
          </a:p>
          <a:p>
            <a:pPr marL="342900" indent="-342900">
              <a:buFont typeface="Arial" pitchFamily="34" charset="0"/>
              <a:buChar char="•"/>
            </a:pPr>
            <a:r>
              <a:rPr lang="en-US" sz="2400" b="1" dirty="0">
                <a:latin typeface="Times New Roman" pitchFamily="18" charset="0"/>
                <a:cs typeface="Times New Roman" pitchFamily="18" charset="0"/>
              </a:rPr>
              <a:t>It is becoming cheaper to produce electricity</a:t>
            </a:r>
          </a:p>
          <a:p>
            <a:pPr marL="342900" indent="-342900">
              <a:buFont typeface="Arial" pitchFamily="34" charset="0"/>
              <a:buChar char="•"/>
            </a:pPr>
            <a:r>
              <a:rPr lang="en-US" sz="2400" dirty="0">
                <a:latin typeface="Times New Roman" pitchFamily="18" charset="0"/>
                <a:cs typeface="Times New Roman" pitchFamily="18" charset="0"/>
              </a:rPr>
              <a:t>Solar energy can currently replace all of the energy created by fossil fuels</a:t>
            </a:r>
          </a:p>
          <a:p>
            <a:pPr marL="342900" indent="-342900">
              <a:buFont typeface="Arial" pitchFamily="34" charset="0"/>
              <a:buChar char="•"/>
            </a:pPr>
            <a:r>
              <a:rPr lang="en-US" sz="2400" dirty="0">
                <a:latin typeface="Times New Roman" pitchFamily="18" charset="0"/>
                <a:cs typeface="Times New Roman" pitchFamily="18" charset="0"/>
              </a:rPr>
              <a:t>Most solar panels convert more than 25% of the light that strikes them</a:t>
            </a:r>
          </a:p>
          <a:p>
            <a:pPr marL="342900" indent="-342900">
              <a:buFont typeface="Arial" pitchFamily="34" charset="0"/>
              <a:buChar char="•"/>
            </a:pPr>
            <a:r>
              <a:rPr lang="en-US" sz="2400" dirty="0">
                <a:latin typeface="Times New Roman" pitchFamily="18" charset="0"/>
                <a:cs typeface="Times New Roman" pitchFamily="18" charset="0"/>
              </a:rPr>
              <a:t>None of the above</a:t>
            </a:r>
          </a:p>
          <a:p>
            <a:pPr marL="342900" indent="-342900">
              <a:buFont typeface="Arial" pitchFamily="34" charset="0"/>
              <a:buChar char="•"/>
            </a:pP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2. </a:t>
            </a:r>
            <a:r>
              <a:rPr lang="en-US" sz="2400" dirty="0">
                <a:latin typeface="Times New Roman" pitchFamily="18" charset="0"/>
                <a:cs typeface="Times New Roman" pitchFamily="18" charset="0"/>
              </a:rPr>
              <a:t>Solar power is considered a renewable energy source.</a:t>
            </a:r>
            <a:endParaRPr lang="en-US" sz="2400" b="1" dirty="0">
              <a:latin typeface="Times New Roman" pitchFamily="18" charset="0"/>
              <a:cs typeface="Times New Roman" pitchFamily="18" charset="0"/>
            </a:endParaRPr>
          </a:p>
          <a:p>
            <a:pPr marL="342900" indent="-342900">
              <a:buFont typeface="Arial" pitchFamily="34" charset="0"/>
              <a:buChar char="•"/>
            </a:pPr>
            <a:r>
              <a:rPr lang="en-US" sz="2400" b="1" dirty="0">
                <a:latin typeface="Times New Roman" pitchFamily="18" charset="0"/>
                <a:cs typeface="Times New Roman" pitchFamily="18" charset="0"/>
              </a:rPr>
              <a:t>True</a:t>
            </a:r>
          </a:p>
          <a:p>
            <a:pPr marL="342900" indent="-342900">
              <a:buFont typeface="Arial" pitchFamily="34" charset="0"/>
              <a:buChar char="•"/>
            </a:pPr>
            <a:r>
              <a:rPr lang="en-US" sz="2400" dirty="0">
                <a:latin typeface="Times New Roman" pitchFamily="18" charset="0"/>
                <a:cs typeface="Times New Roman" pitchFamily="18" charset="0"/>
              </a:rPr>
              <a:t>false</a:t>
            </a:r>
          </a:p>
        </p:txBody>
      </p:sp>
      <p:pic>
        <p:nvPicPr>
          <p:cNvPr id="11" name="Picture 5" descr="C:\Users\Sumit\Desktop\download.png"/>
          <p:cNvPicPr>
            <a:picLocks noChangeAspect="1" noChangeArrowheads="1"/>
          </p:cNvPicPr>
          <p:nvPr/>
        </p:nvPicPr>
        <p:blipFill>
          <a:blip r:embed="rId5"/>
          <a:srcRect/>
          <a:stretch>
            <a:fillRect/>
          </a:stretch>
        </p:blipFill>
        <p:spPr bwMode="auto">
          <a:xfrm>
            <a:off x="533400" y="304800"/>
            <a:ext cx="1143000" cy="838200"/>
          </a:xfrm>
          <a:prstGeom prst="rect">
            <a:avLst/>
          </a:prstGeom>
          <a:noFill/>
        </p:spPr>
      </p:pic>
      <p:sp>
        <p:nvSpPr>
          <p:cNvPr id="10" name="Footer Placeholder 9">
            <a:extLst>
              <a:ext uri="{FF2B5EF4-FFF2-40B4-BE49-F238E27FC236}">
                <a16:creationId xmlns:a16="http://schemas.microsoft.com/office/drawing/2014/main" id="{5D8C638F-9560-88EF-F54E-6B4D1BB405A4}"/>
              </a:ext>
            </a:extLst>
          </p:cNvPr>
          <p:cNvSpPr>
            <a:spLocks noGrp="1"/>
          </p:cNvSpPr>
          <p:nvPr>
            <p:ph type="ftr" sz="quarter" idx="5"/>
          </p:nvPr>
        </p:nvSpPr>
        <p:spPr/>
        <p:txBody>
          <a:bodyPr/>
          <a:lstStyle/>
          <a:p>
            <a:pPr marL="12700">
              <a:lnSpc>
                <a:spcPts val="1240"/>
              </a:lnSpc>
            </a:pPr>
            <a:r>
              <a:rPr lang="en-US" dirty="0"/>
              <a:t>Vikas Kumar                          RER(KOE-074)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9008" y="545032"/>
            <a:ext cx="2268855" cy="482600"/>
          </a:xfrm>
          <a:prstGeom prst="rect">
            <a:avLst/>
          </a:prstGeom>
        </p:spPr>
        <p:txBody>
          <a:bodyPr vert="horz" wrap="square" lIns="0" tIns="12700" rIns="0" bIns="0" rtlCol="0">
            <a:spAutoFit/>
          </a:bodyPr>
          <a:lstStyle/>
          <a:p>
            <a:pPr marL="12700">
              <a:lnSpc>
                <a:spcPct val="100000"/>
              </a:lnSpc>
              <a:spcBef>
                <a:spcPts val="100"/>
              </a:spcBef>
            </a:pPr>
            <a:r>
              <a:rPr spc="-60" dirty="0">
                <a:latin typeface="Times New Roman" pitchFamily="18" charset="0"/>
                <a:cs typeface="Times New Roman" pitchFamily="18" charset="0"/>
              </a:rPr>
              <a:t>DAILY</a:t>
            </a:r>
            <a:r>
              <a:rPr spc="-220" dirty="0">
                <a:latin typeface="Times New Roman" pitchFamily="18" charset="0"/>
                <a:cs typeface="Times New Roman" pitchFamily="18" charset="0"/>
              </a:rPr>
              <a:t> </a:t>
            </a:r>
            <a:r>
              <a:rPr spc="-5" dirty="0">
                <a:latin typeface="Times New Roman" pitchFamily="18" charset="0"/>
                <a:cs typeface="Times New Roman" pitchFamily="18" charset="0"/>
              </a:rPr>
              <a:t>QUIZ</a:t>
            </a:r>
          </a:p>
        </p:txBody>
      </p:sp>
      <p:sp>
        <p:nvSpPr>
          <p:cNvPr id="3" name="object 3"/>
          <p:cNvSpPr/>
          <p:nvPr/>
        </p:nvSpPr>
        <p:spPr>
          <a:xfrm>
            <a:off x="457200" y="457200"/>
            <a:ext cx="8345151"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685800" y="1295400"/>
            <a:ext cx="8935211" cy="2720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665988" y="1165860"/>
            <a:ext cx="8935720" cy="2720340"/>
          </a:xfrm>
          <a:custGeom>
            <a:avLst/>
            <a:gdLst/>
            <a:ahLst/>
            <a:cxnLst/>
            <a:rect l="l" t="t" r="r" b="b"/>
            <a:pathLst>
              <a:path w="8935720" h="2720340">
                <a:moveTo>
                  <a:pt x="12191" y="2720339"/>
                </a:moveTo>
                <a:lnTo>
                  <a:pt x="0" y="2720339"/>
                </a:lnTo>
                <a:lnTo>
                  <a:pt x="0" y="911351"/>
                </a:lnTo>
                <a:lnTo>
                  <a:pt x="1524" y="886968"/>
                </a:lnTo>
                <a:lnTo>
                  <a:pt x="3047" y="864107"/>
                </a:lnTo>
                <a:lnTo>
                  <a:pt x="4572" y="839723"/>
                </a:lnTo>
                <a:lnTo>
                  <a:pt x="7620" y="816864"/>
                </a:lnTo>
                <a:lnTo>
                  <a:pt x="10668" y="792480"/>
                </a:lnTo>
                <a:lnTo>
                  <a:pt x="18287" y="746760"/>
                </a:lnTo>
                <a:lnTo>
                  <a:pt x="28955" y="701040"/>
                </a:lnTo>
                <a:lnTo>
                  <a:pt x="41147" y="656844"/>
                </a:lnTo>
                <a:lnTo>
                  <a:pt x="56387" y="614172"/>
                </a:lnTo>
                <a:lnTo>
                  <a:pt x="73151" y="571499"/>
                </a:lnTo>
                <a:lnTo>
                  <a:pt x="91439" y="530352"/>
                </a:lnTo>
                <a:lnTo>
                  <a:pt x="112776" y="489203"/>
                </a:lnTo>
                <a:lnTo>
                  <a:pt x="135636" y="451103"/>
                </a:lnTo>
                <a:lnTo>
                  <a:pt x="160020" y="413003"/>
                </a:lnTo>
                <a:lnTo>
                  <a:pt x="185928" y="376427"/>
                </a:lnTo>
                <a:lnTo>
                  <a:pt x="213360" y="339852"/>
                </a:lnTo>
                <a:lnTo>
                  <a:pt x="242316" y="306323"/>
                </a:lnTo>
                <a:lnTo>
                  <a:pt x="274320" y="274319"/>
                </a:lnTo>
                <a:lnTo>
                  <a:pt x="306324" y="243839"/>
                </a:lnTo>
                <a:lnTo>
                  <a:pt x="339851" y="213360"/>
                </a:lnTo>
                <a:lnTo>
                  <a:pt x="374904" y="185927"/>
                </a:lnTo>
                <a:lnTo>
                  <a:pt x="411480" y="160019"/>
                </a:lnTo>
                <a:lnTo>
                  <a:pt x="449580" y="135635"/>
                </a:lnTo>
                <a:lnTo>
                  <a:pt x="489204" y="112776"/>
                </a:lnTo>
                <a:lnTo>
                  <a:pt x="528828" y="92964"/>
                </a:lnTo>
                <a:lnTo>
                  <a:pt x="569975" y="73152"/>
                </a:lnTo>
                <a:lnTo>
                  <a:pt x="612648" y="56388"/>
                </a:lnTo>
                <a:lnTo>
                  <a:pt x="701040" y="28956"/>
                </a:lnTo>
                <a:lnTo>
                  <a:pt x="746760" y="18287"/>
                </a:lnTo>
                <a:lnTo>
                  <a:pt x="792479" y="10667"/>
                </a:lnTo>
                <a:lnTo>
                  <a:pt x="838200" y="4571"/>
                </a:lnTo>
                <a:lnTo>
                  <a:pt x="909828" y="0"/>
                </a:lnTo>
                <a:lnTo>
                  <a:pt x="934212" y="0"/>
                </a:lnTo>
                <a:lnTo>
                  <a:pt x="938783" y="1523"/>
                </a:lnTo>
                <a:lnTo>
                  <a:pt x="8055864" y="1523"/>
                </a:lnTo>
                <a:lnTo>
                  <a:pt x="8103108" y="4571"/>
                </a:lnTo>
                <a:lnTo>
                  <a:pt x="8148828" y="10667"/>
                </a:lnTo>
                <a:lnTo>
                  <a:pt x="931163" y="10667"/>
                </a:lnTo>
                <a:lnTo>
                  <a:pt x="931163" y="12191"/>
                </a:lnTo>
                <a:lnTo>
                  <a:pt x="911352" y="12191"/>
                </a:lnTo>
                <a:lnTo>
                  <a:pt x="839724" y="16764"/>
                </a:lnTo>
                <a:lnTo>
                  <a:pt x="794004" y="22860"/>
                </a:lnTo>
                <a:lnTo>
                  <a:pt x="704087" y="41147"/>
                </a:lnTo>
                <a:lnTo>
                  <a:pt x="659891" y="53339"/>
                </a:lnTo>
                <a:lnTo>
                  <a:pt x="617220" y="68580"/>
                </a:lnTo>
                <a:lnTo>
                  <a:pt x="576071" y="85343"/>
                </a:lnTo>
                <a:lnTo>
                  <a:pt x="534924" y="103631"/>
                </a:lnTo>
                <a:lnTo>
                  <a:pt x="495299" y="123443"/>
                </a:lnTo>
                <a:lnTo>
                  <a:pt x="457199" y="146303"/>
                </a:lnTo>
                <a:lnTo>
                  <a:pt x="419099" y="170688"/>
                </a:lnTo>
                <a:lnTo>
                  <a:pt x="382524" y="196595"/>
                </a:lnTo>
                <a:lnTo>
                  <a:pt x="348995" y="222503"/>
                </a:lnTo>
                <a:lnTo>
                  <a:pt x="315468" y="252984"/>
                </a:lnTo>
                <a:lnTo>
                  <a:pt x="283464" y="283464"/>
                </a:lnTo>
                <a:lnTo>
                  <a:pt x="251460" y="315468"/>
                </a:lnTo>
                <a:lnTo>
                  <a:pt x="222503" y="348995"/>
                </a:lnTo>
                <a:lnTo>
                  <a:pt x="196595" y="382523"/>
                </a:lnTo>
                <a:lnTo>
                  <a:pt x="170687" y="419099"/>
                </a:lnTo>
                <a:lnTo>
                  <a:pt x="146303" y="457199"/>
                </a:lnTo>
                <a:lnTo>
                  <a:pt x="123443" y="495299"/>
                </a:lnTo>
                <a:lnTo>
                  <a:pt x="103632" y="534923"/>
                </a:lnTo>
                <a:lnTo>
                  <a:pt x="85343" y="576072"/>
                </a:lnTo>
                <a:lnTo>
                  <a:pt x="68580" y="617219"/>
                </a:lnTo>
                <a:lnTo>
                  <a:pt x="53339" y="661415"/>
                </a:lnTo>
                <a:lnTo>
                  <a:pt x="41147" y="704088"/>
                </a:lnTo>
                <a:lnTo>
                  <a:pt x="32003" y="749807"/>
                </a:lnTo>
                <a:lnTo>
                  <a:pt x="22859" y="794003"/>
                </a:lnTo>
                <a:lnTo>
                  <a:pt x="19811" y="818388"/>
                </a:lnTo>
                <a:lnTo>
                  <a:pt x="16763" y="841248"/>
                </a:lnTo>
                <a:lnTo>
                  <a:pt x="13716" y="886968"/>
                </a:lnTo>
                <a:lnTo>
                  <a:pt x="12191" y="911351"/>
                </a:lnTo>
                <a:lnTo>
                  <a:pt x="12191" y="2720339"/>
                </a:lnTo>
                <a:close/>
              </a:path>
              <a:path w="8935720" h="2720340">
                <a:moveTo>
                  <a:pt x="938783" y="1523"/>
                </a:moveTo>
                <a:lnTo>
                  <a:pt x="934212" y="0"/>
                </a:lnTo>
                <a:lnTo>
                  <a:pt x="937260" y="0"/>
                </a:lnTo>
                <a:lnTo>
                  <a:pt x="938783" y="1523"/>
                </a:lnTo>
                <a:close/>
              </a:path>
              <a:path w="8935720" h="2720340">
                <a:moveTo>
                  <a:pt x="8055864" y="1523"/>
                </a:moveTo>
                <a:lnTo>
                  <a:pt x="938783" y="1523"/>
                </a:lnTo>
                <a:lnTo>
                  <a:pt x="937260" y="0"/>
                </a:lnTo>
                <a:lnTo>
                  <a:pt x="8031480" y="0"/>
                </a:lnTo>
                <a:lnTo>
                  <a:pt x="8055864" y="1523"/>
                </a:lnTo>
                <a:close/>
              </a:path>
              <a:path w="8935720" h="2720340">
                <a:moveTo>
                  <a:pt x="934212" y="12191"/>
                </a:moveTo>
                <a:lnTo>
                  <a:pt x="931163" y="12191"/>
                </a:lnTo>
                <a:lnTo>
                  <a:pt x="931163" y="10667"/>
                </a:lnTo>
                <a:lnTo>
                  <a:pt x="934212" y="12191"/>
                </a:lnTo>
                <a:close/>
              </a:path>
              <a:path w="8935720" h="2720340">
                <a:moveTo>
                  <a:pt x="8935212" y="940307"/>
                </a:moveTo>
                <a:lnTo>
                  <a:pt x="8933688" y="940307"/>
                </a:lnTo>
                <a:lnTo>
                  <a:pt x="8929116" y="935735"/>
                </a:lnTo>
                <a:lnTo>
                  <a:pt x="8929116" y="911351"/>
                </a:lnTo>
                <a:lnTo>
                  <a:pt x="8927592" y="886968"/>
                </a:lnTo>
                <a:lnTo>
                  <a:pt x="8924544" y="841248"/>
                </a:lnTo>
                <a:lnTo>
                  <a:pt x="8918448" y="794003"/>
                </a:lnTo>
                <a:lnTo>
                  <a:pt x="8910828" y="749807"/>
                </a:lnTo>
                <a:lnTo>
                  <a:pt x="8900160" y="704088"/>
                </a:lnTo>
                <a:lnTo>
                  <a:pt x="8887968" y="661415"/>
                </a:lnTo>
                <a:lnTo>
                  <a:pt x="8857488" y="576072"/>
                </a:lnTo>
                <a:lnTo>
                  <a:pt x="8839200" y="534923"/>
                </a:lnTo>
                <a:lnTo>
                  <a:pt x="8817864" y="495299"/>
                </a:lnTo>
                <a:lnTo>
                  <a:pt x="8796528" y="457199"/>
                </a:lnTo>
                <a:lnTo>
                  <a:pt x="8772144" y="419099"/>
                </a:lnTo>
                <a:lnTo>
                  <a:pt x="8746236" y="384048"/>
                </a:lnTo>
                <a:lnTo>
                  <a:pt x="8718804" y="348995"/>
                </a:lnTo>
                <a:lnTo>
                  <a:pt x="8689848" y="315468"/>
                </a:lnTo>
                <a:lnTo>
                  <a:pt x="8659368" y="283464"/>
                </a:lnTo>
                <a:lnTo>
                  <a:pt x="8627364" y="252984"/>
                </a:lnTo>
                <a:lnTo>
                  <a:pt x="8593835" y="224027"/>
                </a:lnTo>
                <a:lnTo>
                  <a:pt x="8558784" y="196595"/>
                </a:lnTo>
                <a:lnTo>
                  <a:pt x="8523732" y="170688"/>
                </a:lnTo>
                <a:lnTo>
                  <a:pt x="8485632" y="146303"/>
                </a:lnTo>
                <a:lnTo>
                  <a:pt x="8447532" y="123443"/>
                </a:lnTo>
                <a:lnTo>
                  <a:pt x="8407908" y="103631"/>
                </a:lnTo>
                <a:lnTo>
                  <a:pt x="8366760" y="85343"/>
                </a:lnTo>
                <a:lnTo>
                  <a:pt x="8324088" y="68580"/>
                </a:lnTo>
                <a:lnTo>
                  <a:pt x="8281416" y="54864"/>
                </a:lnTo>
                <a:lnTo>
                  <a:pt x="8237219" y="41147"/>
                </a:lnTo>
                <a:lnTo>
                  <a:pt x="8147304" y="22860"/>
                </a:lnTo>
                <a:lnTo>
                  <a:pt x="8101584" y="16764"/>
                </a:lnTo>
                <a:lnTo>
                  <a:pt x="8054340" y="13715"/>
                </a:lnTo>
                <a:lnTo>
                  <a:pt x="8031480" y="13715"/>
                </a:lnTo>
                <a:lnTo>
                  <a:pt x="8007096" y="12191"/>
                </a:lnTo>
                <a:lnTo>
                  <a:pt x="934212" y="12191"/>
                </a:lnTo>
                <a:lnTo>
                  <a:pt x="931163" y="10667"/>
                </a:lnTo>
                <a:lnTo>
                  <a:pt x="8148828" y="10667"/>
                </a:lnTo>
                <a:lnTo>
                  <a:pt x="8196072" y="18287"/>
                </a:lnTo>
                <a:lnTo>
                  <a:pt x="8240268" y="28956"/>
                </a:lnTo>
                <a:lnTo>
                  <a:pt x="8328660" y="56388"/>
                </a:lnTo>
                <a:lnTo>
                  <a:pt x="8371332" y="73152"/>
                </a:lnTo>
                <a:lnTo>
                  <a:pt x="8412480" y="92964"/>
                </a:lnTo>
                <a:lnTo>
                  <a:pt x="8452104" y="112776"/>
                </a:lnTo>
                <a:lnTo>
                  <a:pt x="8491728" y="135635"/>
                </a:lnTo>
                <a:lnTo>
                  <a:pt x="8529828" y="160019"/>
                </a:lnTo>
                <a:lnTo>
                  <a:pt x="8566404" y="185927"/>
                </a:lnTo>
                <a:lnTo>
                  <a:pt x="8601456" y="213360"/>
                </a:lnTo>
                <a:lnTo>
                  <a:pt x="8636508" y="242315"/>
                </a:lnTo>
                <a:lnTo>
                  <a:pt x="8668512" y="274319"/>
                </a:lnTo>
                <a:lnTo>
                  <a:pt x="8698992" y="306323"/>
                </a:lnTo>
                <a:lnTo>
                  <a:pt x="8727948" y="339852"/>
                </a:lnTo>
                <a:lnTo>
                  <a:pt x="8756904" y="374903"/>
                </a:lnTo>
                <a:lnTo>
                  <a:pt x="8782812" y="411480"/>
                </a:lnTo>
                <a:lnTo>
                  <a:pt x="8807196" y="449580"/>
                </a:lnTo>
                <a:lnTo>
                  <a:pt x="8828532" y="489203"/>
                </a:lnTo>
                <a:lnTo>
                  <a:pt x="8849868" y="530352"/>
                </a:lnTo>
                <a:lnTo>
                  <a:pt x="8868156" y="571499"/>
                </a:lnTo>
                <a:lnTo>
                  <a:pt x="8884919" y="614172"/>
                </a:lnTo>
                <a:lnTo>
                  <a:pt x="8900160" y="656844"/>
                </a:lnTo>
                <a:lnTo>
                  <a:pt x="8912352" y="701040"/>
                </a:lnTo>
                <a:lnTo>
                  <a:pt x="8923019" y="746760"/>
                </a:lnTo>
                <a:lnTo>
                  <a:pt x="8930640" y="792480"/>
                </a:lnTo>
                <a:lnTo>
                  <a:pt x="8935212" y="827534"/>
                </a:lnTo>
                <a:lnTo>
                  <a:pt x="8935212" y="940307"/>
                </a:lnTo>
                <a:close/>
              </a:path>
              <a:path w="8935720" h="2720340">
                <a:moveTo>
                  <a:pt x="8933688" y="940307"/>
                </a:moveTo>
                <a:lnTo>
                  <a:pt x="8930640" y="940307"/>
                </a:lnTo>
                <a:lnTo>
                  <a:pt x="8929116" y="937260"/>
                </a:lnTo>
                <a:lnTo>
                  <a:pt x="8929116" y="935735"/>
                </a:lnTo>
                <a:lnTo>
                  <a:pt x="8933688" y="940307"/>
                </a:lnTo>
                <a:close/>
              </a:path>
              <a:path w="8935720" h="2720340">
                <a:moveTo>
                  <a:pt x="8935212" y="2720339"/>
                </a:moveTo>
                <a:lnTo>
                  <a:pt x="8929116" y="2720339"/>
                </a:lnTo>
                <a:lnTo>
                  <a:pt x="8929116" y="937260"/>
                </a:lnTo>
                <a:lnTo>
                  <a:pt x="8930640" y="940307"/>
                </a:lnTo>
                <a:lnTo>
                  <a:pt x="8935212" y="940307"/>
                </a:lnTo>
                <a:lnTo>
                  <a:pt x="8935212" y="2720339"/>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665987" y="3886200"/>
            <a:ext cx="8935212" cy="286512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665988" y="3886200"/>
            <a:ext cx="8935720" cy="2865120"/>
          </a:xfrm>
          <a:custGeom>
            <a:avLst/>
            <a:gdLst/>
            <a:ahLst/>
            <a:cxnLst/>
            <a:rect l="l" t="t" r="r" b="b"/>
            <a:pathLst>
              <a:path w="8935720" h="2865120">
                <a:moveTo>
                  <a:pt x="0" y="1926336"/>
                </a:moveTo>
                <a:lnTo>
                  <a:pt x="0" y="0"/>
                </a:lnTo>
                <a:lnTo>
                  <a:pt x="12191" y="0"/>
                </a:lnTo>
                <a:lnTo>
                  <a:pt x="12191" y="1921764"/>
                </a:lnTo>
                <a:lnTo>
                  <a:pt x="7620" y="1921764"/>
                </a:lnTo>
                <a:lnTo>
                  <a:pt x="4572" y="1923288"/>
                </a:lnTo>
                <a:lnTo>
                  <a:pt x="1524" y="1923288"/>
                </a:lnTo>
                <a:lnTo>
                  <a:pt x="0" y="1926336"/>
                </a:lnTo>
                <a:close/>
              </a:path>
              <a:path w="8935720" h="2865120">
                <a:moveTo>
                  <a:pt x="8010144" y="2860548"/>
                </a:moveTo>
                <a:lnTo>
                  <a:pt x="8001000" y="2860548"/>
                </a:lnTo>
                <a:lnTo>
                  <a:pt x="8007096" y="2851404"/>
                </a:lnTo>
                <a:lnTo>
                  <a:pt x="8031480" y="2851404"/>
                </a:lnTo>
                <a:lnTo>
                  <a:pt x="8054340" y="2849880"/>
                </a:lnTo>
                <a:lnTo>
                  <a:pt x="8078724" y="2849880"/>
                </a:lnTo>
                <a:lnTo>
                  <a:pt x="8147304" y="2840736"/>
                </a:lnTo>
                <a:lnTo>
                  <a:pt x="8193024" y="2833116"/>
                </a:lnTo>
                <a:lnTo>
                  <a:pt x="8237219" y="2822448"/>
                </a:lnTo>
                <a:lnTo>
                  <a:pt x="8281416" y="2810255"/>
                </a:lnTo>
                <a:lnTo>
                  <a:pt x="8324088" y="2796539"/>
                </a:lnTo>
                <a:lnTo>
                  <a:pt x="8366760" y="2779776"/>
                </a:lnTo>
                <a:lnTo>
                  <a:pt x="8406384" y="2761488"/>
                </a:lnTo>
                <a:lnTo>
                  <a:pt x="8485632" y="2718816"/>
                </a:lnTo>
                <a:lnTo>
                  <a:pt x="8522208" y="2694432"/>
                </a:lnTo>
                <a:lnTo>
                  <a:pt x="8558784" y="2668523"/>
                </a:lnTo>
                <a:lnTo>
                  <a:pt x="8593835" y="2641092"/>
                </a:lnTo>
                <a:lnTo>
                  <a:pt x="8627364" y="2612136"/>
                </a:lnTo>
                <a:lnTo>
                  <a:pt x="8659368" y="2581655"/>
                </a:lnTo>
                <a:lnTo>
                  <a:pt x="8689848" y="2549652"/>
                </a:lnTo>
                <a:lnTo>
                  <a:pt x="8718804" y="2516123"/>
                </a:lnTo>
                <a:lnTo>
                  <a:pt x="8746236" y="2481071"/>
                </a:lnTo>
                <a:lnTo>
                  <a:pt x="8772144" y="2446020"/>
                </a:lnTo>
                <a:lnTo>
                  <a:pt x="8796528" y="2407920"/>
                </a:lnTo>
                <a:lnTo>
                  <a:pt x="8817864" y="2369820"/>
                </a:lnTo>
                <a:lnTo>
                  <a:pt x="8839200" y="2330196"/>
                </a:lnTo>
                <a:lnTo>
                  <a:pt x="8857488" y="2289048"/>
                </a:lnTo>
                <a:lnTo>
                  <a:pt x="8874252" y="2246376"/>
                </a:lnTo>
                <a:lnTo>
                  <a:pt x="8887968" y="2203704"/>
                </a:lnTo>
                <a:lnTo>
                  <a:pt x="8900160" y="2159507"/>
                </a:lnTo>
                <a:lnTo>
                  <a:pt x="8910828" y="2115312"/>
                </a:lnTo>
                <a:lnTo>
                  <a:pt x="8918448" y="2069592"/>
                </a:lnTo>
                <a:lnTo>
                  <a:pt x="8927592" y="2001012"/>
                </a:lnTo>
                <a:lnTo>
                  <a:pt x="8927592" y="1976628"/>
                </a:lnTo>
                <a:lnTo>
                  <a:pt x="8929116" y="1953768"/>
                </a:lnTo>
                <a:lnTo>
                  <a:pt x="8929116" y="0"/>
                </a:lnTo>
                <a:lnTo>
                  <a:pt x="8935212" y="0"/>
                </a:lnTo>
                <a:lnTo>
                  <a:pt x="8935212" y="2048255"/>
                </a:lnTo>
                <a:lnTo>
                  <a:pt x="8923019" y="2118360"/>
                </a:lnTo>
                <a:lnTo>
                  <a:pt x="8912352" y="2162555"/>
                </a:lnTo>
                <a:lnTo>
                  <a:pt x="8900160" y="2206752"/>
                </a:lnTo>
                <a:lnTo>
                  <a:pt x="8884919" y="2250948"/>
                </a:lnTo>
                <a:lnTo>
                  <a:pt x="8868156" y="2293620"/>
                </a:lnTo>
                <a:lnTo>
                  <a:pt x="8849868" y="2334768"/>
                </a:lnTo>
                <a:lnTo>
                  <a:pt x="8830056" y="2374392"/>
                </a:lnTo>
                <a:lnTo>
                  <a:pt x="8807196" y="2414016"/>
                </a:lnTo>
                <a:lnTo>
                  <a:pt x="8782812" y="2452116"/>
                </a:lnTo>
                <a:lnTo>
                  <a:pt x="8756904" y="2488692"/>
                </a:lnTo>
                <a:lnTo>
                  <a:pt x="8729472" y="2523744"/>
                </a:lnTo>
                <a:lnTo>
                  <a:pt x="8698992" y="2558796"/>
                </a:lnTo>
                <a:lnTo>
                  <a:pt x="8668512" y="2590800"/>
                </a:lnTo>
                <a:lnTo>
                  <a:pt x="8636508" y="2621280"/>
                </a:lnTo>
                <a:lnTo>
                  <a:pt x="8566404" y="2679192"/>
                </a:lnTo>
                <a:lnTo>
                  <a:pt x="8529828" y="2705100"/>
                </a:lnTo>
                <a:lnTo>
                  <a:pt x="8491728" y="2729484"/>
                </a:lnTo>
                <a:lnTo>
                  <a:pt x="8453628" y="2752344"/>
                </a:lnTo>
                <a:lnTo>
                  <a:pt x="8412480" y="2772155"/>
                </a:lnTo>
                <a:lnTo>
                  <a:pt x="8371332" y="2790444"/>
                </a:lnTo>
                <a:lnTo>
                  <a:pt x="8328660" y="2807207"/>
                </a:lnTo>
                <a:lnTo>
                  <a:pt x="8285988" y="2822448"/>
                </a:lnTo>
                <a:lnTo>
                  <a:pt x="8240268" y="2834639"/>
                </a:lnTo>
                <a:lnTo>
                  <a:pt x="8196072" y="2845307"/>
                </a:lnTo>
                <a:lnTo>
                  <a:pt x="8150352" y="2854452"/>
                </a:lnTo>
                <a:lnTo>
                  <a:pt x="8138157" y="2855976"/>
                </a:lnTo>
                <a:lnTo>
                  <a:pt x="8013192" y="2855976"/>
                </a:lnTo>
                <a:lnTo>
                  <a:pt x="8010144" y="2860548"/>
                </a:lnTo>
                <a:close/>
              </a:path>
              <a:path w="8935720" h="2865120">
                <a:moveTo>
                  <a:pt x="12191" y="1927860"/>
                </a:moveTo>
                <a:lnTo>
                  <a:pt x="10668" y="1924812"/>
                </a:lnTo>
                <a:lnTo>
                  <a:pt x="7620" y="1921764"/>
                </a:lnTo>
                <a:lnTo>
                  <a:pt x="12191" y="1921764"/>
                </a:lnTo>
                <a:lnTo>
                  <a:pt x="12191" y="1927860"/>
                </a:lnTo>
                <a:close/>
              </a:path>
              <a:path w="8935720" h="2865120">
                <a:moveTo>
                  <a:pt x="0" y="1930907"/>
                </a:moveTo>
                <a:lnTo>
                  <a:pt x="0" y="1929384"/>
                </a:lnTo>
                <a:lnTo>
                  <a:pt x="12191" y="1927860"/>
                </a:lnTo>
                <a:lnTo>
                  <a:pt x="12191" y="1929384"/>
                </a:lnTo>
                <a:lnTo>
                  <a:pt x="0" y="1930907"/>
                </a:lnTo>
                <a:close/>
              </a:path>
              <a:path w="8935720" h="2865120">
                <a:moveTo>
                  <a:pt x="4572" y="1937004"/>
                </a:moveTo>
                <a:lnTo>
                  <a:pt x="1524" y="1933955"/>
                </a:lnTo>
                <a:lnTo>
                  <a:pt x="0" y="1930907"/>
                </a:lnTo>
                <a:lnTo>
                  <a:pt x="12191" y="1929384"/>
                </a:lnTo>
                <a:lnTo>
                  <a:pt x="12191" y="1932432"/>
                </a:lnTo>
                <a:lnTo>
                  <a:pt x="10668" y="1935480"/>
                </a:lnTo>
                <a:lnTo>
                  <a:pt x="7620" y="1935480"/>
                </a:lnTo>
                <a:lnTo>
                  <a:pt x="4572" y="1937004"/>
                </a:lnTo>
                <a:close/>
              </a:path>
              <a:path w="8935720" h="2865120">
                <a:moveTo>
                  <a:pt x="8007096" y="2865120"/>
                </a:moveTo>
                <a:lnTo>
                  <a:pt x="911352" y="2865120"/>
                </a:lnTo>
                <a:lnTo>
                  <a:pt x="839724" y="2860548"/>
                </a:lnTo>
                <a:lnTo>
                  <a:pt x="792479" y="2854452"/>
                </a:lnTo>
                <a:lnTo>
                  <a:pt x="746760" y="2845307"/>
                </a:lnTo>
                <a:lnTo>
                  <a:pt x="701040" y="2834639"/>
                </a:lnTo>
                <a:lnTo>
                  <a:pt x="656844" y="2822448"/>
                </a:lnTo>
                <a:lnTo>
                  <a:pt x="571499" y="2791968"/>
                </a:lnTo>
                <a:lnTo>
                  <a:pt x="489204" y="2752344"/>
                </a:lnTo>
                <a:lnTo>
                  <a:pt x="449580" y="2729484"/>
                </a:lnTo>
                <a:lnTo>
                  <a:pt x="413004" y="2705100"/>
                </a:lnTo>
                <a:lnTo>
                  <a:pt x="374904" y="2679192"/>
                </a:lnTo>
                <a:lnTo>
                  <a:pt x="339851" y="2651760"/>
                </a:lnTo>
                <a:lnTo>
                  <a:pt x="306324" y="2621280"/>
                </a:lnTo>
                <a:lnTo>
                  <a:pt x="274320" y="2590800"/>
                </a:lnTo>
                <a:lnTo>
                  <a:pt x="242316" y="2558796"/>
                </a:lnTo>
                <a:lnTo>
                  <a:pt x="213360" y="2523744"/>
                </a:lnTo>
                <a:lnTo>
                  <a:pt x="185928" y="2488692"/>
                </a:lnTo>
                <a:lnTo>
                  <a:pt x="160020" y="2452116"/>
                </a:lnTo>
                <a:lnTo>
                  <a:pt x="135636" y="2414016"/>
                </a:lnTo>
                <a:lnTo>
                  <a:pt x="112776" y="2375916"/>
                </a:lnTo>
                <a:lnTo>
                  <a:pt x="91439" y="2334768"/>
                </a:lnTo>
                <a:lnTo>
                  <a:pt x="73151" y="2293620"/>
                </a:lnTo>
                <a:lnTo>
                  <a:pt x="56387" y="2250948"/>
                </a:lnTo>
                <a:lnTo>
                  <a:pt x="42672" y="2208276"/>
                </a:lnTo>
                <a:lnTo>
                  <a:pt x="28955" y="2162555"/>
                </a:lnTo>
                <a:lnTo>
                  <a:pt x="18287" y="2118360"/>
                </a:lnTo>
                <a:lnTo>
                  <a:pt x="10668" y="2072639"/>
                </a:lnTo>
                <a:lnTo>
                  <a:pt x="7620" y="2048255"/>
                </a:lnTo>
                <a:lnTo>
                  <a:pt x="4572" y="2025396"/>
                </a:lnTo>
                <a:lnTo>
                  <a:pt x="2946" y="1999488"/>
                </a:lnTo>
                <a:lnTo>
                  <a:pt x="1428" y="1976628"/>
                </a:lnTo>
                <a:lnTo>
                  <a:pt x="0" y="1953768"/>
                </a:lnTo>
                <a:lnTo>
                  <a:pt x="0" y="1930907"/>
                </a:lnTo>
                <a:lnTo>
                  <a:pt x="1524" y="1933955"/>
                </a:lnTo>
                <a:lnTo>
                  <a:pt x="4572" y="1937004"/>
                </a:lnTo>
                <a:lnTo>
                  <a:pt x="12191" y="1937004"/>
                </a:lnTo>
                <a:lnTo>
                  <a:pt x="12287" y="1953768"/>
                </a:lnTo>
                <a:lnTo>
                  <a:pt x="13817" y="1978152"/>
                </a:lnTo>
                <a:lnTo>
                  <a:pt x="15335" y="2001012"/>
                </a:lnTo>
                <a:lnTo>
                  <a:pt x="16763" y="2023871"/>
                </a:lnTo>
                <a:lnTo>
                  <a:pt x="22859" y="2069592"/>
                </a:lnTo>
                <a:lnTo>
                  <a:pt x="30480" y="2115312"/>
                </a:lnTo>
                <a:lnTo>
                  <a:pt x="41147" y="2159507"/>
                </a:lnTo>
                <a:lnTo>
                  <a:pt x="53339" y="2203704"/>
                </a:lnTo>
                <a:lnTo>
                  <a:pt x="68580" y="2246376"/>
                </a:lnTo>
                <a:lnTo>
                  <a:pt x="85343" y="2289048"/>
                </a:lnTo>
                <a:lnTo>
                  <a:pt x="103632" y="2328671"/>
                </a:lnTo>
                <a:lnTo>
                  <a:pt x="123443" y="2368296"/>
                </a:lnTo>
                <a:lnTo>
                  <a:pt x="146303" y="2407920"/>
                </a:lnTo>
                <a:lnTo>
                  <a:pt x="195072" y="2481071"/>
                </a:lnTo>
                <a:lnTo>
                  <a:pt x="222503" y="2516123"/>
                </a:lnTo>
                <a:lnTo>
                  <a:pt x="251460" y="2549652"/>
                </a:lnTo>
                <a:lnTo>
                  <a:pt x="281939" y="2581655"/>
                </a:lnTo>
                <a:lnTo>
                  <a:pt x="313943" y="2612136"/>
                </a:lnTo>
                <a:lnTo>
                  <a:pt x="347472" y="2641092"/>
                </a:lnTo>
                <a:lnTo>
                  <a:pt x="382524" y="2668523"/>
                </a:lnTo>
                <a:lnTo>
                  <a:pt x="419099" y="2694432"/>
                </a:lnTo>
                <a:lnTo>
                  <a:pt x="457199" y="2718816"/>
                </a:lnTo>
                <a:lnTo>
                  <a:pt x="495299" y="2740152"/>
                </a:lnTo>
                <a:lnTo>
                  <a:pt x="534924" y="2761488"/>
                </a:lnTo>
                <a:lnTo>
                  <a:pt x="576071" y="2779776"/>
                </a:lnTo>
                <a:lnTo>
                  <a:pt x="617220" y="2796539"/>
                </a:lnTo>
                <a:lnTo>
                  <a:pt x="659891" y="2810255"/>
                </a:lnTo>
                <a:lnTo>
                  <a:pt x="704087" y="2822448"/>
                </a:lnTo>
                <a:lnTo>
                  <a:pt x="748283" y="2833116"/>
                </a:lnTo>
                <a:lnTo>
                  <a:pt x="794004" y="2840736"/>
                </a:lnTo>
                <a:lnTo>
                  <a:pt x="816863" y="2845307"/>
                </a:lnTo>
                <a:lnTo>
                  <a:pt x="841248" y="2846832"/>
                </a:lnTo>
                <a:lnTo>
                  <a:pt x="864108" y="2849880"/>
                </a:lnTo>
                <a:lnTo>
                  <a:pt x="886967" y="2851404"/>
                </a:lnTo>
                <a:lnTo>
                  <a:pt x="8005572" y="2851404"/>
                </a:lnTo>
                <a:lnTo>
                  <a:pt x="8002524" y="2852928"/>
                </a:lnTo>
                <a:lnTo>
                  <a:pt x="8001000" y="2854452"/>
                </a:lnTo>
                <a:lnTo>
                  <a:pt x="8001000" y="2860548"/>
                </a:lnTo>
                <a:lnTo>
                  <a:pt x="8010144" y="2860548"/>
                </a:lnTo>
                <a:lnTo>
                  <a:pt x="8007096" y="2865120"/>
                </a:lnTo>
                <a:close/>
              </a:path>
              <a:path w="8935720" h="2865120">
                <a:moveTo>
                  <a:pt x="12191" y="1937004"/>
                </a:moveTo>
                <a:lnTo>
                  <a:pt x="4572" y="1937004"/>
                </a:lnTo>
                <a:lnTo>
                  <a:pt x="7620" y="1935480"/>
                </a:lnTo>
                <a:lnTo>
                  <a:pt x="10668" y="1935480"/>
                </a:lnTo>
                <a:lnTo>
                  <a:pt x="12191" y="1932432"/>
                </a:lnTo>
                <a:lnTo>
                  <a:pt x="12191" y="1937004"/>
                </a:lnTo>
                <a:close/>
              </a:path>
              <a:path w="8935720" h="2865120">
                <a:moveTo>
                  <a:pt x="8001000" y="2860548"/>
                </a:moveTo>
                <a:lnTo>
                  <a:pt x="8001000" y="2854452"/>
                </a:lnTo>
                <a:lnTo>
                  <a:pt x="8002524" y="2852928"/>
                </a:lnTo>
                <a:lnTo>
                  <a:pt x="8005572" y="2851404"/>
                </a:lnTo>
                <a:lnTo>
                  <a:pt x="8007096" y="2851404"/>
                </a:lnTo>
                <a:lnTo>
                  <a:pt x="8001000" y="2860548"/>
                </a:lnTo>
                <a:close/>
              </a:path>
              <a:path w="8935720" h="2865120">
                <a:moveTo>
                  <a:pt x="8007096" y="2865120"/>
                </a:moveTo>
                <a:lnTo>
                  <a:pt x="8013192" y="2855976"/>
                </a:lnTo>
                <a:lnTo>
                  <a:pt x="8013192" y="2862072"/>
                </a:lnTo>
                <a:lnTo>
                  <a:pt x="8010347" y="2864916"/>
                </a:lnTo>
                <a:lnTo>
                  <a:pt x="8007096" y="2865120"/>
                </a:lnTo>
                <a:close/>
              </a:path>
              <a:path w="8935720" h="2865120">
                <a:moveTo>
                  <a:pt x="8010347" y="2864916"/>
                </a:moveTo>
                <a:lnTo>
                  <a:pt x="8013192" y="2862072"/>
                </a:lnTo>
                <a:lnTo>
                  <a:pt x="8013192" y="2855976"/>
                </a:lnTo>
                <a:lnTo>
                  <a:pt x="8138157" y="2855976"/>
                </a:lnTo>
                <a:lnTo>
                  <a:pt x="8125968" y="2857500"/>
                </a:lnTo>
                <a:lnTo>
                  <a:pt x="8103108" y="2859023"/>
                </a:lnTo>
                <a:lnTo>
                  <a:pt x="8078724" y="2862072"/>
                </a:lnTo>
                <a:lnTo>
                  <a:pt x="8055864" y="2863596"/>
                </a:lnTo>
                <a:lnTo>
                  <a:pt x="8031480" y="2863596"/>
                </a:lnTo>
                <a:lnTo>
                  <a:pt x="8010347" y="2864916"/>
                </a:lnTo>
                <a:close/>
              </a:path>
              <a:path w="8935720" h="2865120">
                <a:moveTo>
                  <a:pt x="8010144" y="2865120"/>
                </a:moveTo>
                <a:lnTo>
                  <a:pt x="8007096" y="2865120"/>
                </a:lnTo>
                <a:lnTo>
                  <a:pt x="8010347" y="2864916"/>
                </a:lnTo>
                <a:lnTo>
                  <a:pt x="8010144" y="286512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8" name="object 8"/>
          <p:cNvSpPr txBox="1"/>
          <p:nvPr/>
        </p:nvSpPr>
        <p:spPr>
          <a:xfrm>
            <a:off x="1187323" y="1848783"/>
            <a:ext cx="7893050" cy="4074833"/>
          </a:xfrm>
          <a:prstGeom prst="rect">
            <a:avLst/>
          </a:prstGeom>
        </p:spPr>
        <p:txBody>
          <a:bodyPr vert="horz" wrap="square" lIns="0" tIns="12065" rIns="0" bIns="0" rtlCol="0">
            <a:spAutoFit/>
          </a:bodyPr>
          <a:lstStyle/>
          <a:p>
            <a:r>
              <a:rPr lang="en-US" sz="2400" b="1" dirty="0">
                <a:latin typeface="Times New Roman" pitchFamily="18" charset="0"/>
                <a:cs typeface="Times New Roman" pitchFamily="18" charset="0"/>
              </a:rPr>
              <a:t>3. </a:t>
            </a:r>
            <a:r>
              <a:rPr lang="en-US" sz="2400" dirty="0">
                <a:latin typeface="Times New Roman" pitchFamily="18" charset="0"/>
                <a:cs typeface="Times New Roman" pitchFamily="18" charset="0"/>
              </a:rPr>
              <a:t>Solar power can be used to generate heat or ________</a:t>
            </a:r>
          </a:p>
          <a:p>
            <a:pPr marL="342900" indent="-342900" fontAlgn="t">
              <a:buFont typeface="Arial" pitchFamily="34" charset="0"/>
              <a:buChar char="•"/>
            </a:pPr>
            <a:r>
              <a:rPr lang="en-US" sz="2400" dirty="0">
                <a:latin typeface="Times New Roman" pitchFamily="18" charset="0"/>
                <a:cs typeface="Times New Roman" pitchFamily="18" charset="0"/>
              </a:rPr>
              <a:t>Heat</a:t>
            </a:r>
          </a:p>
          <a:p>
            <a:pPr marL="342900" indent="-342900" fontAlgn="t">
              <a:buFont typeface="Arial" pitchFamily="34" charset="0"/>
              <a:buChar char="•"/>
            </a:pPr>
            <a:r>
              <a:rPr lang="en-US" sz="2400" b="1" dirty="0">
                <a:latin typeface="Times New Roman" pitchFamily="18" charset="0"/>
                <a:cs typeface="Times New Roman" pitchFamily="18" charset="0"/>
              </a:rPr>
              <a:t>Electricit</a:t>
            </a:r>
            <a:r>
              <a:rPr lang="en-US" sz="2400" dirty="0">
                <a:latin typeface="Times New Roman" pitchFamily="18" charset="0"/>
                <a:cs typeface="Times New Roman" pitchFamily="18" charset="0"/>
              </a:rPr>
              <a:t>y</a:t>
            </a:r>
          </a:p>
          <a:p>
            <a:pPr marL="342900" indent="-342900" fontAlgn="t">
              <a:buFont typeface="Arial" pitchFamily="34" charset="0"/>
              <a:buChar char="•"/>
            </a:pPr>
            <a:r>
              <a:rPr lang="en-US" sz="2400" dirty="0">
                <a:latin typeface="Times New Roman" pitchFamily="18" charset="0"/>
                <a:cs typeface="Times New Roman" pitchFamily="18" charset="0"/>
              </a:rPr>
              <a:t>Sunlight</a:t>
            </a:r>
          </a:p>
          <a:p>
            <a:pPr marL="342900" indent="-342900" fontAlgn="t">
              <a:buFont typeface="Arial" pitchFamily="34" charset="0"/>
              <a:buChar char="•"/>
            </a:pPr>
            <a:r>
              <a:rPr lang="en-US" sz="2400" dirty="0">
                <a:latin typeface="Times New Roman" pitchFamily="18" charset="0"/>
                <a:cs typeface="Times New Roman" pitchFamily="18" charset="0"/>
              </a:rPr>
              <a:t>Cold</a:t>
            </a:r>
          </a:p>
          <a:p>
            <a:pPr marL="342900" indent="-342900" fontAlgn="t">
              <a:buFont typeface="Arial" pitchFamily="34" charset="0"/>
              <a:buChar char="•"/>
            </a:pPr>
            <a:endParaRPr lang="en-US" sz="2400" dirty="0">
              <a:latin typeface="Times New Roman" pitchFamily="18" charset="0"/>
              <a:cs typeface="Times New Roman" pitchFamily="18" charset="0"/>
            </a:endParaRPr>
          </a:p>
          <a:p>
            <a:pPr fontAlgn="t"/>
            <a:r>
              <a:rPr lang="en-US" sz="2400" b="1" dirty="0">
                <a:latin typeface="Times New Roman" pitchFamily="18" charset="0"/>
                <a:cs typeface="Times New Roman" pitchFamily="18" charset="0"/>
              </a:rPr>
              <a:t> 4. </a:t>
            </a:r>
            <a:r>
              <a:rPr lang="en-US" sz="2400" dirty="0">
                <a:latin typeface="Times New Roman" pitchFamily="18" charset="0"/>
                <a:cs typeface="Times New Roman" pitchFamily="18" charset="0"/>
              </a:rPr>
              <a:t>Which of the following is another name for solar cells?</a:t>
            </a:r>
          </a:p>
          <a:p>
            <a:pPr marL="342900" indent="-342900" fontAlgn="t">
              <a:buFont typeface="Arial" pitchFamily="34" charset="0"/>
              <a:buChar char="•"/>
            </a:pPr>
            <a:r>
              <a:rPr lang="en-US" sz="2400" dirty="0">
                <a:latin typeface="Times New Roman" pitchFamily="18" charset="0"/>
                <a:cs typeface="Times New Roman" pitchFamily="18" charset="0"/>
              </a:rPr>
              <a:t>Active cells</a:t>
            </a:r>
          </a:p>
          <a:p>
            <a:pPr marL="342900" indent="-342900" fontAlgn="t">
              <a:buFont typeface="Arial" pitchFamily="34" charset="0"/>
              <a:buChar char="•"/>
            </a:pPr>
            <a:r>
              <a:rPr lang="en-US" sz="2400" b="1" dirty="0">
                <a:latin typeface="Times New Roman" pitchFamily="18" charset="0"/>
                <a:cs typeface="Times New Roman" pitchFamily="18" charset="0"/>
              </a:rPr>
              <a:t>PV cells</a:t>
            </a:r>
          </a:p>
          <a:p>
            <a:pPr marL="342900" indent="-342900" fontAlgn="t">
              <a:buFont typeface="Arial" pitchFamily="34" charset="0"/>
              <a:buChar char="•"/>
            </a:pPr>
            <a:r>
              <a:rPr lang="en-US" sz="2400" dirty="0">
                <a:latin typeface="Times New Roman" pitchFamily="18" charset="0"/>
                <a:cs typeface="Times New Roman" pitchFamily="18" charset="0"/>
              </a:rPr>
              <a:t>Voltage cells</a:t>
            </a:r>
          </a:p>
          <a:p>
            <a:pPr marL="342900" indent="-342900" fontAlgn="t">
              <a:buFont typeface="Arial" pitchFamily="34" charset="0"/>
              <a:buChar char="•"/>
            </a:pPr>
            <a:r>
              <a:rPr lang="en-US" sz="2400" dirty="0">
                <a:latin typeface="Times New Roman" pitchFamily="18" charset="0"/>
                <a:cs typeface="Times New Roman" pitchFamily="18" charset="0"/>
              </a:rPr>
              <a:t>Passive cells</a:t>
            </a:r>
          </a:p>
        </p:txBody>
      </p:sp>
      <p:pic>
        <p:nvPicPr>
          <p:cNvPr id="11" name="Picture 5" descr="C:\Users\Sumit\Desktop\download.png"/>
          <p:cNvPicPr>
            <a:picLocks noChangeAspect="1" noChangeArrowheads="1"/>
          </p:cNvPicPr>
          <p:nvPr/>
        </p:nvPicPr>
        <p:blipFill>
          <a:blip r:embed="rId5"/>
          <a:srcRect/>
          <a:stretch>
            <a:fillRect/>
          </a:stretch>
        </p:blipFill>
        <p:spPr bwMode="auto">
          <a:xfrm>
            <a:off x="609600" y="304800"/>
            <a:ext cx="1143000" cy="838200"/>
          </a:xfrm>
          <a:prstGeom prst="rect">
            <a:avLst/>
          </a:prstGeom>
          <a:noFill/>
        </p:spPr>
      </p:pic>
      <p:sp>
        <p:nvSpPr>
          <p:cNvPr id="10" name="Footer Placeholder 9">
            <a:extLst>
              <a:ext uri="{FF2B5EF4-FFF2-40B4-BE49-F238E27FC236}">
                <a16:creationId xmlns:a16="http://schemas.microsoft.com/office/drawing/2014/main" id="{695C73FC-F534-AE8C-ED1A-6BE79393F0CC}"/>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738978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9008" y="545032"/>
            <a:ext cx="2268855" cy="482600"/>
          </a:xfrm>
          <a:prstGeom prst="rect">
            <a:avLst/>
          </a:prstGeom>
        </p:spPr>
        <p:txBody>
          <a:bodyPr vert="horz" wrap="square" lIns="0" tIns="12700" rIns="0" bIns="0" rtlCol="0">
            <a:spAutoFit/>
          </a:bodyPr>
          <a:lstStyle/>
          <a:p>
            <a:pPr marL="12700">
              <a:lnSpc>
                <a:spcPct val="100000"/>
              </a:lnSpc>
              <a:spcBef>
                <a:spcPts val="100"/>
              </a:spcBef>
            </a:pPr>
            <a:r>
              <a:rPr spc="-60" dirty="0">
                <a:latin typeface="Times New Roman" pitchFamily="18" charset="0"/>
                <a:cs typeface="Times New Roman" pitchFamily="18" charset="0"/>
              </a:rPr>
              <a:t>DAILY</a:t>
            </a:r>
            <a:r>
              <a:rPr spc="-220" dirty="0">
                <a:latin typeface="Times New Roman" pitchFamily="18" charset="0"/>
                <a:cs typeface="Times New Roman" pitchFamily="18" charset="0"/>
              </a:rPr>
              <a:t> </a:t>
            </a:r>
            <a:r>
              <a:rPr spc="-5" dirty="0">
                <a:latin typeface="Times New Roman" pitchFamily="18" charset="0"/>
                <a:cs typeface="Times New Roman" pitchFamily="18" charset="0"/>
              </a:rPr>
              <a:t>QUIZ</a:t>
            </a:r>
          </a:p>
        </p:txBody>
      </p:sp>
      <p:sp>
        <p:nvSpPr>
          <p:cNvPr id="3" name="object 3"/>
          <p:cNvSpPr/>
          <p:nvPr/>
        </p:nvSpPr>
        <p:spPr>
          <a:xfrm>
            <a:off x="457200" y="457200"/>
            <a:ext cx="8345151"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685800" y="1447800"/>
            <a:ext cx="8935211" cy="2720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665988" y="1165860"/>
            <a:ext cx="8935720" cy="2720340"/>
          </a:xfrm>
          <a:custGeom>
            <a:avLst/>
            <a:gdLst/>
            <a:ahLst/>
            <a:cxnLst/>
            <a:rect l="l" t="t" r="r" b="b"/>
            <a:pathLst>
              <a:path w="8935720" h="2720340">
                <a:moveTo>
                  <a:pt x="12191" y="2720339"/>
                </a:moveTo>
                <a:lnTo>
                  <a:pt x="0" y="2720339"/>
                </a:lnTo>
                <a:lnTo>
                  <a:pt x="0" y="911351"/>
                </a:lnTo>
                <a:lnTo>
                  <a:pt x="1524" y="886968"/>
                </a:lnTo>
                <a:lnTo>
                  <a:pt x="3047" y="864107"/>
                </a:lnTo>
                <a:lnTo>
                  <a:pt x="4572" y="839723"/>
                </a:lnTo>
                <a:lnTo>
                  <a:pt x="7620" y="816864"/>
                </a:lnTo>
                <a:lnTo>
                  <a:pt x="10668" y="792480"/>
                </a:lnTo>
                <a:lnTo>
                  <a:pt x="18287" y="746760"/>
                </a:lnTo>
                <a:lnTo>
                  <a:pt x="28955" y="701040"/>
                </a:lnTo>
                <a:lnTo>
                  <a:pt x="41147" y="656844"/>
                </a:lnTo>
                <a:lnTo>
                  <a:pt x="56387" y="614172"/>
                </a:lnTo>
                <a:lnTo>
                  <a:pt x="73151" y="571499"/>
                </a:lnTo>
                <a:lnTo>
                  <a:pt x="91439" y="530352"/>
                </a:lnTo>
                <a:lnTo>
                  <a:pt x="112776" y="489203"/>
                </a:lnTo>
                <a:lnTo>
                  <a:pt x="135636" y="451103"/>
                </a:lnTo>
                <a:lnTo>
                  <a:pt x="160020" y="413003"/>
                </a:lnTo>
                <a:lnTo>
                  <a:pt x="185928" y="376427"/>
                </a:lnTo>
                <a:lnTo>
                  <a:pt x="213360" y="339852"/>
                </a:lnTo>
                <a:lnTo>
                  <a:pt x="242316" y="306323"/>
                </a:lnTo>
                <a:lnTo>
                  <a:pt x="274320" y="274319"/>
                </a:lnTo>
                <a:lnTo>
                  <a:pt x="306324" y="243839"/>
                </a:lnTo>
                <a:lnTo>
                  <a:pt x="339851" y="213360"/>
                </a:lnTo>
                <a:lnTo>
                  <a:pt x="374904" y="185927"/>
                </a:lnTo>
                <a:lnTo>
                  <a:pt x="411480" y="160019"/>
                </a:lnTo>
                <a:lnTo>
                  <a:pt x="449580" y="135635"/>
                </a:lnTo>
                <a:lnTo>
                  <a:pt x="489204" y="112776"/>
                </a:lnTo>
                <a:lnTo>
                  <a:pt x="528828" y="92964"/>
                </a:lnTo>
                <a:lnTo>
                  <a:pt x="569975" y="73152"/>
                </a:lnTo>
                <a:lnTo>
                  <a:pt x="612648" y="56388"/>
                </a:lnTo>
                <a:lnTo>
                  <a:pt x="701040" y="28956"/>
                </a:lnTo>
                <a:lnTo>
                  <a:pt x="746760" y="18287"/>
                </a:lnTo>
                <a:lnTo>
                  <a:pt x="792479" y="10667"/>
                </a:lnTo>
                <a:lnTo>
                  <a:pt x="838200" y="4571"/>
                </a:lnTo>
                <a:lnTo>
                  <a:pt x="909828" y="0"/>
                </a:lnTo>
                <a:lnTo>
                  <a:pt x="934212" y="0"/>
                </a:lnTo>
                <a:lnTo>
                  <a:pt x="938783" y="1523"/>
                </a:lnTo>
                <a:lnTo>
                  <a:pt x="8055864" y="1523"/>
                </a:lnTo>
                <a:lnTo>
                  <a:pt x="8103108" y="4571"/>
                </a:lnTo>
                <a:lnTo>
                  <a:pt x="8148828" y="10667"/>
                </a:lnTo>
                <a:lnTo>
                  <a:pt x="931163" y="10667"/>
                </a:lnTo>
                <a:lnTo>
                  <a:pt x="931163" y="12191"/>
                </a:lnTo>
                <a:lnTo>
                  <a:pt x="911352" y="12191"/>
                </a:lnTo>
                <a:lnTo>
                  <a:pt x="839724" y="16764"/>
                </a:lnTo>
                <a:lnTo>
                  <a:pt x="794004" y="22860"/>
                </a:lnTo>
                <a:lnTo>
                  <a:pt x="704087" y="41147"/>
                </a:lnTo>
                <a:lnTo>
                  <a:pt x="659891" y="53339"/>
                </a:lnTo>
                <a:lnTo>
                  <a:pt x="617220" y="68580"/>
                </a:lnTo>
                <a:lnTo>
                  <a:pt x="576071" y="85343"/>
                </a:lnTo>
                <a:lnTo>
                  <a:pt x="534924" y="103631"/>
                </a:lnTo>
                <a:lnTo>
                  <a:pt x="495299" y="123443"/>
                </a:lnTo>
                <a:lnTo>
                  <a:pt x="457199" y="146303"/>
                </a:lnTo>
                <a:lnTo>
                  <a:pt x="419099" y="170688"/>
                </a:lnTo>
                <a:lnTo>
                  <a:pt x="382524" y="196595"/>
                </a:lnTo>
                <a:lnTo>
                  <a:pt x="348995" y="222503"/>
                </a:lnTo>
                <a:lnTo>
                  <a:pt x="315468" y="252984"/>
                </a:lnTo>
                <a:lnTo>
                  <a:pt x="283464" y="283464"/>
                </a:lnTo>
                <a:lnTo>
                  <a:pt x="251460" y="315468"/>
                </a:lnTo>
                <a:lnTo>
                  <a:pt x="222503" y="348995"/>
                </a:lnTo>
                <a:lnTo>
                  <a:pt x="196595" y="382523"/>
                </a:lnTo>
                <a:lnTo>
                  <a:pt x="170687" y="419099"/>
                </a:lnTo>
                <a:lnTo>
                  <a:pt x="146303" y="457199"/>
                </a:lnTo>
                <a:lnTo>
                  <a:pt x="123443" y="495299"/>
                </a:lnTo>
                <a:lnTo>
                  <a:pt x="103632" y="534923"/>
                </a:lnTo>
                <a:lnTo>
                  <a:pt x="85343" y="576072"/>
                </a:lnTo>
                <a:lnTo>
                  <a:pt x="68580" y="617219"/>
                </a:lnTo>
                <a:lnTo>
                  <a:pt x="53339" y="661415"/>
                </a:lnTo>
                <a:lnTo>
                  <a:pt x="41147" y="704088"/>
                </a:lnTo>
                <a:lnTo>
                  <a:pt x="32003" y="749807"/>
                </a:lnTo>
                <a:lnTo>
                  <a:pt x="22859" y="794003"/>
                </a:lnTo>
                <a:lnTo>
                  <a:pt x="19811" y="818388"/>
                </a:lnTo>
                <a:lnTo>
                  <a:pt x="16763" y="841248"/>
                </a:lnTo>
                <a:lnTo>
                  <a:pt x="13716" y="886968"/>
                </a:lnTo>
                <a:lnTo>
                  <a:pt x="12191" y="911351"/>
                </a:lnTo>
                <a:lnTo>
                  <a:pt x="12191" y="2720339"/>
                </a:lnTo>
                <a:close/>
              </a:path>
              <a:path w="8935720" h="2720340">
                <a:moveTo>
                  <a:pt x="938783" y="1523"/>
                </a:moveTo>
                <a:lnTo>
                  <a:pt x="934212" y="0"/>
                </a:lnTo>
                <a:lnTo>
                  <a:pt x="937260" y="0"/>
                </a:lnTo>
                <a:lnTo>
                  <a:pt x="938783" y="1523"/>
                </a:lnTo>
                <a:close/>
              </a:path>
              <a:path w="8935720" h="2720340">
                <a:moveTo>
                  <a:pt x="8055864" y="1523"/>
                </a:moveTo>
                <a:lnTo>
                  <a:pt x="938783" y="1523"/>
                </a:lnTo>
                <a:lnTo>
                  <a:pt x="937260" y="0"/>
                </a:lnTo>
                <a:lnTo>
                  <a:pt x="8031480" y="0"/>
                </a:lnTo>
                <a:lnTo>
                  <a:pt x="8055864" y="1523"/>
                </a:lnTo>
                <a:close/>
              </a:path>
              <a:path w="8935720" h="2720340">
                <a:moveTo>
                  <a:pt x="934212" y="12191"/>
                </a:moveTo>
                <a:lnTo>
                  <a:pt x="931163" y="12191"/>
                </a:lnTo>
                <a:lnTo>
                  <a:pt x="931163" y="10667"/>
                </a:lnTo>
                <a:lnTo>
                  <a:pt x="934212" y="12191"/>
                </a:lnTo>
                <a:close/>
              </a:path>
              <a:path w="8935720" h="2720340">
                <a:moveTo>
                  <a:pt x="8935212" y="940307"/>
                </a:moveTo>
                <a:lnTo>
                  <a:pt x="8933688" y="940307"/>
                </a:lnTo>
                <a:lnTo>
                  <a:pt x="8929116" y="935735"/>
                </a:lnTo>
                <a:lnTo>
                  <a:pt x="8929116" y="911351"/>
                </a:lnTo>
                <a:lnTo>
                  <a:pt x="8927592" y="886968"/>
                </a:lnTo>
                <a:lnTo>
                  <a:pt x="8924544" y="841248"/>
                </a:lnTo>
                <a:lnTo>
                  <a:pt x="8918448" y="794003"/>
                </a:lnTo>
                <a:lnTo>
                  <a:pt x="8910828" y="749807"/>
                </a:lnTo>
                <a:lnTo>
                  <a:pt x="8900160" y="704088"/>
                </a:lnTo>
                <a:lnTo>
                  <a:pt x="8887968" y="661415"/>
                </a:lnTo>
                <a:lnTo>
                  <a:pt x="8857488" y="576072"/>
                </a:lnTo>
                <a:lnTo>
                  <a:pt x="8839200" y="534923"/>
                </a:lnTo>
                <a:lnTo>
                  <a:pt x="8817864" y="495299"/>
                </a:lnTo>
                <a:lnTo>
                  <a:pt x="8796528" y="457199"/>
                </a:lnTo>
                <a:lnTo>
                  <a:pt x="8772144" y="419099"/>
                </a:lnTo>
                <a:lnTo>
                  <a:pt x="8746236" y="384048"/>
                </a:lnTo>
                <a:lnTo>
                  <a:pt x="8718804" y="348995"/>
                </a:lnTo>
                <a:lnTo>
                  <a:pt x="8689848" y="315468"/>
                </a:lnTo>
                <a:lnTo>
                  <a:pt x="8659368" y="283464"/>
                </a:lnTo>
                <a:lnTo>
                  <a:pt x="8627364" y="252984"/>
                </a:lnTo>
                <a:lnTo>
                  <a:pt x="8593835" y="224027"/>
                </a:lnTo>
                <a:lnTo>
                  <a:pt x="8558784" y="196595"/>
                </a:lnTo>
                <a:lnTo>
                  <a:pt x="8523732" y="170688"/>
                </a:lnTo>
                <a:lnTo>
                  <a:pt x="8485632" y="146303"/>
                </a:lnTo>
                <a:lnTo>
                  <a:pt x="8447532" y="123443"/>
                </a:lnTo>
                <a:lnTo>
                  <a:pt x="8407908" y="103631"/>
                </a:lnTo>
                <a:lnTo>
                  <a:pt x="8366760" y="85343"/>
                </a:lnTo>
                <a:lnTo>
                  <a:pt x="8324088" y="68580"/>
                </a:lnTo>
                <a:lnTo>
                  <a:pt x="8281416" y="54864"/>
                </a:lnTo>
                <a:lnTo>
                  <a:pt x="8237219" y="41147"/>
                </a:lnTo>
                <a:lnTo>
                  <a:pt x="8147304" y="22860"/>
                </a:lnTo>
                <a:lnTo>
                  <a:pt x="8101584" y="16764"/>
                </a:lnTo>
                <a:lnTo>
                  <a:pt x="8054340" y="13715"/>
                </a:lnTo>
                <a:lnTo>
                  <a:pt x="8031480" y="13715"/>
                </a:lnTo>
                <a:lnTo>
                  <a:pt x="8007096" y="12191"/>
                </a:lnTo>
                <a:lnTo>
                  <a:pt x="934212" y="12191"/>
                </a:lnTo>
                <a:lnTo>
                  <a:pt x="931163" y="10667"/>
                </a:lnTo>
                <a:lnTo>
                  <a:pt x="8148828" y="10667"/>
                </a:lnTo>
                <a:lnTo>
                  <a:pt x="8196072" y="18287"/>
                </a:lnTo>
                <a:lnTo>
                  <a:pt x="8240268" y="28956"/>
                </a:lnTo>
                <a:lnTo>
                  <a:pt x="8328660" y="56388"/>
                </a:lnTo>
                <a:lnTo>
                  <a:pt x="8371332" y="73152"/>
                </a:lnTo>
                <a:lnTo>
                  <a:pt x="8412480" y="92964"/>
                </a:lnTo>
                <a:lnTo>
                  <a:pt x="8452104" y="112776"/>
                </a:lnTo>
                <a:lnTo>
                  <a:pt x="8491728" y="135635"/>
                </a:lnTo>
                <a:lnTo>
                  <a:pt x="8529828" y="160019"/>
                </a:lnTo>
                <a:lnTo>
                  <a:pt x="8566404" y="185927"/>
                </a:lnTo>
                <a:lnTo>
                  <a:pt x="8601456" y="213360"/>
                </a:lnTo>
                <a:lnTo>
                  <a:pt x="8636508" y="242315"/>
                </a:lnTo>
                <a:lnTo>
                  <a:pt x="8668512" y="274319"/>
                </a:lnTo>
                <a:lnTo>
                  <a:pt x="8698992" y="306323"/>
                </a:lnTo>
                <a:lnTo>
                  <a:pt x="8727948" y="339852"/>
                </a:lnTo>
                <a:lnTo>
                  <a:pt x="8756904" y="374903"/>
                </a:lnTo>
                <a:lnTo>
                  <a:pt x="8782812" y="411480"/>
                </a:lnTo>
                <a:lnTo>
                  <a:pt x="8807196" y="449580"/>
                </a:lnTo>
                <a:lnTo>
                  <a:pt x="8828532" y="489203"/>
                </a:lnTo>
                <a:lnTo>
                  <a:pt x="8849868" y="530352"/>
                </a:lnTo>
                <a:lnTo>
                  <a:pt x="8868156" y="571499"/>
                </a:lnTo>
                <a:lnTo>
                  <a:pt x="8884919" y="614172"/>
                </a:lnTo>
                <a:lnTo>
                  <a:pt x="8900160" y="656844"/>
                </a:lnTo>
                <a:lnTo>
                  <a:pt x="8912352" y="701040"/>
                </a:lnTo>
                <a:lnTo>
                  <a:pt x="8923019" y="746760"/>
                </a:lnTo>
                <a:lnTo>
                  <a:pt x="8930640" y="792480"/>
                </a:lnTo>
                <a:lnTo>
                  <a:pt x="8935212" y="827534"/>
                </a:lnTo>
                <a:lnTo>
                  <a:pt x="8935212" y="940307"/>
                </a:lnTo>
                <a:close/>
              </a:path>
              <a:path w="8935720" h="2720340">
                <a:moveTo>
                  <a:pt x="8933688" y="940307"/>
                </a:moveTo>
                <a:lnTo>
                  <a:pt x="8930640" y="940307"/>
                </a:lnTo>
                <a:lnTo>
                  <a:pt x="8929116" y="937260"/>
                </a:lnTo>
                <a:lnTo>
                  <a:pt x="8929116" y="935735"/>
                </a:lnTo>
                <a:lnTo>
                  <a:pt x="8933688" y="940307"/>
                </a:lnTo>
                <a:close/>
              </a:path>
              <a:path w="8935720" h="2720340">
                <a:moveTo>
                  <a:pt x="8935212" y="2720339"/>
                </a:moveTo>
                <a:lnTo>
                  <a:pt x="8929116" y="2720339"/>
                </a:lnTo>
                <a:lnTo>
                  <a:pt x="8929116" y="937260"/>
                </a:lnTo>
                <a:lnTo>
                  <a:pt x="8930640" y="940307"/>
                </a:lnTo>
                <a:lnTo>
                  <a:pt x="8935212" y="940307"/>
                </a:lnTo>
                <a:lnTo>
                  <a:pt x="8935212" y="2720339"/>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665987" y="3886200"/>
            <a:ext cx="8935212" cy="286512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665988" y="3886200"/>
            <a:ext cx="8935720" cy="2865120"/>
          </a:xfrm>
          <a:custGeom>
            <a:avLst/>
            <a:gdLst/>
            <a:ahLst/>
            <a:cxnLst/>
            <a:rect l="l" t="t" r="r" b="b"/>
            <a:pathLst>
              <a:path w="8935720" h="2865120">
                <a:moveTo>
                  <a:pt x="0" y="1926336"/>
                </a:moveTo>
                <a:lnTo>
                  <a:pt x="0" y="0"/>
                </a:lnTo>
                <a:lnTo>
                  <a:pt x="12191" y="0"/>
                </a:lnTo>
                <a:lnTo>
                  <a:pt x="12191" y="1921764"/>
                </a:lnTo>
                <a:lnTo>
                  <a:pt x="7620" y="1921764"/>
                </a:lnTo>
                <a:lnTo>
                  <a:pt x="4572" y="1923288"/>
                </a:lnTo>
                <a:lnTo>
                  <a:pt x="1524" y="1923288"/>
                </a:lnTo>
                <a:lnTo>
                  <a:pt x="0" y="1926336"/>
                </a:lnTo>
                <a:close/>
              </a:path>
              <a:path w="8935720" h="2865120">
                <a:moveTo>
                  <a:pt x="8010144" y="2860548"/>
                </a:moveTo>
                <a:lnTo>
                  <a:pt x="8001000" y="2860548"/>
                </a:lnTo>
                <a:lnTo>
                  <a:pt x="8007096" y="2851404"/>
                </a:lnTo>
                <a:lnTo>
                  <a:pt x="8031480" y="2851404"/>
                </a:lnTo>
                <a:lnTo>
                  <a:pt x="8054340" y="2849880"/>
                </a:lnTo>
                <a:lnTo>
                  <a:pt x="8078724" y="2849880"/>
                </a:lnTo>
                <a:lnTo>
                  <a:pt x="8147304" y="2840736"/>
                </a:lnTo>
                <a:lnTo>
                  <a:pt x="8193024" y="2833116"/>
                </a:lnTo>
                <a:lnTo>
                  <a:pt x="8237219" y="2822448"/>
                </a:lnTo>
                <a:lnTo>
                  <a:pt x="8281416" y="2810255"/>
                </a:lnTo>
                <a:lnTo>
                  <a:pt x="8324088" y="2796539"/>
                </a:lnTo>
                <a:lnTo>
                  <a:pt x="8366760" y="2779776"/>
                </a:lnTo>
                <a:lnTo>
                  <a:pt x="8406384" y="2761488"/>
                </a:lnTo>
                <a:lnTo>
                  <a:pt x="8485632" y="2718816"/>
                </a:lnTo>
                <a:lnTo>
                  <a:pt x="8522208" y="2694432"/>
                </a:lnTo>
                <a:lnTo>
                  <a:pt x="8558784" y="2668523"/>
                </a:lnTo>
                <a:lnTo>
                  <a:pt x="8593835" y="2641092"/>
                </a:lnTo>
                <a:lnTo>
                  <a:pt x="8627364" y="2612136"/>
                </a:lnTo>
                <a:lnTo>
                  <a:pt x="8659368" y="2581655"/>
                </a:lnTo>
                <a:lnTo>
                  <a:pt x="8689848" y="2549652"/>
                </a:lnTo>
                <a:lnTo>
                  <a:pt x="8718804" y="2516123"/>
                </a:lnTo>
                <a:lnTo>
                  <a:pt x="8746236" y="2481071"/>
                </a:lnTo>
                <a:lnTo>
                  <a:pt x="8772144" y="2446020"/>
                </a:lnTo>
                <a:lnTo>
                  <a:pt x="8796528" y="2407920"/>
                </a:lnTo>
                <a:lnTo>
                  <a:pt x="8817864" y="2369820"/>
                </a:lnTo>
                <a:lnTo>
                  <a:pt x="8839200" y="2330196"/>
                </a:lnTo>
                <a:lnTo>
                  <a:pt x="8857488" y="2289048"/>
                </a:lnTo>
                <a:lnTo>
                  <a:pt x="8874252" y="2246376"/>
                </a:lnTo>
                <a:lnTo>
                  <a:pt x="8887968" y="2203704"/>
                </a:lnTo>
                <a:lnTo>
                  <a:pt x="8900160" y="2159507"/>
                </a:lnTo>
                <a:lnTo>
                  <a:pt x="8910828" y="2115312"/>
                </a:lnTo>
                <a:lnTo>
                  <a:pt x="8918448" y="2069592"/>
                </a:lnTo>
                <a:lnTo>
                  <a:pt x="8927592" y="2001012"/>
                </a:lnTo>
                <a:lnTo>
                  <a:pt x="8927592" y="1976628"/>
                </a:lnTo>
                <a:lnTo>
                  <a:pt x="8929116" y="1953768"/>
                </a:lnTo>
                <a:lnTo>
                  <a:pt x="8929116" y="0"/>
                </a:lnTo>
                <a:lnTo>
                  <a:pt x="8935212" y="0"/>
                </a:lnTo>
                <a:lnTo>
                  <a:pt x="8935212" y="2048255"/>
                </a:lnTo>
                <a:lnTo>
                  <a:pt x="8923019" y="2118360"/>
                </a:lnTo>
                <a:lnTo>
                  <a:pt x="8912352" y="2162555"/>
                </a:lnTo>
                <a:lnTo>
                  <a:pt x="8900160" y="2206752"/>
                </a:lnTo>
                <a:lnTo>
                  <a:pt x="8884919" y="2250948"/>
                </a:lnTo>
                <a:lnTo>
                  <a:pt x="8868156" y="2293620"/>
                </a:lnTo>
                <a:lnTo>
                  <a:pt x="8849868" y="2334768"/>
                </a:lnTo>
                <a:lnTo>
                  <a:pt x="8830056" y="2374392"/>
                </a:lnTo>
                <a:lnTo>
                  <a:pt x="8807196" y="2414016"/>
                </a:lnTo>
                <a:lnTo>
                  <a:pt x="8782812" y="2452116"/>
                </a:lnTo>
                <a:lnTo>
                  <a:pt x="8756904" y="2488692"/>
                </a:lnTo>
                <a:lnTo>
                  <a:pt x="8729472" y="2523744"/>
                </a:lnTo>
                <a:lnTo>
                  <a:pt x="8698992" y="2558796"/>
                </a:lnTo>
                <a:lnTo>
                  <a:pt x="8668512" y="2590800"/>
                </a:lnTo>
                <a:lnTo>
                  <a:pt x="8636508" y="2621280"/>
                </a:lnTo>
                <a:lnTo>
                  <a:pt x="8566404" y="2679192"/>
                </a:lnTo>
                <a:lnTo>
                  <a:pt x="8529828" y="2705100"/>
                </a:lnTo>
                <a:lnTo>
                  <a:pt x="8491728" y="2729484"/>
                </a:lnTo>
                <a:lnTo>
                  <a:pt x="8453628" y="2752344"/>
                </a:lnTo>
                <a:lnTo>
                  <a:pt x="8412480" y="2772155"/>
                </a:lnTo>
                <a:lnTo>
                  <a:pt x="8371332" y="2790444"/>
                </a:lnTo>
                <a:lnTo>
                  <a:pt x="8328660" y="2807207"/>
                </a:lnTo>
                <a:lnTo>
                  <a:pt x="8285988" y="2822448"/>
                </a:lnTo>
                <a:lnTo>
                  <a:pt x="8240268" y="2834639"/>
                </a:lnTo>
                <a:lnTo>
                  <a:pt x="8196072" y="2845307"/>
                </a:lnTo>
                <a:lnTo>
                  <a:pt x="8150352" y="2854452"/>
                </a:lnTo>
                <a:lnTo>
                  <a:pt x="8138157" y="2855976"/>
                </a:lnTo>
                <a:lnTo>
                  <a:pt x="8013192" y="2855976"/>
                </a:lnTo>
                <a:lnTo>
                  <a:pt x="8010144" y="2860548"/>
                </a:lnTo>
                <a:close/>
              </a:path>
              <a:path w="8935720" h="2865120">
                <a:moveTo>
                  <a:pt x="12191" y="1927860"/>
                </a:moveTo>
                <a:lnTo>
                  <a:pt x="10668" y="1924812"/>
                </a:lnTo>
                <a:lnTo>
                  <a:pt x="7620" y="1921764"/>
                </a:lnTo>
                <a:lnTo>
                  <a:pt x="12191" y="1921764"/>
                </a:lnTo>
                <a:lnTo>
                  <a:pt x="12191" y="1927860"/>
                </a:lnTo>
                <a:close/>
              </a:path>
              <a:path w="8935720" h="2865120">
                <a:moveTo>
                  <a:pt x="0" y="1930907"/>
                </a:moveTo>
                <a:lnTo>
                  <a:pt x="0" y="1929384"/>
                </a:lnTo>
                <a:lnTo>
                  <a:pt x="12191" y="1927860"/>
                </a:lnTo>
                <a:lnTo>
                  <a:pt x="12191" y="1929384"/>
                </a:lnTo>
                <a:lnTo>
                  <a:pt x="0" y="1930907"/>
                </a:lnTo>
                <a:close/>
              </a:path>
              <a:path w="8935720" h="2865120">
                <a:moveTo>
                  <a:pt x="4572" y="1937004"/>
                </a:moveTo>
                <a:lnTo>
                  <a:pt x="1524" y="1933955"/>
                </a:lnTo>
                <a:lnTo>
                  <a:pt x="0" y="1930907"/>
                </a:lnTo>
                <a:lnTo>
                  <a:pt x="12191" y="1929384"/>
                </a:lnTo>
                <a:lnTo>
                  <a:pt x="12191" y="1932432"/>
                </a:lnTo>
                <a:lnTo>
                  <a:pt x="10668" y="1935480"/>
                </a:lnTo>
                <a:lnTo>
                  <a:pt x="7620" y="1935480"/>
                </a:lnTo>
                <a:lnTo>
                  <a:pt x="4572" y="1937004"/>
                </a:lnTo>
                <a:close/>
              </a:path>
              <a:path w="8935720" h="2865120">
                <a:moveTo>
                  <a:pt x="8007096" y="2865120"/>
                </a:moveTo>
                <a:lnTo>
                  <a:pt x="911352" y="2865120"/>
                </a:lnTo>
                <a:lnTo>
                  <a:pt x="839724" y="2860548"/>
                </a:lnTo>
                <a:lnTo>
                  <a:pt x="792479" y="2854452"/>
                </a:lnTo>
                <a:lnTo>
                  <a:pt x="746760" y="2845307"/>
                </a:lnTo>
                <a:lnTo>
                  <a:pt x="701040" y="2834639"/>
                </a:lnTo>
                <a:lnTo>
                  <a:pt x="656844" y="2822448"/>
                </a:lnTo>
                <a:lnTo>
                  <a:pt x="571499" y="2791968"/>
                </a:lnTo>
                <a:lnTo>
                  <a:pt x="489204" y="2752344"/>
                </a:lnTo>
                <a:lnTo>
                  <a:pt x="449580" y="2729484"/>
                </a:lnTo>
                <a:lnTo>
                  <a:pt x="413004" y="2705100"/>
                </a:lnTo>
                <a:lnTo>
                  <a:pt x="374904" y="2679192"/>
                </a:lnTo>
                <a:lnTo>
                  <a:pt x="339851" y="2651760"/>
                </a:lnTo>
                <a:lnTo>
                  <a:pt x="306324" y="2621280"/>
                </a:lnTo>
                <a:lnTo>
                  <a:pt x="274320" y="2590800"/>
                </a:lnTo>
                <a:lnTo>
                  <a:pt x="242316" y="2558796"/>
                </a:lnTo>
                <a:lnTo>
                  <a:pt x="213360" y="2523744"/>
                </a:lnTo>
                <a:lnTo>
                  <a:pt x="185928" y="2488692"/>
                </a:lnTo>
                <a:lnTo>
                  <a:pt x="160020" y="2452116"/>
                </a:lnTo>
                <a:lnTo>
                  <a:pt x="135636" y="2414016"/>
                </a:lnTo>
                <a:lnTo>
                  <a:pt x="112776" y="2375916"/>
                </a:lnTo>
                <a:lnTo>
                  <a:pt x="91439" y="2334768"/>
                </a:lnTo>
                <a:lnTo>
                  <a:pt x="73151" y="2293620"/>
                </a:lnTo>
                <a:lnTo>
                  <a:pt x="56387" y="2250948"/>
                </a:lnTo>
                <a:lnTo>
                  <a:pt x="42672" y="2208276"/>
                </a:lnTo>
                <a:lnTo>
                  <a:pt x="28955" y="2162555"/>
                </a:lnTo>
                <a:lnTo>
                  <a:pt x="18287" y="2118360"/>
                </a:lnTo>
                <a:lnTo>
                  <a:pt x="10668" y="2072639"/>
                </a:lnTo>
                <a:lnTo>
                  <a:pt x="7620" y="2048255"/>
                </a:lnTo>
                <a:lnTo>
                  <a:pt x="4572" y="2025396"/>
                </a:lnTo>
                <a:lnTo>
                  <a:pt x="2946" y="1999488"/>
                </a:lnTo>
                <a:lnTo>
                  <a:pt x="1428" y="1976628"/>
                </a:lnTo>
                <a:lnTo>
                  <a:pt x="0" y="1953768"/>
                </a:lnTo>
                <a:lnTo>
                  <a:pt x="0" y="1930907"/>
                </a:lnTo>
                <a:lnTo>
                  <a:pt x="1524" y="1933955"/>
                </a:lnTo>
                <a:lnTo>
                  <a:pt x="4572" y="1937004"/>
                </a:lnTo>
                <a:lnTo>
                  <a:pt x="12191" y="1937004"/>
                </a:lnTo>
                <a:lnTo>
                  <a:pt x="12287" y="1953768"/>
                </a:lnTo>
                <a:lnTo>
                  <a:pt x="13817" y="1978152"/>
                </a:lnTo>
                <a:lnTo>
                  <a:pt x="15335" y="2001012"/>
                </a:lnTo>
                <a:lnTo>
                  <a:pt x="16763" y="2023871"/>
                </a:lnTo>
                <a:lnTo>
                  <a:pt x="22859" y="2069592"/>
                </a:lnTo>
                <a:lnTo>
                  <a:pt x="30480" y="2115312"/>
                </a:lnTo>
                <a:lnTo>
                  <a:pt x="41147" y="2159507"/>
                </a:lnTo>
                <a:lnTo>
                  <a:pt x="53339" y="2203704"/>
                </a:lnTo>
                <a:lnTo>
                  <a:pt x="68580" y="2246376"/>
                </a:lnTo>
                <a:lnTo>
                  <a:pt x="85343" y="2289048"/>
                </a:lnTo>
                <a:lnTo>
                  <a:pt x="103632" y="2328671"/>
                </a:lnTo>
                <a:lnTo>
                  <a:pt x="123443" y="2368296"/>
                </a:lnTo>
                <a:lnTo>
                  <a:pt x="146303" y="2407920"/>
                </a:lnTo>
                <a:lnTo>
                  <a:pt x="195072" y="2481071"/>
                </a:lnTo>
                <a:lnTo>
                  <a:pt x="222503" y="2516123"/>
                </a:lnTo>
                <a:lnTo>
                  <a:pt x="251460" y="2549652"/>
                </a:lnTo>
                <a:lnTo>
                  <a:pt x="281939" y="2581655"/>
                </a:lnTo>
                <a:lnTo>
                  <a:pt x="313943" y="2612136"/>
                </a:lnTo>
                <a:lnTo>
                  <a:pt x="347472" y="2641092"/>
                </a:lnTo>
                <a:lnTo>
                  <a:pt x="382524" y="2668523"/>
                </a:lnTo>
                <a:lnTo>
                  <a:pt x="419099" y="2694432"/>
                </a:lnTo>
                <a:lnTo>
                  <a:pt x="457199" y="2718816"/>
                </a:lnTo>
                <a:lnTo>
                  <a:pt x="495299" y="2740152"/>
                </a:lnTo>
                <a:lnTo>
                  <a:pt x="534924" y="2761488"/>
                </a:lnTo>
                <a:lnTo>
                  <a:pt x="576071" y="2779776"/>
                </a:lnTo>
                <a:lnTo>
                  <a:pt x="617220" y="2796539"/>
                </a:lnTo>
                <a:lnTo>
                  <a:pt x="659891" y="2810255"/>
                </a:lnTo>
                <a:lnTo>
                  <a:pt x="704087" y="2822448"/>
                </a:lnTo>
                <a:lnTo>
                  <a:pt x="748283" y="2833116"/>
                </a:lnTo>
                <a:lnTo>
                  <a:pt x="794004" y="2840736"/>
                </a:lnTo>
                <a:lnTo>
                  <a:pt x="816863" y="2845307"/>
                </a:lnTo>
                <a:lnTo>
                  <a:pt x="841248" y="2846832"/>
                </a:lnTo>
                <a:lnTo>
                  <a:pt x="864108" y="2849880"/>
                </a:lnTo>
                <a:lnTo>
                  <a:pt x="886967" y="2851404"/>
                </a:lnTo>
                <a:lnTo>
                  <a:pt x="8005572" y="2851404"/>
                </a:lnTo>
                <a:lnTo>
                  <a:pt x="8002524" y="2852928"/>
                </a:lnTo>
                <a:lnTo>
                  <a:pt x="8001000" y="2854452"/>
                </a:lnTo>
                <a:lnTo>
                  <a:pt x="8001000" y="2860548"/>
                </a:lnTo>
                <a:lnTo>
                  <a:pt x="8010144" y="2860548"/>
                </a:lnTo>
                <a:lnTo>
                  <a:pt x="8007096" y="2865120"/>
                </a:lnTo>
                <a:close/>
              </a:path>
              <a:path w="8935720" h="2865120">
                <a:moveTo>
                  <a:pt x="12191" y="1937004"/>
                </a:moveTo>
                <a:lnTo>
                  <a:pt x="4572" y="1937004"/>
                </a:lnTo>
                <a:lnTo>
                  <a:pt x="7620" y="1935480"/>
                </a:lnTo>
                <a:lnTo>
                  <a:pt x="10668" y="1935480"/>
                </a:lnTo>
                <a:lnTo>
                  <a:pt x="12191" y="1932432"/>
                </a:lnTo>
                <a:lnTo>
                  <a:pt x="12191" y="1937004"/>
                </a:lnTo>
                <a:close/>
              </a:path>
              <a:path w="8935720" h="2865120">
                <a:moveTo>
                  <a:pt x="8001000" y="2860548"/>
                </a:moveTo>
                <a:lnTo>
                  <a:pt x="8001000" y="2854452"/>
                </a:lnTo>
                <a:lnTo>
                  <a:pt x="8002524" y="2852928"/>
                </a:lnTo>
                <a:lnTo>
                  <a:pt x="8005572" y="2851404"/>
                </a:lnTo>
                <a:lnTo>
                  <a:pt x="8007096" y="2851404"/>
                </a:lnTo>
                <a:lnTo>
                  <a:pt x="8001000" y="2860548"/>
                </a:lnTo>
                <a:close/>
              </a:path>
              <a:path w="8935720" h="2865120">
                <a:moveTo>
                  <a:pt x="8007096" y="2865120"/>
                </a:moveTo>
                <a:lnTo>
                  <a:pt x="8013192" y="2855976"/>
                </a:lnTo>
                <a:lnTo>
                  <a:pt x="8013192" y="2862072"/>
                </a:lnTo>
                <a:lnTo>
                  <a:pt x="8010347" y="2864916"/>
                </a:lnTo>
                <a:lnTo>
                  <a:pt x="8007096" y="2865120"/>
                </a:lnTo>
                <a:close/>
              </a:path>
              <a:path w="8935720" h="2865120">
                <a:moveTo>
                  <a:pt x="8010347" y="2864916"/>
                </a:moveTo>
                <a:lnTo>
                  <a:pt x="8013192" y="2862072"/>
                </a:lnTo>
                <a:lnTo>
                  <a:pt x="8013192" y="2855976"/>
                </a:lnTo>
                <a:lnTo>
                  <a:pt x="8138157" y="2855976"/>
                </a:lnTo>
                <a:lnTo>
                  <a:pt x="8125968" y="2857500"/>
                </a:lnTo>
                <a:lnTo>
                  <a:pt x="8103108" y="2859023"/>
                </a:lnTo>
                <a:lnTo>
                  <a:pt x="8078724" y="2862072"/>
                </a:lnTo>
                <a:lnTo>
                  <a:pt x="8055864" y="2863596"/>
                </a:lnTo>
                <a:lnTo>
                  <a:pt x="8031480" y="2863596"/>
                </a:lnTo>
                <a:lnTo>
                  <a:pt x="8010347" y="2864916"/>
                </a:lnTo>
                <a:close/>
              </a:path>
              <a:path w="8935720" h="2865120">
                <a:moveTo>
                  <a:pt x="8010144" y="2865120"/>
                </a:moveTo>
                <a:lnTo>
                  <a:pt x="8007096" y="2865120"/>
                </a:lnTo>
                <a:lnTo>
                  <a:pt x="8010347" y="2864916"/>
                </a:lnTo>
                <a:lnTo>
                  <a:pt x="8010144" y="286512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8" name="object 8"/>
          <p:cNvSpPr txBox="1"/>
          <p:nvPr/>
        </p:nvSpPr>
        <p:spPr>
          <a:xfrm>
            <a:off x="1187323" y="1848783"/>
            <a:ext cx="7893050" cy="3705502"/>
          </a:xfrm>
          <a:prstGeom prst="rect">
            <a:avLst/>
          </a:prstGeom>
        </p:spPr>
        <p:txBody>
          <a:bodyPr vert="horz" wrap="square" lIns="0" tIns="12065" rIns="0" bIns="0" rtlCol="0">
            <a:spAutoFit/>
          </a:bodyPr>
          <a:lstStyle/>
          <a:p>
            <a:r>
              <a:rPr lang="en-US" sz="2400" b="1" dirty="0">
                <a:latin typeface="Times New Roman" pitchFamily="18" charset="0"/>
                <a:cs typeface="Times New Roman" pitchFamily="18" charset="0"/>
              </a:rPr>
              <a:t>5.  Which of the following is a drawback to using solar cells to produce electricity? </a:t>
            </a:r>
          </a:p>
          <a:p>
            <a:pPr marL="342900" indent="-342900">
              <a:buFont typeface="Arial" pitchFamily="34" charset="0"/>
              <a:buChar char="•"/>
            </a:pPr>
            <a:r>
              <a:rPr lang="en-US" sz="2400" dirty="0">
                <a:latin typeface="Times New Roman" pitchFamily="18" charset="0"/>
                <a:cs typeface="Times New Roman" pitchFamily="18" charset="0"/>
              </a:rPr>
              <a:t>Cost of the cells</a:t>
            </a:r>
          </a:p>
          <a:p>
            <a:pPr marL="342900" indent="-342900">
              <a:buFont typeface="Arial" pitchFamily="34" charset="0"/>
              <a:buChar char="•"/>
            </a:pPr>
            <a:r>
              <a:rPr lang="en-US" sz="2400" dirty="0">
                <a:latin typeface="Times New Roman" pitchFamily="18" charset="0"/>
                <a:cs typeface="Times New Roman" pitchFamily="18" charset="0"/>
              </a:rPr>
              <a:t>It takes a lot of cells to produce energy</a:t>
            </a:r>
          </a:p>
          <a:p>
            <a:pPr marL="342900" indent="-342900">
              <a:buFont typeface="Arial" pitchFamily="34" charset="0"/>
              <a:buChar char="•"/>
            </a:pPr>
            <a:r>
              <a:rPr lang="en-US" sz="2400" dirty="0">
                <a:latin typeface="Times New Roman" pitchFamily="18" charset="0"/>
                <a:cs typeface="Times New Roman" pitchFamily="18" charset="0"/>
              </a:rPr>
              <a:t>It is dependent on the weather</a:t>
            </a:r>
          </a:p>
          <a:p>
            <a:pPr marL="342900" indent="-342900">
              <a:buFont typeface="Arial" pitchFamily="34" charset="0"/>
              <a:buChar char="•"/>
            </a:pPr>
            <a:r>
              <a:rPr lang="en-US" sz="2400" b="1" dirty="0">
                <a:latin typeface="Times New Roman" pitchFamily="18" charset="0"/>
                <a:cs typeface="Times New Roman" pitchFamily="18" charset="0"/>
              </a:rPr>
              <a:t>All of the above</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6. Solar energy is a __________ energy resource.</a:t>
            </a:r>
          </a:p>
          <a:p>
            <a:pPr marL="342900" indent="-342900" fontAlgn="t">
              <a:buFont typeface="Arial" pitchFamily="34" charset="0"/>
              <a:buChar char="•"/>
            </a:pPr>
            <a:r>
              <a:rPr lang="en-US" sz="2400" b="1" dirty="0">
                <a:latin typeface="Times New Roman" pitchFamily="18" charset="0"/>
                <a:cs typeface="Times New Roman" pitchFamily="18" charset="0"/>
              </a:rPr>
              <a:t>Renewable</a:t>
            </a:r>
          </a:p>
          <a:p>
            <a:pPr marL="342900" indent="-342900" fontAlgn="t">
              <a:buFont typeface="Arial" pitchFamily="34" charset="0"/>
              <a:buChar char="•"/>
            </a:pPr>
            <a:r>
              <a:rPr lang="en-US" sz="2400" dirty="0">
                <a:latin typeface="Times New Roman" pitchFamily="18" charset="0"/>
                <a:cs typeface="Times New Roman" pitchFamily="18" charset="0"/>
              </a:rPr>
              <a:t>Nonrenewable</a:t>
            </a:r>
          </a:p>
        </p:txBody>
      </p:sp>
      <p:pic>
        <p:nvPicPr>
          <p:cNvPr id="11" name="Picture 5" descr="C:\Users\Sumit\Desktop\download.png"/>
          <p:cNvPicPr>
            <a:picLocks noChangeAspect="1" noChangeArrowheads="1"/>
          </p:cNvPicPr>
          <p:nvPr/>
        </p:nvPicPr>
        <p:blipFill>
          <a:blip r:embed="rId5"/>
          <a:srcRect/>
          <a:stretch>
            <a:fillRect/>
          </a:stretch>
        </p:blipFill>
        <p:spPr bwMode="auto">
          <a:xfrm>
            <a:off x="609600" y="304800"/>
            <a:ext cx="1143000" cy="838200"/>
          </a:xfrm>
          <a:prstGeom prst="rect">
            <a:avLst/>
          </a:prstGeom>
          <a:noFill/>
        </p:spPr>
      </p:pic>
      <p:sp>
        <p:nvSpPr>
          <p:cNvPr id="10" name="Footer Placeholder 9">
            <a:extLst>
              <a:ext uri="{FF2B5EF4-FFF2-40B4-BE49-F238E27FC236}">
                <a16:creationId xmlns:a16="http://schemas.microsoft.com/office/drawing/2014/main" id="{4182EFEB-7A7D-7C8A-913C-5D9CA7329F2C}"/>
              </a:ext>
            </a:extLst>
          </p:cNvPr>
          <p:cNvSpPr>
            <a:spLocks noGrp="1"/>
          </p:cNvSpPr>
          <p:nvPr>
            <p:ph type="ftr" sz="quarter" idx="5"/>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7389782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1760220" y="381000"/>
            <a:ext cx="8214360" cy="74168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US" sz="2800" dirty="0">
                <a:latin typeface="Cambria" pitchFamily="18" charset="0"/>
              </a:rPr>
              <a:t>GLOSSARY QUESTIONS</a:t>
            </a:r>
          </a:p>
        </p:txBody>
      </p:sp>
      <p:pic>
        <p:nvPicPr>
          <p:cNvPr id="5" name="Picture 2" descr="C:\Users\Sumit\Desktop\download.png"/>
          <p:cNvPicPr>
            <a:picLocks noChangeAspect="1" noChangeArrowheads="1"/>
          </p:cNvPicPr>
          <p:nvPr/>
        </p:nvPicPr>
        <p:blipFill>
          <a:blip r:embed="rId2"/>
          <a:srcRect/>
          <a:stretch>
            <a:fillRect/>
          </a:stretch>
        </p:blipFill>
        <p:spPr bwMode="auto">
          <a:xfrm>
            <a:off x="83820" y="86360"/>
            <a:ext cx="1592580" cy="1036320"/>
          </a:xfrm>
          <a:prstGeom prst="rect">
            <a:avLst/>
          </a:prstGeom>
          <a:noFill/>
        </p:spPr>
      </p:pic>
      <p:sp>
        <p:nvSpPr>
          <p:cNvPr id="8" name="Rectangle 7"/>
          <p:cNvSpPr/>
          <p:nvPr/>
        </p:nvSpPr>
        <p:spPr>
          <a:xfrm>
            <a:off x="1173480" y="1554480"/>
            <a:ext cx="7459980" cy="3980862"/>
          </a:xfrm>
          <a:prstGeom prst="rect">
            <a:avLst/>
          </a:prstGeom>
        </p:spPr>
        <p:txBody>
          <a:bodyPr wrap="square" lIns="101882" tIns="50941" rIns="101882" bIns="50941">
            <a:spAutoFit/>
          </a:bodyPr>
          <a:lstStyle/>
          <a:p>
            <a:pPr marL="382059" indent="-382059" fontAlgn="base"/>
            <a:r>
              <a:rPr lang="en-US" b="1" dirty="0">
                <a:latin typeface="Cambria" panose="02040503050406030204" pitchFamily="18" charset="0"/>
                <a:ea typeface="Cambria" panose="02040503050406030204" pitchFamily="18" charset="0"/>
              </a:rPr>
              <a:t>Kindly choose answer from following Glossary:</a:t>
            </a:r>
          </a:p>
          <a:p>
            <a:pPr marL="382059" indent="-382059" fontAlgn="base">
              <a:buFont typeface="+mj-lt"/>
              <a:buAutoNum type="alphaLcParenR"/>
            </a:pPr>
            <a:r>
              <a:rPr lang="en-US" dirty="0">
                <a:latin typeface="Cambria" panose="02040503050406030204" pitchFamily="18" charset="0"/>
                <a:ea typeface="Cambria" panose="02040503050406030204" pitchFamily="18" charset="0"/>
              </a:rPr>
              <a:t>Renewable  source of Energy</a:t>
            </a:r>
          </a:p>
          <a:p>
            <a:pPr marL="382059" indent="-382059" fontAlgn="base">
              <a:buFont typeface="+mj-lt"/>
              <a:buAutoNum type="alphaLcParenR"/>
            </a:pPr>
            <a:r>
              <a:rPr lang="en-US" dirty="0">
                <a:latin typeface="Cambria" panose="02040503050406030204" pitchFamily="18" charset="0"/>
                <a:ea typeface="Cambria" panose="02040503050406030204" pitchFamily="18" charset="0"/>
              </a:rPr>
              <a:t>Non renewable  source of Energy</a:t>
            </a:r>
          </a:p>
          <a:p>
            <a:pPr marL="382059" indent="-382059" fontAlgn="base">
              <a:buFont typeface="+mj-lt"/>
              <a:buAutoNum type="alphaLcParenR"/>
            </a:pPr>
            <a:r>
              <a:rPr lang="en-US" dirty="0">
                <a:latin typeface="Cambria" panose="02040503050406030204" pitchFamily="18" charset="0"/>
                <a:ea typeface="Cambria" panose="02040503050406030204" pitchFamily="18" charset="0"/>
              </a:rPr>
              <a:t>None </a:t>
            </a:r>
          </a:p>
          <a:p>
            <a:pPr marL="382059" indent="-382059" fontAlgn="base">
              <a:buFont typeface="+mj-lt"/>
              <a:buAutoNum type="alphaLcParenR"/>
            </a:pPr>
            <a:endParaRPr lang="en-US" b="1" dirty="0">
              <a:latin typeface="Cambria" panose="02040503050406030204" pitchFamily="18" charset="0"/>
              <a:ea typeface="Cambria" panose="02040503050406030204" pitchFamily="18" charset="0"/>
            </a:endParaRPr>
          </a:p>
          <a:p>
            <a:pPr marL="382059" indent="-382059" fontAlgn="base"/>
            <a:endParaRPr lang="en-US" b="1" u="sng" dirty="0"/>
          </a:p>
          <a:p>
            <a:pPr marL="382059" indent="-382059" fontAlgn="base"/>
            <a:r>
              <a:rPr lang="en-US" b="1" u="sng" dirty="0"/>
              <a:t>QUESTIONS</a:t>
            </a:r>
          </a:p>
          <a:p>
            <a:pPr marL="382059" indent="-382059" fontAlgn="base"/>
            <a:r>
              <a:rPr lang="en-US" b="1" u="sng" dirty="0"/>
              <a:t> </a:t>
            </a:r>
          </a:p>
          <a:p>
            <a:pPr marL="382059" indent="-382059" fontAlgn="base"/>
            <a:r>
              <a:rPr lang="en-US" dirty="0"/>
              <a:t>Q. 01.  solar is,</a:t>
            </a:r>
          </a:p>
          <a:p>
            <a:pPr marL="382059" indent="-382059" fontAlgn="base"/>
            <a:endParaRPr lang="en-US" dirty="0"/>
          </a:p>
          <a:p>
            <a:pPr fontAlgn="base"/>
            <a:r>
              <a:rPr lang="en-US" dirty="0"/>
              <a:t>Q. 02   wind is, </a:t>
            </a:r>
          </a:p>
          <a:p>
            <a:pPr fontAlgn="base"/>
            <a:endParaRPr lang="en-US" dirty="0"/>
          </a:p>
          <a:p>
            <a:pPr fontAlgn="base"/>
            <a:r>
              <a:rPr lang="en-US" dirty="0"/>
              <a:t>Q. 03. water is,</a:t>
            </a:r>
          </a:p>
          <a:p>
            <a:pPr fontAlgn="base"/>
            <a:endParaRPr lang="en-US" dirty="0"/>
          </a:p>
        </p:txBody>
      </p:sp>
      <p:sp>
        <p:nvSpPr>
          <p:cNvPr id="9" name="Footer Placeholder 3">
            <a:extLst>
              <a:ext uri="{FF2B5EF4-FFF2-40B4-BE49-F238E27FC236}">
                <a16:creationId xmlns:a16="http://schemas.microsoft.com/office/drawing/2014/main" id="{9FBBEFA4-54DE-3AA0-747D-DC36A21D4B40}"/>
              </a:ext>
            </a:extLst>
          </p:cNvPr>
          <p:cNvSpPr>
            <a:spLocks noGrp="1"/>
          </p:cNvSpPr>
          <p:nvPr>
            <p:ph type="ftr" sz="quarter" idx="4294967295"/>
          </p:nvPr>
        </p:nvSpPr>
        <p:spPr>
          <a:xfrm>
            <a:off x="3048000" y="7315200"/>
            <a:ext cx="4419600" cy="228600"/>
          </a:xfrm>
          <a:prstGeom prst="rect">
            <a:avLst/>
          </a:prstGeom>
        </p:spPr>
        <p:txBody>
          <a:bodyPr/>
          <a:lstStyle/>
          <a:p>
            <a:pPr marL="12700" algn="just">
              <a:lnSpc>
                <a:spcPts val="1240"/>
              </a:lnSpc>
            </a:pPr>
            <a:r>
              <a:rPr lang="en-US" sz="1200" dirty="0"/>
              <a:t>Vikas Kumar                          RER(KOE-074)</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0422" y="545032"/>
            <a:ext cx="4326255" cy="482600"/>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itchFamily="18" charset="0"/>
                <a:cs typeface="Times New Roman" pitchFamily="18" charset="0"/>
              </a:rPr>
              <a:t>WEEKLY</a:t>
            </a:r>
            <a:r>
              <a:rPr spc="-345" dirty="0">
                <a:latin typeface="Times New Roman" pitchFamily="18" charset="0"/>
                <a:cs typeface="Times New Roman" pitchFamily="18" charset="0"/>
              </a:rPr>
              <a:t> </a:t>
            </a:r>
            <a:r>
              <a:rPr spc="-5" dirty="0">
                <a:latin typeface="Times New Roman" pitchFamily="18" charset="0"/>
                <a:cs typeface="Times New Roman" pitchFamily="18" charset="0"/>
              </a:rPr>
              <a:t>ASSIGNMENT</a:t>
            </a:r>
          </a:p>
        </p:txBody>
      </p:sp>
      <p:sp>
        <p:nvSpPr>
          <p:cNvPr id="3" name="object 3"/>
          <p:cNvSpPr/>
          <p:nvPr/>
        </p:nvSpPr>
        <p:spPr>
          <a:xfrm>
            <a:off x="457200" y="457200"/>
            <a:ext cx="8345151"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665987" y="1165860"/>
            <a:ext cx="8935211" cy="2720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665988" y="1165860"/>
            <a:ext cx="8935720" cy="2720340"/>
          </a:xfrm>
          <a:custGeom>
            <a:avLst/>
            <a:gdLst/>
            <a:ahLst/>
            <a:cxnLst/>
            <a:rect l="l" t="t" r="r" b="b"/>
            <a:pathLst>
              <a:path w="8935720" h="2720340">
                <a:moveTo>
                  <a:pt x="12191" y="2720339"/>
                </a:moveTo>
                <a:lnTo>
                  <a:pt x="0" y="2720339"/>
                </a:lnTo>
                <a:lnTo>
                  <a:pt x="0" y="911351"/>
                </a:lnTo>
                <a:lnTo>
                  <a:pt x="1524" y="886968"/>
                </a:lnTo>
                <a:lnTo>
                  <a:pt x="3047" y="864107"/>
                </a:lnTo>
                <a:lnTo>
                  <a:pt x="4572" y="839723"/>
                </a:lnTo>
                <a:lnTo>
                  <a:pt x="7620" y="816864"/>
                </a:lnTo>
                <a:lnTo>
                  <a:pt x="10668" y="792480"/>
                </a:lnTo>
                <a:lnTo>
                  <a:pt x="18287" y="746760"/>
                </a:lnTo>
                <a:lnTo>
                  <a:pt x="28955" y="701040"/>
                </a:lnTo>
                <a:lnTo>
                  <a:pt x="41147" y="656844"/>
                </a:lnTo>
                <a:lnTo>
                  <a:pt x="56387" y="614172"/>
                </a:lnTo>
                <a:lnTo>
                  <a:pt x="73151" y="571499"/>
                </a:lnTo>
                <a:lnTo>
                  <a:pt x="91439" y="530352"/>
                </a:lnTo>
                <a:lnTo>
                  <a:pt x="112776" y="489203"/>
                </a:lnTo>
                <a:lnTo>
                  <a:pt x="135636" y="451103"/>
                </a:lnTo>
                <a:lnTo>
                  <a:pt x="160020" y="413003"/>
                </a:lnTo>
                <a:lnTo>
                  <a:pt x="185928" y="376427"/>
                </a:lnTo>
                <a:lnTo>
                  <a:pt x="213360" y="339852"/>
                </a:lnTo>
                <a:lnTo>
                  <a:pt x="242316" y="306323"/>
                </a:lnTo>
                <a:lnTo>
                  <a:pt x="274320" y="274319"/>
                </a:lnTo>
                <a:lnTo>
                  <a:pt x="306324" y="243839"/>
                </a:lnTo>
                <a:lnTo>
                  <a:pt x="339851" y="213360"/>
                </a:lnTo>
                <a:lnTo>
                  <a:pt x="374904" y="185927"/>
                </a:lnTo>
                <a:lnTo>
                  <a:pt x="411480" y="160019"/>
                </a:lnTo>
                <a:lnTo>
                  <a:pt x="449580" y="135635"/>
                </a:lnTo>
                <a:lnTo>
                  <a:pt x="489204" y="112776"/>
                </a:lnTo>
                <a:lnTo>
                  <a:pt x="528828" y="92964"/>
                </a:lnTo>
                <a:lnTo>
                  <a:pt x="569975" y="73152"/>
                </a:lnTo>
                <a:lnTo>
                  <a:pt x="612648" y="56388"/>
                </a:lnTo>
                <a:lnTo>
                  <a:pt x="701040" y="28956"/>
                </a:lnTo>
                <a:lnTo>
                  <a:pt x="746760" y="18287"/>
                </a:lnTo>
                <a:lnTo>
                  <a:pt x="792479" y="10667"/>
                </a:lnTo>
                <a:lnTo>
                  <a:pt x="838200" y="4571"/>
                </a:lnTo>
                <a:lnTo>
                  <a:pt x="909828" y="0"/>
                </a:lnTo>
                <a:lnTo>
                  <a:pt x="934212" y="0"/>
                </a:lnTo>
                <a:lnTo>
                  <a:pt x="938783" y="1523"/>
                </a:lnTo>
                <a:lnTo>
                  <a:pt x="8055864" y="1523"/>
                </a:lnTo>
                <a:lnTo>
                  <a:pt x="8103108" y="4571"/>
                </a:lnTo>
                <a:lnTo>
                  <a:pt x="8148828" y="10667"/>
                </a:lnTo>
                <a:lnTo>
                  <a:pt x="931163" y="10667"/>
                </a:lnTo>
                <a:lnTo>
                  <a:pt x="931163" y="12191"/>
                </a:lnTo>
                <a:lnTo>
                  <a:pt x="911352" y="12191"/>
                </a:lnTo>
                <a:lnTo>
                  <a:pt x="839724" y="16764"/>
                </a:lnTo>
                <a:lnTo>
                  <a:pt x="794004" y="22860"/>
                </a:lnTo>
                <a:lnTo>
                  <a:pt x="704087" y="41147"/>
                </a:lnTo>
                <a:lnTo>
                  <a:pt x="659891" y="53339"/>
                </a:lnTo>
                <a:lnTo>
                  <a:pt x="617220" y="68580"/>
                </a:lnTo>
                <a:lnTo>
                  <a:pt x="576071" y="85343"/>
                </a:lnTo>
                <a:lnTo>
                  <a:pt x="534924" y="103631"/>
                </a:lnTo>
                <a:lnTo>
                  <a:pt x="495299" y="123443"/>
                </a:lnTo>
                <a:lnTo>
                  <a:pt x="457199" y="146303"/>
                </a:lnTo>
                <a:lnTo>
                  <a:pt x="419099" y="170688"/>
                </a:lnTo>
                <a:lnTo>
                  <a:pt x="382524" y="196595"/>
                </a:lnTo>
                <a:lnTo>
                  <a:pt x="348995" y="222503"/>
                </a:lnTo>
                <a:lnTo>
                  <a:pt x="315468" y="252984"/>
                </a:lnTo>
                <a:lnTo>
                  <a:pt x="283464" y="283464"/>
                </a:lnTo>
                <a:lnTo>
                  <a:pt x="251460" y="315468"/>
                </a:lnTo>
                <a:lnTo>
                  <a:pt x="222503" y="348995"/>
                </a:lnTo>
                <a:lnTo>
                  <a:pt x="196595" y="382523"/>
                </a:lnTo>
                <a:lnTo>
                  <a:pt x="170687" y="419099"/>
                </a:lnTo>
                <a:lnTo>
                  <a:pt x="146303" y="457199"/>
                </a:lnTo>
                <a:lnTo>
                  <a:pt x="123443" y="495299"/>
                </a:lnTo>
                <a:lnTo>
                  <a:pt x="103632" y="534923"/>
                </a:lnTo>
                <a:lnTo>
                  <a:pt x="85343" y="576072"/>
                </a:lnTo>
                <a:lnTo>
                  <a:pt x="68580" y="617219"/>
                </a:lnTo>
                <a:lnTo>
                  <a:pt x="53339" y="661415"/>
                </a:lnTo>
                <a:lnTo>
                  <a:pt x="41147" y="704088"/>
                </a:lnTo>
                <a:lnTo>
                  <a:pt x="32003" y="749807"/>
                </a:lnTo>
                <a:lnTo>
                  <a:pt x="22859" y="794003"/>
                </a:lnTo>
                <a:lnTo>
                  <a:pt x="19811" y="818388"/>
                </a:lnTo>
                <a:lnTo>
                  <a:pt x="16763" y="841248"/>
                </a:lnTo>
                <a:lnTo>
                  <a:pt x="13716" y="886968"/>
                </a:lnTo>
                <a:lnTo>
                  <a:pt x="12191" y="911351"/>
                </a:lnTo>
                <a:lnTo>
                  <a:pt x="12191" y="2720339"/>
                </a:lnTo>
                <a:close/>
              </a:path>
              <a:path w="8935720" h="2720340">
                <a:moveTo>
                  <a:pt x="938783" y="1523"/>
                </a:moveTo>
                <a:lnTo>
                  <a:pt x="934212" y="0"/>
                </a:lnTo>
                <a:lnTo>
                  <a:pt x="937260" y="0"/>
                </a:lnTo>
                <a:lnTo>
                  <a:pt x="938783" y="1523"/>
                </a:lnTo>
                <a:close/>
              </a:path>
              <a:path w="8935720" h="2720340">
                <a:moveTo>
                  <a:pt x="8055864" y="1523"/>
                </a:moveTo>
                <a:lnTo>
                  <a:pt x="938783" y="1523"/>
                </a:lnTo>
                <a:lnTo>
                  <a:pt x="937260" y="0"/>
                </a:lnTo>
                <a:lnTo>
                  <a:pt x="8031480" y="0"/>
                </a:lnTo>
                <a:lnTo>
                  <a:pt x="8055864" y="1523"/>
                </a:lnTo>
                <a:close/>
              </a:path>
              <a:path w="8935720" h="2720340">
                <a:moveTo>
                  <a:pt x="934212" y="12191"/>
                </a:moveTo>
                <a:lnTo>
                  <a:pt x="931163" y="12191"/>
                </a:lnTo>
                <a:lnTo>
                  <a:pt x="931163" y="10667"/>
                </a:lnTo>
                <a:lnTo>
                  <a:pt x="934212" y="12191"/>
                </a:lnTo>
                <a:close/>
              </a:path>
              <a:path w="8935720" h="2720340">
                <a:moveTo>
                  <a:pt x="8935212" y="940307"/>
                </a:moveTo>
                <a:lnTo>
                  <a:pt x="8933688" y="940307"/>
                </a:lnTo>
                <a:lnTo>
                  <a:pt x="8929116" y="935735"/>
                </a:lnTo>
                <a:lnTo>
                  <a:pt x="8929116" y="911351"/>
                </a:lnTo>
                <a:lnTo>
                  <a:pt x="8927592" y="886968"/>
                </a:lnTo>
                <a:lnTo>
                  <a:pt x="8924544" y="841248"/>
                </a:lnTo>
                <a:lnTo>
                  <a:pt x="8918448" y="794003"/>
                </a:lnTo>
                <a:lnTo>
                  <a:pt x="8910828" y="749807"/>
                </a:lnTo>
                <a:lnTo>
                  <a:pt x="8900160" y="704088"/>
                </a:lnTo>
                <a:lnTo>
                  <a:pt x="8887968" y="661415"/>
                </a:lnTo>
                <a:lnTo>
                  <a:pt x="8857488" y="576072"/>
                </a:lnTo>
                <a:lnTo>
                  <a:pt x="8839200" y="534923"/>
                </a:lnTo>
                <a:lnTo>
                  <a:pt x="8817864" y="495299"/>
                </a:lnTo>
                <a:lnTo>
                  <a:pt x="8796528" y="457199"/>
                </a:lnTo>
                <a:lnTo>
                  <a:pt x="8772144" y="419099"/>
                </a:lnTo>
                <a:lnTo>
                  <a:pt x="8746236" y="384048"/>
                </a:lnTo>
                <a:lnTo>
                  <a:pt x="8718804" y="348995"/>
                </a:lnTo>
                <a:lnTo>
                  <a:pt x="8689848" y="315468"/>
                </a:lnTo>
                <a:lnTo>
                  <a:pt x="8659368" y="283464"/>
                </a:lnTo>
                <a:lnTo>
                  <a:pt x="8627364" y="252984"/>
                </a:lnTo>
                <a:lnTo>
                  <a:pt x="8593835" y="224027"/>
                </a:lnTo>
                <a:lnTo>
                  <a:pt x="8558784" y="196595"/>
                </a:lnTo>
                <a:lnTo>
                  <a:pt x="8523732" y="170688"/>
                </a:lnTo>
                <a:lnTo>
                  <a:pt x="8485632" y="146303"/>
                </a:lnTo>
                <a:lnTo>
                  <a:pt x="8447532" y="123443"/>
                </a:lnTo>
                <a:lnTo>
                  <a:pt x="8407908" y="103631"/>
                </a:lnTo>
                <a:lnTo>
                  <a:pt x="8366760" y="85343"/>
                </a:lnTo>
                <a:lnTo>
                  <a:pt x="8324088" y="68580"/>
                </a:lnTo>
                <a:lnTo>
                  <a:pt x="8281416" y="54864"/>
                </a:lnTo>
                <a:lnTo>
                  <a:pt x="8237219" y="41147"/>
                </a:lnTo>
                <a:lnTo>
                  <a:pt x="8147304" y="22860"/>
                </a:lnTo>
                <a:lnTo>
                  <a:pt x="8101584" y="16764"/>
                </a:lnTo>
                <a:lnTo>
                  <a:pt x="8054340" y="13715"/>
                </a:lnTo>
                <a:lnTo>
                  <a:pt x="8031480" y="13715"/>
                </a:lnTo>
                <a:lnTo>
                  <a:pt x="8007096" y="12191"/>
                </a:lnTo>
                <a:lnTo>
                  <a:pt x="934212" y="12191"/>
                </a:lnTo>
                <a:lnTo>
                  <a:pt x="931163" y="10667"/>
                </a:lnTo>
                <a:lnTo>
                  <a:pt x="8148828" y="10667"/>
                </a:lnTo>
                <a:lnTo>
                  <a:pt x="8196072" y="18287"/>
                </a:lnTo>
                <a:lnTo>
                  <a:pt x="8240268" y="28956"/>
                </a:lnTo>
                <a:lnTo>
                  <a:pt x="8328660" y="56388"/>
                </a:lnTo>
                <a:lnTo>
                  <a:pt x="8371332" y="73152"/>
                </a:lnTo>
                <a:lnTo>
                  <a:pt x="8412480" y="92964"/>
                </a:lnTo>
                <a:lnTo>
                  <a:pt x="8452104" y="112776"/>
                </a:lnTo>
                <a:lnTo>
                  <a:pt x="8491728" y="135635"/>
                </a:lnTo>
                <a:lnTo>
                  <a:pt x="8529828" y="160019"/>
                </a:lnTo>
                <a:lnTo>
                  <a:pt x="8566404" y="185927"/>
                </a:lnTo>
                <a:lnTo>
                  <a:pt x="8601456" y="213360"/>
                </a:lnTo>
                <a:lnTo>
                  <a:pt x="8636508" y="242315"/>
                </a:lnTo>
                <a:lnTo>
                  <a:pt x="8668512" y="274319"/>
                </a:lnTo>
                <a:lnTo>
                  <a:pt x="8698992" y="306323"/>
                </a:lnTo>
                <a:lnTo>
                  <a:pt x="8727948" y="339852"/>
                </a:lnTo>
                <a:lnTo>
                  <a:pt x="8756904" y="374903"/>
                </a:lnTo>
                <a:lnTo>
                  <a:pt x="8782812" y="411480"/>
                </a:lnTo>
                <a:lnTo>
                  <a:pt x="8807196" y="449580"/>
                </a:lnTo>
                <a:lnTo>
                  <a:pt x="8828532" y="489203"/>
                </a:lnTo>
                <a:lnTo>
                  <a:pt x="8849868" y="530352"/>
                </a:lnTo>
                <a:lnTo>
                  <a:pt x="8868156" y="571499"/>
                </a:lnTo>
                <a:lnTo>
                  <a:pt x="8884919" y="614172"/>
                </a:lnTo>
                <a:lnTo>
                  <a:pt x="8900160" y="656844"/>
                </a:lnTo>
                <a:lnTo>
                  <a:pt x="8912352" y="701040"/>
                </a:lnTo>
                <a:lnTo>
                  <a:pt x="8923019" y="746760"/>
                </a:lnTo>
                <a:lnTo>
                  <a:pt x="8930640" y="792480"/>
                </a:lnTo>
                <a:lnTo>
                  <a:pt x="8935212" y="827534"/>
                </a:lnTo>
                <a:lnTo>
                  <a:pt x="8935212" y="940307"/>
                </a:lnTo>
                <a:close/>
              </a:path>
              <a:path w="8935720" h="2720340">
                <a:moveTo>
                  <a:pt x="8933688" y="940307"/>
                </a:moveTo>
                <a:lnTo>
                  <a:pt x="8930640" y="940307"/>
                </a:lnTo>
                <a:lnTo>
                  <a:pt x="8929116" y="937260"/>
                </a:lnTo>
                <a:lnTo>
                  <a:pt x="8929116" y="935735"/>
                </a:lnTo>
                <a:lnTo>
                  <a:pt x="8933688" y="940307"/>
                </a:lnTo>
                <a:close/>
              </a:path>
              <a:path w="8935720" h="2720340">
                <a:moveTo>
                  <a:pt x="8935212" y="2720339"/>
                </a:moveTo>
                <a:lnTo>
                  <a:pt x="8929116" y="2720339"/>
                </a:lnTo>
                <a:lnTo>
                  <a:pt x="8929116" y="937260"/>
                </a:lnTo>
                <a:lnTo>
                  <a:pt x="8930640" y="940307"/>
                </a:lnTo>
                <a:lnTo>
                  <a:pt x="8935212" y="940307"/>
                </a:lnTo>
                <a:lnTo>
                  <a:pt x="8935212" y="2720339"/>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457200" y="3886200"/>
            <a:ext cx="9144000" cy="3429000"/>
          </a:xfrm>
          <a:custGeom>
            <a:avLst/>
            <a:gdLst/>
            <a:ahLst/>
            <a:cxnLst/>
            <a:rect l="l" t="t" r="r" b="b"/>
            <a:pathLst>
              <a:path w="9144000" h="3429000">
                <a:moveTo>
                  <a:pt x="0" y="0"/>
                </a:moveTo>
                <a:lnTo>
                  <a:pt x="9144000" y="0"/>
                </a:lnTo>
                <a:lnTo>
                  <a:pt x="9144000" y="3429000"/>
                </a:lnTo>
                <a:lnTo>
                  <a:pt x="0" y="3429000"/>
                </a:lnTo>
                <a:lnTo>
                  <a:pt x="0" y="0"/>
                </a:lnTo>
                <a:close/>
              </a:path>
            </a:pathLst>
          </a:custGeom>
          <a:solidFill>
            <a:srgbClr val="FFFFFF"/>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665987" y="3886200"/>
            <a:ext cx="8935212" cy="286512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665988" y="3886200"/>
            <a:ext cx="8935720" cy="2865120"/>
          </a:xfrm>
          <a:custGeom>
            <a:avLst/>
            <a:gdLst/>
            <a:ahLst/>
            <a:cxnLst/>
            <a:rect l="l" t="t" r="r" b="b"/>
            <a:pathLst>
              <a:path w="8935720" h="2865120">
                <a:moveTo>
                  <a:pt x="0" y="1926336"/>
                </a:moveTo>
                <a:lnTo>
                  <a:pt x="0" y="0"/>
                </a:lnTo>
                <a:lnTo>
                  <a:pt x="12191" y="0"/>
                </a:lnTo>
                <a:lnTo>
                  <a:pt x="12191" y="1921764"/>
                </a:lnTo>
                <a:lnTo>
                  <a:pt x="7620" y="1921764"/>
                </a:lnTo>
                <a:lnTo>
                  <a:pt x="4572" y="1923288"/>
                </a:lnTo>
                <a:lnTo>
                  <a:pt x="1524" y="1923288"/>
                </a:lnTo>
                <a:lnTo>
                  <a:pt x="0" y="1926336"/>
                </a:lnTo>
                <a:close/>
              </a:path>
              <a:path w="8935720" h="2865120">
                <a:moveTo>
                  <a:pt x="8010144" y="2860548"/>
                </a:moveTo>
                <a:lnTo>
                  <a:pt x="8001000" y="2860548"/>
                </a:lnTo>
                <a:lnTo>
                  <a:pt x="8007096" y="2851404"/>
                </a:lnTo>
                <a:lnTo>
                  <a:pt x="8031480" y="2851404"/>
                </a:lnTo>
                <a:lnTo>
                  <a:pt x="8054340" y="2849880"/>
                </a:lnTo>
                <a:lnTo>
                  <a:pt x="8078724" y="2849880"/>
                </a:lnTo>
                <a:lnTo>
                  <a:pt x="8147304" y="2840736"/>
                </a:lnTo>
                <a:lnTo>
                  <a:pt x="8193024" y="2833116"/>
                </a:lnTo>
                <a:lnTo>
                  <a:pt x="8237219" y="2822448"/>
                </a:lnTo>
                <a:lnTo>
                  <a:pt x="8281416" y="2810255"/>
                </a:lnTo>
                <a:lnTo>
                  <a:pt x="8324088" y="2796539"/>
                </a:lnTo>
                <a:lnTo>
                  <a:pt x="8366760" y="2779776"/>
                </a:lnTo>
                <a:lnTo>
                  <a:pt x="8406384" y="2761488"/>
                </a:lnTo>
                <a:lnTo>
                  <a:pt x="8485632" y="2718816"/>
                </a:lnTo>
                <a:lnTo>
                  <a:pt x="8522208" y="2694432"/>
                </a:lnTo>
                <a:lnTo>
                  <a:pt x="8558784" y="2668523"/>
                </a:lnTo>
                <a:lnTo>
                  <a:pt x="8593835" y="2641092"/>
                </a:lnTo>
                <a:lnTo>
                  <a:pt x="8627364" y="2612136"/>
                </a:lnTo>
                <a:lnTo>
                  <a:pt x="8659368" y="2581655"/>
                </a:lnTo>
                <a:lnTo>
                  <a:pt x="8689848" y="2549652"/>
                </a:lnTo>
                <a:lnTo>
                  <a:pt x="8718804" y="2516123"/>
                </a:lnTo>
                <a:lnTo>
                  <a:pt x="8746236" y="2481071"/>
                </a:lnTo>
                <a:lnTo>
                  <a:pt x="8772144" y="2446020"/>
                </a:lnTo>
                <a:lnTo>
                  <a:pt x="8796528" y="2407920"/>
                </a:lnTo>
                <a:lnTo>
                  <a:pt x="8817864" y="2369820"/>
                </a:lnTo>
                <a:lnTo>
                  <a:pt x="8839200" y="2330196"/>
                </a:lnTo>
                <a:lnTo>
                  <a:pt x="8857488" y="2289048"/>
                </a:lnTo>
                <a:lnTo>
                  <a:pt x="8874252" y="2246376"/>
                </a:lnTo>
                <a:lnTo>
                  <a:pt x="8887968" y="2203704"/>
                </a:lnTo>
                <a:lnTo>
                  <a:pt x="8900160" y="2159507"/>
                </a:lnTo>
                <a:lnTo>
                  <a:pt x="8910828" y="2115312"/>
                </a:lnTo>
                <a:lnTo>
                  <a:pt x="8918448" y="2069592"/>
                </a:lnTo>
                <a:lnTo>
                  <a:pt x="8927592" y="2001012"/>
                </a:lnTo>
                <a:lnTo>
                  <a:pt x="8927592" y="1976628"/>
                </a:lnTo>
                <a:lnTo>
                  <a:pt x="8929116" y="1953768"/>
                </a:lnTo>
                <a:lnTo>
                  <a:pt x="8929116" y="0"/>
                </a:lnTo>
                <a:lnTo>
                  <a:pt x="8935212" y="0"/>
                </a:lnTo>
                <a:lnTo>
                  <a:pt x="8935212" y="2048255"/>
                </a:lnTo>
                <a:lnTo>
                  <a:pt x="8923019" y="2118360"/>
                </a:lnTo>
                <a:lnTo>
                  <a:pt x="8912352" y="2162555"/>
                </a:lnTo>
                <a:lnTo>
                  <a:pt x="8900160" y="2206752"/>
                </a:lnTo>
                <a:lnTo>
                  <a:pt x="8884919" y="2250948"/>
                </a:lnTo>
                <a:lnTo>
                  <a:pt x="8868156" y="2293620"/>
                </a:lnTo>
                <a:lnTo>
                  <a:pt x="8849868" y="2334768"/>
                </a:lnTo>
                <a:lnTo>
                  <a:pt x="8830056" y="2374392"/>
                </a:lnTo>
                <a:lnTo>
                  <a:pt x="8807196" y="2414016"/>
                </a:lnTo>
                <a:lnTo>
                  <a:pt x="8782812" y="2452116"/>
                </a:lnTo>
                <a:lnTo>
                  <a:pt x="8756904" y="2488692"/>
                </a:lnTo>
                <a:lnTo>
                  <a:pt x="8729472" y="2523744"/>
                </a:lnTo>
                <a:lnTo>
                  <a:pt x="8698992" y="2558796"/>
                </a:lnTo>
                <a:lnTo>
                  <a:pt x="8668512" y="2590800"/>
                </a:lnTo>
                <a:lnTo>
                  <a:pt x="8636508" y="2621280"/>
                </a:lnTo>
                <a:lnTo>
                  <a:pt x="8566404" y="2679192"/>
                </a:lnTo>
                <a:lnTo>
                  <a:pt x="8529828" y="2705100"/>
                </a:lnTo>
                <a:lnTo>
                  <a:pt x="8491728" y="2729484"/>
                </a:lnTo>
                <a:lnTo>
                  <a:pt x="8453628" y="2752344"/>
                </a:lnTo>
                <a:lnTo>
                  <a:pt x="8412480" y="2772155"/>
                </a:lnTo>
                <a:lnTo>
                  <a:pt x="8371332" y="2790444"/>
                </a:lnTo>
                <a:lnTo>
                  <a:pt x="8328660" y="2807207"/>
                </a:lnTo>
                <a:lnTo>
                  <a:pt x="8285988" y="2822448"/>
                </a:lnTo>
                <a:lnTo>
                  <a:pt x="8240268" y="2834639"/>
                </a:lnTo>
                <a:lnTo>
                  <a:pt x="8196072" y="2845307"/>
                </a:lnTo>
                <a:lnTo>
                  <a:pt x="8150352" y="2854452"/>
                </a:lnTo>
                <a:lnTo>
                  <a:pt x="8138157" y="2855976"/>
                </a:lnTo>
                <a:lnTo>
                  <a:pt x="8013192" y="2855976"/>
                </a:lnTo>
                <a:lnTo>
                  <a:pt x="8010144" y="2860548"/>
                </a:lnTo>
                <a:close/>
              </a:path>
              <a:path w="8935720" h="2865120">
                <a:moveTo>
                  <a:pt x="12191" y="1927860"/>
                </a:moveTo>
                <a:lnTo>
                  <a:pt x="10668" y="1924812"/>
                </a:lnTo>
                <a:lnTo>
                  <a:pt x="7620" y="1921764"/>
                </a:lnTo>
                <a:lnTo>
                  <a:pt x="12191" y="1921764"/>
                </a:lnTo>
                <a:lnTo>
                  <a:pt x="12191" y="1927860"/>
                </a:lnTo>
                <a:close/>
              </a:path>
              <a:path w="8935720" h="2865120">
                <a:moveTo>
                  <a:pt x="0" y="1930907"/>
                </a:moveTo>
                <a:lnTo>
                  <a:pt x="0" y="1929384"/>
                </a:lnTo>
                <a:lnTo>
                  <a:pt x="12191" y="1927860"/>
                </a:lnTo>
                <a:lnTo>
                  <a:pt x="12191" y="1929384"/>
                </a:lnTo>
                <a:lnTo>
                  <a:pt x="0" y="1930907"/>
                </a:lnTo>
                <a:close/>
              </a:path>
              <a:path w="8935720" h="2865120">
                <a:moveTo>
                  <a:pt x="4572" y="1937004"/>
                </a:moveTo>
                <a:lnTo>
                  <a:pt x="1524" y="1933955"/>
                </a:lnTo>
                <a:lnTo>
                  <a:pt x="0" y="1930907"/>
                </a:lnTo>
                <a:lnTo>
                  <a:pt x="12191" y="1929384"/>
                </a:lnTo>
                <a:lnTo>
                  <a:pt x="12191" y="1932432"/>
                </a:lnTo>
                <a:lnTo>
                  <a:pt x="10668" y="1935480"/>
                </a:lnTo>
                <a:lnTo>
                  <a:pt x="7620" y="1935480"/>
                </a:lnTo>
                <a:lnTo>
                  <a:pt x="4572" y="1937004"/>
                </a:lnTo>
                <a:close/>
              </a:path>
              <a:path w="8935720" h="2865120">
                <a:moveTo>
                  <a:pt x="8007096" y="2865120"/>
                </a:moveTo>
                <a:lnTo>
                  <a:pt x="911352" y="2865120"/>
                </a:lnTo>
                <a:lnTo>
                  <a:pt x="839724" y="2860548"/>
                </a:lnTo>
                <a:lnTo>
                  <a:pt x="792479" y="2854452"/>
                </a:lnTo>
                <a:lnTo>
                  <a:pt x="746760" y="2845307"/>
                </a:lnTo>
                <a:lnTo>
                  <a:pt x="701040" y="2834639"/>
                </a:lnTo>
                <a:lnTo>
                  <a:pt x="656844" y="2822448"/>
                </a:lnTo>
                <a:lnTo>
                  <a:pt x="571499" y="2791968"/>
                </a:lnTo>
                <a:lnTo>
                  <a:pt x="489204" y="2752344"/>
                </a:lnTo>
                <a:lnTo>
                  <a:pt x="449580" y="2729484"/>
                </a:lnTo>
                <a:lnTo>
                  <a:pt x="413004" y="2705100"/>
                </a:lnTo>
                <a:lnTo>
                  <a:pt x="374904" y="2679192"/>
                </a:lnTo>
                <a:lnTo>
                  <a:pt x="339851" y="2651760"/>
                </a:lnTo>
                <a:lnTo>
                  <a:pt x="306324" y="2621280"/>
                </a:lnTo>
                <a:lnTo>
                  <a:pt x="274320" y="2590800"/>
                </a:lnTo>
                <a:lnTo>
                  <a:pt x="242316" y="2558796"/>
                </a:lnTo>
                <a:lnTo>
                  <a:pt x="213360" y="2523744"/>
                </a:lnTo>
                <a:lnTo>
                  <a:pt x="185928" y="2488692"/>
                </a:lnTo>
                <a:lnTo>
                  <a:pt x="160020" y="2452116"/>
                </a:lnTo>
                <a:lnTo>
                  <a:pt x="135636" y="2414016"/>
                </a:lnTo>
                <a:lnTo>
                  <a:pt x="112776" y="2375916"/>
                </a:lnTo>
                <a:lnTo>
                  <a:pt x="91439" y="2334768"/>
                </a:lnTo>
                <a:lnTo>
                  <a:pt x="73151" y="2293620"/>
                </a:lnTo>
                <a:lnTo>
                  <a:pt x="56387" y="2250948"/>
                </a:lnTo>
                <a:lnTo>
                  <a:pt x="42672" y="2208276"/>
                </a:lnTo>
                <a:lnTo>
                  <a:pt x="28955" y="2162555"/>
                </a:lnTo>
                <a:lnTo>
                  <a:pt x="18287" y="2118360"/>
                </a:lnTo>
                <a:lnTo>
                  <a:pt x="10668" y="2072639"/>
                </a:lnTo>
                <a:lnTo>
                  <a:pt x="7620" y="2048255"/>
                </a:lnTo>
                <a:lnTo>
                  <a:pt x="4572" y="2025396"/>
                </a:lnTo>
                <a:lnTo>
                  <a:pt x="2946" y="1999488"/>
                </a:lnTo>
                <a:lnTo>
                  <a:pt x="1428" y="1976628"/>
                </a:lnTo>
                <a:lnTo>
                  <a:pt x="0" y="1953768"/>
                </a:lnTo>
                <a:lnTo>
                  <a:pt x="0" y="1930907"/>
                </a:lnTo>
                <a:lnTo>
                  <a:pt x="1524" y="1933955"/>
                </a:lnTo>
                <a:lnTo>
                  <a:pt x="4572" y="1937004"/>
                </a:lnTo>
                <a:lnTo>
                  <a:pt x="12191" y="1937004"/>
                </a:lnTo>
                <a:lnTo>
                  <a:pt x="12287" y="1953768"/>
                </a:lnTo>
                <a:lnTo>
                  <a:pt x="13817" y="1978152"/>
                </a:lnTo>
                <a:lnTo>
                  <a:pt x="15335" y="2001012"/>
                </a:lnTo>
                <a:lnTo>
                  <a:pt x="16763" y="2023871"/>
                </a:lnTo>
                <a:lnTo>
                  <a:pt x="22859" y="2069592"/>
                </a:lnTo>
                <a:lnTo>
                  <a:pt x="30480" y="2115312"/>
                </a:lnTo>
                <a:lnTo>
                  <a:pt x="41147" y="2159507"/>
                </a:lnTo>
                <a:lnTo>
                  <a:pt x="53339" y="2203704"/>
                </a:lnTo>
                <a:lnTo>
                  <a:pt x="68580" y="2246376"/>
                </a:lnTo>
                <a:lnTo>
                  <a:pt x="85343" y="2289048"/>
                </a:lnTo>
                <a:lnTo>
                  <a:pt x="103632" y="2328671"/>
                </a:lnTo>
                <a:lnTo>
                  <a:pt x="123443" y="2368296"/>
                </a:lnTo>
                <a:lnTo>
                  <a:pt x="146303" y="2407920"/>
                </a:lnTo>
                <a:lnTo>
                  <a:pt x="195072" y="2481071"/>
                </a:lnTo>
                <a:lnTo>
                  <a:pt x="222503" y="2516123"/>
                </a:lnTo>
                <a:lnTo>
                  <a:pt x="251460" y="2549652"/>
                </a:lnTo>
                <a:lnTo>
                  <a:pt x="281939" y="2581655"/>
                </a:lnTo>
                <a:lnTo>
                  <a:pt x="313943" y="2612136"/>
                </a:lnTo>
                <a:lnTo>
                  <a:pt x="347472" y="2641092"/>
                </a:lnTo>
                <a:lnTo>
                  <a:pt x="382524" y="2668523"/>
                </a:lnTo>
                <a:lnTo>
                  <a:pt x="419099" y="2694432"/>
                </a:lnTo>
                <a:lnTo>
                  <a:pt x="457199" y="2718816"/>
                </a:lnTo>
                <a:lnTo>
                  <a:pt x="495299" y="2740152"/>
                </a:lnTo>
                <a:lnTo>
                  <a:pt x="534924" y="2761488"/>
                </a:lnTo>
                <a:lnTo>
                  <a:pt x="576071" y="2779776"/>
                </a:lnTo>
                <a:lnTo>
                  <a:pt x="617220" y="2796539"/>
                </a:lnTo>
                <a:lnTo>
                  <a:pt x="659891" y="2810255"/>
                </a:lnTo>
                <a:lnTo>
                  <a:pt x="704087" y="2822448"/>
                </a:lnTo>
                <a:lnTo>
                  <a:pt x="748283" y="2833116"/>
                </a:lnTo>
                <a:lnTo>
                  <a:pt x="794004" y="2840736"/>
                </a:lnTo>
                <a:lnTo>
                  <a:pt x="816863" y="2845307"/>
                </a:lnTo>
                <a:lnTo>
                  <a:pt x="841248" y="2846832"/>
                </a:lnTo>
                <a:lnTo>
                  <a:pt x="864108" y="2849880"/>
                </a:lnTo>
                <a:lnTo>
                  <a:pt x="886967" y="2851404"/>
                </a:lnTo>
                <a:lnTo>
                  <a:pt x="8005572" y="2851404"/>
                </a:lnTo>
                <a:lnTo>
                  <a:pt x="8002524" y="2852928"/>
                </a:lnTo>
                <a:lnTo>
                  <a:pt x="8001000" y="2854452"/>
                </a:lnTo>
                <a:lnTo>
                  <a:pt x="8001000" y="2860548"/>
                </a:lnTo>
                <a:lnTo>
                  <a:pt x="8010144" y="2860548"/>
                </a:lnTo>
                <a:lnTo>
                  <a:pt x="8007096" y="2865120"/>
                </a:lnTo>
                <a:close/>
              </a:path>
              <a:path w="8935720" h="2865120">
                <a:moveTo>
                  <a:pt x="12191" y="1937004"/>
                </a:moveTo>
                <a:lnTo>
                  <a:pt x="4572" y="1937004"/>
                </a:lnTo>
                <a:lnTo>
                  <a:pt x="7620" y="1935480"/>
                </a:lnTo>
                <a:lnTo>
                  <a:pt x="10668" y="1935480"/>
                </a:lnTo>
                <a:lnTo>
                  <a:pt x="12191" y="1932432"/>
                </a:lnTo>
                <a:lnTo>
                  <a:pt x="12191" y="1937004"/>
                </a:lnTo>
                <a:close/>
              </a:path>
              <a:path w="8935720" h="2865120">
                <a:moveTo>
                  <a:pt x="8001000" y="2860548"/>
                </a:moveTo>
                <a:lnTo>
                  <a:pt x="8001000" y="2854452"/>
                </a:lnTo>
                <a:lnTo>
                  <a:pt x="8002524" y="2852928"/>
                </a:lnTo>
                <a:lnTo>
                  <a:pt x="8005572" y="2851404"/>
                </a:lnTo>
                <a:lnTo>
                  <a:pt x="8007096" y="2851404"/>
                </a:lnTo>
                <a:lnTo>
                  <a:pt x="8001000" y="2860548"/>
                </a:lnTo>
                <a:close/>
              </a:path>
              <a:path w="8935720" h="2865120">
                <a:moveTo>
                  <a:pt x="8007096" y="2865120"/>
                </a:moveTo>
                <a:lnTo>
                  <a:pt x="8013192" y="2855976"/>
                </a:lnTo>
                <a:lnTo>
                  <a:pt x="8013192" y="2862072"/>
                </a:lnTo>
                <a:lnTo>
                  <a:pt x="8010347" y="2864916"/>
                </a:lnTo>
                <a:lnTo>
                  <a:pt x="8007096" y="2865120"/>
                </a:lnTo>
                <a:close/>
              </a:path>
              <a:path w="8935720" h="2865120">
                <a:moveTo>
                  <a:pt x="8010347" y="2864916"/>
                </a:moveTo>
                <a:lnTo>
                  <a:pt x="8013192" y="2862072"/>
                </a:lnTo>
                <a:lnTo>
                  <a:pt x="8013192" y="2855976"/>
                </a:lnTo>
                <a:lnTo>
                  <a:pt x="8138157" y="2855976"/>
                </a:lnTo>
                <a:lnTo>
                  <a:pt x="8125968" y="2857500"/>
                </a:lnTo>
                <a:lnTo>
                  <a:pt x="8103108" y="2859023"/>
                </a:lnTo>
                <a:lnTo>
                  <a:pt x="8078724" y="2862072"/>
                </a:lnTo>
                <a:lnTo>
                  <a:pt x="8055864" y="2863596"/>
                </a:lnTo>
                <a:lnTo>
                  <a:pt x="8031480" y="2863596"/>
                </a:lnTo>
                <a:lnTo>
                  <a:pt x="8010347" y="2864916"/>
                </a:lnTo>
                <a:close/>
              </a:path>
              <a:path w="8935720" h="2865120">
                <a:moveTo>
                  <a:pt x="8010144" y="2865120"/>
                </a:moveTo>
                <a:lnTo>
                  <a:pt x="8007096" y="2865120"/>
                </a:lnTo>
                <a:lnTo>
                  <a:pt x="8010347" y="2864916"/>
                </a:lnTo>
                <a:lnTo>
                  <a:pt x="8010144" y="286512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9" name="object 9"/>
          <p:cNvSpPr txBox="1"/>
          <p:nvPr/>
        </p:nvSpPr>
        <p:spPr>
          <a:xfrm>
            <a:off x="1022109" y="1253746"/>
            <a:ext cx="8162290" cy="4498026"/>
          </a:xfrm>
          <a:prstGeom prst="rect">
            <a:avLst/>
          </a:prstGeom>
        </p:spPr>
        <p:txBody>
          <a:bodyPr vert="horz" wrap="square" lIns="0" tIns="12065" rIns="0" bIns="0" rtlCol="0">
            <a:spAutoFit/>
          </a:bodyPr>
          <a:lstStyle/>
          <a:p>
            <a:pPr marL="354965" marR="5080" indent="-342900">
              <a:lnSpc>
                <a:spcPct val="100000"/>
              </a:lnSpc>
              <a:spcBef>
                <a:spcPts val="95"/>
              </a:spcBef>
              <a:buAutoNum type="arabicPeriod"/>
              <a:tabLst>
                <a:tab pos="355600" algn="l"/>
                <a:tab pos="356235" algn="l"/>
              </a:tabLst>
            </a:pPr>
            <a:endParaRPr lang="en-US" sz="2200" b="1" dirty="0">
              <a:latin typeface="Times New Roman" pitchFamily="18" charset="0"/>
              <a:cs typeface="Times New Roman" pitchFamily="18" charset="0"/>
            </a:endParaRPr>
          </a:p>
          <a:p>
            <a:pPr marL="354965" marR="5080" indent="-342900">
              <a:spcBef>
                <a:spcPts val="95"/>
              </a:spcBef>
              <a:buFontTx/>
              <a:buAutoNum type="arabicPeriod"/>
              <a:tabLst>
                <a:tab pos="355600" algn="l"/>
                <a:tab pos="356235" algn="l"/>
              </a:tabLst>
            </a:pPr>
            <a:endParaRPr lang="en-US" sz="2200" b="1" dirty="0">
              <a:latin typeface="Times New Roman" pitchFamily="18" charset="0"/>
              <a:cs typeface="Times New Roman" pitchFamily="18" charset="0"/>
            </a:endParaRPr>
          </a:p>
          <a:p>
            <a:pPr marL="354965" marR="5080" indent="-342900">
              <a:spcBef>
                <a:spcPts val="95"/>
              </a:spcBef>
              <a:buFontTx/>
              <a:buAutoNum type="arabicPeriod"/>
              <a:tabLst>
                <a:tab pos="355600" algn="l"/>
                <a:tab pos="356235" algn="l"/>
              </a:tabLst>
            </a:pPr>
            <a:r>
              <a:rPr lang="en-US" sz="2400" b="1" dirty="0">
                <a:latin typeface="Times New Roman" pitchFamily="18" charset="0"/>
                <a:cs typeface="Times New Roman" pitchFamily="18" charset="0"/>
              </a:rPr>
              <a:t>How do solar panels actually work?</a:t>
            </a:r>
          </a:p>
          <a:p>
            <a:pPr marL="354965" marR="5080" indent="-342900">
              <a:spcBef>
                <a:spcPts val="95"/>
              </a:spcBef>
              <a:buFontTx/>
              <a:buAutoNum type="arabicPeriod"/>
              <a:tabLst>
                <a:tab pos="355600" algn="l"/>
                <a:tab pos="356235" algn="l"/>
              </a:tabLst>
            </a:pPr>
            <a:r>
              <a:rPr lang="en-US" sz="2400" b="1" dirty="0">
                <a:latin typeface="Times New Roman" pitchFamily="18" charset="0"/>
                <a:cs typeface="Times New Roman" pitchFamily="18" charset="0"/>
              </a:rPr>
              <a:t>Is solar energy reliable and powerful enough for home or business?</a:t>
            </a:r>
          </a:p>
          <a:p>
            <a:pPr marL="354965" marR="5080" indent="-342900">
              <a:spcBef>
                <a:spcPts val="95"/>
              </a:spcBef>
              <a:buFontTx/>
              <a:buAutoNum type="arabicPeriod"/>
              <a:tabLst>
                <a:tab pos="355600" algn="l"/>
                <a:tab pos="356235" algn="l"/>
              </a:tabLst>
            </a:pPr>
            <a:r>
              <a:rPr lang="en-US" sz="2400" b="1" dirty="0">
                <a:latin typeface="Times New Roman" pitchFamily="18" charset="0"/>
                <a:cs typeface="Times New Roman" pitchFamily="18" charset="0"/>
              </a:rPr>
              <a:t>How does solar energy benefit the environment?</a:t>
            </a:r>
          </a:p>
          <a:p>
            <a:pPr marL="354965" marR="5080" indent="-342900">
              <a:lnSpc>
                <a:spcPct val="100000"/>
              </a:lnSpc>
              <a:spcBef>
                <a:spcPts val="95"/>
              </a:spcBef>
              <a:buAutoNum type="arabicPeriod"/>
              <a:tabLst>
                <a:tab pos="355600" algn="l"/>
                <a:tab pos="356235" algn="l"/>
              </a:tabLst>
            </a:pPr>
            <a:r>
              <a:rPr lang="en-US" sz="2400" b="1" dirty="0">
                <a:latin typeface="Times New Roman" pitchFamily="18" charset="0"/>
                <a:cs typeface="Times New Roman" pitchFamily="18" charset="0"/>
              </a:rPr>
              <a:t>What is photovoltaic (solar electricity) or "PV"?</a:t>
            </a:r>
          </a:p>
          <a:p>
            <a:pPr marL="354965" marR="5080" indent="-342900">
              <a:lnSpc>
                <a:spcPct val="100000"/>
              </a:lnSpc>
              <a:spcBef>
                <a:spcPts val="95"/>
              </a:spcBef>
              <a:buAutoNum type="arabicPeriod"/>
              <a:tabLst>
                <a:tab pos="355600" algn="l"/>
                <a:tab pos="356235" algn="l"/>
              </a:tabLst>
            </a:pPr>
            <a:r>
              <a:rPr lang="en-US" sz="2400" b="1" dirty="0">
                <a:latin typeface="Times New Roman" pitchFamily="18" charset="0"/>
                <a:cs typeface="Times New Roman" pitchFamily="18" charset="0"/>
              </a:rPr>
              <a:t>How can we get electricity from the sun?</a:t>
            </a:r>
          </a:p>
          <a:p>
            <a:pPr marL="354965" marR="5080" indent="-342900">
              <a:lnSpc>
                <a:spcPct val="100000"/>
              </a:lnSpc>
              <a:spcBef>
                <a:spcPts val="95"/>
              </a:spcBef>
              <a:buAutoNum type="arabicPeriod"/>
              <a:tabLst>
                <a:tab pos="355600" algn="l"/>
                <a:tab pos="356235" algn="l"/>
              </a:tabLst>
            </a:pPr>
            <a:r>
              <a:rPr lang="en-US" sz="2400" b="1" dirty="0">
                <a:latin typeface="Times New Roman" pitchFamily="18" charset="0"/>
                <a:cs typeface="Times New Roman" pitchFamily="18" charset="0"/>
              </a:rPr>
              <a:t>What are the components of a photovoltaic (PV) system?</a:t>
            </a:r>
          </a:p>
          <a:p>
            <a:pPr marL="354965" marR="5080" indent="-342900">
              <a:lnSpc>
                <a:spcPct val="100000"/>
              </a:lnSpc>
              <a:spcBef>
                <a:spcPts val="95"/>
              </a:spcBef>
              <a:buAutoNum type="arabicPeriod"/>
              <a:tabLst>
                <a:tab pos="355600" algn="l"/>
                <a:tab pos="356235" algn="l"/>
              </a:tabLst>
            </a:pPr>
            <a:r>
              <a:rPr lang="en-US" sz="2400" b="1" dirty="0">
                <a:latin typeface="Times New Roman" pitchFamily="18" charset="0"/>
                <a:cs typeface="Times New Roman" pitchFamily="18" charset="0"/>
              </a:rPr>
              <a:t>What's the difference between PV and other solar energy technologies?</a:t>
            </a:r>
          </a:p>
          <a:p>
            <a:pPr marL="354965" marR="5080" indent="-342900">
              <a:lnSpc>
                <a:spcPct val="100000"/>
              </a:lnSpc>
              <a:spcBef>
                <a:spcPts val="95"/>
              </a:spcBef>
              <a:buAutoNum type="arabicPeriod"/>
              <a:tabLst>
                <a:tab pos="355600" algn="l"/>
                <a:tab pos="356235" algn="l"/>
              </a:tabLst>
            </a:pPr>
            <a:r>
              <a:rPr lang="en-US" sz="2400" b="1" dirty="0">
                <a:latin typeface="Times New Roman" pitchFamily="18" charset="0"/>
                <a:cs typeface="Times New Roman" pitchFamily="18" charset="0"/>
              </a:rPr>
              <a:t>How does a solar water-heating system work?</a:t>
            </a:r>
            <a:endParaRPr sz="2400" b="1" dirty="0">
              <a:latin typeface="Times New Roman" pitchFamily="18" charset="0"/>
              <a:cs typeface="Times New Roman" pitchFamily="18" charset="0"/>
            </a:endParaRPr>
          </a:p>
        </p:txBody>
      </p:sp>
      <p:pic>
        <p:nvPicPr>
          <p:cNvPr id="12" name="Picture 5" descr="C:\Users\Sumit\Desktop\download.png"/>
          <p:cNvPicPr>
            <a:picLocks noChangeAspect="1" noChangeArrowheads="1"/>
          </p:cNvPicPr>
          <p:nvPr/>
        </p:nvPicPr>
        <p:blipFill>
          <a:blip r:embed="rId5"/>
          <a:srcRect/>
          <a:stretch>
            <a:fillRect/>
          </a:stretch>
        </p:blipFill>
        <p:spPr bwMode="auto">
          <a:xfrm>
            <a:off x="609600" y="381000"/>
            <a:ext cx="1143000" cy="838200"/>
          </a:xfrm>
          <a:prstGeom prst="rect">
            <a:avLst/>
          </a:prstGeom>
          <a:noFill/>
        </p:spPr>
      </p:pic>
      <p:sp>
        <p:nvSpPr>
          <p:cNvPr id="11" name="Footer Placeholder 10">
            <a:extLst>
              <a:ext uri="{FF2B5EF4-FFF2-40B4-BE49-F238E27FC236}">
                <a16:creationId xmlns:a16="http://schemas.microsoft.com/office/drawing/2014/main" id="{03EBE187-0C38-570B-1028-E78979C645A9}"/>
              </a:ext>
            </a:extLst>
          </p:cNvPr>
          <p:cNvSpPr>
            <a:spLocks noGrp="1"/>
          </p:cNvSpPr>
          <p:nvPr>
            <p:ph type="ftr" sz="quarter" idx="5"/>
          </p:nvPr>
        </p:nvSpPr>
        <p:spPr/>
        <p:txBody>
          <a:bodyPr/>
          <a:lstStyle/>
          <a:p>
            <a:pPr marL="12700">
              <a:lnSpc>
                <a:spcPts val="1240"/>
              </a:lnSpc>
            </a:pPr>
            <a:r>
              <a:rPr lang="en-US" dirty="0"/>
              <a:t>Vikas Kumar                          RER(KOE-074)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D725253B-A0EE-4C64-A8C0-C8E4C7B1D5C2}"/>
              </a:ext>
            </a:extLst>
          </p:cNvPr>
          <p:cNvGraphicFramePr>
            <a:graphicFrameLocks noGrp="1"/>
          </p:cNvGraphicFramePr>
          <p:nvPr>
            <p:ph idx="4294967295"/>
            <p:extLst>
              <p:ext uri="{D42A27DB-BD31-4B8C-83A1-F6EECF244321}">
                <p14:modId xmlns:p14="http://schemas.microsoft.com/office/powerpoint/2010/main" val="2869317218"/>
              </p:ext>
            </p:extLst>
          </p:nvPr>
        </p:nvGraphicFramePr>
        <p:xfrm>
          <a:off x="381000" y="1219200"/>
          <a:ext cx="9052557" cy="4894797"/>
        </p:xfrm>
        <a:graphic>
          <a:graphicData uri="http://schemas.openxmlformats.org/drawingml/2006/table">
            <a:tbl>
              <a:tblPr firstRow="1" firstCol="1" bandRow="1">
                <a:tableStyleId>{5C22544A-7EE6-4342-B048-85BDC9FD1C3A}</a:tableStyleId>
              </a:tblPr>
              <a:tblGrid>
                <a:gridCol w="1154865">
                  <a:extLst>
                    <a:ext uri="{9D8B030D-6E8A-4147-A177-3AD203B41FA5}">
                      <a16:colId xmlns:a16="http://schemas.microsoft.com/office/drawing/2014/main" val="594005130"/>
                    </a:ext>
                  </a:extLst>
                </a:gridCol>
                <a:gridCol w="466643">
                  <a:extLst>
                    <a:ext uri="{9D8B030D-6E8A-4147-A177-3AD203B41FA5}">
                      <a16:colId xmlns:a16="http://schemas.microsoft.com/office/drawing/2014/main" val="386359500"/>
                    </a:ext>
                  </a:extLst>
                </a:gridCol>
                <a:gridCol w="466643">
                  <a:extLst>
                    <a:ext uri="{9D8B030D-6E8A-4147-A177-3AD203B41FA5}">
                      <a16:colId xmlns:a16="http://schemas.microsoft.com/office/drawing/2014/main" val="2415308563"/>
                    </a:ext>
                  </a:extLst>
                </a:gridCol>
                <a:gridCol w="472124">
                  <a:extLst>
                    <a:ext uri="{9D8B030D-6E8A-4147-A177-3AD203B41FA5}">
                      <a16:colId xmlns:a16="http://schemas.microsoft.com/office/drawing/2014/main" val="3365258363"/>
                    </a:ext>
                  </a:extLst>
                </a:gridCol>
                <a:gridCol w="466643">
                  <a:extLst>
                    <a:ext uri="{9D8B030D-6E8A-4147-A177-3AD203B41FA5}">
                      <a16:colId xmlns:a16="http://schemas.microsoft.com/office/drawing/2014/main" val="3339025868"/>
                    </a:ext>
                  </a:extLst>
                </a:gridCol>
                <a:gridCol w="466643">
                  <a:extLst>
                    <a:ext uri="{9D8B030D-6E8A-4147-A177-3AD203B41FA5}">
                      <a16:colId xmlns:a16="http://schemas.microsoft.com/office/drawing/2014/main" val="4161196027"/>
                    </a:ext>
                  </a:extLst>
                </a:gridCol>
                <a:gridCol w="472124">
                  <a:extLst>
                    <a:ext uri="{9D8B030D-6E8A-4147-A177-3AD203B41FA5}">
                      <a16:colId xmlns:a16="http://schemas.microsoft.com/office/drawing/2014/main" val="3351193706"/>
                    </a:ext>
                  </a:extLst>
                </a:gridCol>
                <a:gridCol w="472124">
                  <a:extLst>
                    <a:ext uri="{9D8B030D-6E8A-4147-A177-3AD203B41FA5}">
                      <a16:colId xmlns:a16="http://schemas.microsoft.com/office/drawing/2014/main" val="1516734648"/>
                    </a:ext>
                  </a:extLst>
                </a:gridCol>
                <a:gridCol w="466643">
                  <a:extLst>
                    <a:ext uri="{9D8B030D-6E8A-4147-A177-3AD203B41FA5}">
                      <a16:colId xmlns:a16="http://schemas.microsoft.com/office/drawing/2014/main" val="3566010036"/>
                    </a:ext>
                  </a:extLst>
                </a:gridCol>
                <a:gridCol w="466643">
                  <a:extLst>
                    <a:ext uri="{9D8B030D-6E8A-4147-A177-3AD203B41FA5}">
                      <a16:colId xmlns:a16="http://schemas.microsoft.com/office/drawing/2014/main" val="1464423360"/>
                    </a:ext>
                  </a:extLst>
                </a:gridCol>
                <a:gridCol w="545721">
                  <a:extLst>
                    <a:ext uri="{9D8B030D-6E8A-4147-A177-3AD203B41FA5}">
                      <a16:colId xmlns:a16="http://schemas.microsoft.com/office/drawing/2014/main" val="855169719"/>
                    </a:ext>
                  </a:extLst>
                </a:gridCol>
                <a:gridCol w="545721">
                  <a:extLst>
                    <a:ext uri="{9D8B030D-6E8A-4147-A177-3AD203B41FA5}">
                      <a16:colId xmlns:a16="http://schemas.microsoft.com/office/drawing/2014/main" val="1372298076"/>
                    </a:ext>
                  </a:extLst>
                </a:gridCol>
                <a:gridCol w="647505">
                  <a:extLst>
                    <a:ext uri="{9D8B030D-6E8A-4147-A177-3AD203B41FA5}">
                      <a16:colId xmlns:a16="http://schemas.microsoft.com/office/drawing/2014/main" val="73740417"/>
                    </a:ext>
                  </a:extLst>
                </a:gridCol>
                <a:gridCol w="647505">
                  <a:extLst>
                    <a:ext uri="{9D8B030D-6E8A-4147-A177-3AD203B41FA5}">
                      <a16:colId xmlns:a16="http://schemas.microsoft.com/office/drawing/2014/main" val="3336497136"/>
                    </a:ext>
                  </a:extLst>
                </a:gridCol>
                <a:gridCol w="647505">
                  <a:extLst>
                    <a:ext uri="{9D8B030D-6E8A-4147-A177-3AD203B41FA5}">
                      <a16:colId xmlns:a16="http://schemas.microsoft.com/office/drawing/2014/main" val="1855051835"/>
                    </a:ext>
                  </a:extLst>
                </a:gridCol>
                <a:gridCol w="647505">
                  <a:extLst>
                    <a:ext uri="{9D8B030D-6E8A-4147-A177-3AD203B41FA5}">
                      <a16:colId xmlns:a16="http://schemas.microsoft.com/office/drawing/2014/main" val="859672812"/>
                    </a:ext>
                  </a:extLst>
                </a:gridCol>
              </a:tblGrid>
              <a:tr h="718644">
                <a:tc>
                  <a:txBody>
                    <a:bodyPr/>
                    <a:lstStyle/>
                    <a:p>
                      <a:pPr marL="0" marR="0">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CO</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PO1</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PO3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PO4</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PO5</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PO6</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PO7</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PO8</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PO9</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PO10</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PO11</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PO12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PSO1</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PSO2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PSO3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4791324"/>
                  </a:ext>
                </a:extLst>
              </a:tr>
              <a:tr h="718644">
                <a:tc>
                  <a:txBody>
                    <a:bodyPr/>
                    <a:lstStyle/>
                    <a:p>
                      <a:pPr marL="0" marR="0">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CO1</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b="0">
                          <a:effectLst/>
                          <a:latin typeface="Cambria" panose="02040503050406030204" pitchFamily="18" charset="0"/>
                          <a:ea typeface="Cambria" panose="02040503050406030204" pitchFamily="18" charset="0"/>
                          <a:cs typeface="Times New Roman" panose="02020603050405020304" pitchFamily="18" charset="0"/>
                        </a:rPr>
                        <a:t>2</a:t>
                      </a:r>
                      <a:endParaRPr lang="en-US" sz="1800" b="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07452760"/>
                  </a:ext>
                </a:extLst>
              </a:tr>
              <a:tr h="718644">
                <a:tc>
                  <a:txBody>
                    <a:bodyPr/>
                    <a:lstStyle/>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CO2</a:t>
                      </a: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3</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295438"/>
                  </a:ext>
                </a:extLst>
              </a:tr>
              <a:tr h="718644">
                <a:tc>
                  <a:txBody>
                    <a:bodyPr/>
                    <a:lstStyle/>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CO3</a:t>
                      </a: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3</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3</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cs typeface="Times New Roman" panose="02020603050405020304" pitchFamily="18" charset="0"/>
                        </a:rPr>
                        <a:t>3</a:t>
                      </a: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896431"/>
                  </a:ext>
                </a:extLst>
              </a:tr>
              <a:tr h="718644">
                <a:tc>
                  <a:txBody>
                    <a:bodyPr/>
                    <a:lstStyle/>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CO4</a:t>
                      </a: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3</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3</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a:effectLst/>
                          <a:latin typeface="Cambria" panose="02040503050406030204" pitchFamily="18" charset="0"/>
                          <a:ea typeface="Cambria" panose="02040503050406030204" pitchFamily="18" charset="0"/>
                          <a:cs typeface="Times New Roman" panose="02020603050405020304" pitchFamily="18" charset="0"/>
                        </a:rPr>
                        <a:t>3</a:t>
                      </a:r>
                      <a:endParaRPr lang="en-US" sz="1800" b="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6901104"/>
                  </a:ext>
                </a:extLst>
              </a:tr>
              <a:tr h="718644">
                <a:tc>
                  <a:txBody>
                    <a:bodyPr/>
                    <a:lstStyle/>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CO5</a:t>
                      </a: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107615"/>
                  </a:ext>
                </a:extLst>
              </a:tr>
              <a:tr h="582933">
                <a:tc>
                  <a:txBody>
                    <a:bodyPr/>
                    <a:lstStyle/>
                    <a:p>
                      <a:pPr marL="0" marR="0">
                        <a:lnSpc>
                          <a:spcPct val="115000"/>
                        </a:lnSpc>
                        <a:spcBef>
                          <a:spcPts val="0"/>
                        </a:spcBef>
                        <a:spcAft>
                          <a:spcPts val="0"/>
                        </a:spcAft>
                      </a:pPr>
                      <a:r>
                        <a:rPr lang="en-IN" sz="1800" dirty="0" err="1">
                          <a:effectLst/>
                          <a:latin typeface="Cambria" panose="02040503050406030204" pitchFamily="18" charset="0"/>
                          <a:ea typeface="Cambria" panose="02040503050406030204" pitchFamily="18" charset="0"/>
                        </a:rPr>
                        <a:t>Avg</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rPr>
                        <a:t>3</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rPr>
                        <a:t>3</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2</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2</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1</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2</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2</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a:effectLst/>
                          <a:latin typeface="Cambria" panose="02040503050406030204" pitchFamily="18" charset="0"/>
                          <a:ea typeface="Cambria" panose="02040503050406030204" pitchFamily="18" charset="0"/>
                        </a:rPr>
                        <a:t>1</a:t>
                      </a:r>
                      <a:endParaRPr lang="en-US" sz="1400" b="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rPr>
                        <a:t>2</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1</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2.67</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3</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3</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877249"/>
                  </a:ext>
                </a:extLst>
              </a:tr>
            </a:tbl>
          </a:graphicData>
        </a:graphic>
      </p:graphicFrame>
      <p:sp>
        <p:nvSpPr>
          <p:cNvPr id="7" name="Title 1"/>
          <p:cNvSpPr txBox="1">
            <a:spLocks/>
          </p:cNvSpPr>
          <p:nvPr/>
        </p:nvSpPr>
        <p:spPr>
          <a:xfrm>
            <a:off x="2200275" y="246292"/>
            <a:ext cx="6412230" cy="77723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101870" tIns="50935" rIns="101870" bIns="50935" rtlCol="0" anchor="ctr">
            <a:noAutofit/>
          </a:bodyPr>
          <a:lstStyle/>
          <a:p>
            <a:pPr algn="ctr">
              <a:spcBef>
                <a:spcPct val="0"/>
              </a:spcBef>
              <a:defRPr/>
            </a:pPr>
            <a:endParaRPr lang="en-US" sz="4000" b="1" dirty="0">
              <a:solidFill>
                <a:srgbClr val="C00000"/>
              </a:solidFill>
              <a:latin typeface="Cambria" panose="02040503050406030204" pitchFamily="18" charset="0"/>
              <a:ea typeface="Cambria" panose="02040503050406030204" pitchFamily="18" charset="0"/>
            </a:endParaRPr>
          </a:p>
        </p:txBody>
      </p:sp>
      <p:sp>
        <p:nvSpPr>
          <p:cNvPr id="8" name="Title 1"/>
          <p:cNvSpPr txBox="1">
            <a:spLocks/>
          </p:cNvSpPr>
          <p:nvPr/>
        </p:nvSpPr>
        <p:spPr>
          <a:xfrm>
            <a:off x="1508760" y="3"/>
            <a:ext cx="8549640" cy="777239"/>
          </a:xfrm>
          <a:prstGeom prst="rect">
            <a:avLst/>
          </a:prstGeom>
        </p:spPr>
        <p:style>
          <a:lnRef idx="1">
            <a:schemeClr val="accent5"/>
          </a:lnRef>
          <a:fillRef idx="2">
            <a:schemeClr val="accent5"/>
          </a:fillRef>
          <a:effectRef idx="1">
            <a:schemeClr val="accent5"/>
          </a:effectRef>
          <a:fontRef idx="minor">
            <a:schemeClr val="dk1"/>
          </a:fontRef>
        </p:style>
        <p:txBody>
          <a:bodyPr vert="horz" lIns="101870" tIns="50935" rIns="101870" bIns="50935" rtlCol="0" anchor="ctr">
            <a:noAutofit/>
          </a:bodyPr>
          <a:lstStyle/>
          <a:p>
            <a:pPr algn="ctr">
              <a:spcBef>
                <a:spcPct val="0"/>
              </a:spcBef>
              <a:defRPr/>
            </a:pPr>
            <a:r>
              <a:rPr lang="en-US" sz="3600" b="1" dirty="0">
                <a:solidFill>
                  <a:schemeClr val="tx1"/>
                </a:solidFill>
                <a:latin typeface="+mj-lt"/>
                <a:ea typeface="Cambria" panose="02040503050406030204" pitchFamily="18" charset="0"/>
              </a:rPr>
              <a:t>CO-PO and PSO Mapping</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2"/>
            <a:ext cx="1592580" cy="926118"/>
          </a:xfrm>
          <a:prstGeom prst="rect">
            <a:avLst/>
          </a:prstGeom>
          <a:noFill/>
        </p:spPr>
      </p:pic>
      <p:pic>
        <p:nvPicPr>
          <p:cNvPr id="10" name="Picture 2" descr="C:\Users\Sumit\Desktop\download.png"/>
          <p:cNvPicPr>
            <a:picLocks noChangeAspect="1" noChangeArrowheads="1"/>
          </p:cNvPicPr>
          <p:nvPr/>
        </p:nvPicPr>
        <p:blipFill>
          <a:blip r:embed="rId3"/>
          <a:srcRect/>
          <a:stretch>
            <a:fillRect/>
          </a:stretch>
        </p:blipFill>
        <p:spPr bwMode="auto">
          <a:xfrm>
            <a:off x="0" y="0"/>
            <a:ext cx="1447800" cy="914400"/>
          </a:xfrm>
          <a:prstGeom prst="rect">
            <a:avLst/>
          </a:prstGeom>
          <a:noFill/>
        </p:spPr>
      </p:pic>
      <p:sp>
        <p:nvSpPr>
          <p:cNvPr id="5" name="Footer Placeholder 4">
            <a:extLst>
              <a:ext uri="{FF2B5EF4-FFF2-40B4-BE49-F238E27FC236}">
                <a16:creationId xmlns:a16="http://schemas.microsoft.com/office/drawing/2014/main" id="{88DE3B5A-B616-1764-4FE5-791E6FF8B46E}"/>
              </a:ext>
            </a:extLst>
          </p:cNvPr>
          <p:cNvSpPr>
            <a:spLocks noGrp="1"/>
          </p:cNvSpPr>
          <p:nvPr>
            <p:ph type="ftr" sz="quarter" idx="11"/>
          </p:nvPr>
        </p:nvSpPr>
        <p:spPr>
          <a:xfrm>
            <a:off x="3124200" y="7450364"/>
            <a:ext cx="4411660" cy="322033"/>
          </a:xfrm>
          <a:prstGeom prst="rect">
            <a:avLst/>
          </a:prstGeom>
        </p:spPr>
        <p:txBody>
          <a:bodyPr vert="horz" lIns="91418" tIns="45710" rIns="91418" bIns="45710" rtlCol="0" anchor="ctr"/>
          <a:lstStyle>
            <a:defPPr>
              <a:defRPr lang="en-US"/>
            </a:defPPr>
            <a:lvl1pPr marL="0" algn="ctr" defTabSz="914187" rtl="0" eaLnBrk="1" latinLnBrk="0" hangingPunct="1">
              <a:defRPr sz="1200" kern="1200">
                <a:solidFill>
                  <a:schemeClr val="tx1">
                    <a:tint val="75000"/>
                  </a:schemeClr>
                </a:solidFill>
                <a:latin typeface="+mn-lt"/>
                <a:ea typeface="+mn-ea"/>
                <a:cs typeface="+mn-cs"/>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a:lstStyle>
          <a:p>
            <a:r>
              <a:rPr lang="sv-SE" dirty="0"/>
              <a:t>Mr. Vikas Kumar                  RER (KOE-074)                   Unit- 2</a:t>
            </a:r>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5896" y="545032"/>
            <a:ext cx="958215" cy="482600"/>
          </a:xfrm>
          <a:prstGeom prst="rect">
            <a:avLst/>
          </a:prstGeom>
        </p:spPr>
        <p:txBody>
          <a:bodyPr vert="horz" wrap="square" lIns="0" tIns="12700" rIns="0" bIns="0" rtlCol="0">
            <a:spAutoFit/>
          </a:bodyPr>
          <a:lstStyle/>
          <a:p>
            <a:pPr marL="12700">
              <a:lnSpc>
                <a:spcPct val="100000"/>
              </a:lnSpc>
              <a:spcBef>
                <a:spcPts val="100"/>
              </a:spcBef>
            </a:pPr>
            <a:r>
              <a:rPr spc="-15" dirty="0">
                <a:latin typeface="Times New Roman" pitchFamily="18" charset="0"/>
                <a:cs typeface="Times New Roman" pitchFamily="18" charset="0"/>
              </a:rPr>
              <a:t>M</a:t>
            </a:r>
            <a:r>
              <a:rPr spc="20" dirty="0">
                <a:latin typeface="Times New Roman" pitchFamily="18" charset="0"/>
                <a:cs typeface="Times New Roman" pitchFamily="18" charset="0"/>
              </a:rPr>
              <a:t>C</a:t>
            </a:r>
            <a:r>
              <a:rPr dirty="0">
                <a:latin typeface="Times New Roman" pitchFamily="18" charset="0"/>
                <a:cs typeface="Times New Roman" pitchFamily="18" charset="0"/>
              </a:rPr>
              <a:t>Q</a:t>
            </a:r>
          </a:p>
        </p:txBody>
      </p:sp>
      <p:sp>
        <p:nvSpPr>
          <p:cNvPr id="3" name="object 3"/>
          <p:cNvSpPr/>
          <p:nvPr/>
        </p:nvSpPr>
        <p:spPr>
          <a:xfrm>
            <a:off x="457200" y="457200"/>
            <a:ext cx="4271966"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0" name="Rectangle 29"/>
          <p:cNvSpPr/>
          <p:nvPr/>
        </p:nvSpPr>
        <p:spPr>
          <a:xfrm>
            <a:off x="457200" y="1339165"/>
            <a:ext cx="9220200" cy="5632311"/>
          </a:xfrm>
          <a:prstGeom prst="rect">
            <a:avLst/>
          </a:prstGeom>
        </p:spPr>
        <p:txBody>
          <a:bodyPr wrap="square">
            <a:spAutoFit/>
          </a:bodyPr>
          <a:lstStyle/>
          <a:p>
            <a:pPr fontAlgn="base"/>
            <a:r>
              <a:rPr lang="en-US" sz="2400" b="1" dirty="0">
                <a:latin typeface="Times New Roman" pitchFamily="18" charset="0"/>
                <a:cs typeface="Times New Roman" pitchFamily="18" charset="0"/>
              </a:rPr>
              <a:t>1-Direct Solar energy is used for</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(A) Water heating</a:t>
            </a:r>
          </a:p>
          <a:p>
            <a:pPr fontAlgn="base"/>
            <a:r>
              <a:rPr lang="en-US" sz="2400" dirty="0">
                <a:latin typeface="Times New Roman" pitchFamily="18" charset="0"/>
                <a:cs typeface="Times New Roman" pitchFamily="18" charset="0"/>
              </a:rPr>
              <a:t>(B) Distillation</a:t>
            </a:r>
          </a:p>
          <a:p>
            <a:pPr fontAlgn="base"/>
            <a:r>
              <a:rPr lang="en-US" sz="2400" dirty="0">
                <a:latin typeface="Times New Roman" pitchFamily="18" charset="0"/>
                <a:cs typeface="Times New Roman" pitchFamily="18" charset="0"/>
              </a:rPr>
              <a:t>(C) Drying</a:t>
            </a:r>
          </a:p>
          <a:p>
            <a:pPr fontAlgn="base"/>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D) All of the above</a:t>
            </a:r>
            <a:r>
              <a:rPr lang="en-US" sz="2400" dirty="0">
                <a:latin typeface="Times New Roman" pitchFamily="18" charset="0"/>
                <a:cs typeface="Times New Roman" pitchFamily="18" charset="0"/>
              </a:rPr>
              <a:t> </a:t>
            </a:r>
          </a:p>
          <a:p>
            <a:pPr fontAlgn="base"/>
            <a:r>
              <a:rPr lang="en-US" sz="2400" b="1" dirty="0">
                <a:latin typeface="Times New Roman" pitchFamily="18" charset="0"/>
                <a:cs typeface="Times New Roman" pitchFamily="18" charset="0"/>
              </a:rPr>
              <a:t>2-The power from the sun intercepted by the earth is approximately</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(A) 1.8 x 10</a:t>
            </a:r>
            <a:r>
              <a:rPr lang="en-US" sz="2400" baseline="30000" dirty="0">
                <a:latin typeface="Times New Roman" pitchFamily="18" charset="0"/>
                <a:cs typeface="Times New Roman" pitchFamily="18" charset="0"/>
              </a:rPr>
              <a:t>8</a:t>
            </a:r>
            <a:r>
              <a:rPr lang="en-US" sz="2400" dirty="0">
                <a:latin typeface="Times New Roman" pitchFamily="18" charset="0"/>
                <a:cs typeface="Times New Roman" pitchFamily="18" charset="0"/>
              </a:rPr>
              <a:t> MW</a:t>
            </a:r>
          </a:p>
          <a:p>
            <a:pPr fontAlgn="base"/>
            <a:r>
              <a:rPr lang="en-US" sz="2400" dirty="0">
                <a:latin typeface="Times New Roman" pitchFamily="18" charset="0"/>
                <a:cs typeface="Times New Roman" pitchFamily="18" charset="0"/>
              </a:rPr>
              <a:t>(B) 1.8 x 10</a:t>
            </a:r>
            <a:r>
              <a:rPr lang="en-US" sz="2400" baseline="30000" dirty="0">
                <a:latin typeface="Times New Roman" pitchFamily="18" charset="0"/>
                <a:cs typeface="Times New Roman" pitchFamily="18" charset="0"/>
              </a:rPr>
              <a:t>11</a:t>
            </a:r>
            <a:r>
              <a:rPr lang="en-US" sz="2400" dirty="0">
                <a:latin typeface="Times New Roman" pitchFamily="18" charset="0"/>
                <a:cs typeface="Times New Roman" pitchFamily="18" charset="0"/>
              </a:rPr>
              <a:t> MW</a:t>
            </a:r>
          </a:p>
          <a:p>
            <a:pPr fontAlgn="base"/>
            <a:r>
              <a:rPr lang="en-US" sz="2400" dirty="0">
                <a:latin typeface="Times New Roman" pitchFamily="18" charset="0"/>
                <a:cs typeface="Times New Roman" pitchFamily="18" charset="0"/>
              </a:rPr>
              <a:t>(C) 1.8 x 10</a:t>
            </a:r>
            <a:r>
              <a:rPr lang="en-US" sz="2400" baseline="30000" dirty="0">
                <a:latin typeface="Times New Roman" pitchFamily="18" charset="0"/>
                <a:cs typeface="Times New Roman" pitchFamily="18" charset="0"/>
              </a:rPr>
              <a:t>14</a:t>
            </a:r>
            <a:r>
              <a:rPr lang="en-US" sz="2400" dirty="0">
                <a:latin typeface="Times New Roman" pitchFamily="18" charset="0"/>
                <a:cs typeface="Times New Roman" pitchFamily="18" charset="0"/>
              </a:rPr>
              <a:t> MW</a:t>
            </a:r>
          </a:p>
          <a:p>
            <a:pPr fontAlgn="base"/>
            <a:r>
              <a:rPr lang="en-US" sz="2400" b="1" dirty="0">
                <a:latin typeface="Times New Roman" pitchFamily="18" charset="0"/>
                <a:cs typeface="Times New Roman" pitchFamily="18" charset="0"/>
              </a:rPr>
              <a:t>(D) 1.8 x 10</a:t>
            </a:r>
            <a:r>
              <a:rPr lang="en-US" sz="2400" b="1" baseline="30000" dirty="0">
                <a:latin typeface="Times New Roman" pitchFamily="18" charset="0"/>
                <a:cs typeface="Times New Roman" pitchFamily="18" charset="0"/>
              </a:rPr>
              <a:t>17</a:t>
            </a:r>
            <a:r>
              <a:rPr lang="en-US" sz="2400" b="1" dirty="0">
                <a:latin typeface="Times New Roman" pitchFamily="18" charset="0"/>
                <a:cs typeface="Times New Roman" pitchFamily="18" charset="0"/>
              </a:rPr>
              <a:t> MW</a:t>
            </a:r>
          </a:p>
          <a:p>
            <a:pPr fontAlgn="base"/>
            <a:r>
              <a:rPr lang="en-US" sz="2400" b="1" dirty="0">
                <a:latin typeface="Times New Roman" pitchFamily="18" charset="0"/>
                <a:cs typeface="Times New Roman" pitchFamily="18" charset="0"/>
              </a:rPr>
              <a:t>3-The following is indirect method of Solar energy utilization</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(A) Wind energy</a:t>
            </a:r>
          </a:p>
          <a:p>
            <a:pPr fontAlgn="base"/>
            <a:r>
              <a:rPr lang="en-US" sz="2400" dirty="0">
                <a:latin typeface="Times New Roman" pitchFamily="18" charset="0"/>
                <a:cs typeface="Times New Roman" pitchFamily="18" charset="0"/>
              </a:rPr>
              <a:t>(B) Biomass energy</a:t>
            </a:r>
          </a:p>
          <a:p>
            <a:pPr fontAlgn="base"/>
            <a:r>
              <a:rPr lang="en-US" sz="2400" dirty="0">
                <a:latin typeface="Times New Roman" pitchFamily="18" charset="0"/>
                <a:cs typeface="Times New Roman" pitchFamily="18" charset="0"/>
              </a:rPr>
              <a:t>(C) Wave energy</a:t>
            </a:r>
          </a:p>
          <a:p>
            <a:pPr fontAlgn="base"/>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D) All of the above</a:t>
            </a:r>
          </a:p>
        </p:txBody>
      </p:sp>
      <p:pic>
        <p:nvPicPr>
          <p:cNvPr id="7" name="Picture 5" descr="C:\Users\Sumit\Desktop\download.png"/>
          <p:cNvPicPr>
            <a:picLocks noChangeAspect="1" noChangeArrowheads="1"/>
          </p:cNvPicPr>
          <p:nvPr/>
        </p:nvPicPr>
        <p:blipFill>
          <a:blip r:embed="rId3"/>
          <a:srcRect/>
          <a:stretch>
            <a:fillRect/>
          </a:stretch>
        </p:blipFill>
        <p:spPr bwMode="auto">
          <a:xfrm>
            <a:off x="609600" y="381000"/>
            <a:ext cx="1143000" cy="838200"/>
          </a:xfrm>
          <a:prstGeom prst="rect">
            <a:avLst/>
          </a:prstGeom>
          <a:noFill/>
        </p:spPr>
      </p:pic>
      <p:sp>
        <p:nvSpPr>
          <p:cNvPr id="4" name="Footer Placeholder 3">
            <a:extLst>
              <a:ext uri="{FF2B5EF4-FFF2-40B4-BE49-F238E27FC236}">
                <a16:creationId xmlns:a16="http://schemas.microsoft.com/office/drawing/2014/main" id="{9FBBEFA4-54DE-3AA0-747D-DC36A21D4B40}"/>
              </a:ext>
            </a:extLst>
          </p:cNvPr>
          <p:cNvSpPr>
            <a:spLocks noGrp="1"/>
          </p:cNvSpPr>
          <p:nvPr>
            <p:ph type="ftr" sz="quarter" idx="10"/>
          </p:nvPr>
        </p:nvSpPr>
        <p:spPr/>
        <p:txBody>
          <a:bodyPr/>
          <a:lstStyle/>
          <a:p>
            <a:pPr marL="12700">
              <a:lnSpc>
                <a:spcPts val="1240"/>
              </a:lnSpc>
            </a:pPr>
            <a:r>
              <a:rPr lang="en-US" dirty="0"/>
              <a:t>Vikas Kumar                          RER(KOE-074)</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5896" y="545032"/>
            <a:ext cx="958215" cy="482600"/>
          </a:xfrm>
          <a:prstGeom prst="rect">
            <a:avLst/>
          </a:prstGeom>
        </p:spPr>
        <p:txBody>
          <a:bodyPr vert="horz" wrap="square" lIns="0" tIns="12700" rIns="0" bIns="0" rtlCol="0">
            <a:spAutoFit/>
          </a:bodyPr>
          <a:lstStyle/>
          <a:p>
            <a:pPr marL="12700">
              <a:lnSpc>
                <a:spcPct val="100000"/>
              </a:lnSpc>
              <a:spcBef>
                <a:spcPts val="100"/>
              </a:spcBef>
            </a:pPr>
            <a:r>
              <a:rPr spc="-15" dirty="0">
                <a:latin typeface="Times New Roman" pitchFamily="18" charset="0"/>
                <a:cs typeface="Times New Roman" pitchFamily="18" charset="0"/>
              </a:rPr>
              <a:t>M</a:t>
            </a:r>
            <a:r>
              <a:rPr spc="20" dirty="0">
                <a:latin typeface="Times New Roman" pitchFamily="18" charset="0"/>
                <a:cs typeface="Times New Roman" pitchFamily="18" charset="0"/>
              </a:rPr>
              <a:t>C</a:t>
            </a:r>
            <a:r>
              <a:rPr dirty="0">
                <a:latin typeface="Times New Roman" pitchFamily="18" charset="0"/>
                <a:cs typeface="Times New Roman" pitchFamily="18" charset="0"/>
              </a:rPr>
              <a:t>Q</a:t>
            </a:r>
          </a:p>
        </p:txBody>
      </p:sp>
      <p:sp>
        <p:nvSpPr>
          <p:cNvPr id="3" name="object 3"/>
          <p:cNvSpPr/>
          <p:nvPr/>
        </p:nvSpPr>
        <p:spPr>
          <a:xfrm>
            <a:off x="457200" y="457200"/>
            <a:ext cx="4271966"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0" name="Rectangle 29"/>
          <p:cNvSpPr/>
          <p:nvPr/>
        </p:nvSpPr>
        <p:spPr>
          <a:xfrm>
            <a:off x="609600" y="1339165"/>
            <a:ext cx="9144000" cy="5632311"/>
          </a:xfrm>
          <a:prstGeom prst="rect">
            <a:avLst/>
          </a:prstGeom>
        </p:spPr>
        <p:txBody>
          <a:bodyPr wrap="square">
            <a:spAutoFit/>
          </a:bodyPr>
          <a:lstStyle/>
          <a:p>
            <a:pPr fontAlgn="base"/>
            <a:r>
              <a:rPr lang="en-US" sz="2400" b="1" dirty="0">
                <a:latin typeface="Times New Roman" pitchFamily="18" charset="0"/>
                <a:cs typeface="Times New Roman" pitchFamily="18" charset="0"/>
              </a:rPr>
              <a:t>4-The efficiency of various types of collectors __with __temperature.</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(A) increases, decreasing</a:t>
            </a:r>
          </a:p>
          <a:p>
            <a:pPr fontAlgn="base"/>
            <a:r>
              <a:rPr lang="en-US" sz="2400" dirty="0">
                <a:latin typeface="Times New Roman" pitchFamily="18" charset="0"/>
                <a:cs typeface="Times New Roman" pitchFamily="18" charset="0"/>
              </a:rPr>
              <a:t>(B) decreases, increasing</a:t>
            </a:r>
          </a:p>
          <a:p>
            <a:pPr fontAlgn="base"/>
            <a:r>
              <a:rPr lang="en-US" sz="2400" dirty="0">
                <a:latin typeface="Times New Roman" pitchFamily="18" charset="0"/>
                <a:cs typeface="Times New Roman" pitchFamily="18" charset="0"/>
              </a:rPr>
              <a:t>(C) remains same, increasing</a:t>
            </a:r>
          </a:p>
          <a:p>
            <a:pPr fontAlgn="base"/>
            <a:r>
              <a:rPr lang="en-US" sz="2400" b="1" dirty="0">
                <a:latin typeface="Times New Roman" pitchFamily="18" charset="0"/>
                <a:cs typeface="Times New Roman" pitchFamily="18" charset="0"/>
              </a:rPr>
              <a:t>(D) depends upon type of collector</a:t>
            </a:r>
            <a:r>
              <a:rPr lang="en-US" sz="2400" dirty="0">
                <a:latin typeface="Times New Roman" pitchFamily="18" charset="0"/>
                <a:cs typeface="Times New Roman" pitchFamily="18" charset="0"/>
              </a:rPr>
              <a:t> </a:t>
            </a:r>
          </a:p>
          <a:p>
            <a:pPr fontAlgn="base"/>
            <a:r>
              <a:rPr lang="en-US" sz="2400" b="1" dirty="0">
                <a:latin typeface="Times New Roman" pitchFamily="18" charset="0"/>
                <a:cs typeface="Times New Roman" pitchFamily="18" charset="0"/>
              </a:rPr>
              <a:t>5-Maximum efficiency is obtained in</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(A) Flat plate collector</a:t>
            </a:r>
          </a:p>
          <a:p>
            <a:pPr fontAlgn="base"/>
            <a:r>
              <a:rPr lang="en-US" sz="2400" dirty="0">
                <a:latin typeface="Times New Roman" pitchFamily="18" charset="0"/>
                <a:cs typeface="Times New Roman" pitchFamily="18" charset="0"/>
              </a:rPr>
              <a:t>(B) Evacuated tube collector</a:t>
            </a:r>
          </a:p>
          <a:p>
            <a:pPr fontAlgn="base"/>
            <a:r>
              <a:rPr lang="en-US" sz="2400" dirty="0">
                <a:latin typeface="Times New Roman" pitchFamily="18" charset="0"/>
                <a:cs typeface="Times New Roman" pitchFamily="18" charset="0"/>
              </a:rPr>
              <a:t>(C) Line </a:t>
            </a:r>
            <a:r>
              <a:rPr lang="en-US" sz="2400" dirty="0" err="1">
                <a:latin typeface="Times New Roman" pitchFamily="18" charset="0"/>
                <a:cs typeface="Times New Roman" pitchFamily="18" charset="0"/>
              </a:rPr>
              <a:t>focussing</a:t>
            </a:r>
            <a:r>
              <a:rPr lang="en-US" sz="2400" dirty="0">
                <a:latin typeface="Times New Roman" pitchFamily="18" charset="0"/>
                <a:cs typeface="Times New Roman" pitchFamily="18" charset="0"/>
              </a:rPr>
              <a:t> collector</a:t>
            </a:r>
          </a:p>
          <a:p>
            <a:pPr fontAlgn="base"/>
            <a:r>
              <a:rPr lang="en-US" sz="2400" b="1" dirty="0">
                <a:latin typeface="Times New Roman" pitchFamily="18" charset="0"/>
                <a:cs typeface="Times New Roman" pitchFamily="18" charset="0"/>
              </a:rPr>
              <a:t>(D) </a:t>
            </a:r>
            <a:r>
              <a:rPr lang="en-US" sz="2400" b="1" dirty="0" err="1">
                <a:latin typeface="Times New Roman" pitchFamily="18" charset="0"/>
                <a:cs typeface="Times New Roman" pitchFamily="18" charset="0"/>
              </a:rPr>
              <a:t>Paraboloid</a:t>
            </a:r>
            <a:r>
              <a:rPr lang="en-US" sz="2400" b="1" dirty="0">
                <a:latin typeface="Times New Roman" pitchFamily="18" charset="0"/>
                <a:cs typeface="Times New Roman" pitchFamily="18" charset="0"/>
              </a:rPr>
              <a:t> dish collector</a:t>
            </a:r>
          </a:p>
          <a:p>
            <a:pPr fontAlgn="base"/>
            <a:r>
              <a:rPr lang="en-US" sz="2400" b="1" dirty="0">
                <a:latin typeface="Times New Roman" pitchFamily="18" charset="0"/>
                <a:cs typeface="Times New Roman" pitchFamily="18" charset="0"/>
              </a:rPr>
              <a:t>6-The following type of energy is stored as latent heat</a:t>
            </a:r>
            <a:endParaRPr lang="en-US" sz="2400" dirty="0">
              <a:latin typeface="Times New Roman" pitchFamily="18" charset="0"/>
              <a:cs typeface="Times New Roman" pitchFamily="18" charset="0"/>
            </a:endParaRPr>
          </a:p>
          <a:p>
            <a:pPr fontAlgn="base"/>
            <a:r>
              <a:rPr lang="en-US" sz="2400" b="1" dirty="0">
                <a:latin typeface="Times New Roman" pitchFamily="18" charset="0"/>
                <a:cs typeface="Times New Roman" pitchFamily="18" charset="0"/>
              </a:rPr>
              <a:t>(A) Thermal energy</a:t>
            </a:r>
          </a:p>
          <a:p>
            <a:pPr fontAlgn="base"/>
            <a:r>
              <a:rPr lang="en-US" sz="2400" dirty="0">
                <a:latin typeface="Times New Roman" pitchFamily="18" charset="0"/>
                <a:cs typeface="Times New Roman" pitchFamily="18" charset="0"/>
              </a:rPr>
              <a:t>(B) Chemical energy</a:t>
            </a:r>
          </a:p>
          <a:p>
            <a:pPr fontAlgn="base"/>
            <a:r>
              <a:rPr lang="en-US" sz="2400" dirty="0">
                <a:latin typeface="Times New Roman" pitchFamily="18" charset="0"/>
                <a:cs typeface="Times New Roman" pitchFamily="18" charset="0"/>
              </a:rPr>
              <a:t>(C) Electrical energy</a:t>
            </a:r>
          </a:p>
          <a:p>
            <a:pPr fontAlgn="base"/>
            <a:r>
              <a:rPr lang="en-US" sz="2400" dirty="0">
                <a:latin typeface="Times New Roman" pitchFamily="18" charset="0"/>
                <a:cs typeface="Times New Roman" pitchFamily="18" charset="0"/>
              </a:rPr>
              <a:t>(D) Mechanical energy</a:t>
            </a:r>
          </a:p>
        </p:txBody>
      </p:sp>
      <p:pic>
        <p:nvPicPr>
          <p:cNvPr id="7" name="Picture 5" descr="C:\Users\Sumit\Desktop\download.png"/>
          <p:cNvPicPr>
            <a:picLocks noChangeAspect="1" noChangeArrowheads="1"/>
          </p:cNvPicPr>
          <p:nvPr/>
        </p:nvPicPr>
        <p:blipFill>
          <a:blip r:embed="rId3"/>
          <a:srcRect/>
          <a:stretch>
            <a:fillRect/>
          </a:stretch>
        </p:blipFill>
        <p:spPr bwMode="auto">
          <a:xfrm>
            <a:off x="609600" y="457200"/>
            <a:ext cx="1143000" cy="838200"/>
          </a:xfrm>
          <a:prstGeom prst="rect">
            <a:avLst/>
          </a:prstGeom>
          <a:noFill/>
        </p:spPr>
      </p:pic>
      <p:sp>
        <p:nvSpPr>
          <p:cNvPr id="4" name="Footer Placeholder 3">
            <a:extLst>
              <a:ext uri="{FF2B5EF4-FFF2-40B4-BE49-F238E27FC236}">
                <a16:creationId xmlns:a16="http://schemas.microsoft.com/office/drawing/2014/main" id="{A2128229-B38C-FC90-6841-250BFB6644A7}"/>
              </a:ext>
            </a:extLst>
          </p:cNvPr>
          <p:cNvSpPr>
            <a:spLocks noGrp="1"/>
          </p:cNvSpPr>
          <p:nvPr>
            <p:ph type="ftr" sz="quarter" idx="10"/>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29083453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9402" y="545032"/>
            <a:ext cx="5909310" cy="482600"/>
          </a:xfrm>
          <a:prstGeom prst="rect">
            <a:avLst/>
          </a:prstGeom>
        </p:spPr>
        <p:txBody>
          <a:bodyPr vert="horz" wrap="square" lIns="0" tIns="12700" rIns="0" bIns="0" rtlCol="0">
            <a:spAutoFit/>
          </a:bodyPr>
          <a:lstStyle/>
          <a:p>
            <a:pPr marL="12700">
              <a:lnSpc>
                <a:spcPct val="100000"/>
              </a:lnSpc>
              <a:spcBef>
                <a:spcPts val="100"/>
              </a:spcBef>
            </a:pPr>
            <a:r>
              <a:rPr spc="-10" dirty="0"/>
              <a:t>OLD </a:t>
            </a:r>
            <a:r>
              <a:rPr spc="-5" dirty="0"/>
              <a:t>QUESTION </a:t>
            </a:r>
            <a:r>
              <a:rPr spc="-45" dirty="0"/>
              <a:t>PAPER</a:t>
            </a:r>
            <a:r>
              <a:rPr spc="-50" dirty="0"/>
              <a:t> </a:t>
            </a:r>
            <a:endParaRPr spc="-5" dirty="0"/>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p>
        </p:txBody>
      </p:sp>
      <p:pic>
        <p:nvPicPr>
          <p:cNvPr id="9" name="Picture 5" descr="C:\Users\Sumit\Desktop\download.png"/>
          <p:cNvPicPr>
            <a:picLocks noChangeAspect="1" noChangeArrowheads="1"/>
          </p:cNvPicPr>
          <p:nvPr/>
        </p:nvPicPr>
        <p:blipFill>
          <a:blip r:embed="rId3"/>
          <a:srcRect/>
          <a:stretch>
            <a:fillRect/>
          </a:stretch>
        </p:blipFill>
        <p:spPr bwMode="auto">
          <a:xfrm>
            <a:off x="609600" y="457200"/>
            <a:ext cx="1143000" cy="838200"/>
          </a:xfrm>
          <a:prstGeom prst="rect">
            <a:avLst/>
          </a:prstGeom>
          <a:noFill/>
        </p:spPr>
      </p:pic>
      <p:pic>
        <p:nvPicPr>
          <p:cNvPr id="11" name="Picture 2" descr="C:\Users\DELL\Desktop\Untitled.png"/>
          <p:cNvPicPr>
            <a:picLocks noChangeAspect="1" noChangeArrowheads="1"/>
          </p:cNvPicPr>
          <p:nvPr/>
        </p:nvPicPr>
        <p:blipFill>
          <a:blip r:embed="rId4">
            <a:extLst>
              <a:ext uri="{28A0092B-C50C-407E-A947-70E740481C1C}">
                <a14:useLocalDpi xmlns:a14="http://schemas.microsoft.com/office/drawing/2010/main" val="0"/>
              </a:ext>
            </a:extLst>
          </a:blip>
          <a:srcRect l="11719" r="8594" b="46256"/>
          <a:stretch>
            <a:fillRect/>
          </a:stretch>
        </p:blipFill>
        <p:spPr bwMode="auto">
          <a:xfrm>
            <a:off x="609600" y="1219200"/>
            <a:ext cx="9144000" cy="5562600"/>
          </a:xfrm>
          <a:prstGeom prst="rect">
            <a:avLst/>
          </a:prstGeom>
          <a:noFill/>
          <a:extLst>
            <a:ext uri="{909E8E84-426E-40DD-AFC4-6F175D3DCCD1}">
              <a14:hiddenFill xmlns:a14="http://schemas.microsoft.com/office/drawing/2010/main">
                <a:solidFill>
                  <a:srgbClr val="FFFFFF"/>
                </a:solidFill>
              </a14:hiddenFill>
            </a:ext>
          </a:extLst>
        </p:spPr>
      </p:pic>
      <p:pic>
        <p:nvPicPr>
          <p:cNvPr id="79874" name="Picture 2"/>
          <p:cNvPicPr>
            <a:picLocks noChangeAspect="1" noChangeArrowheads="1"/>
          </p:cNvPicPr>
          <p:nvPr/>
        </p:nvPicPr>
        <p:blipFill>
          <a:blip r:embed="rId5"/>
          <a:srcRect/>
          <a:stretch>
            <a:fillRect/>
          </a:stretch>
        </p:blipFill>
        <p:spPr bwMode="auto">
          <a:xfrm>
            <a:off x="4343400" y="6629400"/>
            <a:ext cx="1590675" cy="200025"/>
          </a:xfrm>
          <a:prstGeom prst="rect">
            <a:avLst/>
          </a:prstGeom>
          <a:noFill/>
          <a:ln w="9525">
            <a:noFill/>
            <a:miter lim="800000"/>
            <a:headEnd/>
            <a:tailEnd/>
          </a:ln>
          <a:effectLst/>
        </p:spPr>
      </p:pic>
      <p:pic>
        <p:nvPicPr>
          <p:cNvPr id="13" name="Picture 5" descr="C:\Users\Sumit\Desktop\download.png"/>
          <p:cNvPicPr>
            <a:picLocks noChangeAspect="1" noChangeArrowheads="1"/>
          </p:cNvPicPr>
          <p:nvPr/>
        </p:nvPicPr>
        <p:blipFill>
          <a:blip r:embed="rId3"/>
          <a:srcRect/>
          <a:stretch>
            <a:fillRect/>
          </a:stretch>
        </p:blipFill>
        <p:spPr bwMode="auto">
          <a:xfrm>
            <a:off x="685800" y="381000"/>
            <a:ext cx="1143000" cy="838200"/>
          </a:xfrm>
          <a:prstGeom prst="rect">
            <a:avLst/>
          </a:prstGeom>
          <a:noFill/>
        </p:spPr>
      </p:pic>
      <p:sp>
        <p:nvSpPr>
          <p:cNvPr id="4" name="Footer Placeholder 3">
            <a:extLst>
              <a:ext uri="{FF2B5EF4-FFF2-40B4-BE49-F238E27FC236}">
                <a16:creationId xmlns:a16="http://schemas.microsoft.com/office/drawing/2014/main" id="{320C2882-02ED-2088-1819-44DCAB0E50CE}"/>
              </a:ext>
            </a:extLst>
          </p:cNvPr>
          <p:cNvSpPr>
            <a:spLocks noGrp="1"/>
          </p:cNvSpPr>
          <p:nvPr>
            <p:ph type="ftr" sz="quarter" idx="3"/>
          </p:nvPr>
        </p:nvSpPr>
        <p:spPr/>
        <p:txBody>
          <a:bodyPr/>
          <a:lstStyle/>
          <a:p>
            <a:pPr marL="12700">
              <a:lnSpc>
                <a:spcPts val="1240"/>
              </a:lnSpc>
            </a:pPr>
            <a:r>
              <a:rPr lang="en-US" dirty="0"/>
              <a:t>Vikas Kumar                          RER(KOE-074)</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9402" y="545032"/>
            <a:ext cx="5909310" cy="482600"/>
          </a:xfrm>
          <a:prstGeom prst="rect">
            <a:avLst/>
          </a:prstGeom>
        </p:spPr>
        <p:txBody>
          <a:bodyPr vert="horz" wrap="square" lIns="0" tIns="12700" rIns="0" bIns="0" rtlCol="0">
            <a:spAutoFit/>
          </a:bodyPr>
          <a:lstStyle/>
          <a:p>
            <a:pPr marL="12700">
              <a:lnSpc>
                <a:spcPct val="100000"/>
              </a:lnSpc>
              <a:spcBef>
                <a:spcPts val="100"/>
              </a:spcBef>
            </a:pPr>
            <a:r>
              <a:rPr spc="-10" dirty="0"/>
              <a:t>OLD </a:t>
            </a:r>
            <a:r>
              <a:rPr spc="-5" dirty="0"/>
              <a:t>QUESTION </a:t>
            </a:r>
            <a:r>
              <a:rPr spc="-45" dirty="0"/>
              <a:t>PAPER</a:t>
            </a:r>
            <a:r>
              <a:rPr spc="-50" dirty="0"/>
              <a:t> </a:t>
            </a:r>
            <a:endParaRPr spc="-5" dirty="0"/>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p>
        </p:txBody>
      </p:sp>
      <p:pic>
        <p:nvPicPr>
          <p:cNvPr id="9" name="Picture 5" descr="C:\Users\Sumit\Desktop\download.png"/>
          <p:cNvPicPr>
            <a:picLocks noChangeAspect="1" noChangeArrowheads="1"/>
          </p:cNvPicPr>
          <p:nvPr/>
        </p:nvPicPr>
        <p:blipFill>
          <a:blip r:embed="rId3"/>
          <a:srcRect/>
          <a:stretch>
            <a:fillRect/>
          </a:stretch>
        </p:blipFill>
        <p:spPr bwMode="auto">
          <a:xfrm>
            <a:off x="609600" y="457200"/>
            <a:ext cx="1143000" cy="838200"/>
          </a:xfrm>
          <a:prstGeom prst="rect">
            <a:avLst/>
          </a:prstGeom>
          <a:noFill/>
        </p:spPr>
      </p:pic>
      <p:pic>
        <p:nvPicPr>
          <p:cNvPr id="79874" name="Picture 2"/>
          <p:cNvPicPr>
            <a:picLocks noChangeAspect="1" noChangeArrowheads="1"/>
          </p:cNvPicPr>
          <p:nvPr/>
        </p:nvPicPr>
        <p:blipFill>
          <a:blip r:embed="rId4"/>
          <a:srcRect/>
          <a:stretch>
            <a:fillRect/>
          </a:stretch>
        </p:blipFill>
        <p:spPr bwMode="auto">
          <a:xfrm>
            <a:off x="4343400" y="6629400"/>
            <a:ext cx="1590675" cy="200025"/>
          </a:xfrm>
          <a:prstGeom prst="rect">
            <a:avLst/>
          </a:prstGeom>
          <a:noFill/>
          <a:ln w="9525">
            <a:noFill/>
            <a:miter lim="800000"/>
            <a:headEnd/>
            <a:tailEnd/>
          </a:ln>
          <a:effectLst/>
        </p:spPr>
      </p:pic>
      <p:pic>
        <p:nvPicPr>
          <p:cNvPr id="13" name="Picture 2" descr="C:\Users\DELL\Desktop\Untitled.png"/>
          <p:cNvPicPr>
            <a:picLocks noChangeAspect="1" noChangeArrowheads="1"/>
          </p:cNvPicPr>
          <p:nvPr/>
        </p:nvPicPr>
        <p:blipFill>
          <a:blip r:embed="rId5">
            <a:extLst>
              <a:ext uri="{28A0092B-C50C-407E-A947-70E740481C1C}">
                <a14:useLocalDpi xmlns:a14="http://schemas.microsoft.com/office/drawing/2010/main" val="0"/>
              </a:ext>
            </a:extLst>
          </a:blip>
          <a:srcRect l="11719" t="51356" r="8594" b="12815"/>
          <a:stretch>
            <a:fillRect/>
          </a:stretch>
        </p:blipFill>
        <p:spPr bwMode="auto">
          <a:xfrm>
            <a:off x="914400" y="1371600"/>
            <a:ext cx="9144000" cy="5562600"/>
          </a:xfrm>
          <a:prstGeom prst="rect">
            <a:avLst/>
          </a:prstGeom>
          <a:noFill/>
          <a:extLst>
            <a:ext uri="{909E8E84-426E-40DD-AFC4-6F175D3DCCD1}">
              <a14:hiddenFill xmlns:a14="http://schemas.microsoft.com/office/drawing/2010/main">
                <a:solidFill>
                  <a:srgbClr val="FFFFFF"/>
                </a:solidFill>
              </a14:hiddenFill>
            </a:ext>
          </a:extLst>
        </p:spPr>
      </p:pic>
      <p:pic>
        <p:nvPicPr>
          <p:cNvPr id="80898" name="Picture 2"/>
          <p:cNvPicPr>
            <a:picLocks noChangeAspect="1" noChangeArrowheads="1"/>
          </p:cNvPicPr>
          <p:nvPr/>
        </p:nvPicPr>
        <p:blipFill>
          <a:blip r:embed="rId4"/>
          <a:srcRect/>
          <a:stretch>
            <a:fillRect/>
          </a:stretch>
        </p:blipFill>
        <p:spPr bwMode="auto">
          <a:xfrm>
            <a:off x="1600200" y="1371600"/>
            <a:ext cx="2438400" cy="306625"/>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EA1B9A7A-E9F1-42B8-A8BF-E41DD36D4AD9}"/>
              </a:ext>
            </a:extLst>
          </p:cNvPr>
          <p:cNvSpPr>
            <a:spLocks noGrp="1"/>
          </p:cNvSpPr>
          <p:nvPr>
            <p:ph type="ftr" sz="quarter" idx="3"/>
          </p:nvPr>
        </p:nvSpPr>
        <p:spPr/>
        <p:txBody>
          <a:bodyPr/>
          <a:lstStyle/>
          <a:p>
            <a:pPr marL="12700">
              <a:lnSpc>
                <a:spcPts val="1240"/>
              </a:lnSpc>
            </a:pPr>
            <a:r>
              <a:rPr lang="en-US" dirty="0"/>
              <a:t>Vikas Kumar                          RER(KOE-074)</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9402" y="545032"/>
            <a:ext cx="590931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10" dirty="0"/>
              <a:t>References</a:t>
            </a:r>
            <a:r>
              <a:rPr sz="3200" spc="-50" dirty="0"/>
              <a:t> </a:t>
            </a:r>
            <a:endParaRPr sz="3200" spc="-5" dirty="0"/>
          </a:p>
        </p:txBody>
      </p:sp>
      <p:sp>
        <p:nvSpPr>
          <p:cNvPr id="4" name="Rectangle 3"/>
          <p:cNvSpPr/>
          <p:nvPr/>
        </p:nvSpPr>
        <p:spPr>
          <a:xfrm>
            <a:off x="609600" y="2057400"/>
            <a:ext cx="8839200" cy="3046988"/>
          </a:xfrm>
          <a:prstGeom prst="rect">
            <a:avLst/>
          </a:prstGeom>
        </p:spPr>
        <p:txBody>
          <a:bodyPr wrap="square">
            <a:spAutoFit/>
          </a:bodyPr>
          <a:lstStyle/>
          <a:p>
            <a:pPr marL="457200" indent="-457200" algn="just">
              <a:buAutoNum type="arabicPeriod"/>
            </a:pPr>
            <a:r>
              <a:rPr lang="en-US" sz="2400" b="1" dirty="0">
                <a:latin typeface="Times New Roman" pitchFamily="18" charset="0"/>
                <a:cs typeface="Times New Roman" pitchFamily="18" charset="0"/>
              </a:rPr>
              <a:t>Energy Efficient Buildings in India </a:t>
            </a:r>
            <a:r>
              <a:rPr lang="en-US" sz="2400" b="1" dirty="0" err="1">
                <a:latin typeface="Times New Roman" pitchFamily="18" charset="0"/>
                <a:cs typeface="Times New Roman" pitchFamily="18" charset="0"/>
              </a:rPr>
              <a:t>Mili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Majumdar</a:t>
            </a:r>
            <a:r>
              <a:rPr lang="en-US" sz="2400" b="1" dirty="0">
                <a:latin typeface="Times New Roman" pitchFamily="18" charset="0"/>
                <a:cs typeface="Times New Roman" pitchFamily="18" charset="0"/>
              </a:rPr>
              <a:t> Tata Energy Research Institute </a:t>
            </a:r>
          </a:p>
          <a:p>
            <a:pPr marL="457200" indent="-457200" algn="just">
              <a:buAutoNum type="arabicPeriod"/>
            </a:pPr>
            <a:r>
              <a:rPr lang="en-US" sz="2400" b="1" dirty="0">
                <a:latin typeface="Times New Roman" pitchFamily="18" charset="0"/>
                <a:cs typeface="Times New Roman" pitchFamily="18" charset="0"/>
              </a:rPr>
              <a:t>Understanding Renewable Energy Systems Volker </a:t>
            </a:r>
            <a:r>
              <a:rPr lang="en-US" sz="2400" b="1" dirty="0" err="1">
                <a:latin typeface="Times New Roman" pitchFamily="18" charset="0"/>
                <a:cs typeface="Times New Roman" pitchFamily="18" charset="0"/>
              </a:rPr>
              <a:t>Quaschning</a:t>
            </a:r>
            <a:endParaRPr lang="en-US" sz="2400" b="1"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Renewable Energy Systems </a:t>
            </a:r>
            <a:r>
              <a:rPr lang="en-US" sz="2400" b="1" dirty="0" err="1">
                <a:latin typeface="Times New Roman" pitchFamily="18" charset="0"/>
                <a:cs typeface="Times New Roman" pitchFamily="18" charset="0"/>
              </a:rPr>
              <a:t>Simmoes</a:t>
            </a:r>
            <a:r>
              <a:rPr lang="en-US" sz="2400" b="1" dirty="0">
                <a:latin typeface="Times New Roman" pitchFamily="18" charset="0"/>
                <a:cs typeface="Times New Roman" pitchFamily="18" charset="0"/>
              </a:rPr>
              <a:t> Marcelo Godoy CRC Press </a:t>
            </a:r>
          </a:p>
          <a:p>
            <a:pPr marL="457200" indent="-457200" algn="just">
              <a:buAutoNum type="arabicPeriod"/>
            </a:pPr>
            <a:r>
              <a:rPr lang="en-US" sz="2400" b="1" dirty="0">
                <a:latin typeface="Times New Roman" pitchFamily="18" charset="0"/>
                <a:cs typeface="Times New Roman" pitchFamily="18" charset="0"/>
              </a:rPr>
              <a:t>Renewable Energy Resources John </a:t>
            </a:r>
            <a:r>
              <a:rPr lang="en-US" sz="2400" b="1" dirty="0" err="1">
                <a:latin typeface="Times New Roman" pitchFamily="18" charset="0"/>
                <a:cs typeface="Times New Roman" pitchFamily="18" charset="0"/>
              </a:rPr>
              <a:t>Twidell</a:t>
            </a:r>
            <a:r>
              <a:rPr lang="en-US" sz="2400" b="1" dirty="0">
                <a:latin typeface="Times New Roman" pitchFamily="18" charset="0"/>
                <a:cs typeface="Times New Roman" pitchFamily="18" charset="0"/>
              </a:rPr>
              <a:t> Taylor and Francis </a:t>
            </a:r>
          </a:p>
          <a:p>
            <a:pPr marL="457200" indent="-457200" algn="just">
              <a:buAutoNum type="arabicPeriod"/>
            </a:pPr>
            <a:r>
              <a:rPr lang="en-US" sz="2400" b="1" dirty="0">
                <a:latin typeface="Times New Roman" pitchFamily="18" charset="0"/>
                <a:cs typeface="Times New Roman" pitchFamily="18" charset="0"/>
              </a:rPr>
              <a:t>Renewable Energy Sources and Their Environmental Impact </a:t>
            </a:r>
            <a:r>
              <a:rPr lang="en-US" sz="2400" b="1" dirty="0" err="1">
                <a:latin typeface="Times New Roman" pitchFamily="18" charset="0"/>
                <a:cs typeface="Times New Roman" pitchFamily="18" charset="0"/>
              </a:rPr>
              <a:t>Abbasi</a:t>
            </a:r>
            <a:r>
              <a:rPr lang="en-US" sz="2400" b="1" dirty="0">
                <a:latin typeface="Times New Roman" pitchFamily="18" charset="0"/>
                <a:cs typeface="Times New Roman" pitchFamily="18" charset="0"/>
              </a:rPr>
              <a:t> &amp; </a:t>
            </a:r>
            <a:r>
              <a:rPr lang="en-US" sz="2400" b="1" dirty="0" err="1">
                <a:latin typeface="Times New Roman" pitchFamily="18" charset="0"/>
                <a:cs typeface="Times New Roman" pitchFamily="18" charset="0"/>
              </a:rPr>
              <a:t>Abbasi</a:t>
            </a:r>
            <a:r>
              <a:rPr lang="en-US" sz="2400" b="1" dirty="0">
                <a:latin typeface="Times New Roman" pitchFamily="18" charset="0"/>
                <a:cs typeface="Times New Roman" pitchFamily="18" charset="0"/>
              </a:rPr>
              <a:t> Prentice Hall of India </a:t>
            </a:r>
          </a:p>
        </p:txBody>
      </p:sp>
      <p:sp>
        <p:nvSpPr>
          <p:cNvPr id="80898" name="AutoShape 2" descr="Best Placement Engineering College in Greater Noida, Delhi NCR - NI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5" descr="C:\Users\Sumit\Desktop\download.png"/>
          <p:cNvPicPr>
            <a:picLocks noChangeAspect="1" noChangeArrowheads="1"/>
          </p:cNvPicPr>
          <p:nvPr/>
        </p:nvPicPr>
        <p:blipFill>
          <a:blip r:embed="rId2"/>
          <a:srcRect/>
          <a:stretch>
            <a:fillRect/>
          </a:stretch>
        </p:blipFill>
        <p:spPr bwMode="auto">
          <a:xfrm>
            <a:off x="612873" y="381000"/>
            <a:ext cx="987328" cy="838200"/>
          </a:xfrm>
          <a:prstGeom prst="rect">
            <a:avLst/>
          </a:prstGeom>
          <a:noFill/>
        </p:spPr>
      </p:pic>
      <p:sp>
        <p:nvSpPr>
          <p:cNvPr id="3" name="Footer Placeholder 2">
            <a:extLst>
              <a:ext uri="{FF2B5EF4-FFF2-40B4-BE49-F238E27FC236}">
                <a16:creationId xmlns:a16="http://schemas.microsoft.com/office/drawing/2014/main" id="{F2C73B02-FAF1-7E8E-CB3B-AE9F167D672B}"/>
              </a:ext>
            </a:extLst>
          </p:cNvPr>
          <p:cNvSpPr>
            <a:spLocks noGrp="1"/>
          </p:cNvSpPr>
          <p:nvPr>
            <p:ph type="ftr" sz="quarter" idx="3"/>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2053432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545032"/>
            <a:ext cx="7848600" cy="382156"/>
          </a:xfrm>
          <a:prstGeom prst="rect">
            <a:avLst/>
          </a:prstGeom>
        </p:spPr>
        <p:txBody>
          <a:bodyPr vert="horz" wrap="square" lIns="0" tIns="12700" rIns="0" bIns="0" rtlCol="0">
            <a:spAutoFit/>
          </a:bodyPr>
          <a:lstStyle/>
          <a:p>
            <a:pPr marL="12700" algn="l">
              <a:lnSpc>
                <a:spcPct val="100000"/>
              </a:lnSpc>
              <a:spcBef>
                <a:spcPts val="100"/>
              </a:spcBef>
            </a:pPr>
            <a:r>
              <a:rPr lang="en-US" sz="2400" spc="-5" dirty="0">
                <a:latin typeface="Cambria" pitchFamily="18" charset="0"/>
              </a:rPr>
              <a:t>NOIDA INSTITUTE OF ENGINEERING AND TECHNOLOGY </a:t>
            </a:r>
            <a:endParaRPr sz="2400" spc="-5" dirty="0">
              <a:latin typeface="Cambria" pitchFamily="18" charset="0"/>
            </a:endParaRPr>
          </a:p>
        </p:txBody>
      </p:sp>
      <p:sp>
        <p:nvSpPr>
          <p:cNvPr id="80898" name="AutoShape 2" descr="Best Placement Engineering College in Greater Noida, Delhi NCR - NI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7282" name="AutoShape 2" descr="Best Placement Engineering College in Greater Noida, Delhi NCR - NI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7284" name="AutoShape 4" descr="Best Placement Engineering College in Greater Noida, Delhi NCR - NI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7285" name="Picture 5" descr="C:\Users\Sumit\Desktop\download.png"/>
          <p:cNvPicPr>
            <a:picLocks noChangeAspect="1" noChangeArrowheads="1"/>
          </p:cNvPicPr>
          <p:nvPr/>
        </p:nvPicPr>
        <p:blipFill>
          <a:blip r:embed="rId2"/>
          <a:srcRect/>
          <a:stretch>
            <a:fillRect/>
          </a:stretch>
        </p:blipFill>
        <p:spPr bwMode="auto">
          <a:xfrm>
            <a:off x="612873" y="381000"/>
            <a:ext cx="987328" cy="838200"/>
          </a:xfrm>
          <a:prstGeom prst="rect">
            <a:avLst/>
          </a:prstGeom>
          <a:noFill/>
        </p:spPr>
      </p:pic>
      <p:sp>
        <p:nvSpPr>
          <p:cNvPr id="9" name="TextBox 8"/>
          <p:cNvSpPr txBox="1"/>
          <p:nvPr/>
        </p:nvSpPr>
        <p:spPr>
          <a:xfrm rot="20586492">
            <a:off x="2734275" y="2933085"/>
            <a:ext cx="4343400" cy="1107996"/>
          </a:xfrm>
          <a:prstGeom prst="rect">
            <a:avLst/>
          </a:prstGeom>
          <a:noFill/>
        </p:spPr>
        <p:txBody>
          <a:bodyPr wrap="square" rtlCol="0">
            <a:spAutoFit/>
          </a:bodyPr>
          <a:lstStyle/>
          <a:p>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mbria" pitchFamily="18" charset="0"/>
              </a:rPr>
              <a:t>Thank you </a:t>
            </a:r>
          </a:p>
        </p:txBody>
      </p:sp>
      <p:sp>
        <p:nvSpPr>
          <p:cNvPr id="3" name="Footer Placeholder 2">
            <a:extLst>
              <a:ext uri="{FF2B5EF4-FFF2-40B4-BE49-F238E27FC236}">
                <a16:creationId xmlns:a16="http://schemas.microsoft.com/office/drawing/2014/main" id="{246043B3-2E52-8F9B-5465-28730F14ADED}"/>
              </a:ext>
            </a:extLst>
          </p:cNvPr>
          <p:cNvSpPr>
            <a:spLocks noGrp="1"/>
          </p:cNvSpPr>
          <p:nvPr>
            <p:ph type="ftr" sz="quarter" idx="3"/>
          </p:nvPr>
        </p:nvSpPr>
        <p:spPr/>
        <p:txBody>
          <a:bodyPr/>
          <a:lstStyle/>
          <a:p>
            <a:pPr marL="12700">
              <a:lnSpc>
                <a:spcPts val="1240"/>
              </a:lnSpc>
            </a:pPr>
            <a:r>
              <a:rPr lang="en-US" dirty="0"/>
              <a:t>Vikas Kumar                          RER(KOE-074)</a:t>
            </a:r>
          </a:p>
        </p:txBody>
      </p:sp>
    </p:spTree>
    <p:extLst>
      <p:ext uri="{BB962C8B-B14F-4D97-AF65-F5344CB8AC3E}">
        <p14:creationId xmlns:p14="http://schemas.microsoft.com/office/powerpoint/2010/main" val="120534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9153" y="545031"/>
            <a:ext cx="3907154" cy="482601"/>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Syllabus</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280159" y="1636774"/>
            <a:ext cx="390144" cy="725427"/>
          </a:xfrm>
          <a:prstGeom prst="rect">
            <a:avLst/>
          </a:prstGeom>
          <a:blipFill>
            <a:blip r:embed="rId3"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7" name="object 7"/>
          <p:cNvSpPr txBox="1"/>
          <p:nvPr/>
        </p:nvSpPr>
        <p:spPr>
          <a:xfrm>
            <a:off x="897124" y="1590091"/>
            <a:ext cx="760730" cy="373680"/>
          </a:xfrm>
          <a:prstGeom prst="rect">
            <a:avLst/>
          </a:prstGeom>
        </p:spPr>
        <p:txBody>
          <a:bodyPr vert="horz" wrap="square" lIns="0" tIns="42535" rIns="0" bIns="0" rtlCol="0">
            <a:spAutoFit/>
          </a:bodyPr>
          <a:lstStyle/>
          <a:p>
            <a:pPr marL="12697" marR="5080" indent="-635" algn="ctr">
              <a:lnSpc>
                <a:spcPct val="86100"/>
              </a:lnSpc>
              <a:spcBef>
                <a:spcPts val="335"/>
              </a:spcBef>
            </a:pPr>
            <a:r>
              <a:rPr lang="en-US" sz="2500" b="1" dirty="0">
                <a:solidFill>
                  <a:srgbClr val="FFFFFF"/>
                </a:solidFill>
                <a:latin typeface="Times New Roman" pitchFamily="18" charset="0"/>
                <a:cs typeface="Times New Roman" pitchFamily="18" charset="0"/>
              </a:rPr>
              <a:t>CO</a:t>
            </a:r>
            <a:r>
              <a:rPr sz="2500" b="1">
                <a:solidFill>
                  <a:srgbClr val="FFFFFF"/>
                </a:solidFill>
                <a:latin typeface="Times New Roman" pitchFamily="18" charset="0"/>
                <a:cs typeface="Times New Roman" pitchFamily="18" charset="0"/>
              </a:rPr>
              <a:t>1</a:t>
            </a:r>
            <a:endParaRPr sz="2500" dirty="0">
              <a:latin typeface="Times New Roman" pitchFamily="18" charset="0"/>
              <a:cs typeface="Times New Roman" pitchFamily="18" charset="0"/>
            </a:endParaRPr>
          </a:p>
        </p:txBody>
      </p:sp>
      <p:sp>
        <p:nvSpPr>
          <p:cNvPr id="10" name="object 10"/>
          <p:cNvSpPr/>
          <p:nvPr/>
        </p:nvSpPr>
        <p:spPr>
          <a:xfrm>
            <a:off x="1280161" y="2977998"/>
            <a:ext cx="388519" cy="388519"/>
          </a:xfrm>
          <a:prstGeom prst="rect">
            <a:avLst/>
          </a:prstGeom>
          <a:blipFill>
            <a:blip r:embed="rId4"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9" name="object 19"/>
          <p:cNvSpPr/>
          <p:nvPr/>
        </p:nvSpPr>
        <p:spPr>
          <a:xfrm>
            <a:off x="1277115" y="3886203"/>
            <a:ext cx="393188" cy="630935"/>
          </a:xfrm>
          <a:prstGeom prst="rect">
            <a:avLst/>
          </a:prstGeom>
          <a:blipFill>
            <a:blip r:embed="rId5"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5" name="object 25"/>
          <p:cNvSpPr/>
          <p:nvPr/>
        </p:nvSpPr>
        <p:spPr>
          <a:xfrm>
            <a:off x="888491" y="5137404"/>
            <a:ext cx="390652" cy="390144"/>
          </a:xfrm>
          <a:prstGeom prst="rect">
            <a:avLst/>
          </a:prstGeom>
          <a:blipFill>
            <a:blip r:embed="rId6"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6" name="object 26"/>
          <p:cNvSpPr/>
          <p:nvPr/>
        </p:nvSpPr>
        <p:spPr>
          <a:xfrm>
            <a:off x="1280159" y="4799078"/>
            <a:ext cx="390144" cy="726948"/>
          </a:xfrm>
          <a:prstGeom prst="rect">
            <a:avLst/>
          </a:prstGeom>
          <a:blipFill>
            <a:blip r:embed="rId7"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3" name="object 33"/>
          <p:cNvSpPr/>
          <p:nvPr/>
        </p:nvSpPr>
        <p:spPr>
          <a:xfrm>
            <a:off x="1280159" y="5850635"/>
            <a:ext cx="390144" cy="726947"/>
          </a:xfrm>
          <a:prstGeom prst="rect">
            <a:avLst/>
          </a:prstGeom>
          <a:blipFill>
            <a:blip r:embed="rId8"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40" name="Rectangle 39"/>
          <p:cNvSpPr/>
          <p:nvPr/>
        </p:nvSpPr>
        <p:spPr>
          <a:xfrm>
            <a:off x="609600" y="1386432"/>
            <a:ext cx="8686800" cy="6001643"/>
          </a:xfrm>
          <a:prstGeom prst="rect">
            <a:avLst/>
          </a:prstGeom>
        </p:spPr>
        <p:txBody>
          <a:bodyPr wrap="square">
            <a:spAutoFit/>
          </a:bodyPr>
          <a:lstStyle/>
          <a:p>
            <a:pPr algn="just"/>
            <a:r>
              <a:rPr lang="en-IN" sz="2800" b="1" u="sng" dirty="0">
                <a:latin typeface="Cambria" pitchFamily="18" charset="0"/>
                <a:cs typeface="Times New Roman" pitchFamily="18" charset="0"/>
              </a:rPr>
              <a:t>Unit-I:</a:t>
            </a:r>
            <a:r>
              <a:rPr lang="en-IN" sz="2800" b="1" dirty="0">
                <a:latin typeface="Cambria" pitchFamily="18" charset="0"/>
                <a:cs typeface="Times New Roman" pitchFamily="18" charset="0"/>
              </a:rPr>
              <a:t> </a:t>
            </a:r>
            <a:r>
              <a:rPr lang="en-IN" sz="2800" dirty="0"/>
              <a:t>Introduction: Various non-conventional energy resources- Introduction, availability, classification, relative merits and demerits. Solar Cells: Theory of solar cells. Solar cell materials, solar cell array, solar cell power plant, limitations. </a:t>
            </a:r>
            <a:r>
              <a:rPr lang="en-IN" sz="2800" b="1" u="sng" dirty="0">
                <a:solidFill>
                  <a:srgbClr val="7030A0"/>
                </a:solidFill>
                <a:latin typeface="Cambria" pitchFamily="18" charset="0"/>
                <a:cs typeface="Times New Roman" pitchFamily="18" charset="0"/>
              </a:rPr>
              <a:t> </a:t>
            </a:r>
          </a:p>
          <a:p>
            <a:pPr algn="just"/>
            <a:endParaRPr lang="en-IN" sz="2800" b="1" u="sng" dirty="0">
              <a:solidFill>
                <a:srgbClr val="7030A0"/>
              </a:solidFill>
              <a:latin typeface="Cambria" pitchFamily="18" charset="0"/>
              <a:cs typeface="Times New Roman" pitchFamily="18" charset="0"/>
            </a:endParaRPr>
          </a:p>
          <a:p>
            <a:pPr algn="just"/>
            <a:r>
              <a:rPr lang="en-IN" sz="2800" b="1" u="sng" dirty="0">
                <a:latin typeface="Cambria" pitchFamily="18" charset="0"/>
                <a:cs typeface="Times New Roman" pitchFamily="18" charset="0"/>
              </a:rPr>
              <a:t>Unit-II: </a:t>
            </a:r>
            <a:r>
              <a:rPr lang="en-US" sz="2800" dirty="0"/>
              <a:t>Solar Thermal Energy: Solar radiation, flat plate collectors and their materials, applications and performance, focusing of collectors and their materials, applications and performance; solar thermal power plants, thermal energy storage for solar heating and cooling, limitations. </a:t>
            </a:r>
            <a:endParaRPr lang="en-IN" sz="2800" b="1" u="sng" dirty="0">
              <a:solidFill>
                <a:srgbClr val="7030A0"/>
              </a:solidFill>
              <a:latin typeface="Cambria" pitchFamily="18" charset="0"/>
              <a:cs typeface="Times New Roman" pitchFamily="18" charset="0"/>
            </a:endParaRPr>
          </a:p>
          <a:p>
            <a:pPr algn="just"/>
            <a:endParaRPr lang="en-IN" sz="2400" b="1" dirty="0">
              <a:solidFill>
                <a:srgbClr val="7030A0"/>
              </a:solidFill>
              <a:latin typeface="Cambria" pitchFamily="18" charset="0"/>
              <a:cs typeface="Times New Roman" pitchFamily="18" charset="0"/>
            </a:endParaRPr>
          </a:p>
          <a:p>
            <a:endParaRPr lang="en-US" sz="2400" dirty="0">
              <a:latin typeface="Cambria" pitchFamily="18" charset="0"/>
            </a:endParaRPr>
          </a:p>
        </p:txBody>
      </p:sp>
      <p:pic>
        <p:nvPicPr>
          <p:cNvPr id="13" name="Picture 2" descr="C:\Users\Sumit\Desktop\download.png"/>
          <p:cNvPicPr>
            <a:picLocks noChangeAspect="1" noChangeArrowheads="1"/>
          </p:cNvPicPr>
          <p:nvPr/>
        </p:nvPicPr>
        <p:blipFill>
          <a:blip r:embed="rId9"/>
          <a:srcRect/>
          <a:stretch>
            <a:fillRect/>
          </a:stretch>
        </p:blipFill>
        <p:spPr bwMode="auto">
          <a:xfrm>
            <a:off x="304800" y="304800"/>
            <a:ext cx="1447800" cy="914400"/>
          </a:xfrm>
          <a:prstGeom prst="rect">
            <a:avLst/>
          </a:prstGeom>
          <a:noFill/>
        </p:spPr>
      </p:pic>
      <p:sp>
        <p:nvSpPr>
          <p:cNvPr id="6" name="Footer Placeholder 5">
            <a:extLst>
              <a:ext uri="{FF2B5EF4-FFF2-40B4-BE49-F238E27FC236}">
                <a16:creationId xmlns:a16="http://schemas.microsoft.com/office/drawing/2014/main" id="{F9455251-397B-CF66-7240-D1E133DB7B38}"/>
              </a:ext>
            </a:extLst>
          </p:cNvPr>
          <p:cNvSpPr>
            <a:spLocks noGrp="1"/>
          </p:cNvSpPr>
          <p:nvPr>
            <p:ph type="ftr" sz="quarter" idx="5"/>
          </p:nvPr>
        </p:nvSpPr>
        <p:spPr/>
        <p:txBody>
          <a:bodyPr/>
          <a:lstStyle/>
          <a:p>
            <a:r>
              <a:rPr lang="sv-SE" dirty="0"/>
              <a:t>Mr. Vikas Kumar                  RER (KOE-074)                   Unit- 2</a:t>
            </a:r>
            <a:endParaRPr lang="en-US" dirty="0"/>
          </a:p>
        </p:txBody>
      </p:sp>
    </p:spTree>
    <p:extLst>
      <p:ext uri="{BB962C8B-B14F-4D97-AF65-F5344CB8AC3E}">
        <p14:creationId xmlns:p14="http://schemas.microsoft.com/office/powerpoint/2010/main" val="299433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9153" y="545031"/>
            <a:ext cx="3907154" cy="482601"/>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Syllabus</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280159" y="1636774"/>
            <a:ext cx="390144" cy="725427"/>
          </a:xfrm>
          <a:prstGeom prst="rect">
            <a:avLst/>
          </a:prstGeom>
          <a:blipFill>
            <a:blip r:embed="rId3"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7" name="object 7"/>
          <p:cNvSpPr txBox="1"/>
          <p:nvPr/>
        </p:nvSpPr>
        <p:spPr>
          <a:xfrm>
            <a:off x="897124" y="1590091"/>
            <a:ext cx="760730" cy="373680"/>
          </a:xfrm>
          <a:prstGeom prst="rect">
            <a:avLst/>
          </a:prstGeom>
        </p:spPr>
        <p:txBody>
          <a:bodyPr vert="horz" wrap="square" lIns="0" tIns="42535" rIns="0" bIns="0" rtlCol="0">
            <a:spAutoFit/>
          </a:bodyPr>
          <a:lstStyle/>
          <a:p>
            <a:pPr marL="12697" marR="5080" indent="-635" algn="ctr">
              <a:lnSpc>
                <a:spcPct val="86100"/>
              </a:lnSpc>
              <a:spcBef>
                <a:spcPts val="335"/>
              </a:spcBef>
            </a:pPr>
            <a:r>
              <a:rPr lang="en-US" sz="2500" b="1" dirty="0">
                <a:solidFill>
                  <a:srgbClr val="FFFFFF"/>
                </a:solidFill>
                <a:latin typeface="Times New Roman" pitchFamily="18" charset="0"/>
                <a:cs typeface="Times New Roman" pitchFamily="18" charset="0"/>
              </a:rPr>
              <a:t>CO</a:t>
            </a:r>
            <a:r>
              <a:rPr sz="2500" b="1">
                <a:solidFill>
                  <a:srgbClr val="FFFFFF"/>
                </a:solidFill>
                <a:latin typeface="Times New Roman" pitchFamily="18" charset="0"/>
                <a:cs typeface="Times New Roman" pitchFamily="18" charset="0"/>
              </a:rPr>
              <a:t>1</a:t>
            </a:r>
            <a:endParaRPr sz="2500" dirty="0">
              <a:latin typeface="Times New Roman" pitchFamily="18" charset="0"/>
              <a:cs typeface="Times New Roman" pitchFamily="18" charset="0"/>
            </a:endParaRPr>
          </a:p>
        </p:txBody>
      </p:sp>
      <p:sp>
        <p:nvSpPr>
          <p:cNvPr id="10" name="object 10"/>
          <p:cNvSpPr/>
          <p:nvPr/>
        </p:nvSpPr>
        <p:spPr>
          <a:xfrm>
            <a:off x="1280161" y="2977998"/>
            <a:ext cx="388519" cy="388519"/>
          </a:xfrm>
          <a:prstGeom prst="rect">
            <a:avLst/>
          </a:prstGeom>
          <a:blipFill>
            <a:blip r:embed="rId4"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9" name="object 19"/>
          <p:cNvSpPr/>
          <p:nvPr/>
        </p:nvSpPr>
        <p:spPr>
          <a:xfrm>
            <a:off x="1277115" y="3886203"/>
            <a:ext cx="393188" cy="630935"/>
          </a:xfrm>
          <a:prstGeom prst="rect">
            <a:avLst/>
          </a:prstGeom>
          <a:blipFill>
            <a:blip r:embed="rId5"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5" name="object 25"/>
          <p:cNvSpPr/>
          <p:nvPr/>
        </p:nvSpPr>
        <p:spPr>
          <a:xfrm>
            <a:off x="888491" y="5137404"/>
            <a:ext cx="390652" cy="390144"/>
          </a:xfrm>
          <a:prstGeom prst="rect">
            <a:avLst/>
          </a:prstGeom>
          <a:blipFill>
            <a:blip r:embed="rId6"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6" name="object 26"/>
          <p:cNvSpPr/>
          <p:nvPr/>
        </p:nvSpPr>
        <p:spPr>
          <a:xfrm>
            <a:off x="1280159" y="4799078"/>
            <a:ext cx="390144" cy="726948"/>
          </a:xfrm>
          <a:prstGeom prst="rect">
            <a:avLst/>
          </a:prstGeom>
          <a:blipFill>
            <a:blip r:embed="rId7"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3" name="object 33"/>
          <p:cNvSpPr/>
          <p:nvPr/>
        </p:nvSpPr>
        <p:spPr>
          <a:xfrm>
            <a:off x="1280159" y="5850635"/>
            <a:ext cx="390144" cy="726947"/>
          </a:xfrm>
          <a:prstGeom prst="rect">
            <a:avLst/>
          </a:prstGeom>
          <a:blipFill>
            <a:blip r:embed="rId8"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40" name="Rectangle 39"/>
          <p:cNvSpPr/>
          <p:nvPr/>
        </p:nvSpPr>
        <p:spPr>
          <a:xfrm>
            <a:off x="486967" y="1275587"/>
            <a:ext cx="8686800" cy="3908762"/>
          </a:xfrm>
          <a:prstGeom prst="rect">
            <a:avLst/>
          </a:prstGeom>
        </p:spPr>
        <p:txBody>
          <a:bodyPr wrap="square">
            <a:spAutoFit/>
          </a:bodyPr>
          <a:lstStyle/>
          <a:p>
            <a:pPr algn="just"/>
            <a:r>
              <a:rPr lang="en-IN" sz="2800" b="1" u="sng" dirty="0">
                <a:latin typeface="Cambria" pitchFamily="18" charset="0"/>
                <a:cs typeface="Times New Roman" pitchFamily="18" charset="0"/>
              </a:rPr>
              <a:t>Unit-III:</a:t>
            </a:r>
            <a:r>
              <a:rPr lang="en-IN" sz="2800" b="1" dirty="0">
                <a:latin typeface="Cambria" pitchFamily="18" charset="0"/>
                <a:cs typeface="Times New Roman" pitchFamily="18" charset="0"/>
              </a:rPr>
              <a:t> </a:t>
            </a:r>
            <a:r>
              <a:rPr lang="en-US" sz="2800" dirty="0"/>
              <a:t>Geothermal Energy: Resources of geothermal energy, thermodynamics of geo- thermal energy conversion-electrical conversion, non-electrical conversion, environmental considerations. Magneto-hydrodynamics (MHD): Principle of working of MHD Power plant, performance and limitations. Cells: Principle of working of various types of fuel cells and their working, performance and limitations.</a:t>
            </a:r>
            <a:endParaRPr lang="en-IN" sz="2800" b="1" u="sng" dirty="0">
              <a:solidFill>
                <a:srgbClr val="7030A0"/>
              </a:solidFill>
              <a:latin typeface="Cambria" pitchFamily="18" charset="0"/>
              <a:cs typeface="Times New Roman" pitchFamily="18" charset="0"/>
            </a:endParaRPr>
          </a:p>
          <a:p>
            <a:endParaRPr lang="en-US" sz="2400" dirty="0">
              <a:latin typeface="Cambria" pitchFamily="18" charset="0"/>
            </a:endParaRPr>
          </a:p>
        </p:txBody>
      </p:sp>
      <p:pic>
        <p:nvPicPr>
          <p:cNvPr id="13" name="Picture 2" descr="C:\Users\Sumit\Desktop\download.png"/>
          <p:cNvPicPr>
            <a:picLocks noChangeAspect="1" noChangeArrowheads="1"/>
          </p:cNvPicPr>
          <p:nvPr/>
        </p:nvPicPr>
        <p:blipFill>
          <a:blip r:embed="rId9"/>
          <a:srcRect/>
          <a:stretch>
            <a:fillRect/>
          </a:stretch>
        </p:blipFill>
        <p:spPr bwMode="auto">
          <a:xfrm>
            <a:off x="304800" y="304800"/>
            <a:ext cx="1447800" cy="914400"/>
          </a:xfrm>
          <a:prstGeom prst="rect">
            <a:avLst/>
          </a:prstGeom>
          <a:noFill/>
        </p:spPr>
      </p:pic>
      <p:sp>
        <p:nvSpPr>
          <p:cNvPr id="6" name="Footer Placeholder 5">
            <a:extLst>
              <a:ext uri="{FF2B5EF4-FFF2-40B4-BE49-F238E27FC236}">
                <a16:creationId xmlns:a16="http://schemas.microsoft.com/office/drawing/2014/main" id="{F9455251-397B-CF66-7240-D1E133DB7B38}"/>
              </a:ext>
            </a:extLst>
          </p:cNvPr>
          <p:cNvSpPr>
            <a:spLocks noGrp="1"/>
          </p:cNvSpPr>
          <p:nvPr>
            <p:ph type="ftr" sz="quarter" idx="5"/>
          </p:nvPr>
        </p:nvSpPr>
        <p:spPr/>
        <p:txBody>
          <a:bodyPr/>
          <a:lstStyle/>
          <a:p>
            <a:r>
              <a:rPr lang="sv-SE" dirty="0"/>
              <a:t>Mr. Vikas Kumar                  RER (KOE-074)                   Unit- 2</a:t>
            </a:r>
            <a:endParaRPr lang="en-US" dirty="0"/>
          </a:p>
        </p:txBody>
      </p:sp>
    </p:spTree>
    <p:extLst>
      <p:ext uri="{BB962C8B-B14F-4D97-AF65-F5344CB8AC3E}">
        <p14:creationId xmlns:p14="http://schemas.microsoft.com/office/powerpoint/2010/main" val="3496141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11299238</TotalTime>
  <Words>3601</Words>
  <Application>Microsoft Office PowerPoint</Application>
  <PresentationFormat>Custom</PresentationFormat>
  <Paragraphs>656</Paragraphs>
  <Slides>75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75</vt:i4>
      </vt:variant>
    </vt:vector>
  </HeadingPairs>
  <TitlesOfParts>
    <vt:vector size="82" baseType="lpstr">
      <vt:lpstr>Arial</vt:lpstr>
      <vt:lpstr>Calibri</vt:lpstr>
      <vt:lpstr>Cambria</vt:lpstr>
      <vt:lpstr>Times New Roman</vt:lpstr>
      <vt:lpstr>Wingdings</vt:lpstr>
      <vt:lpstr>Office Theme</vt:lpstr>
      <vt:lpstr>1_Office Theme</vt:lpstr>
      <vt:lpstr>NOIDA INSTITUTE OF ENGINEERING  AND TECHNOLOGY, GREATER NOIDA</vt:lpstr>
      <vt:lpstr>FACULTY INTRODUCTION</vt:lpstr>
      <vt:lpstr>CONTENTS</vt:lpstr>
      <vt:lpstr>EVALUATION SCHEME</vt:lpstr>
      <vt:lpstr>EVALUATION SCHEME</vt:lpstr>
      <vt:lpstr>Course Objectives</vt:lpstr>
      <vt:lpstr>PowerPoint Presentation</vt:lpstr>
      <vt:lpstr>Syllabus</vt:lpstr>
      <vt:lpstr>Syllabus</vt:lpstr>
      <vt:lpstr>Syllabus</vt:lpstr>
      <vt:lpstr>Course Outcomes</vt:lpstr>
      <vt:lpstr>COURSE APPLICATION </vt:lpstr>
      <vt:lpstr>Unit Objective</vt:lpstr>
      <vt:lpstr>Objective of  Topic</vt:lpstr>
      <vt:lpstr>Prerequisite And Recap</vt:lpstr>
      <vt:lpstr>Solar power(CO2)</vt:lpstr>
      <vt:lpstr>Photovoltaic(CO2)</vt:lpstr>
      <vt:lpstr>How Solar PV Cells Work(CO2) </vt:lpstr>
      <vt:lpstr>Components of solar PV system(cont..)</vt:lpstr>
      <vt:lpstr>Solar Radiation(CO2)</vt:lpstr>
      <vt:lpstr>Calculation of solar energy(CO2) </vt:lpstr>
      <vt:lpstr>Calculation of solar energy(cont..) </vt:lpstr>
      <vt:lpstr>Intensity of sun’s radiation(CO2)</vt:lpstr>
      <vt:lpstr>Area of earth disc(CO2)</vt:lpstr>
      <vt:lpstr>Power received from the sun(CO2)</vt:lpstr>
      <vt:lpstr>Energy received from the sun(CO2)</vt:lpstr>
      <vt:lpstr>Energy usage(CO2)</vt:lpstr>
      <vt:lpstr>Solar budget(CO2)</vt:lpstr>
      <vt:lpstr>Solar budget(cont…)</vt:lpstr>
      <vt:lpstr>Solar spectrum(CO2)</vt:lpstr>
      <vt:lpstr>Black body radiation(CO2)</vt:lpstr>
      <vt:lpstr>Black body radiation(cont..)</vt:lpstr>
      <vt:lpstr>Black body radiation(CO2)</vt:lpstr>
      <vt:lpstr>Solar Collectors (CO2)</vt:lpstr>
      <vt:lpstr>Solar Collectors (CO2)</vt:lpstr>
      <vt:lpstr>Types of collectors(CO2)</vt:lpstr>
      <vt:lpstr>Commercial Solar Cells(CO2)</vt:lpstr>
      <vt:lpstr>Emerging technologies in solar system(CO2)</vt:lpstr>
      <vt:lpstr>Cells, Modules and Arrays(CO2)</vt:lpstr>
      <vt:lpstr>Energy Tide-bit(CO2)</vt:lpstr>
      <vt:lpstr>Typical PV systems(CO2)</vt:lpstr>
      <vt:lpstr>Solar thermal system(CO2)</vt:lpstr>
      <vt:lpstr>Flat plate collector(CO2)</vt:lpstr>
      <vt:lpstr>Processes at a flat-plate collector(CO2)</vt:lpstr>
      <vt:lpstr>Rooftop Heaters(CO2) </vt:lpstr>
      <vt:lpstr>Solar Cooker(CO2)</vt:lpstr>
      <vt:lpstr>Solar Dryer(CO2)</vt:lpstr>
      <vt:lpstr>Solar Dryer(CO2)</vt:lpstr>
      <vt:lpstr>Domestic hot water and heat system(CO2)</vt:lpstr>
      <vt:lpstr>A thermo syphon system(CO2)  </vt:lpstr>
      <vt:lpstr>A solar district heating system(CO2) </vt:lpstr>
      <vt:lpstr>Concentrating Collectors(CO2)</vt:lpstr>
      <vt:lpstr>Axicon conical reflector(CO2)</vt:lpstr>
      <vt:lpstr>Solar Focusing Systems: Parabolic(CO2) </vt:lpstr>
      <vt:lpstr>Solar Focusing Systems: Paraboloidal(CO2)</vt:lpstr>
      <vt:lpstr>Solar Power Towers(CO2)</vt:lpstr>
      <vt:lpstr>Solar Power Towers(CO2)</vt:lpstr>
      <vt:lpstr>Advantages &amp; Disadvantages of solar thermal system(CO2)</vt:lpstr>
      <vt:lpstr>Methods For Storing Solar Thermal Energy</vt:lpstr>
      <vt:lpstr>Solar Power Plant (CO2)</vt:lpstr>
      <vt:lpstr>Solar Power Plant (CO2)</vt:lpstr>
      <vt:lpstr>SOLAR PONDS(CO2)</vt:lpstr>
      <vt:lpstr>SOLAR PONDS(CO2)</vt:lpstr>
      <vt:lpstr>FACULTY VIDEO LINKS, YOUTUBE &amp;  NPTEL VIDEO LINKS AND ONLINE  COURSES DETAILS</vt:lpstr>
      <vt:lpstr>DAILY QUIZ</vt:lpstr>
      <vt:lpstr>DAILY QUIZ</vt:lpstr>
      <vt:lpstr>DAILY QUIZ</vt:lpstr>
      <vt:lpstr>GLOSSARY QUESTIONS</vt:lpstr>
      <vt:lpstr>WEEKLY ASSIGNMENT</vt:lpstr>
      <vt:lpstr>MCQ</vt:lpstr>
      <vt:lpstr>MCQ</vt:lpstr>
      <vt:lpstr>OLD QUESTION PAPER </vt:lpstr>
      <vt:lpstr>OLD QUESTION PAPER </vt:lpstr>
      <vt:lpstr>References </vt:lpstr>
      <vt:lpstr>NOIDA INSTITUTE OF ENGINEERING AND TECHNOLOGY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EMI UNIT 1(Revised)</dc:title>
  <dc:creator>owner</dc:creator>
  <cp:lastModifiedBy>Vikas Kumar</cp:lastModifiedBy>
  <cp:revision>105</cp:revision>
  <dcterms:created xsi:type="dcterms:W3CDTF">2020-05-15T16:25:21Z</dcterms:created>
  <dcterms:modified xsi:type="dcterms:W3CDTF">2022-08-22T04:59:54Z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2020-05-15T00:00:00Z</vt:filetime>
  </property>
  <property fmtid="{D5CDD505-2E9C-101B-9397-08002B2CF9AE}" pid="3" name="LastSaved">
    <vt:filetime>2020-05-15T00:00:00Z</vt:filetime>
  </property>
</Properties>
</file>