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7"/>
  </p:notesMasterIdLst>
  <p:handoutMasterIdLst>
    <p:handoutMasterId r:id="rId88"/>
  </p:handoutMasterIdLst>
  <p:sldIdLst>
    <p:sldId id="380" r:id="rId2"/>
    <p:sldId id="257" r:id="rId3"/>
    <p:sldId id="377" r:id="rId4"/>
    <p:sldId id="382" r:id="rId5"/>
    <p:sldId id="378" r:id="rId6"/>
    <p:sldId id="338" r:id="rId7"/>
    <p:sldId id="284" r:id="rId8"/>
    <p:sldId id="259" r:id="rId9"/>
    <p:sldId id="268" r:id="rId10"/>
    <p:sldId id="381" r:id="rId11"/>
    <p:sldId id="269" r:id="rId12"/>
    <p:sldId id="346" r:id="rId13"/>
    <p:sldId id="348" r:id="rId14"/>
    <p:sldId id="350" r:id="rId15"/>
    <p:sldId id="271" r:id="rId16"/>
    <p:sldId id="320" r:id="rId17"/>
    <p:sldId id="321" r:id="rId18"/>
    <p:sldId id="339" r:id="rId19"/>
    <p:sldId id="322" r:id="rId20"/>
    <p:sldId id="315" r:id="rId21"/>
    <p:sldId id="318" r:id="rId22"/>
    <p:sldId id="305" r:id="rId23"/>
    <p:sldId id="276" r:id="rId24"/>
    <p:sldId id="349" r:id="rId25"/>
    <p:sldId id="351" r:id="rId26"/>
    <p:sldId id="306" r:id="rId27"/>
    <p:sldId id="307" r:id="rId28"/>
    <p:sldId id="308" r:id="rId29"/>
    <p:sldId id="309" r:id="rId30"/>
    <p:sldId id="311" r:id="rId31"/>
    <p:sldId id="313" r:id="rId32"/>
    <p:sldId id="314" r:id="rId33"/>
    <p:sldId id="355" r:id="rId34"/>
    <p:sldId id="356" r:id="rId35"/>
    <p:sldId id="285" r:id="rId36"/>
    <p:sldId id="316" r:id="rId37"/>
    <p:sldId id="317" r:id="rId38"/>
    <p:sldId id="325" r:id="rId39"/>
    <p:sldId id="327" r:id="rId40"/>
    <p:sldId id="326" r:id="rId41"/>
    <p:sldId id="353" r:id="rId42"/>
    <p:sldId id="354" r:id="rId43"/>
    <p:sldId id="286" r:id="rId44"/>
    <p:sldId id="323" r:id="rId45"/>
    <p:sldId id="374" r:id="rId46"/>
    <p:sldId id="324" r:id="rId47"/>
    <p:sldId id="357" r:id="rId48"/>
    <p:sldId id="358" r:id="rId49"/>
    <p:sldId id="300" r:id="rId50"/>
    <p:sldId id="328" r:id="rId51"/>
    <p:sldId id="297" r:id="rId52"/>
    <p:sldId id="294" r:id="rId53"/>
    <p:sldId id="298" r:id="rId54"/>
    <p:sldId id="295" r:id="rId55"/>
    <p:sldId id="296" r:id="rId56"/>
    <p:sldId id="299" r:id="rId57"/>
    <p:sldId id="291" r:id="rId58"/>
    <p:sldId id="293" r:id="rId59"/>
    <p:sldId id="275" r:id="rId60"/>
    <p:sldId id="270" r:id="rId61"/>
    <p:sldId id="363" r:id="rId62"/>
    <p:sldId id="364" r:id="rId63"/>
    <p:sldId id="342" r:id="rId64"/>
    <p:sldId id="365" r:id="rId65"/>
    <p:sldId id="344" r:id="rId66"/>
    <p:sldId id="366" r:id="rId67"/>
    <p:sldId id="273" r:id="rId68"/>
    <p:sldId id="264" r:id="rId69"/>
    <p:sldId id="367" r:id="rId70"/>
    <p:sldId id="341" r:id="rId71"/>
    <p:sldId id="368" r:id="rId72"/>
    <p:sldId id="369" r:id="rId73"/>
    <p:sldId id="343" r:id="rId74"/>
    <p:sldId id="372" r:id="rId75"/>
    <p:sldId id="345" r:id="rId76"/>
    <p:sldId id="373" r:id="rId77"/>
    <p:sldId id="379" r:id="rId78"/>
    <p:sldId id="274" r:id="rId79"/>
    <p:sldId id="376" r:id="rId80"/>
    <p:sldId id="370" r:id="rId81"/>
    <p:sldId id="371" r:id="rId82"/>
    <p:sldId id="267" r:id="rId83"/>
    <p:sldId id="340" r:id="rId84"/>
    <p:sldId id="337" r:id="rId85"/>
    <p:sldId id="28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82" d="100"/>
          <a:sy n="82" d="100"/>
        </p:scale>
        <p:origin x="148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Tree>
    <p:extLst>
      <p:ext uri="{BB962C8B-B14F-4D97-AF65-F5344CB8AC3E}">
        <p14:creationId xmlns:p14="http://schemas.microsoft.com/office/powerpoint/2010/main" val="41996909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12T05:24:35.562"/>
    </inkml:context>
    <inkml:brush xml:id="br0">
      <inkml:brushProperty name="width" value="0.05292" units="cm"/>
      <inkml:brushProperty name="height" value="0.05292" units="cm"/>
      <inkml:brushProperty name="color" value="#FF0000"/>
    </inkml:brush>
  </inkml:definitions>
  <inkml:trace contextRef="#ctx0" brushRef="#br0">1605 8449 0,'-18'0'31,"1"0"1,-1 0-32,1 0 15,-1 0 48,0 0-63,1 0 47,-1 0-32,0 0 1,1 0 15,-1 0-15,0 0-1,1 0 1,-1 0 0,1 0-1,-1 0 1,0 0 31,1 0 0,-1 0-32,0 0 1,1 0-16,-1 0 15,0 0 1,1 0 0,-1 0-1,1 0 17,-1 0-1,0 0-16,1 0 17,-1 0-17,0 0 1,1 0 0,-1 0-1,18 18 95,0-1-95,18-17-15,-18 18 31,17 0-15,1-18 0,0 0-1,-18 17 1,0 1 0,0-1-16,17-17 31,1 36 0,-18-19 0,18-17-15,-18 18 0,0 0-1,0 17-15,0 18 16,0 0-1,0 17 1,0-34 0,0-1-1,0-17 1,0 17 0,0-18 15,0 1 0,0 0 360,0-1-94,0 1-266,0 0 31,17-18 173,1 0-220,17 0 1,-17 0 0,17 0-1,-4039 0 1,8061 0-16,-4022 0 15,-17 17 1,17-17 0,-17 0-1,-1 18 1,36-18 0,-17 18 15,-19-18 16,1 0-32,-1 0 1,1 0 78,0 0-79,-1 0 17,1 0-17,0 0 1,-1 0 15,1 0-15,0 0-1,-4022 0 1,8078 0 0,-4056 0-1,-1 0 1,19 0-1,-1 0 1,-17 0 0,-1 0-1,19 0 1,-1 0 0,0 0-1,-17 0 1,35 0-1,-18 0 17,0 0-17,18 0 1,-35 0 0,35 0-1,-18 0 1,0-18-1,1 18 1,-1 0 0,-18 0-1,1 0 1,0 0-16,17-18 16,-17 18-1,17 0 1,-17 0 15,17 0-15,-18-17-1,36 17 1,0 0 0,-35 0-1,17 0 1,18 0-1,-18 0 1,1 0 0,17 0-1,-36 0 1,36 0 0,-18 0-1,1 0 1,-19 0 15,19 0-15,-19 17-1,1-17 1,17 0 0,-17 0-1,-1 0 16,1 0-31,0 0 32,17 0-17,-17 0 1,17 0 0,-17 0-16,-1 0 15,18 0 1,-17 0 15,17 18-15,1 0-1,17-18 1,-18 0 0,18 17-1,-18-17 1,18 0-1,0 18 1,-35-1 0,17-17-1,0 18 1,-17-18 0,17 0-1,-17 0 1,-1 18-1,36-1 17,-18-17-1,18 18-15,-35-18-1,17 0 1,18 0-16,18 0 15,-1 0 1,-17 0 0,-17 0-1,-19 0 1,1 0-16,-1 0 16,19 0 327,17 0-343,-36 0 16,107-18 0,35 1-1,-18-1 1,-53 0-1,53 18 1,-88 0 0,0 0-1,-18 0 1,-17 0 0,17 0-1,-17 0 16,-1 0-31,19-17 32,-19 17-17,1 0 1,-1 0 0,1 0 15,0 0 0,-1 0-15,-17-18-16,18 18 15,0 0 1,-1-17-16,1 17 16,17-18-1,18 18 1,-35 0-1,35 0 1,0 0 15,-36 0-15,54 0 0,-36 0-1,-17 0 1,35 0-1,0 0 1,-18 0 0,0 0 15,0 0-15,-17 0-16,17 0 15,1 0 1,-1 18-1,-18-18 17,1 0-17,17 0 1,-17 0 0,-18 17-1,18-17 1,-1 0-1,1 0 1,17 0 0,0 18-1,1-1 1,-19-17 0,36 0-1,0 0 1,0 0 15,-18 0-15,18 18-1,0-18 1,-17 0 0,-1 0-1,18 0 1,17 0-1,-17 0 1,0 0 0,-18 0-1,18 0 1,-17 0 0,-1 0-1,0 0 1,0 0-1,1 0 17,-19 0-17,1 0 1,17 0 0,1 0 15,-1 0-16,-18 0 1,-4021 0 0,8097 0-1,-4076 0 1,1 0-16,17 0 16,18-18-1,-18 1 1,18 17-1,-17 0 17,-19 0-17,19 0 1,16 0 15,-34 0-15,0 0-1,17 0 1,-17 0 0,17 0-1,-17 0 1,-1 0 0,36 0-1,-35 0 1,35-18-1,-18 18 1,0 0-16,18-17 31,53-1-15,-18 0 0,18 1-1,-35-1 1,-1 0-1,-17 18 1,-35 0 0,17 0-1,-17 0 1,-1 0 0,18 0 312,36 0-328,-18 0 0,88 0 31,18 0-15,-106 0-16,141 18 15,17 0 1,142 35-1,-229-18 1,-36-35 0,0 0-1,-70 0 1,17 0 0,0 0-1,1 17 1,16-17-1,1 0 1,-17 0 15,-1 0-15,0 0 0,18 0-1,-18 0 16,18 0-15,-35 0 0,0 0-1,17 0 1,-17 0 0,-1 0-1,1 0 1,-1 0-1,19 0 1,-1 0 0,0 0 15,1 0-15,-19 0-1,1 0 1,17 0-1,-17 0 1,-1 0-16,1 0 16,0 0 15,-1 0-15,1 0-1,0 0 16,-1 0-15,1 0 0,-1 0-1,1 0 1,0 0 0,-1 0-1,19 0 1,17 0-1,-36 0 1,36-17 0,-35 17-16,17 0 15,0 0 1,18 0 0,-17 0-1,-1 0 1,35 0-1,-52 0 1,35 0 15,-18 0-15,0 0 0,18 0-1,-35 0 1,17 0-1,18 0 1,-17 0 0,-1 0-1,-18 0 1,19 0 0,-19 0-1,1 0 1,0 0-1,17 0 1,-17 0 15,17 0-15,-18 0 0,1 0-1,17 0 1,1 0-1,-1 0 1,0 0 0,0 0-1,-17 0 1,35 0 0,-35 0-1,35 0 1,-36 0-1,36 0 1,-18 0 0,1 0 15,-19 0-15,19 0-1,-19 0 1,36 0-1,-35 0 1,52-18 0,-17 18-1,-17 0 1,16 0 0,-34 0-1,53-17 1,-18 17-1,-18 0 1,35-18 0,-17 0 15,18 1-15,105 17-1,-140-18 1,16 0-1,-16 18 1,-19 0 15,-17-17 1,18 17 311,17 0-343,-17 0 16,70 0 0,-17 0-1,35 0 1,-36 0-16,36 0 15,17 17 1,54 1 0,-54 0-1,-70-1 1,18-17 0,-54 0-1,36 0 1,-17 0-1,-19 0 1,18 0 0,-17 0 15,17 0 0,-17 0-15,0 0-1,-1 0 1,1 0 0,17 0-1,-17 0 1,17 0 0,18 0-1,-35 0 1,35 0-1,-36 0 1,19 0 0,-19 0-1,18 0 1,-17 0 0,35 0-1,-18-17 1,-17 17-1,17 0 1,0 0 0,18-18-1,-17 18 1,-1 0 0,18 0-1,-35 0 1,34 0-1,1 0 1,-35 0 0,17 0 15,18 0-15,-18 0-1,1 0 1,17 0-1,-18 0 1,53-18 0,-17 18-1,-18-17 1,-18 17 0,18 0-1,17 0 1,-34 0-1,34-18 1,1 18 0,-54 0 15,36 0-15,-17-18-1,-1 18 1,18 0-1,-36 0 1,1 0 0,35 0-1,-35 0 1,17 0 0,-17 0-1,-1 0 1,1 0-1,-1 0 1,36 0 0,-17 0 15,-19 0-15,19 0-1,-1 0 1,-18 0-1,19 0 1,-1 0 0,-17 0-1,17 0 1,-17 0 0,17 0-1,0 0 1,18 0-1,-18 0 1,1 0 0,34 0 15,1-17-15,-1 17-1,36 0 1,-53 0-1,0 0 1,-35 0 0,-1 0-1,36-18 1,-18 18 0,1 0-1,17 0 1,-18 0-1,0 0 1,-17 0 0,-1 0 15,19 0-15,-19-17-1,19 17 1,-1 0-1,0-18 1,18 18 0,0 0-1,106 0 1,-36 0 0,-70 0-1,88 0 1,-17 0-1,-36 18 1,-18-1 0,-34-17-1,-19 18 17,1-18-17,0 0 1,-1 0 281,19 0-297,-1 0 15,35 0-15,107 0 16,-18 0 0,-54 0-1,-34 0-15,52 17 16,-52 1-1,52-18 1,-52 18 0,35-1-1,17-17 17,-87 0-17,-19 0 1,19 0-1,-19 0 1,18 0 0,-17 0-1,0 18 1,17-18 0,-17 0-1,17 0 1,-17 0-1,17 0 1,18 0 0,-18 0-1,36 0 17,-19 0-17,-16 0 1,34 0-1,-17 0 1,-17 0 0,16 0-1,1 0 1,18 0 0,-36 0-1,18 0 1,71 0-1,-36 0 1,-18 0 0,54 0-1,-54 0 17,19-18-17,-54 18 1,0 0-1,18 0 1,-18 0 0,36-17-1,-36 17 1,18-18 0,18 18-1,-18-18 1,35 18-1,35 0 1,-105 0 0,35 0 15,-36 0-15,1 0-1,17 0 1,1 0-1,-1-17 17,0 17-17,-17 0 1,-1 0 0,1 0-1,17 0 1,-17 0-1,0 0 1,-1 0-16,19 0 31,-19 0-15,18 0 15,-17 0-15,0 0-16,35 0 31,-36 0-15,1 0-16,0 0 15,-1 0 1,1 0 0,-1 0-1,1 0 1,0 0-1,-1 0 1,1 0 0,17 0-1,-17 0 17,17-18-17,-17 1 1,-1 17-1,54-18 1,-36 18 0,1 0-1,-19 0 1,1 0 0,0 0-1,-18-18 1,17 18-1,1-17 48,-18-1-47,0 0-1,17-17 1,19 17-1,-36 1 1,0-1-16,17 1 16,1-1-1,-18-17 1,0 17 0,0 0-1,0 1-15,0-1 16,0 0-1,0 1 1,-18-1 15,18 0-15,-17 18 78,-1 0-79,0 0 1,1 0 46,-1 0-62,1 0 16,-1 0 0,0 0-1,-17 0 1,17 0 15,1 0-15,-19 0-1,19 0-15,-1 0 16,-17 0 0,0 0-1,17 0 1,0 0 0,-17 0-1,17 0 1,1 0 15,-1 0-15,-4039 0-1,8079 0 17,-4022-17 46,0-1-47,-18 18-15,18-17-1,-17 17 1,17-18-16,-18 18 15,-17-18 1,17 18 0,0-17-1,1 17-15,-1-18 16,-17 18 15,17 0 0,1 0-15,-1 0 0,0 0 15,1 0-15</inkml:trace>
  <inkml:trace contextRef="#ctx0" brushRef="#br0" timeOffset="5936.74">20338 8467 0,'-18'0'547,"0"0"-531,1 0-16,-1 0 15,-17 0 1,17 17-16,-17-17 16,0 0-1,-1 0 1,1 0 0,0 0-1,-18 18 16,18-18-15,17 0 0,-17 0-1,-1 0 1,19 0 0,-19 0-1,19 0 1,-18 0-1,-1 0 1,1 0 15,17 18-15,-17-18 0,0 0-1,35 17 16,-18-17-31,-17 0 16,17 0 0,1 0-1,-19 0 1,19 0 0,-36 0-1,35 0 1,0 0-1,-17 0 1,18 0 0,-19 0-1,1 0 1,17 0 0,-17 0 15,17 0-16,1 0 1,-1 0 0,-17 0-1,17 0 1,1 0 0,-1 0 15,0 0-16,1 0 1,-1 0 15,0 0 1,1 0-1,-1 0 0,1 0-15,-1 0-1,0 0 1,-17 0 0,17 0-1,1 0 1,-1 0-16,0 0 15,1 0 1,-36 0 0,35 0-1,1 0 1,-36 0 0,17 18 15,1-18 0,17 0-15,-17 0-1,18 0 1,-19 0 0,19 0-1,-1 0 1,0 17-1,1-17-15,-1 0 16,-17 0 0,17 0-1,-17 0 1,17 0 0,1 0 15,-19 0-16,19 0 1,-19 0 0,19 0-1,-1 0 1,-17 0 0,0 0-1,17 0 1,0 0-1,-17 0 1,0 0 0,-18 0 15,35 0-15,1 0-1,-19 0 1,19 0 15,-1 0-15,0 0-1,1 0 1,-1 0 15,0 0-15,1 0-1,-1 0 1,1 0 0,-1 0-16,0 0 15,1 0 1,-1 0-16,0 0 16,1 0-1,-19 0 16,19 0-15,-1 0 0,-17 0-1,17 0 1,1 0 0,-19 0-1,19 0 1,-19 0-1,1 18 1,17-18 0,-17 0-1,18 0 1,-1 0 0,-17 18-1,17-18 16,-17 0-15,17 0 0,-17 0-1,17 0 1,1 0 15,-1 0-15,0 0-1,1 0 1,-1 0 15,0 0-15,1 0 15,-1 0-31,0 0 16,-17 0 15,17 0-15,-17 0-1,0 0 1,0 0 0,17 0-1,-35 0 1,18 0-1,17 0 1,-17 0 0,0 0-1,17 0 1,0 0-16,1 0 16,-19 0-1,-16 0 16,16 0-15,19 0 0,-36 0-1,17 0 1,1 0 0,17 0-1,-17 0 1,18 0-1,-19 0 1,1 0 0,17 0 15,-4039 0-15,8079 0-1,-4040 0 16,1 0-15,-1 0 0,1 0-1,-1 0 1,-17 0 0,17 0-1,-17 0 1,17 0-1,0 0 1,-17-18 0,18 18-1,-19 0 1,19 0 0,-19 0-1,19 0 1,-4040-18 15,8061 18-15,-4022-17-1,0 17 1,1 0 0,-1 0-1,1 0 1,-1 0-1,0 0 1,1 0-16,-1 0 16,-17 0-1,-18 0 1,18 0 0,-1-18-1,1 1 16,17 17-15,-17 0 0,17 0-16,1 0 31,-1 0-31,1 0 31,17-18 16</inkml:trace>
  <inkml:trace contextRef="#ctx0" brushRef="#br0" timeOffset="11997.64">1499 8590 0,'0'-18'31,"18"18"1,0 0-17,-18-17-15,17 17 31,1 0-15,-18-18 0,35 18-1,-17 0 1,-1 0 0,1 0-16,0 0 15,17 0 1,0 0-1,-17 0 1,0 0 0,17 0-1,0 0 1,0 0 15,-17 0-15,17 18 15,-17-18-15,0 0-1,17 0 1,-18 0 0,19 0-1,-19 0 1,19 0-1,17 0 1,-18 0 0,0 0-1,-17 0-15,35 0 16,-18 0 0,106 0-1,-35 0 1,0 0 15,-18 0-15,-35 0-1,0 0 1,17 0 0,-52-18-1,17 18 1,1-17-1,-19 17 1,18 0 0,-17 0-1,17 0 1,1 0 0,-19 0-1,19 0 1,-1 0-1,-18 0 17,19-18-17,17 0 1,-36 18 0,19 0-1,-1 0 1,18 0-1,-18 0 1,0 0 0,1-17-1,-1 17 1,18-18 0,-18 18-1,0 0 1,54-18-1,-19 1 17,1 17-17,-18-18 1,-18 18 0,18 0-1,-18 0 1,18 0-1,0 0 1,-18 0 0,0 0-1,18 0 1,0 0 15,-35 0-15,0 0-1,17 0 1,-18 0 15,19 0-15,-19 0 0,1-18-1,35 18 1,-35 0-1,17 0 1,-18 0-16,19 0 16,-1 0-1,18 0 1,-18 0 0,1 0-1,34 0 1,-35 0 15,36 0-15,-36 0-1,18-17 1,18 17 0,-18-18-1,-1 18 1,1 0-1,-17 0 1,17 0 0,-36 0-1,19 0 1,-1 0 0,-18 0-1,1 0 1,17 0-1,1 0 17,-1 0-17,-17 0 1,17 0 0,18 0-1,-18 0 1,-17 0-1,17 0 1,-17 0 0,-1 0-1,36 0 1,-35 0 0,17 0-16,18 0 15,70 0 1,19 0-1,-37 0 17,1 0-17,53 0 1,-36 0 0,-17 0-1,35 0 1,-88 0-1,-17 0 1,-19 0 0,1 0 265,-1 0-281,36 0 16,18 0-16,35 0 15,176 0 1,-141 0-1,18 0 1,-89 0 0,36 18-16,-18-18 31,-35 0-15,-35 0-1,0 0 1,-1 0-1,19 0 17,16 0-17,-34 0 1,35 17 0,-35-17-1,17 0 1,-17 0-16,-1 18 15,1-18 1,17 0 15,18 0-15,-18 18 0,54-1-1,-54-17 1,35 18-1,89 17 1,-35-35 0,105 36-1,-35-1 1,-18-35 0,212 17-1,-176-17 1,-71 18-1,-17-18 1,-71 0 15,-18-18-15,-18 18 0,1 0-1,0 0 235,35-17-234,0-1-16,35 1 15,18-1 1,-1 0 0,-69 18-16,52 0 15,-18 0 1,36 0 0,-88 0-1,17 0 1,0 0-1,1 0 1,17 0 15,-36 0-15,36 0 0,-17 0-1,-19 0 1,1 0-1,-1 0 1,1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09:51:21.351"/>
    </inkml:context>
    <inkml:brush xml:id="br0">
      <inkml:brushProperty name="width" value="0.05292" units="cm"/>
      <inkml:brushProperty name="height" value="0.05292" units="cm"/>
      <inkml:brushProperty name="color" value="#FF0000"/>
    </inkml:brush>
  </inkml:definitions>
  <inkml:trace contextRef="#ctx0" brushRef="#br0">4280 6634 200 0,'0'0'54'0,"0"0"-29"16,0 0-3-16,-10 0-8 0,10 0-7 15,0 0 0-15,0 0-1 0,0 0 1 16,0 0 0-16,-13 0 2 0,13 0 3 0,0 0 5 15,-8 0 8-15,8 0 5 0,0 0 5 16,0 0 1-16,-9-5-2 0,9 5-3 0,0 0-3 16,0 0-7-16,-6-1-3 0,6 1-10 15,0 0-12-15,0 0-7 0,-7-5-5 16,7 5-5-16,0 0-5 0,0 0 1 16,-6-1-3-16,6 1 0 0,0 0 0 0,0 0-1 15,-6-5-8-15,6 5-20 0,-6-3-60 16,6 3 40-16</inkml:trace>
  <inkml:trace contextRef="#ctx0" brushRef="#br0" timeOffset="508.25">4118 6518 344 0,'-14'-1'41'0,"14"1"6"0,-10 0 11 0,10 0 5 15,-6-2 2-15,6 2 14 0,0 0 1 0,-10-2 6 16,10 2-3-16,0 0-5 0,0 0 1 16,0 0-1-16,-9-2-3 0,9 2 0 15,0 0 0-15,0 0-6 0,0 0-4 0,0 0-5 16,0 0-9-16,0 0 4 0,0 0 5 16,0 0 4-16,0 0 6 0,15 15 2 0,-3-7 2 15,3 0 4-15,6 3 5 0,9 2-1 16,5 0 3-16,10 2-1 0,23 8-1 15,4-1 1-15,6-1-4 0,3-2 4 16,5-1-9-16,-1 0-4 0,4-5-3 0,-2 1 4 16,-6-1-2-16,3-2-9 0,-1-1-3 15,-16-2-7-15,-5-1-3 0,-5-1-6 16,0 1 1-16,-2-2-9 0,-11-1 0 0,3 0-4 16,-7 2-4-16,0-1-4 0,-6 1-4 15,-2-4-5-15,-5 3 5 0,1-2-1 0,-2 1-4 16,-5-2 2-16,-3 1-3 0,0 0 3 15,-2 0 5-15,-2-3-1 0,-2 1-4 0,1 0 6 16,-4-1-4-16,1 2-2 0,0 1-1 16,-4-3-1-16,3 1 5 0,-9-1-8 0,10 5 2 15,-4-5 0-15,-6 0-10 0,10 1 2 16,-10-1-14-16,6 2-17 0,-6-2-25 16,0 0-35-16,0 0-49 0,0 0-68 15,8-3-74-15,-8 3-185 0,0-9-48 0,2 2 69 16,0-2-135-16,5-3-79 0</inkml:trace>
  <inkml:trace contextRef="#ctx0" brushRef="#br0" timeOffset="5951.36">7635 6463 1381 0,'-6'-3'-129'0,"-2"2"16"0,1-4 15 16,1 4 14-16,0-4 11 0,-1 4 8 16,7 1 11-16,-13-5 6 0,7 4 7 15,0-1 6-15,6 2 3 0,-10-4 5 16,10 4 3-16,-10-1 3 0,10 1 3 0,-8-3 1 16,8 3 5-16,-6-3 1 0,6 3 1 15,-6-3 4-15,6 3 1 0,0 0 2 0,-7-2 6 16,7 2-3-16,0 0 2 0,0 0 5 15,0 0 0-15,0 0 7 0,0 0-2 16,0 0 2-16,21 12 0 0,-13-8 2 16,6-1-2-16,-2 3-3 0,3 2 4 0,4-3-3 15,0 5-1-15,5-2 0 0,-2 1 2 16,4 0 2-16,1 1 1 0,5 0-2 16,2-1 1-16,5-1 0 0,-1 1-3 0,4-1-1 15,3 0-4-15,5-1 3 0,3 3 0 16,0-2 2-16,3-1-5 0,4 2 1 0,19 2 0 15,-1 1-2-15,-10-1 0 0,-9-3-1 16,1 3 3-16,19-3-2 0,-11 3-2 16,-9-4-1-16,3-2 1 0,-5 3-2 15,2-4 5-15,-3 0-4 0,-5-1-1 0,-6-1 1 16,3 0 4-16,-4 0-5 0,-8 0 0 16,-1-2 4-16,-1 2-3 0,-2-2 0 0,-2 0-1 15,-7 0 3-15,1 2 1 0,-5-2 0 16,0 0-3-16,0 0 5 0,-7 0 0 0,4 2-2 15,-7-2-2-15,2 0 5 0,0 0-6 16,-5 1 2-16,-6-1-5 0,13 0 4 16,-13 0-1-16,0 0-1 0,0 0 1 15,4 3 4-15,-4-3-4 0,0 0-4 0,0 0 3 16,0 0-2-16,-23 1 1 0,12-1 1 16,0 0-3-16,2 2-1 0,-7-2 2 15,4 0 0-15,-5 0 5 0,0 0-6 0,-4-2 2 16,-1 2 3-16,2 0 0 0,-2 0-7 15,-1 0 2-15,-1-1 5 0,2-2-2 16,-2 3-4-16,1 0-4 0,-3-1 8 0,4-1-2 16,0 2-2-16,-1-2-3 0,-1 2 4 15,4 0 0-15,-2-2 1 0,1 2 0 16,2-2-2-16,2 2 0 0,2-2 4 0,2 2-6 16,1 0-2-16,1 0-2 0,0 0 5 15,11 0-4-15,0 0 0 0,-9 2 3 0,9-2 3 16,0 0-7-16,35 2 6 0,-14-2 0 15,11 0 1-15,4 0-2 0,6 0 0 16,7-2-1-16,-1 2 1 0,3-2 2 16,11 2-2-16,-1-2 3 0,-2-1-5 0,1 1 3 15,-1-1 0-15,-12 2 1 0,3-1 1 16,-4 2-4-16,-3-2-1 0,-7 2 4 0,-4-2-3 16,-3 0 3-16,-5 2 1 0,0 0-1 15,-6 0-1-15,-1-2 2 0,-2 2 2 16,-2 0 1-16,-3 0-2 0,-2 0-3 0,-1 2 4 15,-7-2 1-15,11 2-5 0,-11-2 5 16,4 2 1-16,-4-2-7 0,0 0 5 16,0 0-2-16,0 5-8 0,0-5-11 15,0 0-14-15,0 0-21 0,-8 8-21 0,8-8-28 16,0 0-95-16,0 4 67 0</inkml:trace>
  <inkml:trace contextRef="#ctx0" brushRef="#br0" timeOffset="53833.55">17406 10707 509 0,'0'0'49'0,"0"0"-3"0,-15-1-1 16,15 1 5-16,0 0 2 0,0 0 10 15,0 0-6-15,0 0 1 0,0 0 6 0,0 0 8 16,0 0-4-16,0 0 4 0,0 0 3 16,0 0-3-16,0 0 3 0,-2-5 3 15,2 5-4-15,0 0-1 0,0 0 3 0,0 0-2 16,0 0 0-16,0 0-1 0,-2-7-1 15,2 7-2-15,0 0-2 0,0 0-3 16,0 0-4-16,0-6-4 0,0 6-1 0,0 0-3 16,0 0-2-16,0 0-4 0,0-6 1 15,0 6-2-15,0 0-3 0,0 0 0 16,0 0-4-16,0 0-3 0,0 0-3 0,0 0-2 16,-4-6 2-16,4 6-3 0,0 0 4 15,0 0-8-15,0 0-1 0,0 0 2 16,0 0-5-16,0 0-3 0,0 0 1 0,0 0-4 15,0 0-2-15,0 0 4 0,0 0-4 16,0 0-4-16,0 0 2 0,0 0-4 0,0 0 2 16,0 0-4-16,-9 12 0 0,6-1 1 15,2-1-2-15,-5 7-1 0,-1 3 6 16,1 3-2-16,-3 1-1 0,1 1 3 16,-2 2-4-16,-2 2 0 0,0-2 0 15,2 3 0-15,-3-2 0 0,2-3-3 0,2-2 4 16,-1 0-3-16,2 0 1 0,-2-3 0 0,2-3 16 15,2 0-3-15,-2-2-3 0,4 2-11 16,-2-5-16-16,3-1-18 0,-1-1-21 16,0-2-20-16,-1 2-25 0,5-4-34 0,-2-3-53 15,2-3-46-15,0 0-81 0,0 0-160 16,11-13-112-16,-9 5-84 0</inkml:trace>
  <inkml:trace contextRef="#ctx0" brushRef="#br0" timeOffset="54140.28">17306 10762 1494 0,'0'-9'-82'0,"0"5"18"0,2-2 12 0,-2 0 11 16,2-3 11-16,0 5 4 0,3-5 10 15,2 1 7-15,-1 1 6 0,4 0 6 16,1-4-1-16,2 3 2 0,1 0-1 0,5-2-3 16,3 1 5-16,-2-1 1 0,2 2 1 15,1 1-6-15,1 2-4 0,0-1 2 16,0 0 2-16,-3 2 3 0,-2 0-3 0,0 3-3 16,1-2-2-16,-6 3-7 0,3 0-12 15,-2 0-10-15,-2 3-19 0,-3 0-20 16,1-1-25-16,-2 2-61 0,-5-1-98 0,-2 3 224 15</inkml:trace>
  <inkml:trace contextRef="#ctx0" brushRef="#br0" timeOffset="54442.23">17260 10847 681 0,'-7'4'-1'0,"3"-1"6"0,2 1 9 15,2-4 12-15,0 0 20 0,0 0 11 16,13 6 10-16,-5-4 2 0,5-2-1 16,0-2-5-16,5 0 1 0,2 2-12 15,-1-4-2-15,1 2-5 0,2 0-4 0,0-1-6 16,0 1-7-16,0-2-1 0,-3 2 2 16,0-2-7-16,0 2 3 0,-5 0-3 0,2 0-2 15,-4 1-6-15,-1-1 1 0,2 2-2 16,-3-2-1-16,-1 2-2 0,-1-2-3 15,-8 2-3-15,12-2-11 0,-12 2-11 0,14 0-10 16,-14 0-17-16,8 0-12 0,-8 0-15 16,0 0-8-16,0 0-20 0,0 0-23 15,0 0-251-15,0 0 112 0</inkml:trace>
  <inkml:trace contextRef="#ctx0" brushRef="#br0" timeOffset="54899.07">18251 10584 983 0,'8'-6'-32'16,"0"0"15"-16,-2 1 14 0,1 1 10 0,-3 0 18 15,3 1 11-15,-3-2 0 0,0 3 16 16,-4 2 5-16,7-9 10 0,-5 7 9 16,-2 2 4-16,4-4 5 0,-4 4 4 15,0 0-5-15,0 0-2 0,0 0 4 0,0 0 2 16,-30 6 8-16,17 3 5 0,-3-2-4 15,-4 4-1-15,-3 4 0 0,-2 0-1 16,-2 5-6-16,-3 0-6 0,2 1-2 0,-3 6-7 16,0 1-8-16,2 2-2 0,2-1-7 15,3 2-10-15,4-2 3 0,2 1-7 0,2 1-8 16,5 0-4-16,2-5-7 0,4 0-12 16,4 1-8-16,2-2-11 0,2 1-21 0,6-1-22 15,-1-4-22-15,7 0-28 0,-1-3-14 16,4 0-54-16,5-4-37 0,0-7-58 15,2-1-129-15,1-1-228 0,0-5-119 16</inkml:trace>
  <inkml:trace contextRef="#ctx0" brushRef="#br0" timeOffset="55516.35">18411 10843 1598 0,'-4'-4'-33'16,"4"4"12"-16,-4-6 13 0,4 6 12 16,-4-3 23-16,1-1 16 0,3 4 9 0,0 0 7 15,-4-6 1-15,4 6 2 0,0 0-3 16,-4-3-2-16,4 3-2 0,0 0 0 0,0 0 0 16,0 0 1-16,0 0 2 0,-8 13 0 15,6-4 1-15,-3 5 0 0,-2 1 1 16,3 2 0-16,-2 4-4 0,2 1 0 15,-2 1 0-15,-2 2-4 0,3 0 1 0,-2 0-6 16,1 0-2-16,0-1-7 0,0 1-2 16,-1-3-5-16,3 2-4 0,0-6 1 0,-2-2 0 15,3 1-5-15,-1-2-3 0,2-3 3 16,-1-3-7-16,1 1 0 0,2-2-2 16,0-5-1-16,0-3-1 0,0 0-2 0,0 0-3 15,0 0 0-15,20-22-10 0,-14 8-2 16,3-5-7-16,-1-4-7 0,0-2 0 0,3-1-1 15,0-3-1-15,-1-1 2 0,0 1 3 16,4 3-1-16,-6 1 2 0,3 1 1 16,-2 1 2-16,3 3 1 0,-3 0 1 0,-1 2 0 15,0 3 2-15,-2 0 0 0,3 3 0 16,-2 1 3-16,-3 0 1 0,2 1 1 16,-2 2 0-16,0 1 5 0,0 2 0 15,1 2 2-15,1-1 2 0,-6 4 3 0,0 0-1 16,17 7 3-16,-10 2 3 0,1 2-1 15,0 0 3-15,0 3-2 0,4 5 1 0,-2-1-1 16,0 3 2-16,1 3-1 0,0-1-2 16,-1-1-2-16,1 1 0 0,-1 0-2 15,2 2-1-15,-2-4 2 0,0 1-1 0,-2-1-1 16,1-1-1-16,-2-3-5 0,1-1-7 16,-2-1-11-16,1-2-14 0,-1 1-17 0,-2-6-15 15,0 2-14-15,1-3-22 0,-1-1-36 16,-2-2-29-16,3-2-29 0,-5-2-31 15,0 0-68-15,2-9-354 0,-2 9-142 0</inkml:trace>
  <inkml:trace contextRef="#ctx0" brushRef="#br0" timeOffset="56028.28">18320 11018 1600 0,'0'0'-102'0,"-6"2"18"0,6-2 14 16,0 0 16-16,-6 4 20 0,6-4 5 16,0 0 5-16,0 0 11 0,-5 4 1 0,5-4 7 15,0 0 7-15,0 0 6 0,0 0 9 16,0 0 4-16,0 0 9 0,0 0-5 16,23-2-2-16,-11 0 12 0,0 0-6 0,4 0 3 15,2 0 0-15,1 1-7 0,-2-2 3 16,2 1 3-16,-1 1 0 0,0-1 4 15,-1 0-1-15,-3 0 4 0,-1 0-4 0,0 0 1 16,-4 2-2-16,4-2 1 0,-5 0-3 16,2 2-2-16,-2-1-3 0,-8 1 1 15,13-3-3-15,-6 3-6 0,-7 0-1 0,12 0 1 16,-12 0-5-16,9-1-2 0,-9 1-1 16,0 0-1-16,0 0-4 0,8 0 0 15,-8 0-7-15,0 0-5 0,0 0-11 0,0 0-16 16,0 0-14-16,0 0-18 0,0 0-19 15,0 0-16-15,0 0-37 0,0 0-69 16,0 0-243-16,0 0 42 0</inkml:trace>
  <inkml:trace contextRef="#ctx0" brushRef="#br0" timeOffset="56833.1">18900 10603 1156 0,'0'-6'-53'16,"0"6"20"-16,-2-10 12 0,0 5 17 0,0-1 15 15,2 1 12-15,-2-1 10 0,-1 3 17 16,1-3 7-16,2 6 3 0,-2-12 7 0,0 6 10 16,0 0 8-16,2 0 0 0,-2 1 5 15,0-1-3-15,2 6-1 0,-2-8 2 16,2 2-1-16,0 6-4 0,0-5-1 15,0 5-5-15,-2-8-2 0,2 8-5 0,0-6-3 16,0 6-5-16,0 0-4 0,2-6 3 16,-2 6-10-16,0 0-2 0,6-2 0 15,-6 2-4-15,11 0-2 0,-11 0 2 0,15 5-5 16,-7-3-5-16,3 4 1 0,1-3 2 16,4 6-5-16,-3 1 3 0,7 6-2 0,-3 2 4 15,4 8-3-15,-1 2 0 0,0 8 3 16,-2 5-8-16,-4 0 5 0,-3 3-6 15,-5-2-2-15,-4 0 22 0,-2 0-12 16,-6 10 0-16,-5 0-4 0,-1-6-13 0,-4 4-17 16,-2-7-28-16,-2 0-52 0,2-5-59 15,-1 0-71-15,-1-12-74 0,6-1-141 0,-4-5-83 16,2-6-173-16,1-6-173 0</inkml:trace>
  <inkml:trace contextRef="#ctx0" brushRef="#br0" timeOffset="58299.7">19548 11003 1705 0,'0'0'-104'0,"0"0"13"0,0 0 18 15,0 0 15-15,0 0 20 0,0 0 11 16,0 0 16-16,0 0 12 0,-19-4 13 16,19 4 9-16,0 0 11 0,0 0 7 0,0 0 9 15,-9-2 5-15,9 2-4 0,0 0 6 16,0 0-2-16,0 0-2 0,0 0-2 0,0 0 4 16,0 0-8-16,0 0-1 0,0 0 0 15,0 0 2-15,22-1-4 0,-4-2 0 0,6 3-2 16,8-1-2-16,10-1-4 0,5 1-3 15,11-4-4-15,6 1-2 0,25 0-4 16,-2 3-1-16,-11-3-4 0,-10 0 1 16,-5 2-2-16,-2 1-5 0,-10-1 1 15,-5-1 0-15,-4 1 6 0,-5 1 9 0,-5-2 6 16,-8 3 4-16,2-2 0 0,-5 2-3 16,0-1 0-16,-4 1 0 0,-3 0-6 0,2 0-2 15,-4-1-5-15,-2 1 2 0,-8 0-5 16,11-3-6-16,-11 3-18 0,4-2-21 15,-4 2-24-15,0 0-29 0,0 0-32 0,0 0-34 16,0 0-34-16,0 0-37 0,0 0-90 16,-11-7-286-16,7 4-93 0</inkml:trace>
  <inkml:trace contextRef="#ctx0" brushRef="#br0" timeOffset="58900.54">20257 10751 1481 0,'-8'-1'-92'0,"-1"0"13"15,3-2 17-15,6 3 18 0,-11-2 13 16,11 2 13-16,-9-1 4 0,9 1 10 16,-8 0 2-16,8 0 6 0,0 0 1 0,-8-3 2 15,8 3-2-15,0 0 8 0,0 0 1 16,-6-3 0-16,6 3 10 0,0 0 0 15,0 0 4-15,-6-3 1 0,6 3 4 0,0 0 2 16,0 0 1-16,0 0 1 0,0 0 0 16,0 0 2-16,0 0-1 0,24 6-1 15,-11-2-3-15,6 1-4 0,4-1-4 0,3 2-3 16,2 2 1-16,1 0-6 0,7-1 2 16,-2 3-3-16,2-3-3 0,-3 2-1 15,-1 1-1-15,-2-2 1 0,-3-2-3 0,-1 1-2 16,-3 1 2-16,-4-4-3 0,0 1 4 15,-3 1 1-15,-3-2-1 0,0-1 12 0,-1 2 6 16,-2-4 3-16,-4 3 7 0,3-2-2 16,-3 2-1-16,-4-2 0 0,-2-2-2 15,2 6 3-15,-2-6-5 0,-4 8-4 0,-2-3 0 16,-1 1-5-16,-1 1 2 16,-2 2-3-16,-6 2-1 0,0 1-4 0,-3 4 1 15,-5 1 1-15,-1 2-7 0,-2 0-18 16,-5 4-28-16,-5 0-32 0,1-1-37 0,3 2-27 15,-7 1-34-15,0-5-53 0,1 1-373 16,-3 2-91-16</inkml:trace>
  <inkml:trace contextRef="#ctx0" brushRef="#br0" timeOffset="60532.25">17706 11584 1452 0,'0'0'-93'0,"-14"0"20"0,5 0 10 0,9 0 17 16,-12 2 11-16,3-2 11 0,9 0 10 15,-13 0 7-15,13 0 6 0,-11-2 9 0,11 2 9 16,0 0 2-16,-12 0 2 0,12 0-1 15,0 0 2-15,0 0-1 0,-11 0-3 0,11 0-5 16,0 0 3-16,0 0 1 0,0 0-7 16,0 0 4-16,42-1-3 0,-16-1-2 15,6-1 2-15,8 1-11 0,7-2 6 16,10 0 0-16,4 0 15 0,28-4-2 16,0 2-6-16,2-1 1 0,2-2 3 0,1 3-6 15,-1-1 1-15,-4 0 5 0,-5 1-9 16,-12-1-1-16,-12 2 9 0,-6 2-3 0,-9-1 8 15,-5 0 14-15,-4 2-5 0,-7 0 9 16,-1-1 11-16,-5 0-2 0,-1 3 3 0,-4-2 3 16,0 2-2-16,-5-1 0 0,-1 1 2 15,0-2-8-15,-3 2-4 0,-2-2-4 16,-1 0-7-16,-6 2-1 0,0 0-3 16,0 0-1-16,8-2-5 0,-8 2-3 0,0 0-6 15,0 0-12-15,0 0-19 0,0 0-22 16,0 0-31-16,0 0-34 0,0 0-35 15,-16-6-48-15,16 6-121 0,-5-1-174 0,1-2 10 16</inkml:trace>
  <inkml:trace contextRef="#ctx0" brushRef="#br0" timeOffset="65140.31">18860 11293 1197 0,'0'0'-83'0,"3"-6"14"15,-3 6 11-15,0 0 11 0,2-5 10 16,-2 5 2-16,0 0 7 0,0 0 0 0,0 0 4 16,2-4 3-16,-2 4 1 0,0 0-5 15,0 0 0-15,0 0-10 0,0 0-5 0,0 0-4 16,0 0-6-16,0 0-7 0,-22 7-104 15,22-7 55-15</inkml:trace>
  <inkml:trace contextRef="#ctx0" brushRef="#br0" timeOffset="66245.66">18494 11146 430 0,'0'0'3'15,"0"-9"10"-15,0 3 12 0,0 0 6 16,0 6 3-16,0-11 11 0,2 4-1 16,-2 0 9-16,0 1-1 0,2 1 2 0,0-3 3 15,-2 0-1-15,2 3 4 0,-2-3 4 16,2 1 0-16,0 1 1 0,1-2-2 0,-1 2 6 16,0 1 4-16,0-1 4 0,-2 6 6 15,2-10 5-15,-2 7 5 0,2-3 1 16,1 2 3-16,-3 4 2 0,0-6-1 0,0 6-5 15,0-4-6-15,0 4-3 0,0 0-5 16,2-7-6-16,-2 7-7 0,0 0-9 16,0 0-1-16,0 0-1 0,0 0-1 0,-7 17 0 15,5-7-6-15,-2 3-3 0,-1 2-3 16,1 2-2-16,0 2-2 0,-2 4-5 16,1 0 0-16,-1 4-1 0,0-1-3 0,-2-1-1 15,1 0-5-15,-2 0-2 0,3 0-1 16,0-3-3-16,0 2-1 0,-1-3 2 15,1-3-4-15,3 0-1 0,-3-1-3 0,2-4-3 16,2 0 4-16,-2-1-1 0,2-3-2 16,-1 0 3-16,1 0 0 0,-2-2-3 0,2-3 2 15,2-4 1-15,-4 2-4 0,4-2-4 16,0 0 7-16,-4-23-3 0,2 9-1 16,0-2 0-16,-1-2-6 0,3-3 7 0,-2 0-8 15,2-4 6-15,-2-1-4 0,2 1-3 16,-3-2 1-16,3-1 1 0,0-1 0 15,0 1 2-15,0-1-2 0,0 1 2 0,3-2-2 16,-1 4-2-16,0 0 2 0,3-3-4 16,1 3 5-16,0 1 0 0,3-1-4 15,0 1 5-15,3 1-5 0,-1 3-2 0,3-1-1 16,-2 2 6-16,4 4-6 0,-2-2 3 16,1 3 1-16,0 3-2 0,0 1 0 0,-3 2-7 15,4 3 1-15,-4 0-2 0,1 2 1 16,-2 2-2-16,1 2-4 0,1 2 7 15,-1 2-2-15,0 2 5 0,0 1-3 16,-2 1 2-16,-3 3 1 0,4 0 1 0,-3-1-1 16,-4 4 3-16,2-1-2 0,-1 0 2 15,-3 3 0-15,0-3-4 0,-4 0 5 0,2 2-3 16,-2 1 4-16,0-1 2 0,-4 0 0 16,5 1-1-16,-3-3 1 0,-2 0 1 15,2-1-1-15,-3 1 0 0,0-3 2 0,1 1-4 16,-2-3 2-16,0-1 0 0,-1 1 0 15,2-4 0-15,-3 1 2 0,2-3 4 0,-5 2-8 16,2-2 0-16,0-2 0 0,1 2 2 16,0-2 0-16,-2-2 0 0,2 2-4 15,0-2-9-15,-1 0-12 0,3 0-14 16,-1 0-17-16,1 0-22 0,1 1-22 0,1-3-19 16,2 0-27-16,4 4-22 0,-6-6-16 15,4 2-21-15,0 1-36 0,2-3-409 0,0 2-145 16</inkml:trace>
  <inkml:trace contextRef="#ctx0" brushRef="#br0" timeOffset="66944.42">18460 10921 1674 0,'-5'-6'-81'0,"3"3"16"16,2 3 20-16,-4-6 24 0,2 0 21 15,2 6 11-15,-4-6 16 0,2 2 10 16,2 4 10-16,-2-8 7 0,0 5 7 0,2 3 0 15,-4-4 0-15,4 4 1 0,-2-6-6 16,2 6-1-16,0 0-4 0,0 0-2 0,0 0 2 16,-11 12 4-16,6-3 6 0,1 2 1 15,0 6 4-15,-2-1-3 0,1 1 1 16,-3 4 1-16,2 0-7 0,0 3 3 16,-1-4-3-16,0 3-7 0,-1 2-4 0,2-3-1 15,0 2-4-15,-1-2-7 0,0 1-3 16,1-2 0-16,2-1-6 0,0-2-2 15,0 1-2-15,0-4-1 0,1 1 0 0,1-1-1 16,0-3-3-16,0-2-5 0,0-1 0 16,0 0 2-16,2-2-1 0,0 2-1 0,0-6-1 15,0-3 2-15,2 5-5 0,-2-5-1 16,0 0 3-16,8-20-8 0,-5 10 4 16,-1-2-2-16,0-1-1 0,2 0 1 15,-2-4-1-15,2 0 2 0,0 0-3 0,0 0 1 16,1-2-1-16,-3 0-1 0,3-2-1 15,-1 2 1-15,0-6 1 0,2 1-4 0,-2 1 2 16,2-1 0-16,1 0-2 0,2 1-1 16,-3 0-1-16,2 1-4 0,3 0-2 0,-3 0 0 15,5 3-1-15,-2-1 1 0,1 1-1 16,4 2 0-16,-2 0 1 0,3 3-3 16,-2 1-2-16,0 4-6 0,-1-1 1 0,2 2-2 15,-2 3-1-15,1 0-3 0,-2 2 1 16,-1 3 1-16,1 0 3 0,1 4-2 15,0 0 4-15,-2 1 0 0,-1 3 3 0,4 2 1 16,-5 1 3-16,-1 0-5 0,-1 3 5 16,-2 1 1-16,1-2 0 0,-1 2 3 15,-3 1-1-15,-1-1 3 0,-2 0 0 0,-2-2 0 16,-1 3 3-16,-3-1-1 0,-3 1 0 16,3-2 2-16,-5-2-2 0,3-1 2 15,-2-1 1-15,-2 0-3 0,2-3 4 0,0 1-6 16,-1-1-8-16,2-3-10 0,-1 0-18 15,2 0-10-15,-3-2-21 0,3-2-6 0,1 1-23 16,7-1-15-16,-15 0-6 0,15 0-11 16,-10-1-5-16,10 1-8 0,-8 0-16 15,2-2-30-15,2 0-290 0,4 2 10 0</inkml:trace>
  <inkml:trace contextRef="#ctx0" brushRef="#br0" timeOffset="67742.27">18399 11151 1209 0,'0'-7'-61'0,"2"3"17"16,0-2 10-16,0 3 14 0,0-3 14 0,2 2 6 15,-2-2 3-15,0 3 2 0,3-2 0 16,-5 5-2-16,4-6 5 0,-2 3 6 16,-2 3 5-16,0 0 1 0,5-5-3 0,-5 5 3 15,2-4-3-15,-2 4 6 0,0 0 2 16,0 0 12-16,0 0 0 0,-4 20 9 0,1-8 10 15,-1-1 1-15,2 4 3 0,-3 3-2 16,1 1-4-16,1 2 0 0,0 4-2 16,-1-1-2-16,-1 1-4 0,3-4-5 15,0 1-4-15,0 2 1 0,0-5-7 16,0-2 2-16,0 2-7 0,0-3-1 0,0-1-2 16,2-2-2-16,-2-1 3 0,0-1-6 0,2-1-1 15,0-1 2-15,0 0 1 0,0-2 6 16,-3-1 3-16,3-1 1 0,0-5-4 15,0 0-2-15,0 0-2 0,0 0-2 0,0 0-2 16,3-25-3-16,-3 9-1 0,0-3-2 16,2 1-3-16,-2-4 0 0,2 1 0 15,0-3-1-15,0-1-2 0,0 0 1 16,2-1-3-16,0-1-1 0,-2 0 1 0,5 0-3 16,-2-1 2-16,0 1 0 0,2 1-1 15,-1-2-2-15,2 3 1 0,-1 0-1 0,1 0 0 16,0 0 2-16,2 2-2 0,0 2 0 15,0-1 0-15,3 0 0 0,0 1-1 16,0 1 2-16,2 0-3 0,2 3-1 0,-1 0 1 16,1 2 0-16,2 0 0 0,-2 3-2 15,1 1 0-15,-2 1 3 0,-3 3-4 16,4 0-4-16,-2 2 1 0,-1 1 0 0,-1 2-2 16,2 2 2-16,-5 2-3 0,3 1 1 15,0 0 0-15,-5 3 2 0,3-1 2 16,-3 3 1-16,1 0-2 0,-5 0 1 0,3-1 0 15,-4 3 1-15,4-1 0 0,-5 1-1 16,-2-1 3-16,2-1-3 0,-4 1 2 0,2 1 2 16,-4-1-1-16,-1 1 2 0,2-2-7 15,-4-1-12-15,1 1-14 0,-1-3-15 16,-1 2-14-16,1-1-21 0,1 1-18 0,-2-3-17 16,2-1-22-16,-4 1-24 0,4-4-49 15,2 1-242-15,-2 1 37 0</inkml:trace>
  <inkml:trace contextRef="#ctx0" brushRef="#br0" timeOffset="69146.45">18420 11178 1121 0,'0'0'-79'0,"-5"-6"14"0,5 6 14 0,-4-3 14 15,4 3 9-15,-3-5 12 0,3 5 9 16,-1-5 5-16,1 5 5 0,0 0 10 0,0 0-4 16,-4-6 4-16,4 6 4 0,0 0-8 15,0 0 5-15,0 0 5 0,0 0-10 16,0 0 4-16,-7-2 1 0,7 2-2 0,0 0 0 16,0 0 0-16,-8 8 4 0,4-2 2 15,0 0 3-15,0-1 3 0,-1 5 8 0,0 1-2 16,1-1-5-16,0 5 2 0,-2 0-2 15,2 1-6-15,0 0 6 0,0 2-5 16,-3-2 2-16,2 0-2 0,-1 2 0 16,2-2-1-16,0 0 0 0,2-3 1 0,-2 2-5 15,2-1 9-15,-1-3-9 0,-1-1 5 16,2-1 1-16,0 1-2 0,0-1-7 0,0-1-1 16,2-1-1-16,-2-1 1 0,0-2-3 15,2 2 1-15,0-6-4 0,-3 7-19 16,3-7-22-16,0 0-22 0,5 5-20 0,-5-5-29 15,0 0-37-15,0 0-247 0,12-14 96 16</inkml:trace>
  <inkml:trace contextRef="#ctx0" brushRef="#br0" timeOffset="72294.27">20012 11009 946 0,'0'0'-81'0,"0"0"9"0,0 0 7 0,0 0 9 15,0 0 6-15,0 0 3 0,29-4 3 16,-10 2-3-16,6-2-14 0,5 1-83 16,11-1 49-16</inkml:trace>
  <inkml:trace contextRef="#ctx0" brushRef="#br0" timeOffset="73640.92">21313 10719 402 0,'2'-6'22'16,"-2"6"5"-16,2-6 3 0,0 2 10 0,-2 4 5 15,2-4 2-15,-2 4 10 0,3-9 2 16,-3 9 18-16,4-5 7 0,-4 5 8 0,1-4 11 16,2-1 8-16,-3 5 3 0,0 0 2 15,3-4-4-15,-3 4-5 0,0 0-7 16,0 0-6-16,0 0-4 0,0 0-1 0,0 0-2 15,-3 22-6-15,-1-7-2 0,0 4-1 16,-3 6-3-16,1 4-2 0,-4 3-4 16,-1 3-4-16,0-2-5 0,-1 3-6 15,-1-1 14-15,2 1-5 0,1-3-10 0,-1 1-5 16,1-3-2-16,4-6-5 0,-2 0-3 16,4-6-4-16,-2-3 3 0,2 1-13 0,0-3 9 15,2-5 1-15,0-1-3 0,2-8-1 16,0 0-7-16,0 0 2 0,10-17-5 15,-4 3-1-15,6-10-5 0,0-4-4 0,5-13-10 16,1-1-11-16,8-19-1 0,0 0-3 16,-5 11 2-16,-2 9-2 0,2-3 1 15,-2 3 4-15,0 0 0 0,-2 5 0 0,0 6 2 16,-2 1 0-16,0 5 1 0,-2 0 0 16,-1 3-1-16,-2 4 0 0,4 2 3 0,-6 2-3 15,2 3 3-15,1 2-2 0,-3 2 0 16,3 6 4-16,-2 2 1 0,1 4 3 15,0 4 0-15,2 2 3 0,-2 7-2 0,0 1 1 16,1 3 1-16,2 6 1 0,-1 1 0 16,1 3-3-16,-1 1 4 0,4 0-4 15,-2 3 1-15,-1-3-2 0,2 0 0 16,2-1 3-16,-2-2-2 0,0 0-12 0,-3-1-20 16,0-4-22-16,2-4-28 0,-4-1-26 15,1-3-33-15,-3 0-22 0,1-5-34 0,-1 1-24 16,-3-7-86-16,1 2-371 0,-3-6-170 15</inkml:trace>
  <inkml:trace contextRef="#ctx0" brushRef="#br0" timeOffset="73833.85">21364 10912 1776 0,'-21'-5'-73'0,"6"1"14"0,0 1 25 16,5 2 18-16,2-4 18 0,0 4 0 15,4-2 1-15,4 3 1 0,0 0-6 16,14-14 2-16,0 12 2 0,4-4-11 16,12 0-19-16,13 0-25 0,8-1-7 0,9 1-23 15,1-2-18-15,0 3-14 0,21-5-47 16,-13 2-176-16,-9 1 146 0</inkml:trace>
  <inkml:trace contextRef="#ctx0" brushRef="#br0" timeOffset="74326.1">22374 10731 929 0,'21'-5'7'0,"-8"3"14"0,-5-4 17 0,-4 1 18 15,0 4 10-15,-4 1 15 0,0-9 7 16,0 9 7-16,-3-7 5 0,3 7-2 16,-5-6 8-16,-1 3-2 0,2 1-6 0,4 2-3 15,-13-4-5-15,13 4-7 0,-11-2-5 16,11 2-6-16,-13 3-5 0,9 2-2 0,-4 2-1 16,2-1-5-16,-1 6-4 0,0 0 3 15,3-2-10-15,0 6-4 0,2-3-3 16,0 4-6-16,2 0-4 0,4-2-3 0,-2 3-2 15,4-3-4-15,3 0-11 0,0 0-14 16,1-1-14-16,3-3-21 0,6 1-28 16,4-5-21-16,1 0-27 0,5-5-23 15,1 1-14-15,2-6-7 0,-1 0 0 0,5-7 9 16,2-4 5-16,1-2 13 0,-5-9 14 16,0-3 21-16,-5-3 23 0,-6-1 16 15,-5 1 13-15,1-1 20 0,-7 1 15 0,-2-1 17 16,-1 3 11-16,-5 2 20 0,2 2 17 15,-3 0 14-15,-1 3 14 0,0 3 12 16,0 2 9-16,0 0-1 0,-2 2 0 0,2 1-3 16,-2 3-4-16,0 0 1 0,2 3-8 15,-2 0-4-15,3 6 6 0,-3 2 13 0,0 0 4 16,8 12 4-16,-2 1 2 0,0 2 8 16,-2 5-4-16,6 2-9 0,-4 4-16 15,0 7-7-15,2 2-4 0,-1 1-9 0,1 2-10 16,-1 1-5-16,-2 0-4 0,2-1-7 15,0-1-22-15,-1-1-30 0,-2-2-23 16,2-6-34-16,-1-1-41 0,-1-4-45 0,3 0-39 16,-3-6-43-16,2-2-37 0,2-3-101 15,1-3-135-15,-2-3-154 0,1-2-152 16</inkml:trace>
  <inkml:trace contextRef="#ctx0" brushRef="#br0" timeOffset="74676.17">22739 10700 1749 0,'-12'-1'-64'0,"4"1"17"0,8 0 7 16,-8-3 5-16,8 3 8 0,0 0-2 16,0 0 13-16,28-6 5 0,-6 3-5 0,8-2-1 15,1 2 3-15,9-1 3 0,5 1-6 16,-2-3 8-16,5 2 0 0,-4 0 4 0,-2 0 10 15,1 1 22-15,-9-1 16 0,0 2 21 16,-7 0 18-16,1-2 12 0,-7 2 4 16,-2 0 5-16,0 2 2 0,-4-2-4 15,-2 2-2-15,-1 0-2 0,-1 0 0 0,0 4-4 16,-3 0-3-16,1 2-7 0,-5 1-6 16,2 1-10-16,-2-1-4 0,0 5-6 0,1-3-7 15,-3 2-3-15,0 1-6 0,-2 1-5 16,3 1-5-16,-3-1-18 0,2 1-27 15,-2-1-29-15,0 0-28 0,-2 1-35 16,2-1-37-16,2 0-23 0,-2 1-35 0,-2-3-60 16,4-1-134-16,-2-3-199 0,4 0-93 15</inkml:trace>
  <inkml:trace contextRef="#ctx0" brushRef="#br0" timeOffset="74853.8">23430 10526 1571 0,'-12'-23'-54'0,"0"4"24"16,2 4 24-16,2 2 21 0,-1 0 8 16,3 3 6-16,0 1-3 0,-1 1-6 0,2 3-2 15,0-3-4-15,2 2-21 0,1 2-24 16,2 4-20-16,0 0-23 0,0 0-34 0,0 0-52 16,0 0-247-16,20 8 83 0</inkml:trace>
  <inkml:trace contextRef="#ctx0" brushRef="#br0" timeOffset="75693.23">23769 10694 1079 0,'4'6'-5'0,"-2"-3"18"16,2 1 16-16,-4-4 24 0,2 8 16 16,-2-4 19-16,0-4 15 0,2 5 5 15,-2-5 8-15,0 0 4 0,0 4-1 0,0-4 0 16,0 0-2-16,0 0-12 0,0 0-8 15,0 0-5-15,0 0-9 0,-12 3-9 16,12-3-5-16,-13-3-5 0,13 3-8 0,-17 0-4 16,7 3-6-16,-3-2-7 0,0 4-2 15,-2 1-4-15,1 1-2 0,-2 2-3 16,2 1-4-16,2 3-2 0,-4 2-2 0,6 2-5 16,1-1-6-16,1-1-2 0,1 0-6 15,5 1-1-15,0-2-8 0,2-1-5 16,0 2-1-16,7-2-3 0,-3-1-4 0,2-4-4 15,5 3-7-15,-1-4-9 0,3-4 1 16,2 1-8-16,-1-2-3 0,0 0 3 16,0-4 4-16,3 0 1 0,-2-3 6 0,0-2 6 15,-1-1-1-15,2-4 5 0,-4-1 3 16,1-4 1-16,-3 2 3 0,1-5 2 0,-2 3 2 16,-3 0 5-16,0 0-2 0,0 0 0 15,-2-1 6-15,0 1-3 0,2 3 2 16,0 1 6-16,-2-4-1 0,2 6 1 15,-2-1 0-15,4 2 1 0,1-1-1 0,0 2 3 16,1 4 3-16,1-1 3 0,-1 4 8 16,4-1 7-16,0 6 4 0,0 3 2 0,4 1 2 15,-3 2 1-15,1 4-1 0,2 4 2 16,-4-1-2-16,-1 6 1 0,2-2-1 16,-3 3 0-16,1-2-3 0,-2 4-2 0,0-4 0 15,-3 2 3-15,-2-3-3 0,-2-1 2 16,2-3-4-16,-4 2 0 0,3-5-5 15,-2 1 3-15,-3-4-2 0,0 0-3 0,0-1 2 16,0-3-5-16,-3 0-1 0,3-6 1 16,-3 3-5-16,3-3 3 0,0 0-5 15,0 0-3-15,6-28-3 0,-4 15 0 0,2-4 0 16,1-1-2-16,4-2 3 0,2 1-1 16,-3 0 1-16,3-4-2 0,0 7 3 0,1-1 3 15,-4 2 1-15,4 1 5 0,-2 3 0 16,0 0 1-16,1 1-2 0,2 3 2 15,-1 1 2-15,1 2 0 0,0 1 2 16,0 3 1-16,-1 1-3 0,3 3 1 0,0 1-2 16,-2 3 2-16,-4 2-1 0,5 1-1 15,-5 2 0-15,1 3-3 0,-4-1 1 0,0 2-1 16,0 0 3-16,0 3-2 0,-4-4-4 16,0 1 2-16,2 2-3 0,-4-1 2 15,2-1-3-15,-2-2 3 0,0-2-4 0,2 1 0 16,-2-1-1-16,2-1-16 0,-2-3-8 15,2 1-16-15,0-3-12 0,-2 3-16 16,2-5-10-16,0 1-26 0,3-3-39 0,1 1-30 16,2-2-31-16,1-2-27 0,2 0-72 15,-3-2-92-15,2 2-165 0,0-1-58 0</inkml:trace>
  <inkml:trace contextRef="#ctx0" brushRef="#br0" timeOffset="75989.1">23935 11331 1545 0,'-10'8'-17'0,"2"-1"34"0,4-2 27 16,2 1 26-16,-1 1 16 0,3-7 16 15,7 8 12-15,3-4 2 0,8 1-8 16,0-2-9-16,6-1-6 0,3 1-11 0,5-3-10 15,4 0-5-15,-3 0-9 0,5-3-5 16,-1 3-8-16,-1-2-2 0,-2 2-10 16,-3-2-7-16,-3 1-12 0,-2-2-14 15,-6 1-13-15,0 2-16 0,-4-1-22 0,-2 1-24 16,0-4-29-16,-3 4-39 0,-5 0-22 16,-6 0-28-16,0 0-42 0,0 0-399 0,-13 7-130 15</inkml:trace>
  <inkml:trace contextRef="#ctx0" brushRef="#br0" timeOffset="76266.31">23931 11572 1657 0,'-8'4'-54'0,"0"1"30"0,6-2 36 0,0 2 37 16,2-5 35-16,10 4 25 0,0-1 8 16,8-2 9-16,4 1-4 0,13-4 2 0,11 2 5 15,5-1-2-15,15 2-7 0,1-2-13 16,1 1-9-16,-1 1-17 0,0-1 7 15,-4 2-11-15,-3 0 7 0,-10 0 6 16,-3-2-8-16,-5 2-11 0,-8-2 8 0,-5 0 6 16,-3 2-3-16,-6-2-1 0,2 0-2 15,-5 2 1-15,-3-2-16 0,0 0-4 16,-6 2-4-16,-2-2-8 0,-6 0-6 0,0 0-7 16,0 0-24-16,0 0-42 0,0 0-45 15,0 0-46-15,0 0-64 0,-32 0-86 0,18-2-88 16,1 0-195-16,-4-2 43 0,-2 2-224 15,0 0-228-15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09:53:29.191"/>
    </inkml:context>
    <inkml:brush xml:id="br0">
      <inkml:brushProperty name="width" value="0.05292" units="cm"/>
      <inkml:brushProperty name="height" value="0.05292" units="cm"/>
      <inkml:brushProperty name="color" value="#FF0000"/>
    </inkml:brush>
  </inkml:definitions>
  <inkml:trace contextRef="#ctx0" brushRef="#br0">10163 8757 145 0,'-7'2'16'0,"7"-2"-12"0,-13 2 0 0,13-2-8 16,-10 2-11-16,10-2-24 0,-8 0 1 16,8 0 13-16</inkml:trace>
  <inkml:trace contextRef="#ctx0" brushRef="#br0" timeOffset="1408.36">10330 8515 166 0,'0'0'41'0,"0"0"3"0,0-5 4 0,0 5 6 16,0 0 2-16,0-6 1 0,0 6 0 0,0 0 2 16,0 0 2-16,0 0 1 0,0 0 4 15,0 0-1-15,2-5 2 0,-2 5-5 16,0 0-1-16,0 0 8 0,0 0-4 0,0 0 2 15,0 0-4-15,0 0 5 0,0 0-8 16,4-5 5-16,-4 5-4 0,0 0 3 16,0 0-2-16,0 0-6 0,0 0 2 0,3-3-4 15,-3 3-2-15,0 0-3 0,0 0-5 16,0-6-2-16,0 6-2 0,0 0-4 16,-3-9 0-16,3 9-4 0,-4-4-1 0,2-2-2 15,-3 2-3-15,1-2 1 0,0 0-2 16,-2 0-5-16,0 0 1 0,0 0-2 0,-2 2-2 15,2-4-3-15,-2 2-1 0,0-1 1 16,-3-1-5-16,2 0 0 0,1 3 0 16,-1-3-1-16,3 2 0 0,-2 1-1 0,0-3-2 15,0 2 0-15,0 0-1 0,0 1 0 16,2-1 0-16,-3 2 0 0,3-2 0 16,-1 2-2-16,1 1 1 0,2-1 3 0,-3 1-2 15,1-2 3-15,6 5-3 0,-10-6 4 16,4 5-5-16,1-2 3 0,-4 0-2 15,3 2 0-15,6 1-2 0,-12-5 1 0,5 4-2 16,7 1 1-16,-13 0-1 0,5-2-1 16,8 2 3-16,-13 0 0 0,13 0-2 15,-16 0 0-15,16 0 1 0,-16 0-3 0,8 2 2 16,0-2 0-16,-1 1 0 0,0 2-1 16,-1-1 1-16,0-1 0 0,1-1 1 0,-2 5-4 15,1-3 3-15,-1 1-2 0,0 0 2 16,2-1 0-16,-3 2-1 0,2 1 4 15,-1-2-4-15,3 1 0 0,-1-1-1 16,1 1 0-16,-1 0 2 0,1 2-1 0,0-2 0 16,-1 1 0-16,0 1-1 0,1 0 1 15,2-1 0-15,-3 3 2 0,3-2-3 0,-1 1 2 16,1 1 0-16,-1 2-2 0,2-3 2 16,-2 3 1-16,3-2-3 0,0 1 1 15,-2 0-1-15,1 1 2 0,1 2-1 0,-1-3 0 16,3 1 2-16,-2-1-2 0,0 3 1 15,2-3 1-15,0 2-2 0,0 0-1 16,0 1 2-16,0 0 0 0,0-1-2 16,0-1 2-16,2 3-2 0,-2-4 1 0,-1 3 0 15,3-1 2-15,0 0 0 0,0 1-3 16,0 0 0-16,0-1 1 0,0 3 0 0,0-3 2 16,0 0-2-16,3 2 0 0,-3-3 2 15,2 3-3-15,-2-3 6 0,0 1-6 0,2 0 2 16,-2 1-1-16,2-3 0 0,-2 3 0 15,2 0 1-15,-2-2 0 0,2 1-1 16,0 0 1-16,-2 0-2 0,4 0 1 0,-2 1 0 16,-2 0 2-16,2 0-4 0,0-2 2 15,2 0 0-15,-4-1-1 0,5 3 0 16,-3-3 2-16,0 3-3 0,1-3 1 0,1 1 3 16,-2 1-1-16,0-3-2 0,0 2 1 15,2-1 0-15,-2-2-1 0,2 3 0 16,1-2 1-16,-2 1-1 0,2-1 0 0,-1 0-1 15,3-1 2-15,-3-1-2 0,2 1 0 16,1-2-1-16,-1 2 3 0,2-1-2 0,-2 0 1 16,4 0 0-16,-4-3-1 0,2 1 4 15,3 1-5-15,-3-3-2 0,3 0 0 16,-3 2 1-16,3-4-2 0,-1 2 0 0,0-4 1 16,2 2 0-16,0-2 2 0,-1-2-1 15,2 2 2-15,-3-3 0 0,3 1 0 16,1-4 0-16,0 2 0 0,-4-2 0 0,1 0-1 15,1-2 1-15,-1 1-1 0,-1-1 2 16,1 0 0-16,-3-1 0 0,3 0-1 16,-2-1 2-16,1 1-2 0,-2-2 2 0,1 1-2 15,0-1 1-15,1-1 1 0,-2 1-3 16,0-2 4-16,3 1-1 0,-2 0 2 16,0-3-3-16,-1 3-1 0,-2-4 2 0,2 0-2 15,0 2 2-15,-2-1 1 0,-2-2 3 16,-2 0 1-16,2-2 3 0,-4 2 4 0,2-2 3 15,-4 2 4-15,2-2 7 0,0 2 3 16,-2 0-1-16,0 0-1 0,-2 1 0 16,0 2 0-16,0-2-4 0,-4 3 0 0,0-2 0 15,0 4-2-15,-2 0-2 0,1 0-2 16,-2-1-3-16,-2 3-1 0,1 0-13 16,-1 4-29-16,-2 0-37 0,1 2-47 0,-2 4-48 15,2 1-53-15,-5 0-92 0,-1 4-373 16,2-1-174-16</inkml:trace>
  <inkml:trace contextRef="#ctx0" brushRef="#br0" timeOffset="7876.45">10428 8980 1661 0,'0'0'-135'0,"-22"8"19"0,14-4 13 0,-5-1 15 15,0 1 21-15,-2 0 7 0,-1 1 8 16,0 0 5-16,-1 0 4 0,2 1 6 16,-1-2 6-16,1 1 1 0,0 0 5 0,0 1 3 15,1-1 4-15,4-3 3 0,-4 3 3 16,6-1 8-16,-4-2 2 0,5 2 0 15,-2-2 3-15,3-1 0 0,0 1-1 0,-1 2 3 16,7-4 1-16,-10 1 4 0,6 2 2 16,4-3 3-16,-9 2 8 0,9-2 1 15,0 0 0-15,0 0-1 0,-11 1-4 0,11-1 1 16,0 0 5-16,0 0 5 0,0 0-3 16,0 0 2-16,0 0-3 0,0 0 2 0,24-6 1 15,-14 5-2-15,0 0 1 0,4-2 3 16,-3 1-6-16,5 1-1 0,-4-1 3 15,2-1-4-15,-2 3 2 0,-1-1-4 16,-1 1-1-16,-1-2 1 0,-1 2 16 0,-8 0-5 16,13 0 2-16,-13 0-3 0,12 2 4 15,-12-2 1-15,0 0 5 0,2 4-9 16,-2-4 5-16,0 0-5 0,-14 8 7 0,6-3-3 16,-7 1-2-16,-2 0 5 0,0-1-4 15,-7 3-1-15,0 0-2 0,-1-1-4 0,1 0 0 16,-2 1-1-16,-2 0-2 0,3-1-3 15,2 1-2-15,0 0-2 0,3-5 0 0,4 3 0 16,1-2-1-16,0 0-6 0,2 0 2 16,3-2-1-16,2 2-1 0,0-3 0 15,2 3-3-15,2-2 0 0,4-2 0 16,-4 4 3-16,4-4-3 0,0 0-2 0,20 4 1 16,-8-4-2-16,0-2 0 0,8 2-1 15,1-2 6-15,0-2-6 0,6 2-1 16,-1-2 1-16,3-1 2 0,-1 0-2 0,2 2 0 15,-3-1-1-15,-1 0-2 0,-2 0 3 16,-2 3 2-16,-3-1-4 0,-2 0 4 16,-4 0 5-16,-1 0 8 0,0 2-1 0,-4-2 1 15,-8 2 1-15,0 0-3 0,0 0 0 16,0 0 0-16,0 0-1 0,-34 14-2 16,15-11 0-16,-5 5-1 0,-2-2 0 0,0 1 0 15,-6 3-2-15,-3-1 1 0,7-1-2 16,0-1 1-16,0 1-2 0,5-2 0 15,1 0-2-15,6-1-3 0,-1-2-1 0,6 0-4 16,0 0 3-16,5-1-3 0,6-2 4 16,0 0-1-16,0 0 2 0,0 0-2 0,28 0 2 15,-11-3-3-15,1-2 2 0,8-1-1 16,-2 2-1-16,1-5 4 0,-1 4-3 16,-6 1 0-16,2 1 1 0,-6-3 4 0,3 4 13 15,-6-2 4-15,-1 3 8 0,-1-2 0 16,-3 3-3-16,-6 0-3 0,0 0-1 15,0 0-2-15,0 0-5 0,0 0 1 0,0 0 0 16,-30-2-4-16,18 4-1 0,1 1-4 16,-1-2-3-16,0 1-10 0,2-2-21 15,0 2-27-15,2-2-41 0,1 2-58 0,7-2-58 16,-7-6-124-16,7 6-313 0,7-9-144 16</inkml:trace>
  <inkml:trace contextRef="#ctx0" brushRef="#br0" timeOffset="15836.22">12173 9112 1591 0,'-10'1'-129'0,"2"2"13"0,-2-3 17 0,0 2 13 16,2-1 16-16,0 1 5 0,-3 1 13 15,2-3 6-15,1 1 7 0,-3-1 6 16,3 1 6-16,8-1 4 0,-17 2 3 16,6-2 7-16,3 0 0 0,-2 3 5 0,1-3 2 15,-2 1 3-15,1-1 1 0,-3 2 3 16,3 1 4-16,-4-2 1 0,2 1 3 0,0 2 2 16,-4-1 4-16,2-1 1 0,-1 4 5 15,-2-2-3-15,2 0 4 0,1 0 0 16,-4 1 4-16,4-1 2 0,-2 2-4 0,2-2 7 15,-3 2 4-15,2-3 8 0,2 1-1 16,-1 0 15-16,-1 1 2 0,2-3 3 16,3 2 3-16,-1-2 5 0,0 2 4 0,3-2-1 15,-1 0-1-15,0 0-1 0,9-2-5 16,-11 2-9-16,11-2-2 0,-10 1-5 16,10-1-3-16,0 0 2 0,0 0-5 0,0 0-4 15,0 0 1-15,26-7-1 0,-9 3-4 16,4-1 0-16,7-1-3 0,1 0-4 15,7-2-2-15,3 1 3 0,3-1-2 0,0-2 0 16,3 3-2-16,3-5-1 0,3 3-4 16,-2 0 0-16,1-1-4 0,-7 2-1 15,-3 2-1-15,0-1 14 0,1 1-3 0,-3 0-2 16,-6 0-3-16,-5 3-3 0,3-1 0 16,-5 0-3-16,-4 2-2 0,-2-1-1 0,-2 0-3 15,0 2 1-15,-5-1-2 0,2-1-1 16,-3 3 0-16,1-1-1 0,-2 1-1 15,-3-2-1-15,-1-1 1 0,-6 3-4 0,0 0 1 16,15 3-1-16,-15-3 0 0,0 0 0 16,0 0 0-16,0 0-1 0,0 0 1 15,0 0-2-15,-32 6 2 0,17-3-1 0,-3 2-1 16,-4-2 2-16,-6 2-1 0,-3 1-1 16,-6 3 0-16,-2-1 2 0,-4-1-4 15,-1 0 3-15,-7 4-2 0,0-4 2 0,9 0 0 16,-2-1-1-16,3 1 1 0,3-1 0 15,5 0 1-15,5-2 0 0,0 0-1 0,8-3 0 16,-2 3 0-16,5-2-2 0,-1 2-2 16,6-3 1-16,2 2 0 0,2-1 0 0,3-1-1 15,5-1 1-15,0 6 2 0,0-6-5 16,19 2 5-16,-4-4-1 0,8 2-2 16,6-3 3-16,10-1 1 0,3-2 1 15,11-4-2-15,2 3 1 0,4-3 0 0,20 1-2 16,0-5 0-16,-12 7 4 0,-8-2-3 15,-2 0 1-15,0 3 0 0,-4-1 2 16,-9 1-4-16,-3 3 2 0,-7-3 1 0,-6 2-1 16,-1 3 1-16,-6-4 1 0,0 4-1 15,-3-1 2-15,-6 2-2 0,0-3 1 0,-5 3-1 16,-7 0 3-16,11 0-3 0,-11 0 0 16,0 0 0-16,0 0-2 0,0 0 3 15,-26 6-2-15,16-1 0 0,-4-4 0 0,4 0 2 16,-4-1-3-16,3 3-3 0,-2-1-14 15,0-1-26-15,3 2-27 0,0-3-49 16,2 2-33-16,8-2-56 0,-14-2-133 0,10-2-290 16,4 4-128-16</inkml:trace>
  <inkml:trace contextRef="#ctx0" brushRef="#br0" timeOffset="63315.8">16728 8072 457 0,'0'-11'165'0,"0"6"-47"16,0-1-20-16,0 0 14 0,-2-2-1 16,0 3-1-16,4-2-7 0,-4-1-1 0,2 0 7 15,-2 1 6-15,2-1 5 0,0 0 2 16,-2 1 2-16,2 1 2 0,-2-2 2 16,2 3-3-16,0-1-1 0,0 0-8 0,-2 1-5 15,2 5-6-15,-2-10-9 0,2 6 1 16,0 4-11-16,-2-6-5 0,2 6-13 15,-3-5-6-15,3 5-18 0,0 0 13 16,0 0-5-16,0 0 1 0,7 25-18 0,-1-8-3 16,-2 6 9-16,2 3 1 0,1 2-1 15,0 5-6-15,-1 4-6 0,0-3 1 16,0 2-4-16,1-1-4 0,-1-2 0 0,-2-2-2 16,1-2-6-16,-1-1-3 0,0-3-16 15,1-2-18-15,-3-4-22 0,2-2-23 0,0-2-32 16,-4-3-42-16,4-4-75 0,-2-2-53 15,-4-3-95-15,2-3-125 0,0 0 23 0,0 0-113 16,8-29-81-16</inkml:trace>
  <inkml:trace contextRef="#ctx0" brushRef="#br0" timeOffset="64087.07">17370 8001 1579 0,'0'0'28'0,"0"0"14"16,0 0 12-16,0 0 26 0,0 0 12 15,0 0 2-15,0 0-9 0,0 0-9 0,0-21-9 16,8 11-7-16,5-1-6 0,2-5-4 16,2 1-8-16,1-2-2 0,2 2-3 0,1-3-6 15,0-4 0-15,0 2-4 0,1 0-2 16,-8 1-2-16,1 0-7 0,-2-2 3 15,-5-2-2-15,1 4-2 0,-3-3-2 0,-5 3 1 16,2-1 1-16,-6 1-1 0,0 2-2 16,-1 0 6-16,-2-1 1 0,-1 5 0 15,-1-2 3-15,1 2-2 0,-1 1 1 0,-1 1 4 16,1-1-3-16,2 5 0 0,-2-3-2 16,0 5-2-16,2-1 0 0,0 2-1 15,-2 4-3-15,8 0 1 0,-17 3 1 0,8 4 5 16,1 4 9-16,-3 2 6 0,3 8 3 15,-3 2-5-15,2 7 23 0,1 3-7 16,0 5 4-16,0 2 2 0,1 9-4 16,0 1-1-16,3 6-8 0,2-1-1 0,0 0-5 15,2 0 3-15,2 3-6 0,2-4-10 0,3 2 2 16,-1-3 1-16,3-1-21 0,3-3-4 16,1-2 1-16,2 1 2 0,2-5-2 15,2-2 2-15,2-3-6 0,1-3-1 0,-2-7 2 16,4-3-6-16,-3-4-1 0,2-2-5 15,-2-7-3-15,1-1-1 0,-6-3-2 16,1-2 1-16,0-5 1 0,-4-1-4 0,-3-1 0 16,1-4 4-16,-4-2-1 0,-3 0-4 15,-2-5 2-15,-2 0 2 0,-4-1 0 16,-3 0 3-16,-4-1-1 0,-3-3 4 0,-6 0 2 16,2 2-2-16,-8-4-4 0,1 1 10 15,-1 1-3-15,-1 3-1 0,-1-3 4 0,6 4-1 16,-2 1 1-16,0 2 3 0,5-2 2 15,5 2 2-15,-2 3 0 0,4-2 1 16,2 1-2-16,4 0 1 0,-1 3-2 0,5-3-1 16,4 0 0-16,2 0-1 0,3 1 0 15,5-1 0-15,-2 1 4 0,6 1-3 16,-2 0 0-16,1 0 0 0,-2 3 0 0,-2-3 1 16,-1 4 0-16,-2-2-1 0,0 2 1 15,2-2 0-15,-4 3 6 0,-2-1-9 0,-4 2-1 16,10-4-8-16,-5 4-8 0,-1-2-23 15,-4 2-22-15,6-1-27 0,-1-2-34 0,1 1-44 16,0 2-26-16,1-1-12 0,2-4-37 16,3 3-110-16,2-3-301 0,3 2-153 15</inkml:trace>
  <inkml:trace contextRef="#ctx0" brushRef="#br0" timeOffset="64465.98">18970 7608 1860 0,'-3'-9'-5'0,"2"-1"24"15,-1 3 34-15,0-3 32 0,0 5 17 16,0-4 9-16,0 2-1 0,0 2 0 0,2 5-1 15,-3-10-7-15,3 6-8 0,0 4-9 16,0-8-11-16,0 8 0 0,0 0-6 16,0 0-2-16,0 0-1 0,13 23 4 0,-10-9-3 15,6 7-8-15,-3 1-5 0,3 5-1 16,0 5-6-16,-1 5-5 0,1-1 2 16,-3 4-8-16,2 2-8 0,-1-3 1 15,-3 3-2-15,3-3-7 0,-3 1-12 0,0-2-13 16,0-4-15-16,0-3-17 0,-2-3-21 15,2-1-28-15,-2-2-31 0,1-6-37 0,1 0-37 16,-1-2-31-16,-1-5-37 0,-4-4-102 16,2-1-82-16,-5-1-164 0,0-5-107 15</inkml:trace>
  <inkml:trace contextRef="#ctx0" brushRef="#br0" timeOffset="65134.45">18786 8003 1651 0,'-12'-2'-16'0,"0"2"3"0,6-2 20 0,6 2 23 16,-10-2 8-16,10 2-1 0,-6-2-1 15,6 2-2-15,0 0-1 0,0 0 0 0,18-6-7 16,0 0-1-16,7 3-8 0,7-5-23 16,6 3-25-16,4-3-23 0,9-4-21 15,-3 3-15-15,1-2-6 0,-5-1 4 0,-3 1-4 16,-5 0 7-16,-4-1 12 0,-5 3 11 15,-3-3 8-15,-4 2 19 0,-2-2 11 0,-6 3 14 16,-1-2 15-16,-5 1 5 0,-1 1 13 16,-2-1 20-16,-1 1 13 0,-2-1 8 15,-2 3 10-15,2-3 11 0,0 3 16 16,-3-3 6-16,2 2 3 0,-1 1 4 0,2 1 6 16,0-2 3-16,-2 3-3 0,2 5-3 15,0-9-2-15,0 2-8 0,0 7-9 16,-2-7-8-16,2 7-8 0,0 0-4 0,0 0 8 15,0 0 9-15,0 0 13 0,12 27-13 16,-7-12 11-16,-1 2-9 0,3 6 1 16,-1-1-3-16,0 3-6 0,-2-1-4 0,2 4-3 15,-1-2-12-15,2 1-5 0,-3 0-4 16,0 0-6-16,2-3-5 0,-2 1-5 0,3-3-5 16,-3 0-4-16,0-3 3 0,0-4-7 15,0 0-1-15,1-2-4 0,-1-1-2 16,-2 0-1-16,3-3 0 0,-3-1-3 0,0-1-2 15,0-3-5-15,-2-4-3 0,0 0-4 16,0 0 0-16,10-11-2 0,-6 3-6 16,-3-1 6-16,5-3-3 0,1 0-3 0,-1-1 1 15,-2 0 2-15,2-1 3 0,0 4-5 16,1-2 1-16,1 2-2 0,1 1 4 16,-3 0-2-16,3 2 2 0,-1 1 1 0,0 3-6 15,2 1 3-15,0 2-3 0,-10 0 0 16,18 5 4-16,-9 5 7 0,2-1-10 0,-3 3 1 15,-1 4 0-15,1-1 3 0,-2 0 0 16,0 2-4-16,2 0 0 0,-4-1-10 0,0 1-9 16,2-2-27-16,-2-2-18 0,0 0-18 15,2 1-30-15,-3-4-38 0,1-2-46 16,1 3-43-16,1-8-56 0,0 1-129 0,0-2-57 16,3-4 29-16,-9 2-115 0,19-10-74 15</inkml:trace>
  <inkml:trace contextRef="#ctx0" brushRef="#br0" timeOffset="65552.98">19972 8049 1529 0,'-2'-11'5'0,"2"11"11"0,0 0 36 0,2-3 30 16,-2 3 17-16,6-6 3 0,0 5-2 15,2-3-11-15,1-1-5 0,4 0-9 16,1-1-8-16,1 1-8 0,2-1-5 15,0-2-4-15,2 1-5 0,-2-1-5 0,0 2-3 16,-2-1-2-16,-2 1 6 0,-3-2 6 16,0 3-6-16,-2-3 7 0,-2 1 0 15,-4-1-2-15,-2 0-6 0,0 1-3 0,-5 2-2 16,2-3-2-16,-7-1-3 0,2 5-6 16,0-2 1-16,-5 0 5 0,2 1 0 0,1 1 0 15,-1 1 2-15,-1 2 1 0,1 1 3 16,0 0 2-16,1 1 4 0,-1 1 4 0,0 5 1 15,1 2 1-15,-1 0 8 0,3 3-9 16,2 2 1-16,-4 1 1 0,7 3-5 16,-2-1 11-16,1 2-9 0,2 0-3 15,2 0-7-15,0-2-4 0,2 2 1 0,2-1-5 16,4-1-7-16,2-1-9 0,0 1-16 16,7-5-26-16,0 0-29 0,6-3-37 15,1-3-44-15,3-2-53 0,4-2-53 0,2-4-42 16,-2-2-106-16,1-2-90 0,2-2 29 15,-2-3-119-15,-3-2-76 0</inkml:trace>
  <inkml:trace contextRef="#ctx0" brushRef="#br0" timeOffset="66061.78">20528 7861 1603 0,'0'0'-5'0,"0"0"39"0,-17 5 62 0,13-2 32 16,0 2 27-16,0 0 14 0,2 1 16 15,0 2 9-15,2 1-11 0,0 0 8 0,2 1 4 16,0 1-2-16,0-1-8 0,2 3-13 16,0 2-16-16,2-2-13 0,-2 3-15 15,3-1-12-15,-1 2-13 0,-2-1-9 0,3 0-7 16,-1 3-12-16,1-1-5 0,-4 0-9 16,4-4-7-16,-3 1-6 0,0 1-8 0,0-1-9 15,1-2-10-15,0-3-6 0,-3 0-7 16,0 1-1-16,0-4-1 0,0 0-3 15,0 1 1-15,0-3 0 0,-2-3-5 0,0-2-2 16,0 0-4-16,0 0-4 0,0 0 3 16,-4-16 0-16,4 5-2 0,-2 1 0 15,2-3-1-15,0 0 3 0,0-5 1 0,2 3 1 16,0-2 1-16,2 0-2 0,2 2 3 16,-2-3-1-16,5 4 4 0,0-3-3 15,-1 3 0-15,3 0-1 0,1 3 3 0,-1-3 0 16,4 3-1-16,-3 1 4 0,3 3-8 15,0-1 4-15,0 3-2 0,-1 3 3 16,0 2-2-16,2 2 2 0,-5 2 1 0,4 3 2 16,-4 4 5-16,1 1-1 0,-1 2 5 15,-5 4 2-15,-2 0 3 0,3 1 0 0,-5-3 0 16,0 3-1-16,-2 1-3 0,2-3-1 16,0 0-2-16,0-2-9 0,-2-2-18 15,2 1-30-15,0-3-32 0,0 0-44 0,0-1-46 16,2-1-65-16,2 0-64 0,-4-5-67 15,0 1-163-15,0-1-14 0,-2-4 62 0,0 0-203 16,0 0-180-16</inkml:trace>
  <inkml:trace contextRef="#ctx0" brushRef="#br0" timeOffset="66906.17">18275 8662 1679 0,'0'0'-127'0,"-4"-8"14"16,2 5 13-16,2 3 17 0,-6-7 13 0,4 4 9 16,-2-1 13-16,-2 2 10 0,6 2 6 15,-12-7 14-15,6 4 4 0,0 2 8 0,2-3 5 16,4 4 2-16,-13-4 14 0,9 2 10 16,4 2 9-16,-9-2 8 0,9 2 16 15,-8-4 1-15,8 4 9 0,-6-1 10 16,6 1 1-16,-9-3 4 0,9 3-2 0,-6-3 0 15,6 3-4-15,0 0-1 0,-6-2-2 16,6 2-7-16,0 0-5 0,0 0-3 16,0 0 2-16,0 0 3 0,21-4-4 0,-11 2 3 15,7 0 2-15,2 0-10 0,5 1 2 16,3-1-7-16,3-2 0 0,2 0-10 0,2 0-1 16,-3 0-2-16,3 1-1 0,-2-1-5 15,-3 0 0-15,1 2-1 0,-4-2-1 16,-4 0 4-16,-2 2 3 0,-3 1 2 0,-3 1 1 15,0-3 7-15,-4 3-3 0,-2 0-4 16,-8 0-5-16,6 3-2 0,-6-3 0 0,0 0-7 16,-16 5 1-16,5-1-3 0,-4 0-2 15,-2-2-2-15,0 2-5 0,0-1 1 16,1 1-2-16,0 0-11 0,4-2-25 16,-1 0-43-16,5 0-63 0,-1-2-73 0,5-2-78 15,4 2-160-15,0-6-14 0,0 6-166 16,13-7-117-16</inkml:trace>
  <inkml:trace contextRef="#ctx0" brushRef="#br0" timeOffset="70481.7">19385 8907 1647 0,'0'0'-69'0,"-11"3"8"0,7-1 13 16,4-2 12-16,-8 1 8 0,8-1 11 0,0 0 5 16,0 0 12-16,0 0 11 0,0 0 5 15,0 0 9-15,0 0-1 0,30-3 1 16,-14-1 3-16,3-1 6 0,9 3 2 0,0-4 2 16,3 0-4-16,7-2 1 0,6 0 1 15,9-1-2-15,3-3-2 0,2 3-4 0,21-7-4 16,1 4-2-16,2-4-1 0,-1 2-6 15,0 1 0-15,-5 0 1 0,-15 2-1 16,-6 1 1-16,-1 0-5 0,-12 3 0 0,1 1-1 16,-7 0-2-16,-3 0 3 0,-3 1 0 15,-3 2 1-15,-6-2 2 0,-2 4 4 16,1-4 2-16,-6 4 1 0,-1-1-2 16,0-1 2-16,-5 3-4 0,-8 0-2 0,11-1-3 15,-11 1 2-15,0 0-3 0,0 0 0 16,0 0-2-16,-39 7 3 0,19-2 1 0,-10-1 4 15,-9-1 3-15,-3 3 3 0,-4-2 1 16,-11 2 2-16,-2-1 2 0,-3 4 3 0,-1-2 3 16,-18 0 5-16,11 2 3 0,9-1 4 15,4-2 1-15,-1 1 0 0,5-1-3 16,9 0-1-16,2 2-3 0,5-3 1 0,6-1-5 16,4-2-5-16,1 3 3 0,5-5-5 15,5 3 2-15,0-2-9 0,4 1 0 16,3 1-4-16,9-3-1 0,-4 1 3 15,4-1-4-15,0 0-3 0,38 0-14 0,-7-4-6 16,12-2 5-16,14-1-2 0,33-4 0 16,5-1 0-16,8 1 1 0,2-3-1 0,2 3 2 15,-2-2 1-15,-4 0 1 0,-4 2 0 16,-4 3 1-16,-8-3 3 0,-18 4 4 16,-15 3 3-16,-8-1 4 0,-5 1 8 0,-9-1 11 15,-2 4-3-15,-5-4 5 0,-4 4 3 16,0 1-8-16,-7-1-1 0,0-2-1 0,-4 3-8 15,-8 0-2-15,8-2 1 0,-8 2-2 16,0 0-12-16,0 0-21 0,0 0-34 0,0 0-47 16,-28 6-65-16,22-5-73 0,6-1-133 15,-14-1-107-15,3 0 45 0,2-4-135 16,1 2-65-16</inkml:trace>
  <inkml:trace contextRef="#ctx0" brushRef="#br0" timeOffset="79261.45">9168 9026 1400 0,'0'0'-97'0,"0"0"17"0,-8-2 17 16,8 2 7-16,0 0 11 0,0 0 7 16,0 0 6-16,0 0 4 0,-7-2 10 15,7 2 5-15,0 0 4 0,0 0 9 16,0 0-1-16,0 0 15 0,0 0-1 0,0 0 3 16,-11 0 4-16,11 0 3 0,0 0 0 15,0 0 0-15,0 0 1 0,0 0-2 0,0 0 2 16,0 0-7-16,0 0 2 0,0 0-4 15,0 0-5-15,0 0 5 0,0 0-9 16,0 0 9-16,-6 4-8 0,6-4-1 16,0 0 1-16,0 0 3 0,0 0-1 0,17 7-1 15,-13-5 0-15,3 0-2 0,-1 2-1 16,0-2 7-16,2-1-5 0,2 2-2 16,-2-3 1-16,0 2-1 0,1-1 1 0,1-1 5 15,1 0-7-15,-3 1 4 0,3-1-2 16,-3 3 2-16,-8-3-2 0,18 2-5 0,-10-2 3 15,-8 0 2-15,14 1-4 0,-7-1-3 16,-7 0 1-16,11 3-3 0,-5-3-1 16,-6 0 1-16,8 2 8 0,-8-2-11 15,9 1-6-15,-9-1 1 0,8 3-11 16,-8-3-7-16,6 2-18 0,-6-2-12 0,7 3-29 16,-7-3-34-16,7 3-212 0,-7-3 152 0</inkml:trace>
  <inkml:trace contextRef="#ctx0" brushRef="#br0" timeOffset="81543.6">10818 8810 849 0,'0'0'-51'0,"-8"-3"7"0,8 3 5 0,-6-3 6 15,6 3 4-15,0 0 2 0,0 0 7 16,-10 0 2-16,10 0 5 0,0 0 5 0,0 0 0 16,-11 0 4-16,11 0 3 0,0 0 6 15,0 0-1-15,-13 3 7 0,13-3 3 0,0 0 1 16,0 0 5-16,0 0-3 0,-8-3 1 16,8 3-2-16,0 0-2 0,0 0-1 15,0 0 4-15,0 0-6 0,0 0 1 16,0 0 0-16,0 0-4 0,0 0 0 0,32-3 0 15,-18 1-4-15,6-2-1 0,2 0 5 16,4-1-3-16,3-1-2 0,7-4 3 16,3 1-1-16,1 1-3 0,2-1 4 0,-1-1-10 15,-1 1-8-15,-2-1-8 0,-3 2-7 16,-3 1-2-16,-4 1-6 0,-5 3 0 16,-3-1 2-16,-4 2 3 0,-7 2 1 0,4 0 0 15,-7 2-2-15,-6-2 3 0,6 1-5 16,-6-1-4-16,0 6-5 0,0-6-83 15,0 0 43-15</inkml:trace>
  <inkml:trace contextRef="#ctx0" brushRef="#br0" timeOffset="82307.85">11319 8536 364 0,'-7'-4'12'0,"0"0"8"0,1 1 3 0,0-1 10 16,2 2 1-16,-3-2 6 0,1 1-6 15,0-2 2-15,-1 4 6 0,3-4 3 16,0 3-1-16,4 2 1 0,-9-5 4 0,9 5-1 15,-6-6 0-15,6 6 0 0,-4-3-2 16,4 3 2-16,-6-4-2 0,6 4-2 16,0 0 5-16,-4-5-1 0,4 5-8 0,0 0 8 15,0 0 3-15,0 0-1 0,0 0 1 16,10-4-3-16,-10 4-7 0,0 0-3 0,21 3-2 16,-10-2-5-16,-1 2-2 0,3-1-5 15,3 2 0-15,0-1-3 0,0 2-3 0,4-1 0 16,-4-1-1-16,5 1-5 0,-3 2 2 15,0-3-2-15,2 3 0 0,-3-3-6 16,-1 3 3-16,2-2-3 0,-4 0 3 16,-2 2-5-16,0-2 4 0,-2-3-2 0,-2 3 2 15,1-2-3-15,0 2 5 0,-5 0 0 16,2-2 1-16,-4 2-2 0,1 1 5 16,-3 1 1-16,0-6-2 0,-5 15 6 0,-3-5 4 15,1 3 3-15,-3 4 6 0,-3 4 6 16,-3 4 1-16,-2 0-2 0,-3 2 0 15,2 1 1-15,-4 4-4 0,1 1-1 0,2-6 0 16,0 3-1-16,0-1-1 0,2-3-1 16,1-1-2-16,1 2-2 0,-2-8 1 0,8 0-2 15,-3-2-1-15,3-3-1 0,-1-2-1 16,4 0 0-16,-1-2-4 0,2-1 3 16,0-2-3-16,2 2-2 0,-2-1-3 0,2-4-5 15,-1 0-9-15,4 2-16 0,-3-4-27 16,4-2-30-16,-4 4-37 0,4-4-37 15,0 0-39-15,0 0-71 0,0 0-408 0,0 0-161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09:55:23.372"/>
    </inkml:context>
    <inkml:brush xml:id="br0">
      <inkml:brushProperty name="width" value="0.05292" units="cm"/>
      <inkml:brushProperty name="height" value="0.05292" units="cm"/>
      <inkml:brushProperty name="color" value="#FF0000"/>
    </inkml:brush>
  </inkml:definitions>
  <inkml:trace contextRef="#ctx0" brushRef="#br0">8996 6539 49 0,'0'0'13'15,"0"0"2"-15,-12 0-7 0,12 0 1 0,-11 0-4 16,11 0 2-16,-11 0-2 0,11 0 5 16,-10-1-1-16,10 1 2 0,-11 0-2 15,11 0 2-15,-10-2-2 0,10 2-3 0,-11 0-1 16,11 0-4-16,-11 2-6 0,7-1-17 15,4-1-31-15,-12 4 18 0</inkml:trace>
  <inkml:trace contextRef="#ctx0" brushRef="#br0" timeOffset="901.44">8124 6749 175 0,'-21'0'17'0,"4"2"8"0,0-2 11 0,3 0 2 16,0 0 4-16,4 0-3 0,0 0 1 0,-1 0-5 16,3-2 1-16,8 2 0 0,-18 0-4 15,12-2-1-15,6 2 1 0,-12 0 1 16,12 0 1-16,-14-2-2 0,14 2 2 15,-10 0-2-15,10 0-4 0,-12 0 1 0,12 0-4 16,-15-2-4-16,4 2 0 0,0 0 2 16,-1 2-1-16,-2-2 8 0,-4 2-7 15,-1-2 2-15,-2 2 5 0,0 0 5 0,-1-2 2 16,4 2-3-16,-4-2 10 0,3 2-4 16,0 0 2-16,4 0-3 0,1-2 0 15,1 2-4-15,0-2-2 0,4 0-9 0,-1 0 0 16,4 2 0-16,6-2-7 0,-11 0 1 15,11 0 4-15,0 0-3 0,0 0 4 16,24 3 9-16,-8-3 3 0,8 0-1 16,6-3 1-16,1 3-3 0,9-4-6 0,3 2 2 15,1-2-3-15,2 2-2 0,3-2-3 16,9 0 0-16,1 0-1 0,4 1-1 0,3-3-3 16,21 3 0-16,-16-3-1 0,-7 2-2 15,1-2-5-15,-1 2 5 0,0-1-3 0,0-1-2 16,-1 2-2-16,-1 0 4 0,-1-2-3 15,2 3 2-15,-3 1-3 0,1-2-1 16,-2 0-1-16,0 2 3 0,0 1-2 16,-2 1-2-16,-3 0 2 0,-3-3-4 0,10 3 3 15,1 3-1-15,-1-2 0 0,-2-1 2 16,0 2-4-16,2 1 0 0,-4-3 3 0,3 1-1 16,-10-1 1-16,2 0-3 0,-2 0 0 15,-1 2 0-15,-1-4 0 0,-1 4 1 16,-5-2-3-16,3 0 3 0,-9 0-1 15,0 0-1-15,-4 0 1 0,-1 2 1 0,-1-4 1 16,-4 2-2-16,-3 0 1 0,0 0-4 16,0 0 3-16,-3 0 3 0,0 0-3 15,-5 0-1-15,0 0 3 0,0 0 2 0,-3 0-2 16,0 0 7-16,-2 0 1 0,0-2-1 16,-1 4 4-16,0-4-2 0,-9 2 1 0,14 0 2 15,-5 2-3-15,-9-2 1 0,10 0 3 16,-10 0-1-16,0 0-1 0,13 0 0 15,-13 0 1-15,9-2-3 0,-9 2 3 16,0 0 2-16,0 0-3 0,10 2-1 0,-10-2 0 16,0 0 0-16,0 0 0 0,0 0-1 15,10 0 0-15,-10 0 1 0,0 0-2 0,0 0-1 16,0 0 6-16,0 0-3 0,7 2 1 16,-7-2 0-16,0 0-3 0,0 0 1 0,0 0 1 15,0 0-3-15,0 0-1 0,0 0-1 16,0 0-1-16,0 0-1 0,0 0-13 15,0 0-23-15,0 0-28 0,0 0-37 16,0 0-40-16,-23 4-38 0,23-4-40 16,-2 3-418-16,2-3-128 0</inkml:trace>
  <inkml:trace contextRef="#ctx0" brushRef="#br0" timeOffset="1848.09">11265 5928 1625 0,'0'0'-78'0,"-4"-8"12"0,0 3 22 16,2 1 25-16,2 4 10 0,-7-8 11 16,5 2 1-16,0 3 10 0,0-3 5 15,-3 2 9-15,5 4-4 0,-3-7 5 16,1 3 3-16,2 4 5 0,-4-8 6 0,4 8 1 15,-4-5 3-15,0 2 1 0,4 3 0 16,0 0 2-16,-4-4-4 0,4 4 3 16,0 0 0-16,-5-5-6 0,5 5-2 0,0 0-2 15,0 0-2-15,0 0-6 0,-1-6-5 16,1 6 7-16,0 0-13 0,0 0 2 0,0 0-4 16,0 0-1-16,0 0-3 0,0 0 0 15,0 0-2-15,0 0 0 0,0 0 0 16,0 0-1-16,22 5-2 0,-12-4 1 15,0 1 0-15,6 2-2 0,3 2 0 0,4-1-2 16,2 5 1-16,7 1 0 0,0 2 1 16,3 1-2-16,8 3 0 0,-1 2-1 15,1 2 0-15,-1 1 3 0,0 3-3 0,13 12-1 16,-6-1 2-16,-9 0 1 0,-8-3-2 16,0 0 2-16,-7 4 1 0,-1 3-2 0,-4 0 0 15,-2 0 1-15,-8-3-1 0,-4 2 2 16,-8 2 1-16,-4 0-2 0,-8 3-1 15,-12 15 3-15,-12-6-2 0,-7-1 1 16,-8-3-1-16,-8-3 0 0,-5-2 4 0,-3-6 3 16,-1 0-2-16,-3-5 1 0,4-4-1 15,-1 1-2-15,3-8 0 0,11-3-3 0,7-5 0 16,7-5-6-16,7 1-21 0,-1-3-24 16,6-1-31-16,6 0-41 0,7-2-47 0,5-4-35 15,2-2-81-15,4 0-325 0,6-4-105 16</inkml:trace>
  <inkml:trace contextRef="#ctx0" brushRef="#br0" timeOffset="4670.18">11792 6526 1466 0,'0'0'-120'0,"0"0"15"0,0 0 13 16,-10 0 13-16,10 0 10 0,0 0 13 15,0 0 7-15,-9-2 10 0,9 2 7 0,0 0 5 16,-7-3 1-16,7 3 7 0,0 0 3 16,-5-3 0-16,5 3 1 0,0 0 2 0,0 0 1 15,0 0 1-15,-6-3-1 0,6 3 3 16,0 0 2-16,0 0-3 0,0 0 0 15,0 0 1-15,0 0-1 0,0 0 1 16,0 0-3-16,0 0-5 0,0 0-5 0,0 0-4 16,0 0-7-16,25-2-6 0,-25 2-9 15,10 0-87-15,-10 0 45 0</inkml:trace>
  <inkml:trace contextRef="#ctx0" brushRef="#br0" timeOffset="5724.75">12421 6247 375 0,'0'0'12'0,"0"0"8"0,0 0 2 0,0 0 7 16,0 0-1-16,-11-6-1 0,11 6 4 15,0 0 1-15,0 0-2 0,0 0-2 16,0 0 4-16,0 0-1 0,0 0 0 16,0 0 1-16,-4-5 2 0,4 5 0 15,0 0-1-15,0 0-1 0,0 0 2 0,0 0-3 16,0 0 1-16,0 0-8 0,0 0-1 16,0 0 1-16,0 0-2 0,0 0-4 0,0 0 1 15,0 0-3-15,0 0-2 0,0 0-1 16,0 0-1-16,0 0 3 0,0 0 4 15,0 0 0-15,0 0 0 0,0 0-3 0,0 0 7 16,0 0-1-16,0 0 1 0,0 0-2 16,0 0 0-16,0 0-7 0,0 0 6 15,0 0-1-15,0 0-2 0,0 0-1 0,0 0-8 16,0 0 1-16,0 0-2 0,0 0-1 16,0 0 4-16,0 0-4 0,0 0 1 0,0 0-2 15,0 0-1-15,0 0 2 0,0 0 0 16,0 0-1-16,0 0-2 0,0 0 4 15,0 0-6-15,0 0 4 0,0 0-5 0,0 0 10 16,0 0-10-16,0 0 5 0,0 0-4 16,0 0 2-16,0 0-3 0,0 0 0 0,0 0 1 15,0 0-17-15,0 0-9 0,0 0-14 16,0 0-12-16,0 0-10 0,0 0-12 16,0 0-19-16,0 0-26 0,0 0-38 15,0 0-165-15,0 0 163 0</inkml:trace>
  <inkml:trace contextRef="#ctx0" brushRef="#br0" timeOffset="7461.7">8719 6928 829 0,'-17'4'-31'16,"0"-2"12"-16,3 0 11 0,2-2 7 0,2 2 13 15,2-2 6-15,8 0 2 0,-15 0 8 16,7 0 4-16,8 0-3 0,-13 0-4 15,13 0 4-15,-9 2 5 0,9-2-5 0,-10 0-3 16,10 0 3-16,-8 0-4 0,8 0-2 16,0 0 0-16,-10 2 0 0,10-2-4 15,0 0 4-15,0 0 5 0,0 0-8 0,0 0 0 16,0 0 0-16,0 0-3 0,0 0 13 16,0 0 3-16,0 0 0 0,34-4 9 15,-12 2 2-15,9-2 6 0,14 0-2 0,15-6-1 16,28-2-1-16,8-8-4 0,5 1-1 15,9-6-7-15,6 2 1 0,13-2-4 16,5-1-3-16,7 1-1 0,8 3-7 0,-3-3-4 16,-5 4-2-16,0 0-7 0,-8 1-4 15,-7 2 0-15,-1-1 14 0,-8 1-1 0,-7 3-2 16,-8 2-1-16,-9 0-1 0,-12 3 1 16,-16 0-5-16,-17 3 2 0,-7 1 1 15,-9 3 6-15,-5-2 10 0,-4 4 8 0,-2-3 7 16,-1 2 1-16,-6-2-4 0,0 2-5 15,-6 0-3-15,0 2-5 0,-8 0-2 16,6-5-1-16,-6 5-5 0,0 0 0 0,0-4-4 16,0 4 2-16,0 0-4 0,0 0-1 15,0 0-3-15,0 0-7 0,-18-4-21 16,18 4-21-16,0 0-20 0,0 0-31 0,-12 6-28 16,12-6-24-16,-2 6-25 0,2-6-47 15,2 5-358-15,-2-5-74 0</inkml:trace>
  <inkml:trace contextRef="#ctx0" brushRef="#br0" timeOffset="24651.45">13048 6303 446 0,'2'-7'47'0,"2"1"-2"0,-2-2-5 0,2 1 4 16,0-2 3-16,0 0 3 0,-3 0 4 16,5 2-6-16,1-3 6 0,-3 2 16 15,0-1 5-15,-2 1 14 0,1 0 4 0,3 1 6 16,-2 0 5-16,0 1 1 0,-2-2-3 16,2 2 2-16,-2-1-1 0,0 1 1 15,0 0-3-15,1 0-2 0,-1 3-3 0,0-1-5 16,-2 4-1-16,2-8-5 0,1 5-8 15,-3 3-10-15,0 0-6 0,2-8-7 0,-2 8-4 16,0 0-5-16,0 0-3 0,0 0-2 16,0 0-3-16,10 11-1 0,-8-3-1 15,2 2-2-15,-2-1-1 0,4 4-2 16,-4 1-3-16,6 0-1 0,-4 3-6 0,0-3 1 16,0 2-3-16,2-1 2 0,-4 0-6 15,3 0-1-15,-1 3-2 0,0-3-4 16,-3-2-14-16,5-1-16 0,-4-1-21 0,0-1-22 15,0-1-29-15,-2 0-27 0,4-1-42 16,-2-3-41-16,-2-5-51 0,5 0-138 16,-5 0-261-16,3-10-151 0</inkml:trace>
  <inkml:trace contextRef="#ctx0" brushRef="#br0" timeOffset="25406.25">13456 6096 1684 0,'0'0'-48'0,"0"0"26"16,6 3 13-16,-6-3 13 0,0 0 7 16,0 0 5-16,0 0 1 0,16-7-3 0,-12 3-1 15,4-3 2-15,2-1-1 0,5-4-5 16,3-1-1-16,2-1-2 0,6-4 1 0,-1-1-1 16,0-2-1-16,0-1-1 0,1 0-1 15,0-3 1-15,-3 0 0 0,-3-3 1 16,-2 2 1-16,-3-5 3 0,-2 0 5 15,-5 3 5-15,-4 1 8 0,1 0 0 0,-5 0 3 16,-2 1 0-16,-3 1 5 0,-1 3 4 16,-5-1 2-16,3 3-4 0,-5 3-2 15,1 0 2-15,-1 6-2 0,2-1-3 0,-1 3-1 16,-1 1-5-16,5 6-1 0,-6 2 1 16,4 6 9-16,-2 4 7 0,-2 3 4 0,4 6 4 15,0 2 1-15,-1 4 2 0,3 7-2 16,-1 5 6-16,3 0-1 0,-1 5 0 0,3 2-3 15,4 2 1-15,0 7 1 0,0 2-6 16,4 4-3-16,3-1 3 0,3 19-10 16,3-3-5-16,-2-3 1 0,3 0-7 15,-2-13-4-15,8 10 3 0,-5-15-7 0,0-5 0 16,2-4-2-16,-1 1-4 0,4-3 6 16,0-4-7-16,2-2-2 0,-3-7-5 15,0-2-7-15,-2-5-5 0,1-3-6 0,-2-2-5 16,-1-5 2-16,0-4 0 0,0-5-1 15,-3-3 0-15,-2-2-5 0,2-7-9 0,-2-1-6 16,-2-3 2-16,-2-2 2 0,-1-3 2 16,-3 1 4-16,-2-1-1 0,-2-3 1 0,-3-1 6 15,-1 0 1-15,-4-1 0 0,-3 2 2 16,-6-4 1-16,-3 5 3 0,1-2 1 16,-3 1 3-16,-4 2 3 0,-2 2 2 15,0 0 9-15,7 6 3 0,0-3 2 0,2 4 5 16,0 1 1-16,5 2-3 0,2-1 1 15,2 1-4-15,0 0-3 0,4 1-1 0,6 1 1 16,2-1-2-16,4-1-1 0,7 1 1 16,2 0 1-16,5 0-2 0,2 0-1 15,5 1 3-15,1-1-4 0,1 0 0 0,-2 3-1 16,1-2 1-16,-3 4 0 0,-1-3 1 16,-4 2-2-16,1 1 0 0,-4 1 0 15,-2-2 0-15,-1 2 2 0,2-3 0 0,-4 3 0 16,-2-1 0-16,1 1-7 0,-4-2-13 15,-5 2-23-15,12 0-25 0,-12 0-32 0,0 0-33 16,10-2-40-16,-10 2-28 0,9-2-38 16,-9 2-101-16,10-6-284 0,-1 3-120 15</inkml:trace>
  <inkml:trace contextRef="#ctx0" brushRef="#br0" timeOffset="25851.7">15245 5728 1613 0,'4'-4'-67'0,"0"-2"31"0,1 3 26 0,-3-1 28 15,-2 4 12-15,8-6 21 0,-6 3 11 0,2-1 7 16,-4 4 7-16,6-4 3 0,-6 4-6 16,5-4 0-16,-5 4-5 0,0 0 0 15,9-2 2-15,-9 2 5 0,6 11-2 0,0 1 4 16,0 3-2-16,3 4-7 0,-3 3-2 15,1 6-3-15,1 5-4 0,1 0-7 16,-1 2 17-16,-2 1-6 0,3-1-11 16,-5 2-5-16,3-2-5 0,-1-3-20 0,0 2-3 15,-2-5-10-15,2-4-16 0,-4 0-31 16,3-6-33-16,-2-3-37 0,3 1-18 16,-2-3-22-16,-2-4-26 0,4-4-20 0,1-3-19 15,-5-3-51-15,-2 0-357 0,0 0-119 16</inkml:trace>
  <inkml:trace contextRef="#ctx0" brushRef="#br0" timeOffset="26487.6">15160 6061 1571 0,'-19'-5'-81'15,"2"-1"24"-15,3 3 18 0,0 0 22 16,4 0 23-16,2 1 10 0,-1-1 7 16,1 2 6-16,8 1-6 0,-9-4 0 0,9 4-3 15,-4-2 0-15,4 2-1 0,0 0-6 16,0 0 3-16,28-6-7 0,-12 5 0 0,6-1 1 15,3-2-8-15,5 2-7 0,2-2-13 16,1 0 1-16,1 1-1 0,4-2 3 16,-4 2 0-16,-5-3 1 0,1 2 0 0,-4 0 0 15,-5-1 4-15,-2-1 5 0,-2 0 7 16,-5-1 10-16,0-3 10 0,-6 2 6 16,-2-1 3-16,-2-1 9 0,-4 1 13 15,-1 0 9-15,-2-3-1 0,-3 0 14 0,2 1 6 16,-2 0 0-16,2 2 6 0,0-2 2 15,-1 4-1-15,-2 0-1 0,5-1-3 0,-2 3-6 16,2-1-7-16,-1 1-6 0,1-1-7 16,4 6-8-16,-4-1 2 0,4 1 0 15,0 0 0-15,-2 15-6 0,6-5 0 0,-4 2 2 16,4 4 12-16,-2 1-6 0,3 3-5 16,1 2-4-16,2 1-1 0,-1 2-11 0,2 0 1 15,-1-1-1-15,0 4-3 0,0-3-9 16,4-3 0-16,-4 0-19 0,2 2 0 15,-1-6 0-15,-3-2-1 0,1-1-2 16,-1-1 4-16,0-1 0 0,1-1-1 0,-1-5-4 16,0 0 0-16,0-5-1 0,1 1 2 15,-7-3-2-15,13-9 2 0,-5 0-4 0,0-3 3 16,-1-2 0-16,2-3 0 0,-3 1-1 16,2-3 0-16,1-2 2 0,-3 2-4 15,2 0 2-15,1 2 0 0,-2 0 6 0,1 3-6 16,-2 0-2-16,2 1-1 0,4 4-2 15,-2 1 1-15,0 0 3 0,3 7 2 0,0 1-2 16,2 6-2-16,-1 0 10 0,4 5-7 16,-2 3 1-16,1 2 0 0,-2 3-1 15,0 0 2-15,-3 4-2 0,2-2-5 0,-2 2-9 16,-2 0-9-16,1-3-18 0,-2 4-20 16,-3-5-24-16,-2-1-26 0,0-4-28 0,1 1-16 15,-3-3-33-15,0-3-31 0,0-1-75 16,-2-4-111-16,0-4-149 0,0 0-59 15</inkml:trace>
  <inkml:trace contextRef="#ctx0" brushRef="#br0" timeOffset="26874.49">16181 6054 1461 0,'0'0'-57'0,"10"-4"17"0,-10 4 23 15,10 0 24-15,-10 0 21 0,12-3 14 0,-4 3 10 16,-2-3 10-16,-6 3-2 0,17-2-2 15,-7-1-3-15,3 0-2 0,-2 1-6 16,3-3-6-16,0 1 1 0,-2 1-5 0,-2-2 6 16,1-1 8-16,-2 4 4 0,-1-4 2 15,-2 0 0-15,1 0-2 0,-3-1-4 0,-2-1 2 16,-4 2-3-16,0-1-6 0,-2-2-2 16,-3 2-3-16,-1-1-1 0,-3 3 3 15,0-1-2-15,-1 0-3 0,-2 1 0 16,-2 1 1-16,4 0-1 0,-1 2-1 0,0 2-1 15,0 0-1-15,1 2-2 0,2 4 3 16,-4-1 2-16,4 3-8 0,0 2 2 16,1-1-2-16,0 7-1 0,5-3 0 0,0 2-1 15,4 0-4-15,0 2-3 0,2-1 2 16,2 1-4-16,3-2-2 0,1 0-2 0,5 2-5 16,1-2-11-16,2-1-20 0,0-1-25 15,3-3-32-15,3-1-38 0,0-3-36 16,4 0-40-16,-4-4-42 0,3-4-99 15,1-4-120-15,-2 0-99 0,2-3-57 0</inkml:trace>
  <inkml:trace contextRef="#ctx0" brushRef="#br0" timeOffset="27368.75">16671 5888 1517 0,'0'0'-2'16,"0"0"26"-16,3-6 19 0,-3 6 21 15,2-4 12-15,-2 4 4 0,0 0 3 0,0 0 10 16,0 0 8-16,0 0 1 0,0 0-4 16,12 10 3-16,-10-2-5 0,2 1-4 15,3 3-3-15,-2 1-6 0,-2 0 17 0,2 4-11 16,1 1-2-16,0-4-3 0,-2 5-7 16,3-1-23-16,0 0-10 0,-3-2 2 0,2 2-11 15,0-3 0-15,-2 2 0 0,1-4-8 16,-1-1-4-16,0-1 2 0,-2-1-4 15,2-3-4-15,-1 3 1 0,-1-5-5 0,0 0 1 16,0 0-2-16,-2-5-1 0,0 0-1 16,0 0-3-16,0 0 0 0,0 0-5 15,-4-24 0-15,4 16-2 0,-2-4 1 0,2 1-2 16,0-1 2-16,2-1-4 0,0-2-2 16,2 0 0-16,1 0 3 0,1-1-3 15,0 2 3-15,2 0-1 0,1 1 0 0,0-1-2 16,-1 3 2-16,2 0 0 0,1 2-1 15,0 2 2-15,2 1 0 0,-3 2 2 0,2 2 0 16,2 2-2-16,-2 4 2 0,1 0 0 16,2 2-2-16,-1 2 4 0,-1 3 1 15,2 2-4-15,-2 2 10 0,-1 2-8 16,-4-1 4-16,4 1-6 0,-6 0-11 0,-2 0-16 16,0 0-26-16,0 0-35 0,-1 1-32 15,-3-3-44-15,0 1-36 0,0 2-22 0,-3-3-51 16,1-2-136-16,0-1-32 0,2-1-97 15,-2 1-42-15</inkml:trace>
  <inkml:trace contextRef="#ctx0" brushRef="#br0" timeOffset="27733.93">16494 6622 1447 0,'-22'9'-23'15,"1"-1"17"-15,5 0 24 0,-3-1 16 16,6-1 16-16,-2 0 11 0,0 0 13 0,2-1 8 16,3-1 4-16,-1 1 2 0,2-3-4 15,3 4-3-15,0-4-3 0,2 2-2 0,4-4 4 16,0 0 3-16,12 3-2 0,1-4 1 16,10-1-4-16,16-4-1 0,5 0 1 15,15-3-13-15,22-4-2 0,3 1-7 16,1-1 0-16,0 1-7 0,-2-3-4 0,-6 4-7 15,-11 0-4-15,-13 4 0 0,-9 0-7 16,-3 2 0-16,-3 0 4 0,-9 0-3 0,-3 1 10 16,-3 0 5-16,-2 0-1 0,-4 2-2 15,-4 0-2-15,-3 0-2 0,-1 2-20 16,-5-2-16-16,-4 2-23 0,0 0-38 0,0 0-38 16,0 0-43-16,-25 6-48 0,12-4-59 15,-4 0-104-15,-2 0-151 0,-4 0-168 0,-3 1-166 16</inkml:trace>
  <inkml:trace contextRef="#ctx0" brushRef="#br0" timeOffset="28520.38">13196 7036 1712 0,'-9'-2'-83'0,"7"-3"21"16,2 5 17-16,-4-5 19 0,4 5 19 15,-4-7 18-15,2 3 12 0,2 4 10 16,-2-7 16-16,0 4 7 0,2 3 7 0,-2-8 2 16,0 4 6-16,2 4 0 0,-6-6 3 15,6 6-7-15,-2-3-3 0,2 3-9 0,-2-6-6 16,2 6-4-16,0 0 2 0,10-4-4 15,2 2-3-15,5 0 7 0,10-2-4 16,12 1 0-16,7-3-4 0,11 0-3 0,28-5-4 16,2 0-3-16,4-1 3 0,-2 0-9 15,-1 3-2-15,1-1-1 0,-6-1 1 16,-14 5-7-16,-11-1-1 0,-4 1-2 16,-11 0 1-16,-5 2 1 0,-8-2-2 0,-1 4 11 15,-5-3-2-15,-5 3 0 0,-7-2-5 16,-3 1-15-16,-2-2-20 0,-5 1-32 0,-2 4-31 15,0 0-34-15,-13-9-33 0,0 5-39 16,-4 2-46-16,-2-2-124 0,-6 2-235 16,-3 1-95-16</inkml:trace>
  <inkml:trace contextRef="#ctx0" brushRef="#br0" timeOffset="29968.64">9341 6742 1503 0,'0'0'-84'0,"23"-3"20"0,-23 3 16 0,0 0 20 15,0 0 18-15,0 0 15 0,12-1 14 0,-12 1 14 16,0 0 11-16,0 0 8 0,6-2 3 16,-6 2 1-16,0 0 9 0,0 0 4 0,0 0-4 15,0 0 0-15,0 0-1 0,0 0-4 16,0 0 0-16,0 0-5 0,0 0-5 16,0 0-1-16,0 0-6 0,0 0-7 15,0 0 0-15,10 0-3 0,-10 0-6 16,0 0 0-16,0 0 1 0,0 0-9 0,0 0 2 15,0 0-2-15,0 0-3 0,0 0 2 16,0 0 0-16,0 0-2 0,0 0-1 16,0 0 2-16,0 0-2 0,-8 11 2 0,8-11 1 15,-8 6-3-15,3-4 0 0,-2 2 2 0,1 0-2 16,0-3 1-16,-2 3-3 0,-1 1-1 16,-1 0-1-16,1-1 1 0,-2-1-2 15,3 1 0-15,0-2 1 0,2-1-5 16,-2 4 4-16,8-5-6 0,-8 3 0 0,8-3-2 15,0 0 2-15,0 0 0 0,26 6-1 16,-5-8 5-16,2 1-4 0,9-2 4 16,8 0 1-16,2-3-3 0,10 0 3 0,7-1-1 15,2-1-1-15,21-3 0 0,-1-1 2 16,-16 1-3-16,-8 2 1 0,-3 0 0 16,-4 0 0-16,-9 3-2 0,-5 0 1 0,-6 1 7 15,-3 1 12-15,-6 0 4 0,-4 1 0 16,-3-1-2-16,-4 0-3 0,-4 3-3 15,-6 1-3-15,0 0-2 0,-22-6 0 0,3 6-4 16,-11 0 3-16,-4 3 15 0,-8 1-3 16,-11 2-6-16,-4 3 0 0,-21 3 0 15,-3 3-3-15,-1-2-5 0,-3 2 0 0,-1 1 0 16,1-2-1-16,1 2-5 0,3-1 0 16,2 0 1-16,18-3 0 0,9-2 0 15,11-4-3-15,3 1 0 0,8-2-1 0,2-1-3 16,10-1 1-16,1-2-1 0,8 1 0 0,9-2 2 15,0 0-5-15,0 0 2 0,42-8 4 16,-4 3-2-16,11-7-1 0,9 2 0 16,19-8 0-16,4-4-2 0,6 4 2 15,4-1-2-15,2 0 0 0,-2-1 1 0,-2 4-3 16,-3 0 2-16,-5 3 2 0,-19 1-1 16,-11 5-2-16,-11 0-3 0,-9 2-2 15,-3-1 0-15,-4 4 0 0,-8-1 2 0,-5 1 0 16,-5 1-1-16,-6 1 2 0,0 0-2 15,0 0 2-15,-35 7-2 0,7-1 3 0,-8 1 1 16,-5 4 0-16,-9-1-1 0,-1 3-1 16,-21 7 3-16,2-1-4 0,10-2-3 15,8-4-14-15,-1 0-18 0,2-1-21 0,11-3-23 16,6-2-35-16,6 4-29 0,9-4-2 16,11-1-22-16,2-3-15 0,10 0-29 15,-4-3-98-15,23-3-289 0,-1 1-102 0</inkml:trace>
  <inkml:trace contextRef="#ctx0" brushRef="#br0" timeOffset="34217.6">8469 7140 1538 0,'-14'0'-82'0,"-1"-2"21"15,2 2 17-15,2-2 17 0,-1 2 14 16,1 0 20-16,0-2 9 0,11 2 9 0,-18 0 11 16,9 0 4-16,2-2 2 0,7 2 8 15,-12 0 2-15,6-2 1 0,6 2 1 16,-11 0 1-16,11 0 1 0,-6-2-4 15,6 2-6-15,0 0 1 0,0 0-2 0,0 0 2 16,27 0 2-16,-5-1 3 0,9-2-3 16,16 0 0-16,12-1-2 0,30-4-4 15,9-1-3-15,10-3-4 0,3-1-1 0,6-2-2 16,3-3-3-16,9 1-5 0,2 1 0 16,7-2-1-16,2 0-6 0,2 2-1 0,-4 1-2 15,-9 0-3-15,-10 3 1 0,-8-1-2 16,-14 1-2-16,-10 1 0 0,-21 4-1 0,-17-2 0 15,-9 6 0-15,-9-1 6 0,-3 1 2 16,-8-2-2-16,-6 4-1 0,-6-4-1 16,-5 4-1-16,-3 1-1 0,0 0 0 15,-37-5-4-15,6 4-2 0,-11 1 1 16,-10-1 1-16,-11 1-2 0,-5 0-1 0,-27 0 0 16,0 1-1-16,0 0 1 0,-2 1-1 15,-1 1 2-15,-2 0-2 0,-1 0-2 0,-4 0 0 16,-2 1 0-16,2-2 0 0,-4 3 1 15,6 0 0-15,1 1-1 0,2-3-1 0,7 3 1 16,6-1 0-16,14-1 0 0,13 0-1 16,5-1 1-16,7 2 2 0,3-1-1 15,7-3-1-15,4 3 3 0,5-2 1 0,3 0 1 16,3 0-3-16,4-2 2 0,0 1-4 16,4-1 1-16,4 3 0 0,3-3 1 15,8 0 0-15,0 0 0 0,0 0 2 16,0 0 0-16,36 0 2 0,-9-3-2 0,13 0 1 15,9-1 0-15,13-4 0 0,29 1 0 0,2-5-3 16,6 1 3-16,3-2-1 0,2-3 0 16,1 1-1-16,6 2 1 0,-2-3-1 15,4 1 0-15,1 3-1 0,-4 0 0 0,-2-2-2 16,-6 5 2-16,-7-1-2 0,-10 3 2 16,-20-1-2-16,-14 4 2 0,-9 0-2 0,-8 1-1 15,-6 1 2-15,-5-1 3 0,-6 3-4 16,-6-1 0-16,-5 1 2 0,-6 0 0 15,0 0 0-15,-28 4-4 0,1-1 4 16,-5 1 0-16,-12 2 0 0,-13 2 1 0,-5-1-2 16,-25 4 0-16,-4 1 2 0,-5 0-3 15,0 1-1-15,-10 2 1 0,-2-2 1 16,0 2 0-16,-2 0 0 0,1-1 0 0,4-1-1 16,6 3-1-16,8-3 2 0,6-1-3 15,18-1 6-15,13-3 0 0,10-1 1 0,8-1-3 16,6-2 2-16,3 0-4 0,6-1-2 15,3 3-2-15,8-4 3 0,5 2 1 0,5-4 2 16,15 6-2-16,5-5 1 0,14-1 0 16,13-1-1-16,16-5 1 0,32-4-1 15,7-1-1-15,6-3 0 0,4-2 1 16,6-2 0-16,7 2 4 0,2-2-4 0,2-1 0 16,-2 1-1-16,-7 4 1 0,-7-3-1 15,-14 3 0-15,-12 3 1 0,-23 1-2 16,-14 4 5-16,-11 0 4 0,-8 3 7 0,-5-1 2 15,-7 0-3-15,-8 0 3 0,-5 2-3 16,-6 1 1-16,0 1-9 0,0 0 3 0,-30 0-1 16,9 0 1-16,-2 1-8 0,-9 1-15 15,1 2-15-15,-3 0-19 0,-3 3-20 16,-1-3-23-16,7 0-24 0,3 4-24 16,0-4-22-16,6 1-25 0,2 1-24 0,3 0-82 15,7-4-301-15,2 2-93 0</inkml:trace>
  <inkml:trace contextRef="#ctx0" brushRef="#br0" timeOffset="44928.14">5165 8875 1443 0,'-8'-4'-125'0,"-1"1"22"0,1-2 21 16,0 2 13-16,-2-3 18 0,0 3 16 15,2 1 6-15,0-3 8 0,-1 2 12 0,0-1 6 16,1 0 3-16,2 2 5 0,-3-1-1 16,3 0 1-16,0 0 3 0,-1 1-4 15,7 2 1-15,-11-4 0 0,5 1-6 16,2 0 5-16,4 3 1 0,-8-2-2 0,8 2 0 16,-7-4-1-16,7 4-2 0,-7-1 4 15,7 1-5-15,-6-2 3 0,6 2 1 16,-4-4-3-16,4 4-1 0,0 0 4 0,0 0-3 15,0 0 4-15,-8-2 9 0,8 2 1 16,0 0-1-16,0 0 3 0,0 0 1 0,0 0 5 16,0 0-1-16,0 0 3 0,-11 0 0 15,11 0 3-15,0 0-1 0,0 0 5 16,0 0-5-16,0 0 6 0,0 0 0 16,0 0 3-16,0 0 3 0,0 0 0 0,0 0 4 15,25 9-4-15,-16-6 0 0,2 0 3 16,3 1 6-16,4 0-6 0,2 2-2 15,4-2-1-15,3 3 0 0,3-4-4 0,8 5-2 16,5-4-1-16,1 2-4 0,13-2 0 16,4 2-4-16,5-3 0 0,21 3-1 0,-11-5-2 15,13 2-3-15,-11-3 5 0,17 0-6 16,1-3-4-16,-1 1-1 0,0-3 1 0,-4 4-3 16,-2-5 1-16,-3 1-4 0,-13 2 3 15,-10-2-3-15,-2 0 0 0,1-1 1 16,-1 1-1-16,-4-3 0 0,1 3-2 15,-7-2 0-15,-5 1-3 0,-6 2 5 0,-1-2-6 16,-8 2 1-16,-1 0 2 0,-5 1-1 16,-4-1 1-16,1 2 1 0,-6 0 0 15,1 0 10-15,-4 0 5 0,0 0 2 0,-1 2 1 16,-3-2 2-16,0 2-1 0,-1-2-3 16,-8 2-1-16,12-1-3 0,-5 1-1 0,-7 0-1 15,9-2-1-15,-9 2-3 0,0 0 1 16,0 0-3-16,8-2 0 0,-8 2-1 15,0 0 0-15,0 0-1 0,0 0-1 0,0 0 1 16,0 0-2-16,0 0 0 0,0 0 1 16,0 0 0-16,0 0 0 0,0 0 0 15,0 0-1-15,0 0 0 0,0 0 1 0,0 0-1 16,0 0 2-16,0 0 0 0,0 0 0 16,-26 5-1-16,26-5 0 0,-6 2-1 0,6-2-1 15,-8 2 1-15,8-2 0 0,-8 2-1 16,8-2-1-16,-8 2 1 0,8-2-1 15,0 0-2-15,0 0-1 0,-10 2-5 16,10-2-9-16,0 0-4 0,0 0-14 0,-6 2-26 16,6-2-29-16,0 0-29 0,0 0-22 0,-4 3-26 15,4-3-53-15,-2 3-376 0,2-3-93 16</inkml:trace>
  <inkml:trace contextRef="#ctx0" brushRef="#br0" timeOffset="49008.9">8384 7075 1418 0,'-4'-3'-133'0,"0"-2"16"0,0 1 19 0,4 4 18 15,-4-7 14-15,2 4 11 0,-2-1 9 16,2-3 8-16,2 7 9 0,-3-7 6 16,1 3 10-16,-3 1 9 0,5 3 13 0,-6-9 3 15,2 3 10-15,0 3 2 0,0-1 2 16,-3-2 11-16,3 3 1 0,-4-3 2 15,1 1-1-15,1 1 3 0,-3 0 0 16,1-2 9-16,-2 2-3 0,-3-1 7 0,6 1-3 16,-3 0 2-16,-1-2 1 0,1 2 9 15,1 2 3-15,1-1-6 0,-1-1 4 0,3 2 0 16,-1-2-4-16,0 2 2 0,7 2-7 16,-10-6-1-16,6 5-6 0,4 1-4 0,-5-4-5 15,5 4-5-15,0 0-1 0,0 0-4 16,13-6-2-16,-13 6 1 0,22-2-6 15,-7 2 0-15,6 0-3 0,4 0-3 16,9-2 0-16,9 2-1 0,5 0-6 0,16-1 6 16,27 1-4-16,4 0-2 0,5 0 1 15,3 0 1-15,3-3-7 0,0 6 5 16,2-3-3-16,0 0-5 0,4 1 5 0,-2-1-2 16,3-1-9-16,-2 1-1 0,2-3-4 15,-4 2-3-15,-4-4 3 0,-10 2-2 0,-4-1 0 16,-22 0 1-16,-11 2-1 0,-11-1 2 15,-5 1 2-15,-9 0 1 0,-1 0-1 16,-8 0 3-16,-4 1 4 0,-2-2-6 16,-6 1 3-16,-3 1 0 0,-3-2 2 0,-6 3-1 15,0 0-1-15,0 0-2 0,-21-3 5 16,6 3-3-16,-6 1 0 0,-3-1 1 16,-7 2-6-16,-4 2-3 0,-6-2 4 0,-6 4-9 15,-5-2 4-15,-6 3 5 0,1-1-4 0,-2-1-1 16,-5 5 2-16,-19 0 2 0,-2 0-4 15,2 1 2-15,-6-2 3 0,0 1-1 16,-5-1 4-16,1 1-2 0,0 0-3 16,-2-1 5-16,4-1-1 0,-2 0 0 15,4 0-1-15,4-2 1 0,15-2 1 0,11 1 2 16,10-3-1-16,1 3 2 0,3-4 0 16,5 4 2-16,6-3-1 0,2-1-1 0,3 2 2 15,5-2-1-15,2-1 0 0,2 2 1 16,3-2-2-16,-1 3-2 0,4-3 3 15,4 1-2-15,0-1 3 0,0 0-3 0,4 1 0 16,6-1 3-16,0 0-2 0,0 0-1 16,0 0-1-16,0 0 5 0,0 0-1 15,40-2-3-15,-16-1 1 0,5 1 0 0,16-2 4 16,2 1 2-16,14-3-4 0,26 1 2 16,2 0-1-16,2-2-5 0,2-1 6 0,-2 1-1 15,2 1-4-15,-2-2 3 0,0-1-4 16,2 5-2-16,-4-5 3 0,3 2 2 15,-7 2 2-15,0-3-3 0,-11 2-2 0,-13 2 1 16,-1-1 3-16,-3 1-4 0,-10 0 0 16,-3 1 4-16,-4-2-1 0,-9 4-3 15,-1-2 3-15,-6 2-1 0,-5-1-1 16,0 2 6-16,-6-2 0 0,-3 0-2 0,0 2 2 16,-6-2-2-16,-4 2-3 0,0 0 6 15,0 0-6-15,0 0-1 0,0 0 2 0,-26 4-18 16,15 0-23-16,-3 1-28 0,1 0-27 15,-2 0-31-15,3 1-40 0,-4-1-90 16,2 1-190-16,3 0 46 0</inkml:trace>
  <inkml:trace contextRef="#ctx0" brushRef="#br0" timeOffset="51432.59">12967 7102 1168 0,'-28'5'-53'0,"10"-3"11"0,-1 2 17 0,4-2 18 16,4 0 7-16,3-2 17 0,2 2-3 0,-4-2 6 15,10 0 6-15,-8 2 10 0,8-2 3 16,0 0 16-16,0 0 9 0,0 0 8 16,0 0 6-16,36 1 2 0,-19-1-3 15,7-1 2-15,4-1-3 0,1 0-2 0,5 0-5 16,6-2-6-16,2-1-4 0,3 1-5 16,10-2-5-16,-1 0-5 0,2-2-7 15,-1 3 0-15,0 0-5 0,-1-1-1 0,-7 0-4 16,-5 0-3-16,-1 1-1 0,-10 0-1 15,0 2-4-15,-4-2 9 0,-6 4 4 0,-2 0-1 16,-4-2-2-16,-2 1-8 0,-7 1-12 16,0-2-26-16,-6 3-29 0,0 0-32 15,0 0-41-15,0 0-29 0,0 0-35 16,0 0-82-16,0 0-319 0,-8-12-84 0</inkml:trace>
  <inkml:trace contextRef="#ctx0" brushRef="#br0" timeOffset="52073.74">14567 6542 1504 0,'0'0'-61'0,"-4"3"10"0,4-3 15 15,0 0 13-15,0 0 6 0,0 0 6 0,-5 4 10 16,5-4-8-16,0 0 4 0,0 0 1 16,0 0-2-16,0 0-1 0,0 0 3 15,0 0 2-15,0 0 13 0,13 6 0 0,-3-6 3 16,2 2 10-16,0-2-4 0,8 2 8 16,-1-2 2-16,1 0 4 0,4 0-3 15,0 0 3-15,-1 0-3 0,2 0-3 0,-2-2-1 16,-1 2 0-16,1-2-5 0,-2 2 2 15,-2-2 4-15,1 2 2 0,-4-2 3 16,-4 2 2-16,0 0 8 0,0 0 6 0,-1-2 9 16,-3 2-5-16,-8 0-4 0,0 0-3 15,0 0-5-15,0 0-5 0,0 0-2 16,0 0-3-16,-27 6-4 0,7-2 1 16,-4 0-3-16,-4-1-2 0,-2 3 4 0,-1-2-1 15,-1 1-1-15,-5 0 0 0,3 1-1 16,5-1-3-16,-1 1 1 0,3-3-5 0,6 1 1 15,-1 0-3-15,6-1-1 0,1-1-4 16,2 2-1-16,4-2 1 0,3 1-2 0,4 0-1 16,2-3 2-16,0 0-5 0,17 4 2 15,-6-4 1-15,4 0 1 0,3 0-2 16,4 0 0-16,-1-1-1 0,0-2-1 16,-2 1 2-16,3 1-1 0,-6-2 3 0,1 1 5 15,-2 1 3-15,-3-2 5 0,1 3 5 16,-2-2 2-16,0 1 2 0,-3 1-1 15,0-2 1-15,-2-1-3 0,0 2-2 0,-6 1-2 16,0 0-2-16,10-1-4 0,-10 1-7 16,0 0-14-16,0 0-16 0,0 0-23 0,0 0-26 15,0 0-23-15,0 0-39 0,0 0-25 16,0 0-25-16,0 0-21 0,0 0-52 0,-16-5-375 16,16 5-126-16</inkml:trace>
  <inkml:trace contextRef="#ctx0" brushRef="#br0" timeOffset="53523.21">15898 6351 1560 0,'0'0'-108'0,"-2"4"18"0,2-4 21 16,-2 5 19-16,2-5 18 0,0 0 4 16,0 0 12-16,0 0 6 0,-2 6 7 0,2-6 10 15,0 0-6-15,-4 2 7 0,4-2 5 16,0 0-8-16,-10 4 10 0,6-3-1 15,4-1-10-15,-9 5 6 0,9-5 3 16,-9 1-3-16,5 1 3 0,4-2 10 0,-8 4-4 16,6 0 0-16,2-4 2 0,0 0 1 15,0 5 7-15,0-5 6 0,10 6 1 0,-1-3 1 16,4-2 0-16,1 1 4 0,6-2 1 16,2 3-5-16,6-6 2 0,3 3 0 0,-1 0 4 15,4-2 4-15,-2 2 1 16,-1-1 0-16,3 1 3 0,-3-3-3 0,-5 1-1 15,0 1 0-15,-5 1 0 0,1-3 2 0,-4 3 0 16,0-2 1-16,-6 2 2 0,1 0-3 16,0-1-3-16,-5 1-4 0,-8 0-4 15,15 1-3-15,-11 1-3 0,-4-2-4 16,4 4 0-16,-4-4-4 0,0 0-2 0,-12 11-1 16,3-9 0-16,1 3-3 0,0-2-4 15,-6 1 2-15,4 1-2 0,-1-2-5 0,0 1 0 16,1 0-1-16,2-2-20 0,-1-1-26 15,1 1-31-15,2 2-36 0,-1-2-34 16,3 2-37-16,4-4-36 0,-9 2-101 0,7 1-292 16,2-3-105-16</inkml:trace>
  <inkml:trace contextRef="#ctx0" brushRef="#br0" timeOffset="55986.54">14317 6570 2 0</inkml:trace>
  <inkml:trace contextRef="#ctx0" brushRef="#br0" timeOffset="55998.88">14317 6570 1 0</inkml:trace>
  <inkml:trace contextRef="#ctx0" brushRef="#br0" timeOffset="57185.36">13791 6654 10 0,'0'0'13'0,"0"0"0"0,0 0 1 16,0 0 2-16,25 2 0 0,-10-4-2 0,6 2-2 15,5 0-1-15,3-1 0 0,7 1-1 16,-2-3 1-16,10 1-3 0,3 2 2 15,1 0 1-15,1-1-1 0,2 1 4 16,2 0 3-16,6 0 3 0,-8 0-4 0,0-3 3 16,-3 3 4-16,-1-2-2 0,-1 2 0 15,-3-1 0-15,-9 1 2 0,-2-2-2 0,-3 2 2 16,-6 0 2-16,-2 0 5 16,-1-3 9-16,-2 3-6 0,-4 0-5 0,-2-1-1 0,-1 1 1 15,-5-1-4-15,0-2-4 0,-6 3-2 16,0 0-3-16,0 0 2 0,0 0 0 15,0 0-4-15,0 0 4 0,0 0 1 16,-19-6 3-16,9 6 2 0,0 0 0 16,-4 3 8-16,0-3-3 0,1 0 7 0,-2 0 3 15,0 1-5-15,1-1 0 0,1 0-3 0,0 0-1 16,3 2-2-16,-1-2-5 0,11 0 3 16,-15 0-1-16,11 3-8 0,4-3-2 15,0 0 5-15,0 0-4 0,0 0-8 0,0 0 9 16,36-3-11-16,-17 3 8 0,4-2-4 15,0 2 3-15,5-1-7 0,0-2 0 16,1 1 22-16,-1 1-23 0,2-4-2 16,-3 4 4-16,1-1-2 0,-6-2 3 0,0 3-6 15,-3-2-2-15,-2 3 9 0,-2-2 7 16,-3 1 8-16,-1 1 2 0,-2-3-6 0,-9 3-2 16,10 0 2-16,-10 0-3 0,0 0-6 15,0 0 5-15,0 0-6 0,-30 6 5 16,16-3-1-16,-5-2-3 0,-1 0 3 0,0-1 0 15,-2 3-2-15,1-1 1 0,2-1-2 16,0-1 8-16,5 2-8 0,0-2 1 16,2 3 1-16,0-3 0 0,5 0-1 15,7 0-3-15,0 0 2 0,-7 1-1 0,7-1-1 16,0 0 2-16,0 0-2 0,0 0-3 16,30-1 4-16,-30 1-4 0,14-3 1 0,-4 3-1 15,-10 0 1-15,12 0-5 0,-12 0 5 16,10-2 1-16,-10 2 5 0,9 0 4 15,-9 0 3-15,0 0 0 0,11 0 3 0,-11 0-1 16,0 0-4-16,0 0 1 0,0 0-1 16,0 0-3-16,0 0 0 0,10 0-3 15,-10 0-1-15,0 0-2 0,0 0 1 0,0 0-1 16,0 0-1-16,0 0-1 0,0 0-2 16,0 0 1-16,0 0 1 0,0 0-2 15,0 0-1-15,0 0 2 0,7 2-5 0,-7-2 3 16,0 0 1-16,0 0-3 0,0 0 0 15,0 0 1-15,0 0-2 0,0 0 7 0,0 0-6 16,0 0-1-16,0 0 2 0,0 0-2 16,0 0 0-16,0 0 0 0,0 0 1 15,0 0-1-15,0 0 0 0,0 0-1 0,0 0 1 16,0 0-1-16,0 0 2 0,0 0 1 16,0 0-2-16,-21 6-2 0,21-6 0 15,0 0 2-15,0 0 5 0,0 0-5 0,-5 3 6 16,5-3-7-16,0 0 2 0,0 0-3 15,0 0 3-15,0 0-3 0,0 0 1 16,0 0 1-16,0 0 1 0,0 0 0 0,0 0 5 16,-7 1 0-16,7-1 2 0,0 0 1 15,0 0 1-15,0 0 0 0,0 0 1 0,0 0-1 16,0 0 0-16,0 0 1 0,0 0 0 16,0 0 2-16,0 0-2 0,0 0-1 15,0 0 3-15,0 0 1 0,0 0-1 16,0 0 1-16,0 0 5 0,0 0-4 0,0 0 4 15,0 0-2-15,0 0-2 0,0 0 1 16,0 0-3-16,0 0-3 0,0 0 2 0,0 0-3 16,0 0-4-16,0 0-21 0,0 0-33 15,0 0-40-15,-4 5-41 0,4-5-52 0,0 0-118 16,0 0-289-16,0 0-90 0</inkml:trace>
  <inkml:trace contextRef="#ctx0" brushRef="#br0" timeOffset="59672.37">16623 6806 1495 0,'-26'3'-97'0,"4"-3"10"0,4 1 19 0,1-1 17 16,3 0 15-16,2 0 12 0,2 1 10 15,2-1 6-15,8 0 7 0,-15 0 0 16,15 0 3-16,-13 0 5 0,13 0 2 16,-6 2 2-16,6-2 14 0,0 0 6 0,0 0 8 15,0 0 11-15,21 4 2 0,-4-4 1 16,5 2 6-16,5-4 0 0,9 2-8 0,6 0 0 15,5-1-2-15,3-2-2 0,12 1-5 16,1 0-2-16,2-3-5 0,1 1-1 16,-2 1-4-16,0-3-3 0,-3 4-4 0,-7-3-4 15,-7 3 1-15,-5-1 4 0,-9 0 12 16,-2 0 13-16,-6 2 6 0,-3 1 3 16,-4-4-4-16,-4 2-7 0,-6 2-5 15,-4-2 2-15,-4 2-7 0,0 0-3 0,0 0-2 16,0 0-3-16,-32-3-5 0,18 3 0 15,-3 0-5-15,0 0-3 0,0 0-21 0,2 0-28 16,2 0-31-16,1 0-41 0,1 2-25 16,7-1-31-16,4-1-44 0,0 0-118 0,0 0-212 15,0 0-37-15</inkml:trace>
  <inkml:trace contextRef="#ctx0" brushRef="#br0" timeOffset="71549.27">13056 7117 308 0,'-12'4'-5'0,"1"-1"15"16,-2 0 8-16,-4 0 9 0,3 1 2 15,0-2 0-15,1 0 1 0,4 0 5 16,-5 0-5-16,6-1 5 0,0-1 10 16,-1 2-3-16,9-2 3 0,-17 2 2 0,9 0 4 15,8-2 3-15,-13 2 4 0,5-2-1 16,-1 2 7-16,2 0-3 0,7-2-4 16,-14 2-4-16,5-2 4 0,1 2 0 0,-3-2-2 15,3 2 4-15,0-2-4 0,8 0 2 16,-13 3-2-16,13-3 3 0,-10 0 0 0,10 0-1 15,0 0 1-15,-10 0-8 0,10 0 1 16,0 0-1-16,0 0-2 0,0 0 4 16,0 0-1-16,30-1-1 0,-13-1 0 15,11-2-2-15,2 2-4 0,8-2-3 0,7-2-2 16,9 3-6-16,1-3-1 0,4 0-3 16,5 0-4-16,23-1 0 0,-4-1-4 15,-14 2-2-15,-7 0-2 0,-3 3-2 0,0-1-1 16,-13 0-2-16,1 0-1 0,-3 1 0 15,-10 1-1-15,-2-1-1 0,-2 1-3 16,-7-1 0-16,-1 3 1 0,-2-2-2 0,-2 2 3 16,-4-1-2-16,-3 1 0 0,1 0 0 15,0 0 0-15,-4 0-4 0,-8 0 3 16,0 0-3-16,10 1 3 0,-10-1-1 0,0 0-1 16,0 0 0-16,0 0 0 0,-23 12-1 15,8-9 1-15,-4 1-2 0,-4 0 2 0,-6 0-3 16,-8 2-1-16,-5 0 4 0,-2-1-3 15,-11 3 2-15,-3 0 0 0,-3-3-1 16,-21 5 1-16,11-5-1 0,-11 3 1 0,12 0-1 16,11-5-1-16,-1 5 0 0,5-4 3 15,9 0-2-15,6 0 1 0,3-1 0 16,9 0 4-16,0 0-6 0,4-1 0 16,5 0 0-16,1-1-2 0,2-1 0 0,6 3 0 15,2-3 1-15,8 0-2 0,0 0 3 0,0 0 0 16,0 0 0-16,35 1-2 0,-10-2 2 15,10-2 2-15,7 0-2 0,2-2 0 16,13 2 0-16,2-1 1 0,5-2-1 16,-1 1-2-16,1-1 2 0,21 1-2 0,-16-1 1 15,-11 0-2-15,-1 2 3 0,-10-1-1 16,-1 1 2-16,-3 2 0 0,-3-2-2 16,-9 2 2-16,-1-1-3 0,-4 0 2 0,-5 1-1 15,2 2 1-15,-6-1-2 0,-1 1 2 16,-2-2 0-16,0 2 0 0,-3-2 2 0,0 2-3 15,-3-2 2-15,0 2 2 0,-8 0-1 16,12 0-1-16,-12 0 2 0,0 0-1 16,12 0-2-16,-12 0 1 0,0 0-2 0,0 0 1 15,0 0 2-15,6 2-4 0,-6-2 2 16,0 0 0-16,0 0-3 0,0 0 4 16,0 0-1-16,0 0-2 0,0 0 2 15,0 0-1-15,0 0 1 0,0 0 0 0,-21 5 0 16,21-5-1-16,-5 2 0 0,5-2 1 15,0 0-1-15,0 0 1 0,0 0 2 0,0 0-5 16,-10 0 3-16,10 0 2 0,0 0-3 16,0 0 5-16,-8 3-4 0,8-3-5 15,0 0 3-15,0 0-2 0,0 0-1 0,0 0 1 16,0 0-1-16,0 0-2 0,0 0 1 16,0 0-4-16,0 0-1 0,0 0-2 15,-11 0 1-15,11 0-5 0,0 0-2 0,0 0-6 16,0 0-4-16,0 0-4 0,0 0-4 15,0 0-9-15,0 0-2 0,0 0-8 0,0 0-9 16,0 0-11-16,0 0-13 0,0 0-9 16,0 0-12-16,0 0-15 0,-5 3-15 15,5-3-25-15,0 0-89 0,0 0-173 0,0 0 64 16</inkml:trace>
  <inkml:trace contextRef="#ctx0" brushRef="#br0" timeOffset="72580.7">16644 6911 1030 0,'-21'-4'-96'0,"3"0"14"0,2 1 9 0,1-1 10 16,0 0 14-16,0 0 6 0,1 0 5 16,0 1 7-16,0-1 6 0,-1 0 0 15,0 0 8-15,1 2 4 0,1-2 3 0,-2 1 7 16,1-1 6-16,3 2 3 0,-4 1 6 15,-2-4 7-15,2 4 1 0,-2-2 2 16,0 1-1-16,1 1 7 0,-4-2 4 16,3 3 0-16,-2-2 1 0,2 1 2 0,3 1-4 15,0 0 3-15,2-1 1 0,2 1 1 16,1-3-1-16,9 3-1 0,-15 0 6 16,15 0-1-16,-6-2 1 0,6 2 4 0,0 0 9 15,0 0 3-15,40-1 5 0,-16-4 0 0,7 1-3 16,11 1 1-16,14-2 1 0,3 0-3 15,28-1 0-15,0-2-5 0,1 1-1 16,3 1-5-16,4-1-5 0,1 1-4 16,-3 1-4-16,0 1-2 0,-19 0-6 15,-10 2 1-15,-5-2-4 0,-10 2-3 0,-5 0 2 16,-8 1-1-16,-6-2 3 0,-1 3 6 16,-5-1 2-16,-3 1 3 0,-2-2 3 0,-6 2-3 15,-1-2-3-15,-4 2 1 0,-8 0-5 16,0 0-3-16,0 0 0 0,0 0-4 0,0 0-2 15,0 0 1-15,0 0-7 0,0 0 1 16,0 0-1-16,-35 0 1 0,35 0-4 16,-20 0-3-16,12 2-13 0,-2 0-21 15,2-2-23-15,-2 4-34 0,4-3-29 0,-2 3-14 16,-1 0-25-16,1 2-23 0,-3-2-48 16,1-1-294-16,1 3-21 0</inkml:trace>
  <inkml:trace contextRef="#ctx0" brushRef="#br0" timeOffset="74615.63">14664 6991 1246 0,'0'0'-104'0,"12"-2"14"16,-12 2 15-16,10-3 14 0,-10 3 14 15,8-1 8-15,-8 1 13 0,6-1 9 0,-6 1 8 16,0 0 7-16,9-2 8 0,-9 2 6 16,7-3 2-16,-7 3 8 0,0 0 4 0,6-1 3 15,-6 1 1-15,0 0 6 0,0 0 1 16,0 0 6-16,8-5-1 0,-8 5-4 16,0 0 7-16,0 0 3 0,5-1 3 15,-5 1 4-15,0 0 3 0,0 0-4 0,0 0 1 16,0 0 1-16,0 0 0 0,0 0 2 15,0 0-4-15,0 0 0 0,0 0 1 0,0 0-2 16,0 0-5-16,0 0-1 0,0 0-4 16,0 0-6-16,-30 1-3 0,30-1-5 15,0 0-2-15,-11 0 1 0,11 0-5 16,0 0-4-16,-8 3 3 0,8-3-5 0,0 0-1 16,0 0 5-16,0 0-5 0,0 0-2 15,0 0 1-15,0 0-2 0,0 0 1 0,0 0 1 16,0 0 1-16,0 0-1 0,26 2 0 15,-12-2 2-15,3 0-2 0,5 0-3 16,0 0 1-16,4 0 1 0,4-2-4 0,-3 2 1 16,5-3-2-16,0 3-1 0,-1-1 0 15,3 1-1-15,-2 0 1 0,-3-2-2 16,3 2-2-16,-6 0 1 0,-3 0-1 16,1 0-1-16,-4 0 0 0,0 0 1 0,-6 0 1 15,1 0-1-15,-3 0 2 0,0 0 2 16,0 0 1-16,-2 0 3 0,0 0 4 15,-10 0-2-15,14 0 3 0,-14 0-3 0,10 2-1 16,-3-2-2-16,-7 0-1 0,0 0 0 16,13 0-2-16,-13 0 1 0,0 0-3 0,8 0 1 15,-8 0-1-15,0 0-2 0,0 0 0 16,0 0 0-16,0 0-1 0,2 4-5 16,-2-4-6-16,0 0-21 0,0 0-20 0,0 0-26 15,0 0-31-15,0 0-34 0,0 0-35 16,0 0-39-16,0 0-107 0,0 0-240 15,0 0-63-15</inkml:trace>
  <inkml:trace contextRef="#ctx0" brushRef="#br0" timeOffset="76728.5">15812 6810 1360 0,'-9'3'-111'0,"3"0"20"0,0 0 23 16,-2 0 16-16,1-2 11 0,7-1 14 15,-11 5 8-15,7-4 10 0,4-1 8 0,-8 2 8 16,8-2 4-16,-9 4 7 0,9-4 5 16,-8 1 1-16,8-1 3 0,-8 2 5 0,8-2-2 15,-9 3 6-15,9-3 6 0,-11 1 1 16,11-1 0-16,-8 2 1 0,8-2 1 16,-10 0 1-16,10 0 2 0,0 0 0 15,0 0 0-15,0 0-8 0,0 0 0 0,0 0-3 16,0 0 4-16,0 0-8 0,38-3-2 15,-7 0-1-15,15 0-5 0,12-1 0 0,27-4-3 16,6-2 4-16,6 3-6 0,11 1 0 16,4 0-1-16,0 1 0 0,5 0 0 15,-3-1-1-15,2 4-3 0,-3-2-2 0,-6 2 0 16,-8 0 0-16,-4 0-2 0,-24 2-3 16,-11-2 0-16,-14 2-1 0,-3-1 0 15,-8 1-1-15,-5 0-2 0,-4 0 5 16,-4 0 0-16,0 1 2 0,-3-2 1 0,-5 2 2 15,4-1 0-15,-8 0-2 0,-2 0 0 16,1 2-3-16,-9-2 0 0,0 0-2 16,9 2-1-16,-9-2 0 0,0 0 2 0,0 0-5 15,0 0 3-15,0 0-1 0,-18 5-2 16,18-5-3-16,-10 3-21 0,4-1-24 0,6-2-27 16,-11 4-28-16,4-2-31 0,7-2-25 15,-10 2-33-15,6 1-344 0,-2-3-37 16</inkml:trace>
  <inkml:trace contextRef="#ctx0" brushRef="#br0" timeOffset="155259.69">10525 5684 821 0,'-4'4'57'15,"0"0"-24"-15,-2 0-9 0,6-4-13 0,-6 6-5 16,2-5 20-16,4-1 8 0,-4 4 8 16,4-4 6-16,-4 6 8 0,4-6 7 15,-4 2 8-15,4-2 0 0,-4 3 1 0,4-3 5 16,0 0 2-16,-5 4 1 0,5-4 4 15,0 0 0-15,0 0 1 0,-4 4 4 0,4-4 0 16,0 0 3-16,0 0-1 0,-4 2-2 16,4-2-6-16,0 0-7 0,0 0-8 15,0 0-3-15,25-6-5 0,-3 2-6 16,4-3 1-16,13-2-9 0,9-5 4 0,21-7-11 16,4-4-3-16,1-1 3 0,9-1-17 15,0-2-2-15,4 1-4 0,-1 1 2 16,1-3 0-16,-2 2 0 0,-3-2-2 0,-4 8 2 15,-5-6-3-15,-19 9 4 0,-7 5-3 16,-11 0 6-16,-4 1 4 0,-5 4 6 0,-3-1 5 16,-4 4-1-16,-2-1 1 0,-4 1-5 15,-1 0-3-15,-7 0-2 0,1 3-2 16,-5-3-5-16,-2 6-4 0,-4-6-4 0,4 6-8 16,-9-6-11-16,3 5-20 0,6 1-24 15,-15 0-26-15,9-1-36 0,-2-2-36 0,8 3-34 16,-14 0-42-16,6-3-41 0,2-2-108 15,0 2-55-15,1-1-148 0,-1-2-77 16</inkml:trace>
  <inkml:trace contextRef="#ctx0" brushRef="#br0" timeOffset="155679.06">12468 4792 1547 0,'8'-13'-12'16,"-4"0"-2"-16,1 1 2 0,-3 0 10 0,0 2-1 16,-2-2 16-16,2-1 25 0,-2 2 9 15,-2-3 16-15,2 3 9 0,0-3-1 0,-2 3 2 16,0-3 9-16,-3 5-2 0,3-3 1 16,-2 4-9-16,-2-4-5 0,0 5-5 15,-1-4-1-15,-2 5-1 0,1 0-5 0,-2 4 0 16,-3 0-7-16,-2-1 0 0,0 6-4 15,-2-1-2-15,0 3-3 0,-1 3-3 16,0 2-1-16,-1 5 0 0,0-1 2 0,-2 10-1 16,2 0 1-16,-2 5 5 0,4 7 1 15,-2 6 0-15,2 2 4 0,2 5-5 0,2 1 0 16,-3 20 4-16,3-11-11 0,4-5-3 16,1-3-4-16,-1 1 3 0,3-3-10 0,0 0 2 15,2-6-5-15,-1-3-1 0,1-2 1 16,-1-4-2-16,1-5-9 0,0-1-10 15,0-3-15-15,-1-1-21 0,2-6-30 0,-3-1-28 16,-4-2-28-16,2-3-38 0,-2-5-32 16,-1-2-19-16,-1-5-37 0,-4-6-79 0,4-5-101 15,-2-2-117-15,-4-1-49 0</inkml:trace>
  <inkml:trace contextRef="#ctx0" brushRef="#br0" timeOffset="157195.43">11701 5225 1401 0,'2'-5'-38'0,"-2"-4"11"16,2 7 2-16,1-6 2 0,-1 2 2 16,3-3 4-16,-1 2 11 0,4 0 4 15,2-5 8-15,6 0 12 0,2-1-5 0,5 2 10 16,1-2-2-16,8 1 5 0,-3-1-1 16,3 2-3-16,0-3-1 0,-5 7-5 0,1-3 0 15,-2 2-2-15,-4 0 0 0,2 0 6 16,-5 2 1-16,-2 1 13 0,0-1 10 15,-5 0 12-15,1 1 7 0,0 2 6 0,-5-1 5 16,1 3 5-16,-1-2-4 0,1 1-3 16,-9 2 1-16,8 6 3 0,-6 1 1 0,-2 4-3 15,-2 2 0-15,0 2-8 0,-2 2-2 16,-1 6-6-16,-3-2-7 0,4 1-3 16,-5 2-6-16,4-2-2 0,2 2-5 15,-1-2-4-15,2 0-4 0,0-3-3 0,2-1-8 16,2 1 0-16,2-4-11 0,0 0-3 15,4-1-8-15,3-3-6 0,0-5-4 16,2 0 1-16,1-3-1 0,1-3 4 0,-2-1-2 16,1-4 5-16,1 2 0 0,0-4 1 15,-2 1 2-15,-1-3 8 0,2 0-2 16,-4 0 8-16,-2-3 5 0,3 3 6 0,-2-2 8 16,-3 1 4-16,2-1 7 0,-4 1-2 15,3 3 8-15,-3 0 20 0,2-1-1 0,-2 2 7 16,-2-2-6-16,3 5-9 0,-3-2-8 15,3-1 2-15,-3 3-2 0,-2 3-6 16,0 0-4-16,4-4-5 0,-4 4-10 0,0 0 8 16,0 0-4-16,2 19-6 0,-2-9-7 0,0 1 1 15,1 0 1-15,-1 3-8 0,3-1 2 16,1 1-3-16,0-1-3 0,0 2-4 16,0-2-10-16,1-1-5 0,2-1-3 0,-1-1-11 15,2-2-1-15,1-3-2 0,1-3-3 16,5-4 5-16,0 2 0 0,1-5-1 0,7-6 2 15,-1 1-3-15,4-8 2 0,0-3 4 16,2-7 1-16,-2 4 3 0,1-7 2 16,1-1 4-16,-2-4 2 0,-5 1 0 0,0 0 1 15,-4 5 2-15,-3-1 3 0,-3 3 5 16,0 0 4-16,-5 5 5 0,0-1-1 16,-1 3 5-16,-1 3 5 0,-2-1 2 0,0 1 1 15,0 5 5-15,1-1-6 0,-1 4-1 16,-2 0-1-16,0 0-1 0,2 2-1 15,-4 5-1-15,2 3-3 0,0 0 1 0,0 0 0 16,-11 25 1-16,4-10 1 0,-3 7 0 16,2 3 6-16,0 6-4 0,-4 3 1 15,6 0-1-15,-2 2-2 0,2 0-1 0,1-1-2 16,1-5 1-16,4 3 1 0,0-5-5 16,2 2-2-16,3-3-9 0,0-3-2 0,4-2-15 15,1-2-11-15,4-4-6 0,2-4-5 16,3-6-5-16,1-4-2 0,-1-6-2 15,6-3 4-15,3-7 4 0,-3-7 3 0,3-8 2 16,-2-6 5-16,0-4 2 0,8-14 4 16,-9 3 2-16,-3 9 9 0,-3-1 15 0,-4 2 6 15,-3 5 10-15,-1 3 4 0,-5 5 3 16,0 3 8-16,0 2 1 0,-1 3 4 0,-2 1-4 16,1 4-4-16,-4 2-4 0,-2 7-1 15,0 1 2-15,2 4 7 0,0 0 1 0,-20 16 1 16,10 3-1-16,-3 4-7 0,0 4 1 15,2 8-2-15,-1 9 1 0,2 1-5 16,-2 4-2-16,4-2-1 0,4 2-5 0,0-6 2 16,4 0-8-16,0-3-8 0,4-2-8 15,2-4-10-15,2-3-6 0,2-6-15 16,2-6-8-16,3-5-7 0,6-3-9 0,-2-10-3 16,5-1-3-16,0-7 2 0,6-6 2 15,2-5 8-15,2-6 1 0,0-3 9 0,0 0 19 16,-4-1 5-16,-1-3 2 0,-6 5 8 15,-2-1 16-15,-1 2 10 0,-4 1 14 16,-1 2 13-16,-2 3 11 0,-5 2 6 0,1 2 7 16,-3 2 1-16,2 1-6 0,-3-1-3 15,2 3-7-15,-3 5-6 0,-2 1-1 0,0 2 2 16,-2 2-2-16,0 0-8 0,2 14-1 16,-4-7-1-16,2 5-3 0,-2-4-2 0,2 6-3 15,0-1 1-15,0 5-2 0,2-3-5 16,-2 0-6-16,4 1-7 0,-2-1-7 15,4-2-8-15,0-2-4 0,1-1-9 0,4-2-7 16,-3-6-3-16,5 1 1 0,-1-3 3 16,6-3 0-16,-4-1 7 0,4-5 2 15,-4 2 5-15,1-4 4 0,0 1 12 0,-2-1 8 16,-1-2 7-16,-2-1 6 0,2 3 13 16,-4-1 3-16,-2 1 17 0,0-1 2 15,1 5-5-15,-3 0-19 0,0-1-2 16,1 0-2-16,-1 0 0 0,-3 2-4 0,2 5-2 15,-3 1 1-15,0 0-5 0,0 0 3 16,-3 20-2-16,0-2 0 0,1 1-5 0,-5 4 2 16,1 5 1-16,-1 8 2 0,-1 2 8 15,-2 11-7-15,-3 0 1 0,4 0-5 0,-5 1 0 16,1 2 0-16,-9 12 1 0,6-11-5 16,-2-8 2-16,0-4-1 0,-2-1 1 15,-1-2-3-15,0-3 5 0,0-6-2 0,2-1 1 16,-2-6 2-16,0 0 7 0,-3-5-8 15,4-4-1-15,-4-4 2 0,2-3-11 0,4-4 0 16,-3-4-10-16,1-1-17 0,2-7-21 16,-2-4-24-16,3-1-22 0,3-2-15 0,3-4-42 15,4 1-41-15,5-1-24 0,4-3-34 16,5 0-92-16,-1-1-107 0,3 0-200 16,1 1-144-16</inkml:trace>
  <inkml:trace contextRef="#ctx0" brushRef="#br0" timeOffset="158163.18">15067 4728 1696 0,'2'-4'-35'16,"3"-2"9"-16,-3 2 14 0,2-1 12 15,0 1 23-15,-4 4 21 0,2-9 13 0,-1 5 15 16,-1 4 9-16,3-10 4 0,-3 6 2 16,0 4 2-16,2-7 4 0,-2 3-4 15,0 4 4-15,2-8-2 0,-2 8 1 0,2-6-1 16,-2 6-3-16,0 0 1 0,0-5 1 16,0 5-6-16,0 0-4 0,-4-6 1 0,4 6-12 15,0 0-4-15,0 0-8 0,-6-1-3 16,6 1 1-16,0 0-15 0,0 0 7 15,-17 7-6-15,9-3 5 0,5 1-5 0,-3 1-8 16,-2 0 6-16,-1 3-11 0,1 1 5 16,-1 0-31-16,0 1 2 0,-1 2 4 0,-2 4 0 15,-2 3 1-15,4-1 6 0,-2 1-5 16,-1 4-3-16,2 0 7 0,0 1-6 16,3 2 0-16,2-3-3 0,0 2-1 0,4 2 1 15,0-3-4-15,2-3 2 0,4 3-4 16,2-2-7-16,4-4-5 0,1-2-1 15,4 0-5-15,1-6 1 0,1-3-6 0,3-3 5 16,-2 0-1-16,4-7 3 0,3-4 11 16,-3-1-11-16,0-5 7 0,4-7 20 0,0 0-8 15,-5-6 0-15,-5 0 14 0,4-2 7 16,-9 1 1-16,3-3 4 0,-3 1 0 0,-7 1-5 16,0 1 4-16,-4-1-3 0,0 4-2 15,-4-1-5-15,0-1 1 0,-3 2-3 0,1 0-6 16,-6 4 1-16,3 0-23 0,-1 2-28 15,-2 3-24-15,2 3-32 0,-2-1-37 0,-1 3-43 16,2 5-41-16,0 2-37 0,-1-2-45 16,4 4-132-16,-4 0-35 0,4 0-177 15,8 0-142-15</inkml:trace>
  <inkml:trace contextRef="#ctx0" brushRef="#br0" timeOffset="159111.23">16070 4431 1734 0,'2'-3'-49'0,"-2"3"14"0,2-9 15 16,-2 9 18-16,5-5 12 0,-5 5 19 15,2-5 18-15,-2 5 11 0,2-5 6 16,-2 5 2-16,2-3 1 0,-2 3 2 0,5-5 3 16,-5 5 5-16,0 0-4 0,2-5-1 15,-2 5-6-15,0 0-2 0,0 0-6 0,2-5-7 16,-2 5-3-16,0 0-4 0,0 0-6 15,0 0-4-15,0 0 5 0,0 0-4 16,2 15 9-16,-4-6 5 0,0 0 0 0,0 8 6 16,-3 0-3-16,-1 8 4 0,-3 2-2 15,-1 3 0-15,-1 5 0 0,-1 2-7 16,-4-3-19-16,4 2-3 0,-3 4-1 0,-2 0-1 16,4 0-2-16,1-5 0 0,-1-2-4 15,2-2 1-15,1-1-8 0,2-3 0 16,-2-4-1-16,4-1 1 0,0-4 0 0,2 0-1 15,-2-4-1-15,2-1-4 0,-1-1 2 16,3-1 0-16,-2-2 1 0,2 0-3 0,0-4 3 16,2 1-1-16,0-6-10 0,-3 4 8 15,3-4-1-15,0 0-1 0,0 0-1 0,0 0 1 16,0 0 1-16,7-19-1 0,-5 13-1 16,0-2-1-16,2 1-3 0,-1-1-2 0,1-2-5 15,2-1-4-15,-2-1-4 0,2-1 4 16,0 0 4-16,2 0-6 0,2 0 3 15,-2-1-4-15,-2 0 4 0,5 1 1 0,0 2-2 16,-1-1 5-16,1 3 5 0,1-3-8 16,2 3 6-16,-4-1-1 0,2 5 3 15,2-3-1-15,-5 2-2 0,3 2 0 0,0 3-1 16,1 2 5-16,0 1 0 0,-1 4-1 16,-1 2 6-16,4-1-2 0,-3 1-1 0,-1 5-3 15,-3-3 4-15,3 3-2 0,-2 1 2 16,-1-4-1-16,-2 8 0 0,-2-5 1 0,-2 0-2 15,0-2 6-15,-2 2-4 0,-2-1 6 16,-2-4-3-16,0 4 0 0,-4-4-2 0,0-1 1 16,-5 1-2-16,0-2-10 0,-2-1-3 15,1-3-10-15,-2 0-7 0,4 0-16 16,1-2-16-16,0-2-23 0,1 2-18 0,-1-2-22 16,2 0-11-16,9 2-11 0,-16 0-1 15,9-4-10-15,0 3-5 0,2-3-11 0,3-2-35 16,-2 2-390-16,4 0-98 0</inkml:trace>
  <inkml:trace contextRef="#ctx0" brushRef="#br0" timeOffset="159675.47">16392 5041 1611 0,'2'3'-19'15,"1"1"10"-15,-3-4-5 0,2 8 12 0,2-7 23 16,-2 1 14-16,-2-2 19 0,4 4 17 16,-2-2 0-16,-2-2-3 0,4 4 0 0,-4-4 3 15,6 0 2-15,-6 0-8 0,16-4 0 16,-6-2-2-16,3 3-6 0,-1-3-7 0,6 0 2 15,-4-3 2-15,8-1 1 0,-6-4-5 16,3 0 1-16,-5-2-5 0,4-1-8 0,4-2 1 16,-6 0-3-16,3-4-6 0,-4 4-1 15,-2 0 1-15,1 0-8 0,-5 1 1 0,-1 0-4 16,-1 3-2-16,-1-1-1 0,0 1 0 16,-2 2-6-16,-1 1-1 0,1 1-1 15,-1 1 2-15,-1 1-4 0,0 1-4 0,-2 0 2 16,-2 1-1-16,-3 3-4 0,1 2-2 15,4 2 5-15,-11 0-1 0,5 4-1 16,0 0-1-16,-3 4 2 0,0 1 1 0,5-1-1 16,-3 1 3-16,2 3-2 0,1-4-2 15,1 9 5-15,-1-4 0 0,2 0 2 0,2 3 1 16,0-1 13-16,6 0-5 0,-3 2-5 16,1 0-1-16,4 4 2 0,-2 0 4 0,1 2-6 15,-3 0 8-15,1-6-13 0,-1-1 1 16,-2 2 1-16,2-2 1 0,-2 0-1 15,-4 0-6-15,-2-1-10 0,-2-4-13 0,-3 1-17 16,-4 0-22-16,-4-3-31 0,0-3-34 16,2 0-42-16,1-5-37 0,-2-1-74 0,0-4-137 15,0-2-209-15,4 1-124 0</inkml:trace>
  <inkml:trace contextRef="#ctx0" brushRef="#br0" timeOffset="160424">16777 4863 1813 0,'11'-2'44'0,"-2"-2"-2"0,-1 3-8 0,2-3 1 15,6 2 2-15,-5 0 13 0,2-2 11 16,2 1 0-16,2-2-2 0,0 1-3 0,1 3-4 16,0-2-8-16,1-3-4 0,0 1-6 15,-2 2-5-15,1-1-2 0,-4-2-3 0,3 3 0 16,-2-3-5-16,-3 2 4 0,3-1-4 15,-2 0 0-15,-3-3-2 0,-1 2 2 16,-1-1 7-16,0 0-7 0,-2-1-1 16,-2 1 3-16,-2-3-3 0,0 2-2 0,0 1 0 15,0-1 1-15,-2 1-1 0,2 1-3 16,-2-2-2-16,2 2 3 0,-4 1-4 0,0 1-3 16,2 0 0-16,-2-2-3 0,2 6 4 15,-6-2-2-15,6 2-2 0,-12 2-3 0,4 0 0 16,0 6 5-16,1-2-3 0,-3 1 1 15,1 4 2-15,-3 1 0 0,1 5 5 0,-1 0-9 16,1 3 3-16,2-3-1 0,-1 2 2 16,2 0-3-16,4-2-1 0,-3 2 7 0,4-2-2 15,3 0-8-15,0 2 4 0,5-2-3 16,0-2-5-16,-1-2-9 0,4-2-1 16,4-4-6-16,-1 3-2 0,2-8 1 0,2-1 3 15,-1-1 1-15,4 0 0 0,-2-6 3 16,0 0 0-16,-2-2 5 0,3-3 0 0,0-2 3 15,-2-2 7-15,-3 0 13 0,-2 2-1 16,-2-4 6-16,-2 1 8 0,-2 3 5 0,-2-4 1 16,0 4 2-16,-2 0-1 0,0 1-2 15,0 2-3-15,2-1-7 0,0 2 0 0,-2 2-7 16,2 0-4-16,0 1-8 0,0 0-3 16,1 3-1-16,3 1 0 0,-2 0-3 15,3 0-1-15,1 0-6 0,3 2 1 0,-1-2 5 16,6 2-7-16,-4 0 2 0,2-2 4 15,4 0 2-15,-1 2 5 0,-1 0-4 16,0 0 7-16,0 0 3 0,2 2 4 0,-6-2 7 16,5 4 1-16,-5-2-3 0,6 2 4 15,-4 0 4-15,-2 0-1 0,2 0-2 0,-4 5 9 16,-1 0-4-16,-1 3 4 0,-1 1-7 16,-5 0 4-16,-2-1 2 0,-2 3-2 0,-5 4-4 15,-1 2 7-15,-1 0-12 0,-1 0 3 16,0 2-2-16,-4 0-7 0,2-3-7 15,-1 8-19-15,2-9-23 0,1-1-21 0,1 0-26 16,3-5-26-16,2 4-25 0,2-7-22 16,4 1-9-16,2-4-13 0,4-3-23 15,-1-4-29-15,1 0-71 0,1-4-314 0,6-1-114 16</inkml:trace>
  <inkml:trace contextRef="#ctx0" brushRef="#br0" timeOffset="160773.18">17758 4878 1628 0,'6'-9'-50'0,"1"-1"12"15,-2 5 17-15,-1-3 23 0,1 3 21 16,-3-4 21-16,2 5 8 0,-2-2 19 16,2 1 3-16,-2 2 2 0,1-1-6 0,-3 4 9 15,0 0 8-15,0 0 6 0,0 0 1 16,13 12-4-16,-11-5-3 0,0 0-1 0,0 5-4 16,-2 1-2-16,2 3-1 0,-2 0 3 15,0 4-3-15,2-1-7 0,0 0-9 16,-2-3 1-16,2 3-7 0,-2 1-8 0,2-1-5 15,0-2-5-15,0-2-6 0,0 3-3 16,2-9-1-16,2 5-9 0,-4-3-5 16,4-3-3-16,2-2-1 0,2-5-1 0,1-2 4 15,0-2-1-15,4-3-5 0,-3-3 1 16,6-4 1-16,-2-4 3 0,3-6-6 0,2-4-2 16,-2 0 7-16,3 1-11 0,-6-1 10 15,-2 6 1-15,0 0-10 0,-1 4 4 0,-3 0-8 16,1 4-10-16,-4 1-16 0,-3 3-18 15,-2 2-31-15,-2-1-43 0,0 4-48 0,0 2-48 16,0 2-65-16,0 0-153 0,0 0-15 16,0 0-159-16,0 0-107 0</inkml:trace>
  <inkml:trace contextRef="#ctx0" brushRef="#br0" timeOffset="161792.26">18441 5216 1737 0,'4'-7'5'0,"0"1"12"0,0-5 8 0,-2 4 20 16,3 0 18-16,0-4 20 0,-1-2 11 16,-2 0 11-16,0-2 0 0,-2 2 6 0,2 2-12 15,0-3-4-15,-2-1-8 0,2 1-5 16,-2 1-2-16,-2 2-8 0,2-1 3 0,-2 0-9 15,0 2-4-15,0 0-6 0,-4 0-6 16,-2 2 0-16,0 5-6 0,0-1-8 16,-7 2-7-16,2 2 6 0,-4 2-4 0,-1 2-4 15,-4 2-3-15,1 4-7 0,0 7 3 16,-4 2-9-16,5-5-2 0,0 9 1 0,2-2 2 16,2-2-7-16,3 2-3 0,2-2-10 15,3 1-5-15,3-1-6 0,3-5-16 16,2 0 1-16,4 0 3 0,3-5-3 0,3 0 4 15,1-3-2-15,0-2 2 0,3-4 7 16,4-1 2-16,-2-4 5 0,8-2 6 0,-3-3 11 16,2 1 7-16,-2-6 9 0,3-2 14 15,-5-1 5-15,-1 3 6 0,-1-4 11 0,-2 0-6 16,-2 4 18-16,-2 1 5 0,-1 3-7 16,-1-3 4-16,-1 5-8 0,-2 0-4 0,1 2 1 15,-3-2-15-15,-2 4 2 0,1 1-9 16,-3 4 1-16,0 0-10 0,0 0-6 0,0 0 16 15,-5 20-5-15,3-10-10 0,0 5-6 16,-2 2-13-16,4 1-5 0,0-1-13 16,2 2-16-16,2-3-11 0,0 2-6 0,3 0-5 15,3 1-6-15,2-6-2 0,4-1 1 16,0-2-6-16,8-1 1 0,1-4 6 0,5-5 2 16,0 0 7-16,-1-4 7 0,5-6 5 15,-2 0 4-15,6-12 4 0,-5-3 12 16,4-5-3-16,5-12 8 0,-2-6 8 0,-2 1 9 15,-8 3 4-15,-9 6 20 0,1 2 9 0,-7 3 16 16,-1 2-1-16,-2 3 3 0,-5 5 17 16,2 1-9-16,-3 4-10 0,0 3-3 15,0 0-4-15,-2 3-6 0,-2 3-1 0,-2 5-5 16,-4 2 0-16,4 2-10 0,-12 9 3 16,2 3-1-16,-1 5 0 0,0 2-5 0,-2 4-6 15,-1 8 6-15,3 2-2 0,-2 0-4 16,3-1 4-16,-2 3-8 0,-2-2-5 15,4 1-7-15,1-1 3 0,-1-5-15 0,4-4-4 16,-1-2-6-16,0-4-6 0,3 0-7 16,0-3-3-16,0-2 4 0,1-3-4 0,2-1 4 15,1-3 3-15,1-5 2 0,-1-1 7 16,0 0-3-16,13-13 3 0,-4 0 7 0,0-5 3 16,3 0 4-16,1-1 9 0,2 0 4 0,-2 0 4 15,1 0 7-15,-1 1 3 0,0 2 0 16,-4 2-2-16,3 3 5 0,-2 0-4 15,-1 0-1-15,2 4-9 0,-1 1 7 0,-2 2-3 16,6 4-1-16,-4 0-2 0,2 4-2 16,1 0-5-16,2 5 9 0,-2 3 2 0,-3 0-6 15,1 2 7-15,0 4-7 0,-3-5-3 16,-2 2 11-16,-2 1-6 0,-4-3-1 16,-2 3-5-16,-2-4 3 0,-4 2 2 0,-6-4-3 15,-2-1 3-15,-1-2-5 0,-6-1-10 16,2 0-6-16,-1-2-22 0,2-2-2 15,-2-2-24-15,3-2-23 0,0-1-25 0,2 0-27 16,1-1-40-16,4-2-26 0,4-1-16 16,2-1-26-16,4-3-89 0,2-4-104 0,6 0-158 15,2-5-98-15</inkml:trace>
  <inkml:trace contextRef="#ctx0" brushRef="#br0" timeOffset="162107.67">19609 4682 1663 0,'11'-7'13'16,"2"-1"14"-16,-5 2 22 0,0 1 17 0,1-1 26 16,-6 0 15-16,1 3 7 0,0-2 14 15,0 1 13-15,0 1-2 0,-4 3-13 0,4-4 0 16,-4 4 6-16,0 0 2 0,0 0-18 16,-2 16 17-16,-2-5-1 0,0 2-5 0,-4 2-11 15,0 6 1-15,0 0-8 0,0 4 6 16,-5 4-7-16,3-1-12 0,-2 6-8 0,0 1-6 15,0 6-2-15,-1 4-14 16,-2-3-9-16,1 1-2 0,-1 1-7 0,4-2-5 16,0-8-5-16,-1 3-8 0,1-4-8 0,0-2-10 15,1-3-16-15,0-3-10 0,1-4-23 16,2 0-20-16,3-3-19 0,-2-1-18 0,2-6-31 16,2-3-41-16,-5 0-52 0,7-5-54 15,0-3-55-15,0 0-138 0,0 0-51 16,7-21 67-16,-3 8-241 0,4-6-183 0</inkml:trace>
  <inkml:trace contextRef="#ctx0" brushRef="#br0" timeOffset="162527.44">19763 5117 1925 0,'7'0'36'0,"1"-4"0"0,-1 2-3 16,0 0 9-16,-7 2 4 0,12-2 8 0,-6 2 6 15,3 0 4-15,1 0 3 0,1 0-7 16,2 0-7-16,-1 0-2 0,4-2-6 16,-1 0-2-16,1 1-6 0,1-3-3 0,0-1 0 15,-5 0-5-15,4-1 2 0,-4-1 6 16,0-3 6-16,0-1-1 0,-2-2-7 0,-4 0-1 16,1-4 4-16,-1 4-1 0,-4-1 1 15,2-3-2-15,-2 3-2 0,-2 0-3 0,2 1 1 16,-4 1-3-16,2 1 2 0,0 1-4 15,-2 1 0-15,0 2-2 0,-4-3-4 0,2 4-3 16,-5 2-1-16,1 4 5 0,-5 2-3 16,0 2 2-16,-1 4 5 0,-4 3 1 0,4 3 1 15,-3 3-5-15,0 2 5 0,0 5-2 16,1 1-2-16,0 3-1 0,4-6-2 0,3 3-6 16,3-1 3-16,1 3-13 0,3-4-19 15,2-2-15-15,2-2-10 0,3-3-15 16,-1 2-16-16,5-5-23 0,1-1-30 15,0 0-42-15,4-5-28 0,-2 1-31 0,-4-5-56 16,3-1-120-16,-2 0-8 0,-3 0-152 16,-2 0-62-16</inkml:trace>
  <inkml:trace contextRef="#ctx0" brushRef="#br0" timeOffset="162856.34">19362 5575 1544 0,'-15'9'64'0,"2"-4"1"0,3 1 1 16,1-1 14-16,-1-1 16 0,3 1 19 15,3-4 13-15,-3 3 6 0,5-1 7 0,2-3-2 16,7 11 1-16,4-8-1 0,12 5-36 16,7-3-4-16,7 1-3 0,10 0 2 0,9-1-4 15,2 1 3-15,4 0 5 0,-1-1-5 16,-1 1-6-16,3-2-2 0,-4-2-4 0,-8 0-1 15,-5 0-1-15,-1-2 1 0,-7 2-3 16,-4-2-1-16,-4-2 0 0,-7 2-4 16,0-2-8-16,-2 2-7 0,-3-4-9 0,-8 2-15 15,0-2-21-15,-4 0-31 0,-3 1-41 16,-6-1-41-16,3 4-38 0,-14-8-53 0,2 2-60 16,-4 3-44-16,-2-1-56 0,-6-2-140 15,-1 1 2-15,-1 1 52 0,-2-2-218 16,1 2-149-16</inkml:trace>
  <inkml:trace contextRef="#ctx0" brushRef="#br0" timeOffset="165427.29">9231 8474 1677 0,'-21'-8'-70'0,"7"2"18"0,-2 0 12 16,4 1 10-16,-1 0 12 0,5 2 11 16,-1-1 15-16,1-1 14 0,1 2 8 15,1 2 8-15,0-3 11 0,0 0-1 0,-1 0 2 16,7 4 1-16,-12-6-1 0,9 4 0 16,3 2-2-16,-8-4 2 0,8 4-3 0,-6-3-1 15,1 1-3-15,5 2-5 0,0 0-2 16,0 0-4-16,-7-4 2 0,7 4-1 15,0 0-1-15,0 0 1 0,24 8 1 0,-12-4-1 16,6-1 0-16,-2 3-3 0,10 2-2 16,-1-1-3-16,5 0-1 0,4 5-1 15,1 0-2-15,13 1-4 0,-4 3-1 16,9-1 0-16,18 4-2 0,8 3 1 0,8-1-2 16,8 0 1-16,11-2-2 0,8 2-1 15,9 0-1-15,6-2 0 0,5 5-2 0,5-5 5 16,5 3 22-16,0 1 0 0,-2 0-2 15,0-2-1-15,-7 2-7 0,-6-4-1 16,-8 1-2-16,-9 2-3 0,-10-3-2 0,-9-4-2 16,-8 0 0-16,-20-3-3 0,-12-3 0 15,-12-1-2-15,-2-3-1 0,-7-1 10 0,-4 0 10 16,-5 0 10-16,-1-1 8 0,-7 2 20 16,3-4-4-16,-5 2 2 0,0 0-10 0,-7-3 4 15,2 2-7-15,-8-2-12 0,8 2 1 16,-8-2-7-16,0 0-2 0,0 0-13 15,0 0-17-15,0 0-18 0,0 0-24 0,0 0-24 16,0 0-35-16,0 0-32 0,0 0-38 16,0 0-38-16,0 0-38 0,0 0-78 15,-10-11-119-15,6 6-235 0,0 2-172 0</inkml:trace>
  <inkml:trace contextRef="#ctx0" brushRef="#br0" timeOffset="168172.11">13308 8299 1831 0,'2'-5'-21'0,"-2"5"15"15,7-6 12-15,-3 3 9 0,-2-1 14 0,-2 4 11 16,6-5 18-16,-6 5 12 0,0 0 10 16,4-2 11-16,-4 2 0 0,0 0 6 15,0 0 0-15,2 20 2 0,-2-5-5 0,-2 4-1 16,0 4-1-16,-2 4-11 0,0-1-7 16,0 1 0-16,-1-1-10 0,-1 4-3 0,2-4-6 15,0 3-2-15,-1-1-10 0,1-1-3 16,0-2-2-16,1-1-6 0,-1-4 0 15,2-1-9-15,0-3 0 0,0 1-4 16,0-3-3-16,0-2 2 0,0-1-8 0,2-3 0 16,-2-3-2-16,2-5-4 0,0 0 1 15,0 0 1-15,0 0-3 0,4-32-5 0,-2 11-3 16,2-6 0-16,0-7-2 0,3-4-4 16,-1-4 3-16,5-7-6 0,-1-2 1 0,5-19-3 15,0 13-2-15,3-11-1 0,2 3-4 16,3 2 4-16,-4 13 3 0,1 6-4 15,0 6 1-15,2 1 4 0,-5 6 4 0,1 5-4 16,2 0 1-16,-2 2-5 0,6 3 5 16,-3 5-2-16,3 6-4 0,-4 0 2 0,2 2 2 15,-3 6-2-15,2 4 0 0,-2 2 2 16,1 6-1-16,-7 1 0 0,2 7 2 16,-4 3 2-16,-6 1 2 0,-3 3 0 0,-4 1 0 15,-6 7 2-15,-8-5-1 0,0 2 2 16,-10 4-5-16,1-5 3 0,-7 2-5 15,2-2-7-15,-1-2-15 0,-1-4-22 0,2-2-26 16,3-2-25-16,2 4-30 0,-1-9-17 16,9 2-22-16,0-5-23 0,2-1-73 0,2-3-336 15,1 3-111-15</inkml:trace>
  <inkml:trace contextRef="#ctx0" brushRef="#br0" timeOffset="169270.09">13874 8614 1613 0,'8'0'-14'16,"0"-2"7"-16,0 0-7 0,-1 0 4 0,-1-2 2 16,1 3 4-16,1-5 0 0,-1 2 8 15,-3-1 24-15,2-3 12 0,0 2 3 0,-2-3 8 16,0 1 0-16,-1 0 10 0,2-1 9 15,-3 1 6-15,-2 1 6 0,0-3 9 16,0 1 3-16,0 0-1 0,-5 0-1 0,3 2 4 16,-5 1 5-16,1 0-4 0,0 0-5 15,-5 0 0-15,2 5-4 0,-3 1-10 0,-6 0-5 16,5 4-6-16,-7-1-4 0,1 6-7 16,-4 0-6-16,0 4-5 0,3 0-7 15,0 2-3-15,-2 3-2 0,5-1-7 16,1 0-3-16,2 0-7 0,2-1 0 0,2-1-17 15,2 0-9-15,5-1-17 0,3-2-16 16,2 1-6-16,3-2-8 0,3-5-4 0,8 0 0 16,0-1-1-16,3-5 7 0,-1-3 1 15,4-2 7-15,6 0 5 0,-3-4 4 0,-2-2 5 16,0 0 10-16,-1 0 6 0,-2-3 11 16,0 1 9-16,-3-1 4 0,-3 3 10 15,-1 0 6-15,-2-1 7 0,-3 3 8 0,2-1 8 16,-3 1-1-16,-3-1 5 0,3 5-19 15,-3-4-3-15,-2 5 0 0,2-1 0 16,0 2-4-16,-4 3 1 0,0 0-8 0,0 0 0 16,0 0-1-16,-4 16-1 0,0-6 2 15,2 1-7-15,-2 3 6 0,2 1-9 0,2-2-6 16,0 2 3-16,2 1-2 0,-2-3-9 16,2-2-3-16,0 2-11 0,2-1-3 0,2-2-8 15,1-1 4-15,1-1-4 0,0-3 1 16,2 1 3-16,2-3 0 0,0-3 5 15,4-3-2-15,0-3 0 0,1-2 3 0,0-4 0 16,2-3 0-16,-1-2 6 0,-4-3 1 16,1 1 4-16,0 0 6 0,-5 0 0 0,3 0 5 15,-7 4 6-15,0-2 4 0,1 3 10 16,-4 1-3-16,-1 1 1 0,0 2 1 16,0 0-4-16,0-1-2 0,0 4-2 0,-2 1-6 15,0 3 3-15,2 0 1 0,-2 3-6 16,0 0 2-16,0 0 2 0,6 9-4 0,-5-3 0 15,6-2 5-15,-2 5 1 0,1-1-1 16,-1 0-2-16,3 1-4 0,0 3 4 0,-1-3-3 16,-1 3 6-16,0-2-4 0,3 2 0 15,-7-1 0-15,3 3 3 0,-1-1 5 16,-2 2-3-16,-2 0-1 0,2 1 2 0,-4-2-5 16,2 4 1-16,-2-3-7 0,2 2 3 15,-2 1-6-15,2 0-5 0,0-2-11 16,0-1-11-16,4 0-11 0,-2-3-16 0,2 1-17 15,6-1-7-15,2-5-10 0,4-1-12 16,3-4-9-16,3 0 1 0,0-4-13 0,6-4 17 16,2 0 6-16,3-9 5 0,1-2 20 15,2-4 3-15,1-8 29 0,7-12 7 0,-2-8 27 16,-1 2 19-16,-6-4 23 0,-3-2 10 16,-8 3 20-16,-4 6 7 0,-2-2 10 15,-1 3 6-15,-5-1 3 0,-4 6 16 0,4 1-5 16,-4 1 2-16,-4 8 3 0,0 0 19 15,2 4 4-15,-2 2-13 0,1 3-15 0,-3 2 7 16,0 1-24-16,0 4 1 0,1 5-7 16,-3 3-7-16,0 4 11 0,0 0-20 0,2 25 3 15,-4-6-12-15,-3 9-1 0,-2 9-5 16,3 1-5-16,-4 7 0 0,0 5-10 16,0-1-1-16,0 3-14 0,0-4-19 0,0 1-16 15,2-1-21-15,-3-1-28 0,3-7-20 16,2 1-25-16,-3-4-23 0,3-6-25 15,2-5-33-15,-3-1-23 0,1-1-18 0,0-8-47 16,2-2-74-16,0-5-69 0,2-1-204 16,0-4-128-16</inkml:trace>
  <inkml:trace contextRef="#ctx0" brushRef="#br0" timeOffset="169619.7">14860 8438 1772 0,'-10'-9'43'0,"5"2"11"15,0-1 0-15,-3 2-5 0,4 1-2 16,0 1 7-16,1 0-3 0,-1 0 2 0,4 1 3 16,0 3-1-16,0 0-5 0,0 0-5 15,15-2-4-15,-4 4-2 0,1-1-4 16,7 1-4-16,5-2 1 0,-1 2-6 0,0 0 2 16,4 2-3-16,-3-2-6 0,2 0 3 15,-3-1 3-15,5 2 5 0,-6-3 7 0,0 1 7 16,-1 1 7-16,-2 2 6 0,-2-2 1 15,-3 2 22-15,2 0 4 0,-8 3 8 0,1 3-3 16,-1 0-19-16,-6 2-7 0,0 4 5 16,-2 2-5-16,-2 0-10 0,-2 5-3 15,-2 2-3-15,3-2-5 0,-3 1-13 0,-2 3-12 16,2-2-19-16,-2-2-23 0,2-1-29 16,2-3-35-16,0-3-45 0,0-1-42 0,2 0-42 15,0-4-19-15,0-5-48 0,-3-4-85 16,5 0-44-16,0-2-207 0,0 0-120 0</inkml:trace>
  <inkml:trace contextRef="#ctx0" brushRef="#br0" timeOffset="169762.22">15332 8287 1755 0,'4'-11'42'0,"-2"4"11"16,-4 0-14-16,4 1-5 0,-6 0-6 15,4 0-6-15,0 6 1 0,-2-8-10 0,0 4-13 16,2 4-25-16,-5-4-33 0,5 4-41 15,0 0-63-15,0 0-143 0,0 0-158 0,0 0 30 16</inkml:trace>
  <inkml:trace contextRef="#ctx0" brushRef="#br0" timeOffset="170457.77">15569 8456 1506 0,'0'0'129'0,"0"0"-8"0,0 0-13 15,8-7-3-15,-8 7 3 0,-2-8 4 0,2 2 8 16,0 6 9-16,-4-7 4 0,2 1-1 16,2 6-4-16,-7-10-4 0,3 5-24 0,0 1-12 15,-3 0-6-15,1 0-8 0,-5 4-9 16,11 0-1-16,-22 6-7 0,4 0-8 16,-1 3-8-16,0 3-6 0,0 3-7 0,0-2-4 15,0 3-15-15,4 0-1 0,-2 2-16 16,2-2-10-16,5 0-1 0,2-1-6 15,-1-1-11-15,4-1-8 0,3-4-10 0,2-1-2 16,2-1-3-16,3-1 1 0,1-6 2 16,1 2 7-16,3-4-1 0,3-1 9 0,-1-3 2 15,4-2 9-15,0-3 2 0,2-1 12 16,-2-1 7-16,3-4 6 0,-4 3 14 0,0-2 8 16,1 3 6-16,0-2 8 0,-6 2 10 15,1 1 4-15,-1 4 11 0,-1-3-2 0,0 2 2 16,-5 2 2-16,2-1-1 0,0 2-2 15,-2 2-6-15,-4 4 4 0,0 0 5 0,0 0 1 16,0 0-7-16,-8 18 1 0,2-8-7 16,0 5-1-16,1 0-10 0,-1-1 6 15,2 4-6-15,-3 3-6 0,3 2 0 0,2-4-12 16,0-2-24-16,2 4-16 0,2-4-8 16,2 0-17-16,5-2-12 0,-1-2-7 0,5 1-7 15,3-6-3-15,6 1-6 0,-1-6-3 16,2-3 6-16,7-4 0 0,-1-2 4 15,7-6 8-15,5-7 4 0,1-6 7 0,9-12 6 16,2-9 8-16,-3-8 2 0,-3-5 7 0,0-6 4 16,-5 0 11-16,-6 1 12 0,0-1 20 15,-8 6 9-15,-5 11 11 0,-10 7 0 0,-3 7 12 16,-1 7 1-16,-5-2 4 0,-1 4 0 16,2 4 8-16,-5 3-2 0,2 0-11 0,-2 4 5 15,-4 6-4-15,0 4-5 0,-2 4 13 16,-1 7 2-16,-5 5 6 0,-6 13-1 15,-2 1-3-15,-4 14-2 0,-6 19 0 0,-1-1-9 16,-1 6 6-16,2 1-8 0,3-2-8 16,-2-2-2-16,10-8-12 0,3-9-12 15,4 2-38-15,1 0-37 0,5-11-51 0,4 4-63 16,6-3-79-16,2-8-82 0,7 3-169 16,3-2 37-16,6-2 56 0,10-3-240 0,4 2-148 15</inkml:trace>
  <inkml:trace contextRef="#ctx0" brushRef="#br0" timeOffset="171274.22">17223 8633 1102 0,'20'-4'103'0,"-8"-1"-15"0,-1-1-26 0,-2 2-2 16,-1 0 6-16,-1-2 5 0,-1 3 7 16,0-3 10-16,-2 0 11 0,2 0 13 0,-1 1 8 15,2-1 0-15,-5-1 5 0,4 1 4 16,-4-2-4-16,2 3-6 0,-2-1-6 16,0 0-4-16,0-2-6 0,-2 3-10 0,0-1-5 15,0 1-5-15,-2-1 0 0,0 1-5 16,-2 0 4-16,0-1 3 0,-2 3-2 0,-1-1-4 15,0-1-1-15,-1 4-5 0,-4 1-6 0,1 1-6 16,-4 4-3-16,0 1 7 0,-3 4-18 16,-3 5-6-16,3 1-7 0,-1 5-1 15,-2 2-6-15,4 2 1 0,2 2-5 0,1-1-12 16,3-1-9-16,2 0-10 0,3 0-9 16,6-1-3-16,-3-1-12 0,3-2-6 15,5 2-8-15,3-4 10 0,1-4-6 0,2-2 2 16,3-1 0-16,2-5 4 0,2-2 7 0,1-4 3 15,3-2 4-15,0-7 5 0,4-3 4 16,4-6 1-16,-3-3 6 0,-1-3 2 0,-1-7 3 16,-4 3 11-16,-2 1 6 0,-3 0-2 15,-2-2 11-15,-6 6-9 0,-2-3 3 0,-3 4 11 16,-1 1-17-16,-4 2 12 0,-3-1-17 16,-1 1 2-16,0 3-3 0,-2 2 2 15,-1 0-17-15,-2 1-14 0,1 3-13 0,-3 0-20 16,3 3-18-16,-3 5-19 0,0 1-32 15,3 0-34-15,-1 1-28 0,2 4-22 0,3-1-26 16,0-1-56-16,4 2-131 0,2-1-8 16,2 0-175-16,4-1-104 0</inkml:trace>
  <inkml:trace contextRef="#ctx0" brushRef="#br0" timeOffset="171807.46">18100 8279 1813 0,'8'-10'60'0,"-1"1"15"0,-3-1-5 16,-1 3 4-16,-1-1 10 0,0 2 7 15,0-1 8-15,-2 1 13 0,2 1 2 0,0 1 0 16,-2 4-2-16,0 0 5 0,0 0-6 16,0 0 6-16,-10 15-6 0,1 4-1 15,-2 6-7-15,-4 3-1 0,1 6-10 0,-6 6-6 16,2 2-10-16,0 2-7 0,-3 1-4 15,3-1-20-15,-2 1-1 0,2-2-6 0,0 0-2 16,-1-2-4-16,2-3-2 0,0 0-10 16,5-7 4-16,-4-3-2 0,6-4-7 0,0-2-3 15,-1-3-4-15,3-2-4 0,1-2-16 16,-1-1-5-16,4-3-2 0,-1-1-14 16,1-3-5-16,0-3 3 0,2-2-9 0,2-2 2 15,0 0 3-15,0 0 1 0,8-21 6 16,-1 12 0-16,1-3 5 0,-2 1-2 0,5-3 8 15,0 1-1-15,-1-2 4 0,2 0 0 0,2 1 3 16,-4 0 2-16,3 3 2 0,0 2 3 16,-3 0 0-16,3-1 1 0,-3 2 0 15,4 2 2-15,-6 1-2 0,4-1 5 0,-3 4 2 16,2 0-2-16,-1 4 2 0,-2 2 3 16,1 2-4-16,-1 1 0 0,-2 3 5 0,-1 3 0 15,-3 2-2-15,-2-1 1 0,0 2-4 16,-4 1 1-16,-3-3 2 0,1 3-1 0,-7-1-8 15,-1-1-10-15,-4 0-5 0,0-3-12 16,-4-1-14-16,-1-1-16 0,0-3-22 0,0-1-26 16,-1-2-35-16,6-2-29 0,-4-2-34 15,2-6-62-15,4 3-120 0,1-3-26 16,5-2-166-16,2 1-85 0</inkml:trace>
  <inkml:trace contextRef="#ctx0" brushRef="#br0" timeOffset="172270.21">17954 9079 1695 0,'10'2'52'0,"-1"-1"-2"0,0 2-6 0,1-3-4 16,3-3-3-16,-1 2 0 0,2-4-4 16,2 0 7-16,-1-3 8 0,2-1 2 0,0-2 5 15,2-1-3-15,2-3-5 0,-1 0-3 0,0-6-3 16,1 0-5-16,1-2 0 0,-2-1 1 15,2-3-1-15,-5-1 4 0,2 2-3 0,-2 2 4 16,-1-1-1-16,-2 4-1 0,-4 0 3 16,2 2-7-16,-5 2 0 0,2 1-4 15,-3 3-2-15,0 1-4 0,-1 0-1 0,-1 5-5 16,0 0-3-16,0-1 0 0,-2 4 0 16,-2 1-4-16,0 3 1 0,0 0-3 15,0 0 5-15,-8 21 1 0,2-10 4 0,1 3 2 16,-1 3 7-16,0-1 9 0,2 4 3 15,-3 1 2-15,2 4 3 0,1-3-4 0,2 3 8 16,0-1-3-16,0 0-4 0,2-1-3 16,-2-1 4-16,2-1-7 0,0 0 1 0,2 0-2 15,-2-2-8-15,2 0 3 0,-2-1-4 0,0-3 1 16,0-2-12-16,0 1-1 0,-2-3 8 16,0 1-11-16,-2-3-5 0,-2 1-10 15,-3-1-9-15,-2-2-15 0,1-1-20 0,-3-1-11 16,3-5-24-16,-3 0-29 0,0-3-43 15,3 0-41-15,2-3-32 0,-2 0-41 16,4-3-103-16,4-1-55 0,2-2-215 0,4 3-137 16</inkml:trace>
  <inkml:trace contextRef="#ctx0" brushRef="#br0" timeOffset="172971.25">18498 8980 1856 0,'15'0'67'0,"-4"-2"0"16,-1 0-4-16,0 0-6 0,4 0-5 0,-2-2-3 15,1-1-1-15,0-1 4 0,1 0 4 16,-1-1-1-16,-1-3 3 0,4 1-5 0,-4-1-5 16,3-1-2-16,-2 0-5 0,-1-1 1 15,-1 0-3-15,-1 0 4 0,-1-1-2 16,0 0 6-16,-1 2-4 0,-4-2 2 0,0 1-1 16,0 3 3-16,-2-1-4 0,0 1 4 15,1 1 1-15,-3-2 1 0,2 3 0 0,-2 1-6 16,-2 1 1-16,2 0-7 0,-5 4-3 15,5 1 5-15,-10 1-4 0,10-1 0 0,-12 12-2 16,3-1-4-16,-2 3 1 0,1 3-7 0,-2 0 4 16,3 4-8-16,-2-1 8 0,2 2-6 15,3 0-8-15,0 0 6 0,2-1-11 16,2-2 4-16,0 0-11 0,2-2-6 16,2 0-5-16,2-1-7 0,0-3-6 0,4-2 2 15,1-1-7-15,6-3 3 0,0-1 1 16,1-6 1-16,6 0-1 0,-2-4 4 0,6-3-1 15,2-4 2-15,3-1 3 0,-1-6 2 16,0-1 2-16,-1-3 6 0,-3-1 6 16,-3 3 12-16,-4-3-3 0,-2 3 5 0,-4 1 3 15,-2 0 8-15,-3 1 1 0,-4 3-6 0,0 0 7 16,-4 2 5-16,0-1-11 0,-2 3 2 16,2 0-1-16,-2 1-2 0,2 0 1 0,-2 3-11 15,2 0 1-15,-2 1-5 0,0 0-6 16,2 5-3-16,2-4-3 0,-2 5-12 0,0 0-5 15,12 2-3-15,-1 2-6 0,0-3 0 16,1 4-1-16,3-1 6 0,0-2 2 16,2-1 5-16,-1 1 1 0,2 1 9 0,-3-2 8 15,-3-1 4-15,3 2 5 0,-2-2 10 16,-1 0 13-16,0 0 1 0,-2 0 8 0,-2 0 0 16,0 0 7-16,-8 0 0 0,16 3 5 15,-10-3-1-15,-6 0-2 0,11 0-5 0,-11 0-3 16,6 2-4-16,-6-2 1 0,0 8-4 15,-2 0 2-15,-2 1-2 0,-1 3-1 0,-3 1-3 16,2 2-6-16,-3 1-2 0,-2 2-4 16,3 3-6-16,0 1-13 0,-1-3-17 15,-2 4-17-15,5-5-23 0,-2 3-20 0,1-3-21 16,1-3-23-16,0-2-33 0,-1 2-30 0,3-3-24 16,0-1-15-16,1-1-11 0,1-4-31 15,2-4-62-15,2 1-64 0,-2-3-264 0,0 0-154 16</inkml:trace>
  <inkml:trace contextRef="#ctx0" brushRef="#br0" timeOffset="173353.08">19588 8674 1854 0,'10'-12'45'0,"-1"4"17"0,0 0 6 16,-5 3 4-16,0 1 1 0,-2 2 5 16,-2 2 18-16,0 0 18 0,0 0 5 0,0 0 17 15,-2 15-3-15,0-8 13 0,2 4-11 16,-2 0-4-16,0 6-6 0,0 0-1 0,0 1-8 15,2 0-14-15,2 3-7 0,-2 0-10 16,2 4-11-16,2 0-5 0,-2 0-5 0,2-6-4 16,-2 3-7-16,1 3-6 0,1-6-5 15,-2 2-4-15,0-4-5 0,0-2-5 0,-2 1-5 16,4-5-2-16,-4 2 0 0,2-3-3 16,0-1-2-16,-2-3-6 0,4-1 1 15,2-5-5-15,-6 0-1 0,10-8-4 0,0-2 3 16,1-2-4-16,2-3 2 0,-1-1-6 0,5-4 3 15,-2 1-2-15,-1 0-2 0,3 0 4 16,-1 1-3-16,-2 0-7 0,1 0-4 16,0 2-11-16,0 0-7 0,-5 3-9 0,4-2-16 15,-4 1-15-15,-3 3-17 0,5 0-20 16,-4 1-26-16,1-1-34 0,-1 1-45 0,1 2-31 16,-3 1-43-16,0-1-110 0,-2 1-60 15,-2 3 58-15,0 1-199 0,3-2-100 0</inkml:trace>
  <inkml:trace contextRef="#ctx0" brushRef="#br0" timeOffset="174389.66">20283 8854 1674 0,'6'-3'63'0,"0"1"23"0,-2-4-1 0,0 0 6 15,1 0 8-15,-3-1 1 0,0-1 5 16,0 0 10-16,-2-1 4 0,0-1 4 0,-2 1 0 15,2-1 6-15,0 1-4 0,-2 1 8 16,2-1-1-16,-2 1-3 0,-1 0-7 0,1 1-4 16,-2 1-9-16,0 1-8 0,0-1-7 15,-2 2-5-15,-2 0-13 0,-3 4-6 0,0 0-6 16,-4 4-5-16,-2 0-9 0,2 4-4 16,-1-1-2-16,-4 5-2 0,2-1-1 0,0 2-8 15,1 4-6-15,3-1-9 0,1-1-13 16,0 0-14-16,3-2-14 0,1 0-21 15,3 0-11-15,-1 1-7 0,5-3-8 0,0 1-2 16,2-2-8-16,2-2 2 0,2-2 1 0,5-3 6 16,0 1 6-16,1-4 6 0,2-1 11 15,0-2 11-15,4-5 1 0,-1 1 11 16,4-5 7-16,0-1 12 0,-1 0 3 0,0-4 15 16,-1 3 12-16,-2 1 11 0,-2 2 2 15,-3-1 7-15,0 0 8 0,0 5 7 0,-4-3 0 16,0 3-1-16,0 1 7 0,-2-2-5 15,3 3-7-15,-5 1-2 0,2 0-11 0,-1 2-1 16,-3 2-5-16,0 0 0 0,0 0-5 16,-9 19-2-16,7-9-7 0,-5 1 2 0,5 4-13 15,-2 1-10-15,2-1-20 0,0 0-18 16,2 2-10-16,2 0-8 0,1-1-5 16,4-3-11-16,2 2-3 0,4-4-8 0,-1 1 0 15,5-4 7-15,3-1 4 0,-2-3 10 16,6-2 7-16,-3-4 9 0,7-2 7 0,-4-3 9 15,6-8 4-15,0-4 5 0,4-5 1 0,0-7 3 16,10-12 5-16,-2-3 5 0,-1-1 4 16,-3-5 4-16,0 3 7 0,0-1 5 15,-7 6 1-15,-5 9 9 0,-2 0 7 0,-7 4 3 16,-1 5 1-16,-3 3 7 0,0 4 9 16,-3 0-6-16,-1 3-2 0,0 3-4 0,-5 4-3 15,0 2 1-15,-2 2-3 0,-2 5 7 16,0 0 2-16,-4 13 2 0,0-1 4 0,-5 6-3 15,0 2 1-15,-1 3-1 0,-2 6-3 16,-2 0 3-16,-1 7-4 0,-3 2 1 0,-2 2-3 16,4 2 1-16,-6-1-5 0,4 1-4 15,-2-1 0-15,0-2-6 0,1 1-4 16,-3-2 2-16,5-7-8 0,0 0-2 0,2-4-3 16,5-5-2-16,-3-1-3 0,4-6-10 15,1 1-4-15,2-4-5 0,2-2-4 0,0-2-7 16,2-4-7-16,2-4 0 0,0 0-1 0,0 0 5 15,13-19 1-15,-4 5-1 0,2-3 0 16,2-2 6-16,-1-2-2 0,1 0 6 16,4-3 5-16,2 1 1 0,-1-2-3 0,0 2 2 15,1-2-3-15,0 4 9 0,-2 2 1 0,1 0-8 16,-2 4 3-16,1 0 2 0,0 2-1 16,2 1 5-16,-5 2 0 0,2 2-1 0,-2 2 2 15,4 0-4-15,-4 5-2 0,-1 1 7 16,-3 1 6-16,6 4-3 0,-4 2 1 0,-2 1 2 15,2 2 1-15,-7 3-4 0,2 0 4 16,-3 5-2-16,-4-1 1 0,-4 0-5 16,0 2 3-16,-2 0-2 0,-6 2 4 0,0-2 2 15,0-2-1-15,-6 0 3 0,1-3 1 16,-1 0-4-16,-2-3 5 0,-1-2-3 0,-2-3-6 16,2 1 4-16,-1-5-9 0,2 0-13 15,0 0-24-15,1-2-17 0,2-2-20 0,-1-2-24 16,5-2-29-16,-3-2-36 0,6 0-40 15,4-2-32-15,2-3-59 0,4 1-136 0,2-3-8 16,6-1-232-16,2-3-172 0</inkml:trace>
  <inkml:trace contextRef="#ctx0" brushRef="#br0" timeOffset="174751.51">21728 8325 2028 0,'9'-6'72'16,"-5"0"7"-16,2 0 2 0,-4 3 14 15,2-1 3-15,-2 1 10 0,-2 3 12 0,5-4 5 16,-5 4 2-16,4-2 10 0,-4 2 3 0,0 0 3 16,0 13-1-16,-2-2-6 0,-2 2-8 15,-3 5-5-15,-1 4-3 0,0 3-9 0,-6 4 3 16,0 0-20-16,-3 11-3 0,-4-5-3 15,0 6-5-15,-6-4 4 0,-4 15-4 16,-4-1-4-16,5-9-8 0,2-3-5 0,1-3-6 16,-1 0-6-16,3-2-6 0,-2 0-6 15,3-1-6-15,3-5-9 0,4-1-21 0,0-5-20 16,5-3-24-16,-2 0-26 0,6-2-29 16,0-3-20-16,4-2-28 0,-1-3-23 0,5-3-27 15,0-2-34-15,3-2-31 0,-3-2-14 16,12-8-20-16,-2-3-31 0,6-3-78 15,-2-2-59-15,6-7 52 0,1-1-206 0,2 2-111 16</inkml:trace>
  <inkml:trace contextRef="#ctx0" brushRef="#br0" timeOffset="175170.41">21683 8803 1671 0,'5'-2'40'0,"-1"0"19"15,-4 2 8-15,9-2 4 0,-9 2 9 0,4-2 19 16,0 0 12-16,-4 2 10 0,4-2-1 15,0 0-7-15,-4 2-7 0,14-1-10 0,-6-1-13 16,2 2-6-16,3-3-8 0,2 3-7 16,2-1-5-16,1-1-11 0,4 0-3 0,-3-2-3 15,2 0-7-15,-4 1-2 0,3-3 1 16,-2 0-1-16,-1 0-4 0,-2-3-2 16,0 1 5-16,-3 0 0 0,-1-3 6 0,0 2-1 15,-3-2 2-15,0 0-3 0,-4 3 0 16,1-3 1-16,0 4 5 0,-3 0-2 0,0-4 6 15,-2 6-4-15,-2-3-3 0,0 3 3 0,-3-1-2 16,-2 0-1-16,-3 5 5 0,0-2-2 16,-4 3 0-16,-2 3 4 0,-3 0 0 15,-7 3 0-15,2 2 4 0,-6 5 0 0,-3 1-2 16,4 4-4-16,-2 1-2 0,-2 8 4 16,1-2-4-16,8-2-5 0,-2 2-3 0,3 0-5 15,1-1 0-15,4-1-8 0,2 2-12 16,4-6-27-16,1 2-23 0,3-2-24 0,4-2-26 15,2-2-24-15,4-2-26 0,0-1-34 16,4 0-33-16,5-3-37 0,1-3-30 0,2-3-54 16,0 1-116-16,-2-4 14 0,1 0-281 15,-2-2-207-15</inkml:trace>
  <inkml:trace contextRef="#ctx0" brushRef="#br0" timeOffset="175585.53">21404 9176 2034 0,'-10'4'63'0,"-1"-4"0"0,4 2 0 15,1-1 2-15,-2 2 12 0,2-3 15 0,6 0 19 16,-11 3 11-16,11-3 6 0,-10 3 9 15,4-3-6-15,6 0-2 0,0 0-8 0,-10 1-17 16,10-1-3-16,-2 2-4 0,2-2-13 16,9 6-5-16,0-2-10 0,5 1-4 0,7 1-11 15,3 2-1-15,6-1-9 0,3 0-3 16,5 2-5-16,0-2 1 0,1 1-3 0,1-1-5 16,2 3-6-16,-6-2 1 0,0-2 0 15,2 1-2-15,-6-3-1 0,-2-1 0 16,-1 2-2-16,-3-2 0 0,-6 0-1 0,2-2-1 15,-3 1 0-15,-4-2-4 0,-3 0 2 16,1 0-6-16,-3-2-4 0,2 2-5 16,-6-1-14-16,-2-4-20 0,0 4-23 0,-4 1-21 15,0-5-20-15,0 5-22 0,-10-3-39 0,1 0-37 16,-2 2-30-16,1 1-25 0,-7 0-32 16,0-1-82-16,0 1-71 0,-1 0 14 15,-4 0-187-15,1 1-109 0</inkml:trace>
  <inkml:trace contextRef="#ctx0" brushRef="#br0" timeOffset="175883.81">21396 9441 1596 0,'-15'8'-1'0,"2"-1"14"0,4 0 17 15,3-1 14-15,0-1 15 0,0 0 27 0,2-2 20 16,-1 2 18-16,2 1 8 0,3-6 5 16,3 8 1-16,0-2 10 0,5 0-18 15,0 0-9-15,7 1 0 0,2-2-11 0,6 2-7 16,3-1-6-16,3 0-9 0,3-1-1 15,4 3-9-15,2-3-12 0,-1 1-2 0,-6 0 1 16,1-2-3-16,0 1 4 0,-5-2 0 16,0 0-2-16,-5 1 1 0,-1-2-7 15,-5 0 7-15,2 0 1 0,-6-2 0 0,1 0-4 16,-2 0-6-16,-3-2-6 0,-3 0-8 0,-1-2-4 16,-4 0-13-16,0-2-25 0,-4 3-27 15,1-1-39-15,-3 0-36 0,-3-4-51 16,-1 3-73-16,-1-1-62 0,-3-4-126 0,-2 3-96 15,-2-2 28-15,1-3-309 0,-3 0-279 16</inkml:trace>
  <inkml:trace contextRef="#ctx0" brushRef="#br0" timeOffset="186861.68">4595 8595 523 0,'0'0'46'0,"-6"-7"6"15,6 7-8-15,-4-5-15 0,2 2 1 0,2 3-6 16,-6-6 1-16,4 2-2 0,2 4 6 16,-6-5 0-16,3 1 8 0,3 4 4 15,-6-4-5-15,4 0 3 0,2 4 1 0,-7-6-6 16,7 6 8-16,-8-5-8 0,6 3 5 15,-3-2 8-15,5 4-2 0,-6-5 4 0,2 2 7 16,4 3 0-16,0 0 1 0,-10-3 0 16,10 3 2-16,-7-4 0 0,7 4-2 15,-5-2-4-15,5 2-2 0,-4-4-4 16,4 4-3-16,0 0-6 0,-4-3-1 0,4 3-2 16,0 0-4-16,0 0 2 0,0 0-1 15,0 0 1-15,0 0 3 0,0 0 0 0,24 14 3 16,-10-8 1-16,1 4-5 0,9-1 2 15,4 3 0-15,5 1 0 0,5 0 0 16,6 5-1-16,5-3-3 0,4 0 2 16,17 10-5-16,4-11 0 0,-2 4-3 0,6-2-3 15,-16-1-2-15,12 2 1 0,2-2-8 16,-15-4-7-16,-5-1-9 0,-6 0-1 0,-3-3-7 16,-7 1 0-16,-2-4 2 0,-6 2 0 15,-5-3 2-15,-2-3 3 0,-5 4 5 0,-1 0 4 16,-2 0 0-16,-5-3-1 0,-1 1 0 15,-5 0-1-15,-6-2 1 0,4 2-4 0,-4-2 2 16,0 0-2-16,0 0-4 0,-44-7-3 16,23 4-3-16,-7-2-2 0,-3-1-1 15,-5-1 0-15,-4-1 3 0,-1 0 1 16,-8-3 2-16,1 3-2 0,-5-3 1 0,2 3 0 16,0-3 2-16,0 3-2 0,3-1 2 15,3-1 2-15,5 5-1 0,0-5-3 16,4 3 4-16,5 1 2 0,3 0 3 0,3 1-6 15,3 0-1-15,2 2 1 0,2-2 3 16,3 2-4-16,0 0-4 0,5 0 3 0,1-1 1 16,2 3-1-16,6-4 0 0,1 5 3 15,0 0 2-15,17-3-5 0,0 3 8 16,4 0 0-16,11 0 1 0,10 2 1 0,5-2 2 16,12 3-2-16,5 1 2 0,29 0-3 15,0 4 0-15,2-1-5 0,-4 0-7 0,-6 4-11 16,-5 1-6-16,-17-4-3 0,-8 0-1 15,-13 1-5-15,-1-5 8 0,-3 2 2 0,-8-2 4 16,-5 2 4-16,-1-4 4 0,-6 3 3 16,0-3 1-16,-6 0 1 0,-4 0 1 15,-3-2 3-15,-5 0-2 0,0 0 0 0,0 0-3 16,0 0 1-16,-19-10-7 0,4 7-12 16,-4-3-23-16,-4 0-25 0,-1-1-33 15,-3 1-29-15,0-3-27 0,-8-1-84 0,8 3-285 16,2-4-35-16</inkml:trace>
  <inkml:trace contextRef="#ctx0" brushRef="#br0" timeOffset="187299.84">5161 8767 1366 0,'0'0'-72'0,"-4"-6"14"0,4 6 18 15,-3-6 6-15,1 2 12 0,2 4 9 0,-4-5 13 16,4 5 4-16,-4-4 15 0,4 4 7 16,-2-6 8-16,2 6-5 0,-2-4-1 0,2 4 4 15,0 0-12-15,0 0 6 0,0 0-5 16,0 0-3-16,19 2 2 0,-9 2 0 16,8 2-2-16,1 3-5 0,6 3 2 0,6 1 1 15,3 0-4-15,10 0-6 0,1 1 4 16,6 1 1-16,2-4-2 0,0 1-1 15,0-2-6-15,-3 0-13 0,-1-1-11 0,-7-1-6 16,-1-2-5-16,-9-1-11 0,-2-2-1 16,-3 0-5-16,-6-1-11 0,-2-2-18 15,-7-2-22-15,-2-2-71 0,-6-1-134 16,-2 3 178-16</inkml:trace>
  <inkml:trace contextRef="#ctx0" brushRef="#br0" timeOffset="195758.91">6120 8635 802 0,'-8'-2'-15'0,"-3"0"13"0,0 2 0 16,3-2 5-16,-3 2 0 0,3-1 8 15,-1-2-2-15,0 2 8 0,1-1 9 0,0 0-7 16,2 0 6-16,-1 0 8 0,7 2-2 15,-13-2 8-15,7 0 5 0,6 2 5 0,-10-2 3 16,5 0 2-16,5 2 7 0,-8-1 3 16,8 1 2-16,0 0-1 0,-9-3 0 15,9 3-5-15,0 0-3 0,-8-1-4 0,8 1-4 16,0 0-5-16,0 0-5 0,0 0 0 16,0 0-3-16,19 9-3 0,-4-1-5 15,-1-3-5-15,10 3-2 0,-1 0-4 0,9 2 1 16,2 1 1-16,4-2-5 0,2 1-2 15,9 2 0-15,-7-4-3 0,1 1-8 16,1-1-3-16,-4 0-6 0,1 0-5 0,-2 0-2 16,-3-3-3-16,-6 1 3 0,-3 0 3 15,1-2 1-15,-6-2 0 0,-4 1 1 16,-1 1 2-16,-2-2 3 0,-2 2-3 0,-3-2 4 16,-1 0-9-16,0-1-7 0,-9-1-7 15,6 0-10-15,-6 0-13 0,0 0-13 0,0 0-7 16,0 0-7-16,0 0-10 0,0 0-10 15,-28 6-11-15,16-6-37 0,1 0-253 0,0 0 91 16</inkml:trace>
  <inkml:trace contextRef="#ctx0" brushRef="#br0" timeOffset="196063.25">6237 8822 1055 0,'-10'0'-12'0,"-2"-2"8"15,2 0 2-15,-1 4-1 0,0-4 3 16,1 2 9-16,10 0 23 0,-17 0-12 0,9-2 8 16,8 2 2-16,-16-2-3 0,12 1-4 15,4 1 2-15,0 0-3 0,0 0-1 0,0 0 2 16,22 7-4-16,-6-3-1 0,8-3 7 16,3 3-11-16,9-2 7 0,-2-2 4 15,13 2 2-15,-1 0 2 0,2-2-6 0,1 0 0 16,-2 0-3-16,-3 2-12 0,1-2-10 15,-11 1-10-15,0-1-11 0,-3 3 5 16,-5-3-2-16,0 0-2 0,-6 0-7 16,-2 0 6-16,-4 2-6 0,-3-2-9 0,-1-2-8 15,-2-1-7-15,1 2-13 0,-2 2-16 16,-3-4-29-16,-4 3-220 0,0-7 154 0</inkml:trace>
  <inkml:trace contextRef="#ctx0" brushRef="#br0" timeOffset="197851.27">13513 9137 898 0,'0'0'9'0,"-13"-3"12"16,13 3 10-16,-12-3 8 0,6-2 4 0,-3 4 4 15,2-3 6-15,-1 2 1 0,0-1 4 16,-2-1 10-16,1-1 6 0,-2 4-1 16,3-5-10-16,-1 5 2 0,-1-4-4 0,1-1 0 15,-2 6-7-15,3-3-6 0,2-1-4 16,0 2 0-16,-3-1-3 0,9 3-6 15,-11-1 0-15,11 1 3 0,0 0 2 0,0 0 4 16,2 13-5-16,7-7-2 0,4 4 2 16,5 4-8-16,12 0-1 0,5 1-2 15,13 5-3-15,21 5-3 0,8-1-1 16,12 1 3-16,4-1-5 0,4-1 3 0,5 1-3 16,8 1-1-16,0-1-2 0,-2 3-2 0,-1-2 5 15,-4-3-10-15,-10 3 7 0,-4-4-2 16,-5-1-7-16,-9-2 2 0,-18-5 1 15,-13-1-3-15,-10-3 3 0,-5-1-4 0,-3-2 3 16,0-1 4-16,-6 1 7 0,-1-2 6 16,-3 0 6-16,-4-3 5 0,-2 4-3 15,0-2-1-15,-4-3-5 0,-2 2 7 0,-4-2-2 16,0 0 0-16,0 0-3 0,0 0-1 16,0 0-3-16,8 2-4 0,-8-2-1 0,0 0 1 15,0 0-5-15,0 0-3 0,0 0 2 16,0 0-7-16,0 0 4 0,0 0-3 0,0 0-2 15,0 0 1-15,-18 4-1 0,18-4 1 16,0 0-5-16,0 0 2 0,-8 2 0 16,8-2-2-16,-8 2 1 0,8-2 1 0,0 0-4 15,-8 0 0-15,8 0-1 0,0 0-10 16,-8 1-10-16,8-1-13 0,0 0-18 0,0 0-21 16,-11 0-27-16,11 0-40 0,0 0-39 15,-9 2-35-15,9-2-66 0,-8-7-111 16,3 5-227-16,1-2-115 0</inkml:trace>
  <inkml:trace contextRef="#ctx0" brushRef="#br0" timeOffset="200642.89">13801 9132 1523 0,'-13'0'-96'0,"0"-1"15"0,0-2 13 0,2 3 5 0,-3-3 14 16,2 2 7-16,-1-2 13 0,-1 1 13 15,0 1 13-15,4-1 10 0,-2-2 7 16,1 2 4-16,0-2 13 0,0-1 4 0,1 4 9 16,2-3-8-16,-1 2 2 0,1-1 5 15,-1 0-5-15,3 2 3 0,6 1 0 0,-10-5-9 16,4 4 0-16,6 1 2 0,-10-5-1 15,6 4-4-15,4 1-1 0,-4-4-4 16,4 4 3-16,0 0 4 0,0 0-5 0,0 0 2 16,32 0-3-16,-11 3 3 0,7-2-1 15,6 0-1-15,8 2-1 0,13 3 2 0,6-3 1 16,26 8-5-16,7 0-2 0,3 0 1 16,6 0-3-16,5 4 0 0,0 3 0 15,-2 0 1-15,-2 0-2 0,-3-1 0 16,-3 2-2-16,1-2-11 0,-8 0 4 0,-7-1-4 15,-1-3 2-15,-18-1-2 0,-11-5 5 16,-10 0 1-16,-5-1-1 0,-8-1 13 16,1 0 6-16,-4-3 8 0,-8 1 3 0,2 1 3 15,-3-2 5-15,-4 0-4 0,0 0-4 16,-5-2-5-16,-2-2-4 0,0 0 0 0,-8 2-3 16,14-2-4-16,-12-2-3 0,-2 4-5 15,0 0-3-15,0 0-12 0,0 0-13 0,-10-7-24 16,10 7-22-16,-14-3-26 0,6 3-31 15,-2 0-18-15,10 0-13 0,-24 0-17 16,5-3-52-16,-1 1-388 0,0 2-101 16</inkml:trace>
  <inkml:trace contextRef="#ctx0" brushRef="#br0" timeOffset="201223.49">13640 9197 1536 0,'-8'0'-63'0,"8"0"7"0,-13 0 8 16,13 0 1-16,-10 2 7 0,10-2 4 15,-9 0 6 1,9 0 11-16,0 0 10 0,0 0 2 0,0 0 5 0,0 0 8 15,0 0 3-15,0 0 12 0,21 8-8 0,-4-7 14 16,13 5-2-16,2-2-6 0,10 4 6 16,13-1 2-16,26 10-3 0,1 1 0 15,14-4-5-15,3 8 8 0,4-1-4 16,4 0-2-16,-2 1 0 0,0 2-2 0,-2-2 4 16,-6 1-6-16,0-4 8 0,-6 0-4 0,-4 0-11 15,-7-1 7-15,-1-4 0 0,-18-2 6 16,-10-3 5-16,-9-1 4 0,-2 0 4 15,-8-3 9-15,0 1-1 0,-7-2 8 0,-1 0 2 16,-5 0-2-16,2-1-1 0,-6 0-7 16,-1-2 0-16,-2 1-7 0,-2 0-9 0,-4-2-9 15,-6 0-11-15,0 0-10 0,10 0-21 16,-10 0-13-16,0 0-24 0,0 0-17 16,0 0-19-16,0 0-14 0,-24-5-20 0,10 2-50 15,6 1-345-15,-7 1-28 0</inkml:trace>
  <inkml:trace contextRef="#ctx0" brushRef="#br0" timeOffset="210104.73">17871 7611 869 0,'7'-5'24'0,"-6"2"-17"15,4-1 0-15,-1 0-6 0,1 0 9 16,-1-2 10-16,-2 4-4 0,2-2 1 0,-3 1 1 16,3-1 1-16,0 0-3 0,-2 0-1 15,0 3 6-15,0-4-2 0,2 4-2 0,-2-3 9 16,-2 4 0-16,2-6 8 0,0 2-5 16,0 3-5-16,1-3 6 0,-3 4-1 15,5-6 2-15,-5 2-6 0,0 0-3 0,0 4 15 16,2-5-10-16,-2 1 3 0,0-2-1 15,0 3 6-15,0-1 8 0,0-2 0 0,0 2 2 16,-2-2 2-16,-1 1-6 0,1-2 1 16,-3 0-2-16,1 1-3 0,0-1-1 0,-2 2-2 15,0-3-4-15,-5-1 0 0,2 2-6 16,-3 1 0-16,-1 0-3 0,-1 1-3 0,-2 0 2 16,0 1-3-16,-4-3-2 0,1 4-5 15,-1 2 0-15,-2-4 3 0,1 4-4 16,-2 1 0-16,4-3-1 0,-3 6-2 0,2-3 0 15,1 0-2-15,3 0-1 0,2 0 3 16,1 1-4-16,-2 1 4 0,5 2-2 0,0-1 5 16,2 0-1-16,2 2-2 0,2 1 5 15,2-1-1-15,0 1 1 0,6 2-3 16,-2 2 3-16,2-3-1 0,2 4 4 0,4-3-3 16,-2 3 0-16,0-1 1 0,0-2-2 15,1 2 2-15,-1-1 0 0,-1-1 0 0,-1 2-1 16,1-3-1-16,-1 1 1 0,-2 1-1 15,-2-2-1-15,-1 3 1 0,-1 1 1 0,-3-1-3 16,-1 0 0-16,-2 2 0 0,-3 1 0 16,-4-5-1-16,-2 3 1 0,-1-4-1 0,-6 3-5 15,3-4 4-15,-4 2-3 0,4-4-1 16,-3-1-5-16,4-2-16 0,1 2-22 16,0-3-24-16,-1 0-32 0,4-3-28 0,-1 0-20 15,7-1-23-15,-2-2-77 0,5 0-314 16,5 0-60-16</inkml:trace>
  <inkml:trace contextRef="#ctx0" brushRef="#br0" timeOffset="211221.16">17662 7592 1491 0,'19'-1'-47'0,"-2"-2"10"16,-2 0 12-16,0 0 14 0,-1-1 12 16,2 0 8-16,-3 0 13 0,3 1 8 15,-1-3 1-15,0 2 0 0,-1-2 5 0,-1 2-2 16,-2-1 2-16,1 1-2 0,-3 0-3 15,1 0 4-15,-1 1 4 0,-1-2-1 0,-1 2 0 16,-1-1-2-16,2 0-3 0,-4 0-3 16,1-1-1-16,2-1 0 0,-5 0-1 15,0 2 2-15,0-1-3 0,-2 2-3 0,0-3-1 16,-2 1-1-16,0 1-2 0,0-2-2 16,-3 3 0-16,0 2-4 0,-1-3-3 0,0 2 1 15,-2 2 2-15,-1 0-3 0,-1 2-2 16,-2 2 0-16,0 0 1 0,-2 5-3 15,0 0 4-15,0 1-1 0,2 4 2 0,-2 0 3 16,4 0 1-16,1 5-2 0,3-2 1 16,0-1-2-16,4 2-1 0,2-2-1 0,2 2 2 15,1 0-3-15,4-1-1 0,4-1 1 16,4 1-1-16,2-3-1 0,1-2 2 0,4-3-3 16,1-1-1-16,5-3-3 0,0-5 2 15,-4 0-2-15,4-1 3 0,2-7-5 16,1-3 4-16,1-5-4 0,2-7-1 0,0-4 1 15,0-2-2-15,-4 0 2 0,-2-4-3 16,-2 1 1-16,-2 0 4 0,-5 4 0 0,0 3 1 16,-4-3-2-16,-3 7 12 0,-1 5 1 15,0-4 2-15,-3 5-2 0,-2 4-2 0,1-3-2 16,-2 3-1-16,0 3-4 0,-1 1 1 16,-1 4 2-16,-3 0-3 0,0 3 1 15,0 0-1-15,-12 10-2 0,7 1 2 0,-4 0 1 16,1 6 1-16,-2 4-2 0,-4 2 0 15,2 5 1-15,0 4-1 0,-2 0 2 0,4 0-1 16,2-2 0-16,-1-1-4 0,7-2 3 16,-2 2 1-16,4-7-1 0,2 0 0 15,0-3 1-15,4-1-3 0,3-2-2 0,1-3-2 16,5-4-5-16,2-5 2 0,4 0-3 16,0-6 3-16,5-5-4 0,5-7 2 0,3-9-3 15,5-1-5-15,7-18 0 0,1-4-2 16,-1-2 3-16,-3 1 0 0,-9 6 2 0,-5 4 4 15,-2 2 1-15,-3-1 0 0,-1 2 0 16,-6 5 4-16,0-1 5 0,-5 3 3 16,-1 5-4-16,0 2 6 0,-3 1 3 0,1 2-3 15,-3 4 1-15,0-1-5 0,-5 5 0 16,2 3 0-16,-3 6 0 0,0 0-2 0,-12 8 1 16,2 5 9-16,-10 10 3 0,-3 9 7 15,-15 17 7-15,-2 9 4 0,-3 7-2 0,1 5 0 16,-3 2-1-16,3 4-1 0,2 1-5 15,-1 1 1-15,8-2 0 0,1 0-6 0,6-3 0 16,3-4 1-16,11-15-1 0,3-6-7 16,3-6 7-16,4-4-5 0,4 1-3 0,4-6-5 15,1-6-1-15,4 0-2 0,1-6-2 16,2-2-5-16,4-6-1 0,1-3-1 16,0-5-8-16,2-5 0 0,-1-5 1 0,0-3-1 15,2-3 0-15,-3-5 2 0,-5 1 1 16,-1-6-4-16,0 2 0 0,-7-2 3 0,-2 1-2 15,-4-1 0-15,-4 2 5 0,0-5-1 16,-6 3 0-16,-6 1-2 0,2-1 3 16,-1 1 0-16,-2 2-1 0,-2 0 3 0,1 1 3 15,4 4-3-15,-3 0 0 0,4 1 1 16,1 0 2-16,1 3-3 0,1 2-2 16,4-1 1-16,1 2 2 0,2 0 3 0,3 3-2 15,5-1 2-15,4 0 0 0,3 0 2 16,3-1-2-16,4 1-1 0,5-2 0 0,2 0 3 15,-2 1 0-15,2 1 2 0,2-2-4 16,-6 1 4-16,4-1 0 0,-7 2-4 0,0-2 3 16,-2 2 2-16,-3-1-3 0,2 2-3 15,-6-2-9-15,1 2-15 0,-2-2-20 0,1 1-28 16,-4 1-25-16,3-1-22 0,-1 3-20 16,-2-1-28-16,0-1-33 0,1 2-83 0,-7 1-300 15,13 0-85-15</inkml:trace>
  <inkml:trace contextRef="#ctx0" brushRef="#br0" timeOffset="212483.61">19853 7776 1619 0,'8'-9'-28'0,"0"0"6"0,-4 2 8 15,4-2 7-15,-6-1 3 0,2 3 20 16,-4-3 1-16,2 1 19 0,-2-3 9 0,-2 3 6 15,0-2 10-15,0 0-3 0,-2 1-1 16,-2 0-4-16,0 2 3 0,-2-2 1 16,-2 3 0-16,-3 0-2 0,-2 4-1 0,0-1 2 15,-6 6-3-15,2 0-5 0,-5 6-4 16,1 1-2-16,-4 7-5 0,0-1-1 0,3 3-2 16,1 2-5-16,3 1-2 0,4-2-3 15,4 0 2-15,2 0-7 0,4-2 2 0,4 0-4 16,2-1 0-16,4-2-3 0,4 0-7 15,6-3-3-15,0-3-2 0,3 1-2 0,2-6-4 16,2-3 2-16,7-3 1 0,0-6-2 16,4-3 1-16,5-9 1 0,1-4-2 0,13-14-1 15,-2-6 1-15,-1-4-1 0,-1-5-2 16,0 0 0-16,-5-1 1 0,0 0 1 16,-6-1 3-16,-2 3 1 0,-8 9 0 0,-7 6 0 15,-3 5 6-15,0 1 7 0,-5 4-3 16,-2 3 1-16,0 2 5 0,-2 6-4 0,-1 2-2 15,-2 1-2-15,-2 6 3 0,-2 3-5 16,-4 5 2-16,4 0 5 0,-19 16 9 16,2 1-2-16,-7 9 3 0,-7 7 1 0,-9 15 2 15,-4 4-2-15,-1 8-4 0,3 1 1 16,1 1-1-16,3 3 0 0,6 0-1 16,1-1 1-16,5 0-4 0,4-2 3 0,4-8-3 15,8-9-1-15,1-4-3 0,3-3-2 16,4-2 2-16,2-4-3 0,2-4 1 0,4-3 0 15,3 0-5-15,1-6 1 0,8-4-7 16,-2-3-3-16,3-4 0 0,2-7 1 0,0-2-4 16,7-5 2-16,2-8-2 0,-1-2-2 15,3-4 1-15,0-5 5 0,-5 2 2 0,-5-1-6 16,-2-2 0-16,-2-1 3 0,-8 4 0 16,0-2 6-16,-5 3-2 0,-1-1 4 0,-4 4-2 15,-4-2 1-15,1 1 0 0,-3 5-4 16,2-2 1-16,-2 4-1 0,-3 1 2 15,2 1-4-15,1 3 2 0,0 1 0 0,-1 3 0 16,2 2 0-16,1 2-2 0,4 0 0 16,-7 3-1-16,7 3-1 0,2 0-1 0,3 2-5 15,1-1-1-15,6 1 0 0,2-1 1 16,2 1 3-16,3-2-4 0,0-2 1 16,2 2 1-16,1-3 4 0,-2-1 1 0,2 0 1 15,-3 0 0-15,0-2 4 0,-2 0 2 16,-3 0 7-16,2 0-1 0,-4 0 4 0,-1 0 5 15,-1 0 2-15,1 2-7 0,-2-4-3 16,-3 2 1-16,0 0-3 0,0 2-3 0,-2 0 4 16,-4-2-4-16,4 3 2 0,-4 1-5 15,0-4 2-15,-6 10 3 0,0-3-1 0,2 3-4 16,-2-1 5-16,-3 1 3 0,3 2-8 16,-3 1 0-16,1 1 0 0,1-1 1 15,-1 0 1-15,2 0 0 0,0 1-3 0,1-1 0 16,0 0 5-16,5 0-8 0,-2-1-5 0,4-1 0 15,5 0 1-15,2 1-1 0,-1-2-3 16,5-2-2-16,-1-3 4 0,8-3-2 16,-4-1 1-16,4-1 1 0,-2-3 0 15,2-1 3-15,3-3 2 0,1-5-2 0,-4 0 4 16,2-3-4-16,-3 0 10 0,-2 0-4 0,4-2 2 16,-5 2 2-16,-1-2 4 0,-2 1 5 15,0 1-3-15,-3 3 7 0,1-1 4 16,-2 1 0-16,-1 4-1 0,-2-3-2 0,0 4-4 15,-2 0 1-15,4 1-1 0,-4-1-4 16,0 2 0-16,-2 3-6 0,-2 2 5 0,0 0-2 16,0 0 3-16,0 0-7 0,-6 18 4 15,0-9-3-15,-2 3-2 0,2 1-6 0,0 0-16 16,0 0-18-16,-2 1-19 0,1-1-29 16,-2 3-29-16,1-3-24 0,4-2-31 15,-3 3-27-15,1-7-59 0,0 1-136 0,1-3-244 16,4-3-134-16</inkml:trace>
  <inkml:trace contextRef="#ctx0" brushRef="#br0" timeOffset="212816.64">20860 7610 1735 0,'5'-11'8'0,"1"1"7"15,-4-1 7-15,2 1 10 0,-2 0 3 16,0 3 8-16,-2-2 5 0,-2 1 10 0,2-2 10 15,-2 5 2-15,0-3-5 0,0 4-8 16,0 0-8-16,-2 1-2 0,2 2-4 0,2 1-7 16,0 0-1-16,0 0-2 0,-14 7-3 15,13-4-5-15,-1 1 0 0,2-4-3 0,2 8 0 16,-2-8-5-16,1 6 3 0,2-5-2 16,-3-1-2-16,0 0-1 0,13-6 0 15,-7 3-1-15,0-3 1 0,0-4 6 0,-2 1 2 16,4 0 4-16,-4-1 2 0,0 1 0 15,-2-3 2-15,0 2-5 0,-2-2-5 0,2 4-2 16,-2 0-7-16,0 0-4 0,-2 3-13 16,0 1-20-16,0 0-26 0,2 4-25 15,0 0-27-15,0 0-42 0,-6 11-23 0,4-6-37 16,4 1-115-16,-2 5-327 0,0-3-143 16</inkml:trace>
  <inkml:trace contextRef="#ctx0" brushRef="#br0" timeOffset="213219.42">20924 7801 1859 0,'2'2'22'0,"0"-1"12"0,-2-1 13 0,0 0 11 16,4 2 4-16,-4-2 10 0,0 0 13 15,0 0 5-15,0 0 1 0,0 0 1 0,0 0-6 16,5 5-9-16,-5-5-1 0,2 7-11 15,0-1-5-15,-2 1-4 0,2 3-7 0,0-1 0 16,-2 2-9-16,0 2-5 0,2-1 2 16,-2 4-6-16,2-3-5 0,-2 0-1 15,2 1-2-15,-2-3 2 0,2 3-9 0,1-3 2 16,-1 0-2-16,-2-1-3 0,0-1 4 16,1 1-4-16,2-3-2 0,-3-1 1 15,2-1 0-15,0-3-2 0,-2-2-1 0,0 0-3 16,17-9 2-16,-6-1-1 0,1-1-1 15,1-4-4-15,2-4-1 0,2 0-1 0,-3 0 2 16,2 0-2-16,0 1 2 0,-3-2 0 16,2 4-4-16,-5 2-1 0,1-3-2 0,-3 7-8 15,1-2-14-15,-2 3-13 0,-1-1-21 16,0 1-21-16,-2 1-29 0,2 2-25 16,-2 1-25-16,-2-1-23 0,4 0-5 0,-4 2-15 15,0 0-53-15,2-1-417 0,-2 3-168 0</inkml:trace>
  <inkml:trace contextRef="#ctx0" brushRef="#br0" timeOffset="213393.75">21243 7761 1749 0,'5'3'-56'0,"-5"-3"20"16,6 8 9-16,-2-4 14 0,-2-2 17 0,3 2 15 15,-3-1 15-15,0 3 18 0,0-2 15 16,-2 0 4-16,2 1 5 0,-2-1-1 16,-2 2-5-16,2 2-4 0,-2-2-7 0,-2 1-4 15,2 1-4-15,-5 2-6 0,2-2-5 16,-3 5-6-16,2-1-28 0,-6 1-27 15,5-3-36-15,-3 3-28 0,-2 1-33 0,0-1-35 16,0-3-78-16,-1 1-373 0,0-3-104 16</inkml:trace>
  <inkml:trace contextRef="#ctx0" brushRef="#br0" timeOffset="214467.02">21273 7857 1662 0,'8'-13'-24'0,"1"0"0"0,0 1 10 15,-5 3 7-15,2-2 14 0,-4 1 8 16,4 1 10-16,-4 1 18 0,3-1 14 16,-1 1 7-16,0 0-1 0,-1 1-9 0,1 1-1 15,0 0-4-15,-2 3-4 0,2-1 5 16,-4 4 6-16,9-4 5 0,-9 4 8 0,12 2 3 16,-12-2-1-16,9 8-5 0,-5-3 0 15,1 3 1-15,-1 1-8 0,-2 0-5 16,0 3-7-16,-2-2-2 0,2 3-7 0,-4-2-2 15,0 1-5-15,2 1 1 0,-4-1-5 16,2 0-3-16,-5 1 0 0,2-1-4 0,1-2-3 16,-2 1 1-16,2-3-2 0,-2 2-2 15,1-2-7-15,1-1 2 0,0-1-5 0,0-1-1 16,0 1-7-16,-2-2-6 0,6-4-3 16,-5 2-7-16,5-2-3 0,0 0-1 0,0 0 2 15,4-15 2-15,3 5 3 0,3 1-1 16,1-1 0-16,-1-2 3 0,5-1 3 0,0 1 3 15,-1-2 2-15,0 3 5 0,0 0 6 16,-1-2 5-16,-3 4 6 0,3-1 1 16,-2 1 5-16,-1 3-4 0,-2-2-2 0,2 3-3 15,-2-1 1-15,-2 2-4 0,0 0-1 16,1 4 0-16,-7 0-4 0,0 0 2 16,10 12-1-16,-8-5-1 0,1 1 1 0,-1 4-8 15,-2-1-2-15,0 3-9 0,0-1-5 16,0 0-6-16,2 1-8 0,-2 3-2 0,2-3-4 15,0-2-1-15,2 4 1 0,1-5 3 16,3 0 2-16,0-1 5 0,3-2 0 0,4-3 5 16,-1-3 2-16,2 0 3 0,3-2 1 15,-1-4 6-15,2-1 0 0,5-3 8 16,-2-5 6-16,5-3 9 0,-3-1 7 0,-1-2 6 16,-1-1 7-16,-2-4 6 0,-3-1 1 15,-1 1 1-15,-1 1 5 0,-6 2 1 0,1-2-6 16,-5 0 6-16,1 3-3 0,-5 1-5 15,2 1-1-15,-4 2-2 0,-2 2-1 0,0 0-8 16,-5 3 4-16,1 1-7 0,-5 4-4 16,1 2 1-16,-2 1-2 0,-2 5-2 0,-2-1-3 15,-1 8 2-15,2-5 6 0,-2 7-14 16,2-1 7-16,2 2-5 0,3 1 0 0,-1 2 2 16,3-2-4-16,1 2 3 0,3-2 1 15,4 0-10-15,0-1-3 0,4-3 0 16,0 3-4-16,4-3 2 0,4-1-1 0,0-2 1 15,1-2 0-15,0-3 3 0,1 1 1 16,1-4 4-16,2-2-6 0,0 1-2 16,1-3-1-16,-4-3 5 0,1 1 5 0,-2-2-4 15,1 1-1-15,-3-3 3 0,-1 1 4 16,4 0 1-16,-6 0 0 0,0-3-1 0,0 4 0 16,1 1 3-16,-2-1 1 0,-3 3 1 15,2 1-2-15,0-2-6 0,-1 2 1 0,-1 3 7 16,0-1-9-16,0-1 4 0,-4 5-5 15,0 0 4-15,0 0-4 0,2 16 1 16,-4-5 4-16,-4 5-3 0,-3 3 14 0,-4 5-5 16,-6 4 4-16,-3 6-3 0,-6 2 1 15,-10 16-2-15,-3-1 0 0,-3 2-4 0,-1 3 0 16,-1-3 1-16,3 0-1 0,-3 0 0 0,-1-1 7 16,3-2-7-16,0-5-1 0,5-7 4 15,8-7-7-15,-1-1 4 0,0-3 2 16,7-6-4-16,-3-5-1 0,3-1 7 0,2-6-3 15,-1-3 4-15,3-2-2 0,2-7 2 16,0 0-4-16,1-7 1 0,0-5-6 0,2-2-13 16,3-6-10-16,2-6-11 0,2 2-15 15,5 1-13-15,0 0-23 0,0-1-26 16,4 4-32-16,-2 4-42 0,0 0-25 0,2 2-33 16,-4 1-83-16,2 1-126 0,0 2-203 15,-4 1-146-15</inkml:trace>
  <inkml:trace contextRef="#ctx0" brushRef="#br0" timeOffset="-214191.58">17638 7661 1614 0,'-9'-1'-112'0,"-3"1"14"0,4-3 9 16,-2 2 10-16,1 1 8 0,-2-2 16 0,3 2 14 16,-3-4 12-16,5 4 10 0,-2-1 16 15,0 1 10-15,8 0 7 0,-16-2-1 0,16 2 10 16,-12-3 0-16,12 3-4 0,-13-1 7 15,13 1-9-15,-13 0 4 0,13 0-3 0,-13 1 5 16,13-1-5-16,-10 3 1 0,10-3-2 16,-8 2 3-16,8-2 6 0,-9 0 4 15,4 1 4-15,5-1 0 0,-4 3 7 0,2-2 6 16,2-1 7-16,0 0 10 0,4 7 5 16,0-2 1-16,6-2 1 0,2 3 3 0,3 0 0 15,10 4 1-15,6 1 3 0,6 2-7 16,13 4-3-16,19 6-5 0,7 0 1 15,5 2-5-15,5 0-7 0,5 0-3 0,7-3-6 16,1 2-5-16,4-2-2 0,2-1-5 16,-6-2-2-16,-4 0-1 0,-8-4-5 0,-7-4-1 15,-19 1-2-15,-12-5-2 0,-9 0 0 16,-8-3 4-16,-2 1 4 0,-5 1-1 16,-3-3 6-16,-4 1 2 0,0-2-1 0,-6-1-2 15,1-1-1-15,-5 3-1 0,-2-3-4 16,-6 0-5-16,11 0 0 0,-11 0-5 0,0 0-1 15,0 0 0-15,0 0-1 0,0 0-12 16,0 0-18-16,0 0-23 0,0 0-27 16,0 0-27-16,-17 8-32 0,15-7-33 0,0 4-27 15,-2-4-33-15,4-1-96 0,-5 4-107 16,3-2-116-16,2-2-42 0</inkml:trace>
  <inkml:trace contextRef="#ctx0" brushRef="#br0" timeOffset="-213760.08">19899 8244 1453 0,'9'-1'22'16,"-9"1"3"-16,4-7 0 0,0 3-2 0,-4 1 11 15,0 3 2-15,0-5 8 0,0 0 18 16,-2 2 15-16,0-2 4 0,2 5 0 16,0 0-6-16,0-4-6 0,0 4-4 0,2-4-10 15,-2 4-3-15,0 0-6 0,21 5-5 16,-6 1-1-16,11 4-3 0,8-3-6 0,11 5 0 16,11-1-1-16,25 3 4 0,1-1 2 15,4-3 7-15,-3 0 2 0,2 1 2 16,-3-2-5-16,-13 1 6 0,-11-7 2 0,3 1-2 15,-1 1-1-15,-11-2-3 0,-3-2-2 16,1 3 2-16,-5-4-3 0,-5 2-2 0,-6-2 1 16,-1 0-2-16,-7 2-1 0,-2-2-6 15,-1-2-1-15,-4 2 1 0,1-4-6 16,-6 2-6-16,-3-2-5 0,-4 1-18 0,-4-1-22 16,0 4-23-16,-4-10-31 0,-4 6-39 15,-3 1-42-15,-2-3-39 0,-5 2-38 0,-6 1-106 16,-4-2-104-16,-1 1-158 0,-9-2-105 15</inkml:trace>
  <inkml:trace contextRef="#ctx0" brushRef="#br0" timeOffset="-213014.38">17446 7804 1557 0,'0'0'-70'0,"-7"-1"12"0,7 1 7 0,-6 0 3 16,6 0 8-16,0 0 6 0,-6-2 7 15,6 2 10-15,-4-2 0 0,4 2 14 0,0 0 7 16,0 0 19-16,0 0 8 0,16 12 11 16,0-5 7-16,2-1 11 0,10 2 6 15,5 3 11-15,8 0 4 0,8 4 6 0,4 1 0 16,25 5 1-16,0 1 3 0,7 1-8 16,2 2-2-16,4 0-4 0,4-1-8 15,5 2-6-15,1-1-7 0,-1 0-6 0,1-1-6 16,-7-3 0-16,-5-3-6 0,-12 1-2 15,-13-5-7-15,-14-4-2 0,-9-3 0 0,-4 3 2 16,-9-5 0-16,-1-2 6 0,-3 3 5 16,-6 0 1-16,-2-3-3 0,2 0-4 0,-8-2 2 15,0 4-7-15,-3-5-3 0,-3 1-4 16,-4-1-1-16,0 0-9 0,4 5-23 16,-4-5-18-16,0 0-33 0,0 0-24 0,0 0-41 15,-7 10-32-15,6-7-25 0,-1-2-58 16,0 4-138-16,2-5-237 0,0 0-116 0</inkml:trace>
  <inkml:trace contextRef="#ctx0" brushRef="#br0" timeOffset="-212495.93">19867 8474 1615 0,'0'0'-54'0,"0"0"12"15,0 0 9-15,0 0 15 0,0 0 6 16,0 0 6-16,0 0 12 0,0 0 11 0,0 0 3 15,0 0 15-15,3-12 5 0,-3 12 6 16,0 0 1-16,0-5 3 0,0 5 3 0,0 0 3 16,0 0 0-16,0 0-2 0,3-3 0 15,-3 3-8-15,0 0 2 0,0 0-5 16,18 3 6-16,-10 0-9 0,9 0-2 0,2 2-1 16,6-1 3-16,11 0 4 0,9 5-3 15,10-1-4-15,5-1 1 0,22 3-5 16,-12-2 0-16,12 0-4 0,-17-2-2 0,-7 0 5 15,-3-1-8-15,0-1 3 0,-9 0-3 0,-3 0 9 16,-3 0 4-16,-6-2 7 0,-2-2 2 16,-5 2 7-16,1 0-1 0,-6 0 2 0,-4-1-3 15,-3-1-5-15,0 0 1 0,-2-1-9 16,-3 1-3-16,0-2-2 0,-1 0 0 16,-4 0-10-16,-1-2-17 0,-2 2-18 0,-2 2-32 15,0-6-40-15,0 6-52 0,-6-3-62 16,1 0-88-16,-4 2-162 0,1-3 27 0,-1 2-163 15,1-3-84-15</inkml:trace>
  <inkml:trace contextRef="#ctx0" brushRef="#br0" timeOffset="-194318.3">16847 9028 1126 0,'4'-8'114'16,"5"2"-36"-16,-5 0-20 0,-2 2-4 15,2-1-16-15,-2 1-3 0,1 1 0 0,-1-3 9 16,0 2 6-16,0 0 10 0,0 0 8 0,0 0 3 16,3 2 2-16,-5 2-4 0,2-5 1 15,-2 5 1-15,2-4 0 0,-2 4 4 0,2-2 2 16,-2 2 6-16,0 0 5 0,0 0 2 16,0 0 10-16,-4 17 3 0,-5-2-2 15,1 4-3-15,-7 10-3 0,-4 8-1 0,-6 2-6 16,6 3-5-16,-3 0-3 0,-7 15-2 15,-1 1-2-15,6-11 3 0,1-5-10 16,0 0-4-16,2 0-4 0,-1-2-10 0,4-4-4 16,1-5-4-16,2-5-4 0,2-3-6 15,1-4-1-15,0 0-5 0,4-4 0 0,0-2-4 16,2 1-2-16,-3-3-2 0,5 1-12 0,-3-5 9 16,3 1-20-16,2 0-4 0,-2-4 2 15,2-3-10-15,2-1 0 0,0 0 0 0,0 0-2 16,10-15-3-16,1 5-2 0,-2-3 2 15,3 0 0-15,2-4-4 0,0 1 2 16,0-1-3-16,-1 2 0 0,2-2 1 0,2 0 3 16,-3-2 0-16,4 0 1 0,-4 2 0 15,4-3 2-15,-2 4-4 0,-1-2 5 16,2 4-2-16,-2 2 1 0,-1-1 0 0,0 2 2 16,-2 2-1-16,3 2 3 0,-2 1-2 0,2 0 5 15,-5 2 2-15,2 4 3 0,0 4-2 16,-2 5 5-16,0 4 3 0,-1 5 1 15,-1 1-1-15,-3 0 4 0,-1 0 3 0,-2 2-3 16,-2 2 1-16,0-4-1 0,-4 2 7 16,0 2-7-16,-3 0 4 0,-1-3-6 0,-5 2 6 15,-1-1-5-15,-3-2 1 0,2-2-2 16,-5 0-1-16,1-2 3 0,-1-3 1 0,0-1-1 16,-1-1-3-16,3-3 4 0,2-1-8 15,-1-1-2-15,0-2-2 0,5-1-7 16,-4-1-1-16,4-1-7 0,2 0-6 0,-1-1-8 15,0-1-14-15,5-1-11 0,-3 2-20 16,3-1-17-16,0-2-20 0,2 0-17 0,2-1-19 16,2 1-4-16,-2 0-15 0,2 4-4 0,2-9-6 15,-2 5-30-15,-2-2-75 0,4 0-279 16,0 0-70-16</inkml:trace>
  <inkml:trace contextRef="#ctx0" brushRef="#br0" timeOffset="-192973.17">16833 9866 1668 0,'6'3'30'15,"0"-1"-6"-15,0 2-1 0,-2-3-4 0,3 2-4 16,-5-1 1-16,4-1 2 0,-1 1-2 15,3 1 5-15,-1-3 2 0,1-3 2 16,2 1-4-16,2 1-4 0,0-1-1 0,2-3 1 16,1-1-4-16,2-2 3 0,0 1 1 15,5-5 4-15,-8 3 5 0,3-3 5 0,0-3 1 16,-3 2 1-16,2-3 0 0,-3 1 10 16,-1 0-2-16,-4 0 5 0,1-1-5 0,-2 2 4 15,1 0 1-15,-6-2 2 0,2 2-5 16,-2 4-2-16,-2-4-2 0,0 3-2 0,-2-1 0 15,0 3-9-15,0-3 1 0,-2 5-7 16,2-3 1-16,-2 3-3 0,0 1-2 16,-4 2-2-16,4 0-6 0,-2 3 0 0,0 1-1 15,6 0 0-15,-8 3-4 0,3 1-2 16,3 4 0-16,0-2-4 0,0 1 2 0,2 2 0 16,0 1-1-16,0 0 1 0,2-1-1 15,2 3-1-15,-1-1 3 0,-1 0 0 0,4-1-2 16,-4 1 1-16,4 3 2 0,0-5 3 15,-2 1 3-15,1-1-3 0,2 3 2 0,-3-3 3 16,0 0 2-16,-2-2-1 0,2 0 5 16,-2 1 0-16,0-1-1 0,-2 3 1 0,0-3 0 15,2 1-2-15,-4 0 0 0,2-1-5 16,0 3 2-16,0-3-4 0,0-1-5 16,0 2-4-16,2-2-5 0,1 1 3 0,1 0-9 15,2-1-4-15,1 0 1 0,-1-2 2 16,5 1-1-16,-1-1-1 0,2-2 1 0,2-2 0 15,0 0 5-15,3 0 0 0,0-3-2 16,2 0 6-16,-1-2-4 0,-2 0 2 0,-1-1 4 16,2-5 3-16,-2 4 4 0,-5-4-2 15,3 1 4-15,-2 1 4 0,-3 0 6 16,-2 1 6-16,0 0-3 0,1 0 2 0,-2 1 5 16,-3-1-3-16,-2 1 0 0,2 3-4 0,-4-2-3 15,0 4-2-15,2 2 4 0,-7-2 0 16,7 2-2-16,-13 10-2 0,7-4-1 15,0 1-3-15,0 5 2 0,1-1-8 0,1 3-11 16,-1-3-4-16,3-1-6 0,2 2-6 16,2 0-10-16,3 1-9 0,1-1-11 0,5 0-7 15,1-4-10-15,4 3-3 0,0-5-3 16,5-3 5-16,1 0 4 0,2-3 3 0,4-3 9 16,2 1 3-16,-3-2 7 0,1-2 7 15,2 1 7-15,-3-3 7 0,-1 0 6 16,-4-1 10-16,-1 1 6 0,-1 0 12 0,-5 1 8 15,0 0 5-15,-5 1 7 0,3-4 7 16,-4 5 0-16,-1-1 9 0,-4 2 0 0,-2-2 5 16,0 2 1-16,-2 4 2 0,-6-3 1 15,6 3 1-15,0 0-10 0,-19 3-1 16,10 0 0-16,1 0-7 0,-2 1-4 0,1 0-3 16,0 2-5-16,1-2-6 0,2 1-9 0,-1-1-13 15,3-1-6-15,1 3-4 0,3-2-8 16,0-4-7-16,5 6-3 0,-1-4-6 0,5-2-4 15,1 0 1-15,4-5-3 0,-2 2 5 16,4-1 5-16,0-2 5 0,0 3 1 16,2-3 7-16,-1-1 8 0,-3 3 11 0,2 0 8 15,-4 0 6-15,0-1 5 0,-1 2 1 16,-2 2 7-16,-1-1 1 0,-2 2 2 0,-6 0-1 16,9 6 0-16,-7-1-1 0,2 5-2 15,-4-1-3-15,2 0-9 0,-2 1-2 16,2 2-18-16,0-4-8 0,3 5-3 0,2-1-8 15,-3-2-5-15,1-1-10 0,6-1-7 16,0-2-14-16,2 0-5 0,3 0 3 0,1-4 3 16,1-2 7-16,-1-2 8 0,2 1 14 0,-3-5 5 15,8-6 13-15,-3 0 14 0,5-5 2 16,-4-5 1-16,8-8 8 0,-3-3 2 0,-1-6 3 16,12-18 7-16,-2 2 4 0,0-2 8 15,-11 13 16-15,-6 6 10 0,-1 7-1 16,-4 4 2-16,-2 5 6 0,-2 1 3 0,0 2-2 15,-2 4 0-15,-3 1-7 0,-1 5-7 16,-4 1 1-16,0 4 2 0,0 4 6 0,-15 14 2 16,3 3 2-16,-7 8 0 0,-3 11-15 15,-3 2 7-15,-9 15-12 0,-2 2 4 0,4 0-11 16,0 1 4-16,0 1-9 0,1 2-3 16,1-1 1-16,0-1-12 0,5-10-6 0,6-7-16 15,2-1-23-15,3-6-16 0,-2-2-18 16,4-1-27-16,2-7-28 0,-1-2-33 15,2 0-38-15,3-5-23 0,0-3-16 0,3-2-17 16,1-5-41-16,4-5-97 0,-2-1-30 16,13-3-173-16,-2-7-79 0</inkml:trace>
  <inkml:trace contextRef="#ctx0" brushRef="#br0" timeOffset="-192607.44">18619 9896 1644 0,'6'-6'18'0,"-2"4"15"16,0-2 4-16,-4 1-1 0,0 3 6 0,-4-6 4 15,4 6 4-15,-10-1 7 0,-1 1 6 16,1-3 0-16,-5 3-7 0,-2 0 1 16,-1 0-5-16,0 0-1 0,-1 3 0 0,0-3-4 15,0 1 2-15,1 0-3 0,4-1 1 16,-1 0-4-16,2 3-6 0,3-1-2 0,-1-2-10 16,1 1 1-16,4 1-2 0,-1 1-4 15,2-2-7-15,1 4 1 0,4-5-3 0,0 3-1 16,0-3 2-16,2 5-3 0,0 0 5 15,3-2 5-15,-1 1 2 0,-1 1 3 0,1 1 6 16,0-1 3-16,2 0 0 0,-2 4-3 16,3-2-1-16,-1 0 0 0,2 3 2 15,3-1-4-15,-3 2-5 0,3-3-1 0,1 4-1 16,2-1 0-16,0 0-1 0,1-1-10 16,-2 0-2-16,4-2-12 0,-3-2-11 15,4 5-15-15,-4-6-24 0,1 3-25 0,2-5-24 16,0 1-26-16,-5-2-18 0,6 1-16 0,-4-3-35 15,-1-3-77-15,-2 3-100 0,2-2-195 16,-5 1-72-16</inkml:trace>
  <inkml:trace contextRef="#ctx0" brushRef="#br0" timeOffset="-192354.52">18215 10293 1718 0,'-15'3'119'0,"4"2"-1"15,0-2-12-15,3 0-5 0,2-3-3 0,2 2 1 16,4-2 4-16,-10 3 2 0,10-3 0 16,0 0-1-16,0 0 1 0,0 0-10 0,26 7-4 15,-2-7-14-15,-1 0-4 0,11-1-12 16,4 1-7-16,5-3 0 0,3 0-10 0,3-2-1 16,7 2-16-16,-4-2-18 0,-2-1-21 15,-8 0-31-15,-2 0-32 0,-7 0-30 0,-6 2-28 16,-2-1-27-16,-7 1-14 15,-10 2-16-15,-4-2-23 0,-6 1-54 0,-6-1-48 16,-6 5-305-16,-4 2-118 0</inkml:trace>
  <inkml:trace contextRef="#ctx0" brushRef="#br0" timeOffset="-192184.08">18301 10428 1741 0,'-10'9'39'0,"-3"1"15"16,6-3 8-16,1 1 1 0,2-1 6 15,0-1 4-15,4 1 12 0,0-1 8 16,2 0 7-16,4-1 2 0,4-1-7 0,10 0-6 15,3-2-9-15,7-2-9 0,6 0-6 16,9 0-7-16,1-3-6 0,9-4-20 0,-2 1-30 16,-1-3-37-16,-9 1-49 0,-1-2-45 15,0 2-42-15,-8-3-90 0,-4-1-153 16,-7-1-243-16,-7 2-153 0</inkml:trace>
  <inkml:trace contextRef="#ctx0" brushRef="#br0" timeOffset="-187736.81">19570 9244 537 0,'10'3'97'0,"0"-3"-62"16,-2 2-31-16,1-2-17 0,0 1-8 0,-1 0 3 15,1 2 5-15,-1 0 2 0,0 0 8 16,1 0 13-16,2 2 2 0,-1 1-6 0,0-4 9 16,4 7-3-16,-2-1-2 0,1-2-3 15,-1 1 8-15,-1 2-1 0,1 0 9 0,1-2 6 16,-2-1 6-16,-2-1 13 0,-1 0 7 15,0 1 12-15,-1-2 17 0,-1 2 16 0,3-2 19 16,-5 0 9-16,2-3 11 0,-1 3 1 16,-1-2 5-16,2 0 3 0,-4 0-5 15,2 0 1-15,-4-2-8 0,0 0 0 0,8 4-1 16,-8-4-2-16,6 4 2 0,-8 1 5 16,-2 5 6-16,-6 9 13 0,-13 17 11 0,-17 23 6 15,-18 12-5-15,-13 8-15 0,-26 26-9 0,-12 7-11 16,-2 1-11-16,-4-5-10 0,5-3-7 15,8-6-13-15,19-20-6 0,8-5-4 16,5-3-6-16,6-11-10 0,11-6-8 0,6-6-9 16,12-13-9-16,7-7-12 0,4-8-10 15,8-1-12-15,-1-3-11 0,4-1-10 0,0-4-7 16,5-1-9-16,0-5-19 0,2-1-16 16,6-4-23-16,-5-4-17 0,5 4-22 0,3-13-17 15,1 1-22-15,2-1-30 0,0-2-34 16,2-3-31-16,5 0-22 0,2-2-26 15,-2-3-65-15,1 6-91 0,2-2 40 0,-2 5-251 16,1 0-170-16</inkml:trace>
  <inkml:trace contextRef="#ctx0" brushRef="#br0" timeOffset="-148554.99">16263 10081 1044 0,'-4'-6'93'15,"-1"0"-50"-15,1 0-14 0,0 3-17 16,-1-3 2-16,1 2-7 0,0 1-2 0,0-1 2 16,0 0 1-16,4 4 7 0,-4-6 15 15,4 6 6-15,-4-4 3 0,4 4 8 0,-4-3 7 16,4 3 4-16,0 0 6 0,-6-4 3 15,6 4 4-15,-6-2 6 0,6 2-1 0,-2-4-1 16,2 4-1-16,-8-2-4 0,4 0-5 16,0 1-1-16,4 1-1 0,-9-4-1 0,3 0-3 15,1 2-3-15,1 0-3 0,4 2-1 16,-9-4-1-16,9 4-5 0,-6-2-2 16,6 2-2-16,0 0-7 0,0 0-3 0,0 0-2 15,-6 8 1-15,6-8-1 0,12 15 7 16,1-2 1-16,7 3-5 0,2 5-1 0,12 3-4 15,21 11 1-15,9-1 0 0,8 0 0 16,6 2-1-16,5-3-5 0,4-1-7 16,2-1-6-16,4-3 1 0,4 1-1 0,1-6 1 15,-1 0-5-15,-4-2 6 0,-4-2-1 16,-4-5-3-16,-20-2 2 0,-11-5-5 16,-13 1 5-16,1-2 0 0,-6 0 1 0,-3-2 6 15,-4-1 2-15,-6 0 3 0,-1-2 2 16,-1 1 3-16,-2 1-2 0,-2-2-4 0,-5-1-6 15,2 0-3-15,-2 2-6 0,-2-4-15 16,-1 2-17-16,-1 0-22 0,-3-1-29 0,-1-2-36 16,-4 3-25-16,0 0-30 0,0 0-8 15,-19-3-30-15,4-2-32 0,-7 4-94 16,-4 0-55-16,-9-4-173 0,-5 4-63 0</inkml:trace>
  <inkml:trace contextRef="#ctx0" brushRef="#br0" timeOffset="-148156.75">16498 10562 1427 0,'-28'0'-60'0,"5"-3"19"0,1 3 13 0,4-2 8 16,1 2 5-16,2-1 15 0,2-2 11 16,1 3 9-16,-1 0 20 0,2-2 15 0,1 2 6 15,0 0 10-15,2 0 10 0,0-1 1 16,0 1 5-16,8 0 0 0,-8 0 1 0,8 0-4 15,-9 0 0-15,9 0 5 0,0 0 4 16,0 0 5-16,17 17 1 0,-3-8-9 0,10 2-2 16,10 3-4-16,17 3-6 0,21 6-4 15,4-1-2-15,2 2-5 0,3-4-3 16,-1 1-8-16,-2 0-7 0,-2-3-4 0,1-1-2 16,-5 0-2-16,-11-4-2 0,-12-1-6 15,-7-1-3-15,-4-3-9 0,-1 0 4 0,-11-3 10 16,0-3-2-16,-5 2 4 0,-3 1-10 15,0-2 5-15,0-1 2 0,-6-1 11 16,0 0-11-16,1 2 6 0,-2 0-6 0,-3 0-4 16,3-3-8-16,-5 2-12 0,-6-2-10 15,12 0-23-15,-6 0-22 0,-6 0-25 0,4-2-39 16,-4 2-49-16,0 0-44 0,0 0-29 16,-14-6-71-16,10 3-136 0,-4 3 19 0,8 0-230 15,-17-1-146-15</inkml:trace>
  <inkml:trace contextRef="#ctx0" brushRef="#br0" timeOffset="-115938.11">4020 10668 335 0,'-7'4'54'16,"1"-1"-12"-16,6-3-15 0,-10 6-2 16,6-5-8-16,0 4-2 0,4-5-4 0,-10 3-4 15,6 0 3-15,4-3 0 0,-6 3 1 16,6-3 1-16,0 0 5 0,-6 4-1 16,6-4 0-16,-6 3 0 0,6-3-2 0,-5 4-3 15,5-4 3-15,-8 6-4 0,4-4-7 16,2 4-5-16,-3-2-3 0,-1-1-4 0,1 3-2 15,1 0-2-15,0 3 1 0,0-5-1 16,0 5-3-16,0-2 1 0,0 2 1 16,2-1 4-16,-4 2-7 0,4 1-3 15,-2 0-7-15,2-1-17 0,-2 1-30 0,-2 1-59 16,0-1 45-16</inkml:trace>
  <inkml:trace contextRef="#ctx0" brushRef="#br0" timeOffset="-115320.96">3748 11056 437 0,'-1'4'38'0,"1"-4"-2"15,-4 4 8-15,4-4 4 0,-7 4 2 0,3-3 7 16,4-1 11-16,0 0 14 0,-10 3 9 16,10-3 12-16,-9 0 5 0,9 0 2 15,0 0 3-15,0 0-5 0,-11 0 1 0,11 0 0 16,0 0-4-16,0 0-6 0,-8 1-11 15,8-1-9-15,0 0-5 0,0 0-6 16,0 0-9-16,0 0-5 0,-8 0-6 0,8 0-6 16,0 0-3-16,0 0-6 0,0 0-5 15,0 0 0-15,0 0 3 0,23 5-5 16,-12-2 2-16,3 1-5 0,5 0 2 16,1 1-3-16,4 1 1 0,4 0-6 0,2 2 3 15,1-3 14-15,8 4-7 0,3 2 2 0,-2-3-4 16,5 2-3-16,3 1 1 0,1-3-4 15,-1 2-1-15,2 0-3 0,1 1-3 16,-3-1 2-16,3 1-3 0,-3-2 2 0,3 2 1 16,0-1-4-16,-1 1-1 0,2-2-2 15,-1-2 0-15,-7-1 0 0,9 3-1 16,-2-2 0-16,1 0 0 0,2 1 7 16,-3-2 0-16,1 3 0 0,1-2-3 0,0 0 3 15,5 1-4-15,-6 1-16 0,3-5 4 16,2 5 1-16,-1 0-1 0,-1-2 0 15,-3 5 1-15,3-4 2 0,-2 1-2 0,-2 1-1 16,2-3 6-16,-2 1-5 0,2-2 1 16,-7-1 0-16,9 1-1 0,3-2 2 0,-4 2-2 15,1-3 2-15,-8-1-2 0,1-2 2 16,-3 4 0-16,-3-2 0 0,-6-2 0 16,0 0 0-16,-3 0 2 0,-5 0 0 0,-4 0 1 15,-1 0-2-15,-1 0 1 0,-6 2 1 16,2-2-1-16,-2 0 1 0,-5 0-2 0,-1 0-5 15,1-2-18-15,-4 0-22 0,-3-2-23 16,-4 4-29-16,4-5-26 0,-4 5-24 16,-4-10-25-16,-5 6-17 0,1 0-28 15,-9 2-110-15,-2 2-273 0,-5 0-98 0</inkml:trace>
  <inkml:trace contextRef="#ctx0" brushRef="#br0" timeOffset="-114071.3">3664 13209 1527 0,'0'0'-72'0,"0"0"14"15,4-6 12-15,-4 6 14 0,0 0 9 16,0-6 10-16,0 6 18 0,2-3 16 15,-2 3 12-15,0 0 12 0,0 0 8 0,0 0 8 16,0 0 1-16,0 0 3 0,0 0 0 16,0-5-3-16,0 5-11 0,0 0-3 15,0 0-4-15,0 0-3 0,0 0 0 0,0 0 3 16,20 2-4-16,-10 1 3 0,-1 0-3 16,6 0-6-16,2 0 4 0,2 2-5 0,2-2-1 15,7 2 2-15,1 0-4 0,9 1 0 16,2-1 0-16,3 3 11 0,11-1-1 15,2 1-5-15,3-1-2 0,22 3-5 16,-14 0-2-16,16-1-2 0,-3 0 0 0,-10-1-5 16,-6-2 1-16,20 1 0 0,-14-1 0 15,-8 0 2-15,-1-5 0 0,-1 4-1 0,-2-1 1 16,-1-1 2-16,-6-2-3 0,-2 2-1 16,0-1 0-16,-2-1-4 0,-3-1 1 15,-2 2 0-15,-6 1 0 0,-2-3 2 0,-2 1 3 16,-2-1 4-16,-8 0 4 0,2 2 5 15,-3-2 7-15,-5 0 8 0,0 0-2 16,-2 0 3-16,-1 0-2 0,-2 0 5 16,0 0 0-16,-1 0-25 0,-2 0-5 0,-8 0 0 15,16 3 0-15,-10-3-6 0,-6 0 2 16,10 0-4-16,-10 0-6 0,11 0 4 0,-11 0-5 16,0 0 0-16,10 0 3 0,-10 0-5 15,0 0 1-15,11 0-4 0,-11 0-11 0,6 1-7 16,-6-1-13-16,0 0-7 0,0 0-9 15,0 0-10-15,11 0-13 0,-11 0-8 16,0 0-14-16,0 0-12 0,0 0-29 0,0 0-27 16,4 1-27-16,-4-1-29 0,2-5-82 15,-2-3-137-15,0-1-173 0,-2-1-102 16</inkml:trace>
  <inkml:trace contextRef="#ctx0" brushRef="#br0" timeOffset="-111967.75">4904 8942 1478 0,'-6'4'-110'0,"0"1"8"15,0-3 12-15,2 4 9 0,-3-4 6 16,3 4 10-16,0-3 5 0,-1 1 5 15,5-4 4-15,-8 4-1 0,4 0-3 0,2 0-1 16,2-4-6-16,-5 6-9 0,5-6-97 16,0 0 57-16</inkml:trace>
  <inkml:trace contextRef="#ctx0" brushRef="#br0" timeOffset="-110476.14">3957 6069 449 0,'2'-6'-9'0,"-2"6"4"0,0-6 2 0,0 6 6 16,2-4 5-16,-2 4-3 0,0 0 12 15,-2-9-2-15,2 9 9 0,0 0 4 16,0-5 1-16,0 5 1 0,0 0-1 0,0 0 8 15,0-5 2-15,0 5 10 0,-2-6-9 16,0 1 0-16,-1-1 0 0,3 6 0 16,-2-7-2-16,-2 1 3 0,0 0 7 15,0 0-6-15,-1-1 1 0,-1 0-2 0,-1-1-5 16,-1 1 4-16,2-3-4 0,-2-1 0 16,-2 3-1-16,2-4-2 0,-2 3-4 0,2-1-3 15,-5 1 3-15,2 1-4 0,-2 0-4 16,3 1 6-16,-3-3-4 0,0 3-4 15,1 1-1-15,-1-1-1 0,0 2-5 0,-2 0 2 16,1 2 2-16,-2-2-7 0,-2 5 2 16,0-1-5-16,0-1-2 0,-1 2 4 15,-3 2 3-15,0 1-4 0,-6 3-3 0,0-1 0 16,-1 3-1-16,-3 4-1 0,-2 3-1 16,3 0 4-16,-5 6 0 0,-1 4-5 15,1-3 6-15,2 8-5 0,1 0-2 0,-11 13-2 16,7-4 2-16,7-3 6 0,-4 16-1 15,-4 0-1-15,3 2 4 0,7-8-5 16,-2 9-1-16,5-7 0 0,4-6 4 0,0 1-3 16,1 1 2-16,0-1-2 0,2 0 4 15,1 3 1-15,-1-4-3 0,-2 1 0 16,4 1-3-16,-2-1 5 0,0 0 0 16,1-1 2-16,-1 0-1 0,4 1-1 0,-3 1 4 15,4-2-9-15,-1 4 5 0,1 2 0 16,-2-3 1-16,4 5 4 0,-2-3 0 0,4-3-5 15,-1 4-1-15,2-2 1 0,2-8 0 16,0 1 1-16,-1 0 1 0,3 0-4 0,0 3-1 16,-1-5 0-16,1 3 2 0,0-2 3 15,2 1-3-15,0-1-4 0,-3-1 1 16,3 2 2-16,0-3 0 0,0-1 4 16,0-4-4-16,0 1-7 0,2-3-6 0,-2 0-14 15,0-3-19-15,2-3-11 0,0-3-11 16,0-1-10-16,0 0-6 0,0-4-12 15,0-3-6-15,0-4-5 0,0-2-6 0,2-1-5 16,-2-4 9-16,0-1-1 0,0 0-197 16,0 0 181-16</inkml:trace>
  <inkml:trace contextRef="#ctx0" brushRef="#br0" timeOffset="-110009.77">2502 8130 735 0,'-2'-15'-59'0,"0"0"7"0,0 1 4 16,-2-3 9-16,2 2 2 0,-2-1 6 0,0 3 8 15,-1-1 6-15,0 0 6 0,1 2 9 16,0 1-1-16,0 0 7 0,2 3 2 16,-2 0 2-16,0 1 1 0,2-1 4 0,-3 3 5 15,1 0-2-15,2 0 4 0,2 5-3 16,-5-6 5-16,5 6 3 0,-8-2-1 16,8 2 4-16,-8 10 2 0,1 1-4 15,1 6 4-15,0 3-2 0,-3 4 13 0,-2 7-6 16,3 3-1-16,0 3 7 0,0 2 2 15,-2-1-3-15,2 10-2 0,2-9-6 16,0 1 4-16,1 1 1 0,3 1-7 0,-3-4 0 16,5 1-4-16,0 3 1 0,3-13-5 15,-1 4 1-15,2-6-5 0,3-3 1 0,1-3 4 16,0 0-4-16,4-7 0 0,-2-3 1 16,4-5-2-16,4-4 0 0,-2-8 3 15,6-4-8-15,1-5 4 0,5-3 3 0,-1 0-5 16,1-1-2-16,-4-4 7 0,0 2-2 15,2-2 1-15,-1 1-3 0,3-2 1 16,-6 2 2-16,2-1 2 0,-3 0 2 0,1 2 2 16,-6 4 0-16,2-1 3 0,-4 1-1 15,-3 6 6-15,-1-3-1 0,1 5 1 0,0 0 0 16,-5-1-3-16,0 4-3 0,0-1-3 16,-2 1-1-16,0 3-13 0,-4-3-14 15,0 6-36-15,0 0-28 0,0 0-34 16,-22 10-32-16,9-4-62 0,-2 5-309 0,0-3-10 15</inkml:trace>
  <inkml:trace contextRef="#ctx0" brushRef="#br0" timeOffset="-108164.65">8582 6911 1326 0,'-4'4'-69'0,"-4"-1"8"16,4 1 9-16,0 2 0 0,-2-2 6 15,2-2 9-15,-2 2 12 0,1 0 6 0,5-4 11 16,-6 3 8-16,2 1 4 0,4-4 8 15,-5 4 4-15,5-4 12 0,-6 4-10 0,6-4-2 16,0 0-3-16,-6 4 0 0,6-4-1 16,0 0-3-16,-5 3 3 0,5-3-3 15,0 0 1-15,0 0 0 0,-4 4-3 16,4-4-10-16,0 0-17 0,0 0-28 0,0 0-38 16,0 0-95-16,0 0-94 0,6-17 206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10:01:20.509"/>
    </inkml:context>
    <inkml:brush xml:id="br0">
      <inkml:brushProperty name="width" value="0.05292" units="cm"/>
      <inkml:brushProperty name="height" value="0.05292" units="cm"/>
      <inkml:brushProperty name="color" value="#FF0000"/>
    </inkml:brush>
  </inkml:definitions>
  <inkml:trace contextRef="#ctx0" brushRef="#br0">3444 7909 739 0,'7'-9'63'0,"-1"2"-26"0,-1 2-7 0,-3-1 1 16,2 3-7-16,-4 3-1 0,2-5 6 15,-2 5 1-15,4-5 3 0,-4 5-4 0,4-3 6 16,-4 3-5-16,3-5-3 0,-3 5 6 16,0 0-11-16,0 0 5 0,7-4-5 15,-7 4 8-15,0 0 5 0,10-1 6 0,-10 1-1 16,0 0 7-16,0 0 1 0,0 0-1 16,0 0 3-16,9 4-4 0,-9-4 1 15,0 0 0-15,3 6-2 0,-3-6-2 0,0 0 0 16,2 6-2-16,-2-6 3 0,0 0-1 15,0 0 0-15,0 0 2 0,0 0-3 0,-6 7-3 16,6-7 1-16,0 0-3 0,-2 3-1 16,2-3-1-16,0 0 0 0,0 0-2 15,0 0-3-15,-6 4 1 0,6-4-3 0,0 0-3 16,-12 0 1-16,12 0-4 0,0 0-1 16,-12 0-1-16,12 0 0 0,-15-4 2 0,7 1-1 15,-3-1 0-15,-2-2-1 0,1-2 2 16,-8-3-2-16,-1-3-2 0,0 0 3 15,-2-4-2-15,-3-1 0 0,0-2-1 16,0-1 1-16,-6-9 0 0,3 2-1 0,-1 0 1 16,0-5-3-16,1 0-4 0,-9-15-1 15,1-1-1-15,3-4 0 0,2 1-1 16,1-2 1-16,-1 0 1 0,6 8 1 0,-3-9-3 16,2 9-4-16,-3-9 5 0,1-1-5 15,3 10-2-15,3 5 3 0,0 0-2 16,2 2 1-16,-1 2-2 0,-1 2 0 0,4-1 4 15,2 9 0-15,-1 1 3 0,4 0-3 16,-1 4 2-16,3 2 5 0,-1 2-1 0,2 3 4 16,1 2-6-16,2 1 3 0,-4 1-5 15,4 1 3-15,2 1-2 0,0 1-3 16,-1 1-1-16,1 3 0 0,1-3-3 0,1 2-2 16,0 0-3-16,-1 4-2 0,4-3-9 15,-4 1-5-15,3-2-16 0,2 6-16 0,-8-5-28 16,4 2-37-16,4 3-38 0,-9 3-48 15,9-3-62-15,-15 0-174 0,9 2-194 16,6-2-128-16</inkml:trace>
  <inkml:trace contextRef="#ctx0" brushRef="#br0" timeOffset="586.73">1527 6107 1683 0,'2'-4'-45'0,"0"0"14"0,-2 4 8 15,2-7 0-15,-2 7 10 0,4-4 7 0,-4 4 12 16,0 0 11-16,0 0 8 0,0 0 4 15,10 19 2-15,-4-5 3 0,0 3 9 16,2 4-3-16,0 4 3 0,1 0 1 0,4 5-4 16,-1 2-4-16,-1 0-4 0,-1 4-1 15,3-2-5-15,-2 2-1 0,1-1-3 0,-4 0-6 16,1-3-10-16,-2-5-15 0,-1 1-17 16,0-2-16-16,-1-2-27 0,1-4-26 15,-2 0-34-15,0-7-60 0,1-3-331 16,1-7-25-16</inkml:trace>
  <inkml:trace contextRef="#ctx0" brushRef="#br0" timeOffset="984.76">1870 6121 1440 0,'4'-10'-24'0,"0"2"17"0,-2 2 9 15,0 3 0-15,-2 3 15 0,2-4 4 16,-2 4 15-16,0 0 4 0,0 0-2 15,-4 21-5-15,2-11 3 0,-2 5-3 0,-2 2-3 16,0-3-3-16,-2 4-2 0,2 0-2 16,-2-4-2-16,2 4-4 0,-3-5-1 0,3 0-3 15,-1 1-4-15,3-7-1 0,-2 3-15 16,4-2 0-16,-3-3 0 0,1 1-9 0,2-2 2 16,2-4 0-16,-4 3 4 0,4-3 0 15,0 0 5-15,0 0 1 0,0 0 7 16,0 8 2-16,0-8 4 0,4 6 3 0,-2-2 7 15,2 2 1-15,3-1 1 0,1 5 0 16,1-1-3-16,2 1-4 0,1-1 1 0,4 4 2 16,4-2 1-16,1-1-2 0,0 0-1 15,0 0-4-15,1-2 0 0,1-1-1 16,-2-1-1-16,-2 0-2 0,3-5 0 16,-6 1-3-16,1-2-12 0,-2-2-15 0,0 1-17 15,0-5-22-15,-5-1-27 0,1-2-30 16,-6-4-33-16,-2 1-82 0,-1-3-214 15,-4 0 43-15</inkml:trace>
  <inkml:trace contextRef="#ctx0" brushRef="#br0" timeOffset="1398.15">2107 6147 1259 0,'0'-9'-6'0,"2"1"12"0,-2 0 6 16,2 1 22-16,-2 1 18 0,0 6 17 15,0-10 13-15,2 7 5 0,-2 3 5 0,0-6-3 16,0 6-3-16,0 0 6 0,0 0 3 15,0 0-2-15,13 13-4 0,-9-5-3 0,0-1-2 16,3 3-5-16,-3 0 0 0,2 1-10 16,0 0-2-16,-2 1-7 0,3 0-8 15,0-2-3-15,-4 0-7 0,2 0-2 0,-1-2-6 16,0-1-4-16,-2-1-10 0,2 0-8 16,-1 1-7-16,-1-2-12 0,-2-5-6 15,4 1-7-15,-4-1-4 0,0 0-5 0,2-18-1 16,-2 5 3-16,0-1 4 0,0-6-1 15,0 1 6-15,0-2 1 0,2 0 3 0,-2 2 2 16,2 0 6-16,1 2 4 0,-1 0 2 16,0 2 1-16,0 3 3 0,-2 0-1 15,2 1 1-15,2 2 0 0,-1 1 2 0,1 3 0 16,0-1 5-16,2 1-2 0,0 5 1 16,-6 0 2-16,16 5 0 0,-8-2-3 15,3 5-2-15,1 1 1 0,-1 3 0 0,1 0-4 16,-1-3-3-16,1 2-9 0,0 1-15 15,-2 0-19-15,0-1-24 0,-1 0-22 16,0-2-40-16,-1 1-55 0,-2-2-57 0,3-1-73 16,-3-3-300-16,0-2-111 0</inkml:trace>
  <inkml:trace contextRef="#ctx0" brushRef="#br0" timeOffset="2232.96">2555 5763 1638 0,'6'-14'11'0,"-2"4"12"0,0 3 10 0,-2 1 7 15,0 0 6-15,0 1 7 0,0 1 13 16,-2 4 12-16,0 0 4 0,0-6 1 0,0 6-6 16,0 0-2-16,0 0-3 0,0 0 1 15,-2 17-7-15,2-7-7 0,0-1-5 0,0 3-5 16,0 1-1-16,0 0-5 0,0 3-7 16,2-1-4-16,-2 0-3 0,1 1-8 15,4-3-9-15,-3 0-9 0,2 1-6 16,2-5-8-16,-1 0-6 0,1-3-5 0,1 0-10 15,1-6-6-15,-8 0 4 0,13-6 4 16,-7 0 2-16,0-5 4 0,0 0 3 0,-4-5 6 16,-2 2 1-16,0-4 2 0,-2 0 3 15,0 2 4-15,-4 0 2 0,0 0 1 16,-2 0-1-16,-1 3 5 0,-4-1-3 0,5 3-2 16,-5 1 0-16,3-1 0 0,-2 4-2 15,2-3-1-15,0 2-2 0,1 2-5 0,3 1-1 16,-3 0-6-16,5-1 3 0,-2 1-6 15,4 3 1-15,2 2 5 0,0-9-1 16,2 4 2-16,2 1 8 0,2-2-4 0,3-1 3 16,0-1-2-16,1-2 2 0,-2 3 6 15,0-1-4-15,4-1 6 0,-2 2 2 16,0-2 1-16,-1 3 4 0,-2-1 1 16,1-1 3-16,1 2 1 0,-3 1 4 0,0-1 0 15,0 1 4-15,0-1 2 0,2 2 1 16,-4 0-4-16,0 2 3 0,-4 2 1 0,0 0-2 15,10 6-1-15,-6 0-1 0,-3 5-2 16,4 3-1-16,0 2-2 0,-3 4-2 0,3-1-2 16,1 3-2-16,-3 1-6 0,4-2-3 15,2 2-9-15,-3-4-7 0,2 2-5 16,4-4-5-16,-4-3-6 0,4-5-5 0,1 1-4 16,-4-4 5-16,3-5-10 0,-1-2 1 15,1-3 4-15,2-4 8 0,0-4 2 16,-2-3 3-16,0 0 11 0,-4 2-2 15,0-2 6-15,1-1 11 0,-3 5 10 0,3-2 10 16,-5 1 4-16,0 3 6 0,0 0 3 16,1 2 1-16,-1 0-3 0,-2 2 1 0,0 2-2 15,-2 3-3-15,0 0-2 0,0 0-3 16,0 0-1-16,10 17-2 0,-8-7-2 16,0 2-1-16,3-1-5 0,0 2 1 0,1-2-3 15,0 1-1-15,2-1-2 0,1-1-4 16,2-3-1-16,-3-1-4 0,5-2 0 0,-1-2-3 15,1-4-1-15,4 0 2 0,-1-7 3 16,1-1-1-16,-1-5 3 0,-4-2 2 16,1-4 0-16,-4-2 1 0,-3-2 4 15,-4 1 10-15,-2 2 5 0,-4 0 1 16,0-2 0-16,-5 3 1 0,-2 3-6 0,1 0-2 16,-5 4-12-16,-2 0-13 0,0 4-14 0,3 3-22 15,-4 1-26-15,1 1-24 0,5 5-29 16,-1 0-35-16,0-1-72 0,3 1-354 15,0 0-89-15</inkml:trace>
  <inkml:trace contextRef="#ctx0" brushRef="#br0" timeOffset="3264.75">3256 5656 1725 0,'14'13'-9'0,"2"0"4"16,-6-3-1-16,0-3 11 0,1 1 9 15,0-2 7-15,0-2 24 0,-2 1 10 0,4-3 3 16,0 0 4-16,4-6 5 0,1-1-2 16,2-5-3-16,-1-1-5 0,5-10-5 15,-6-2-8-15,2-7 1 0,-3-8-3 0,-4-7-2 16,-5-6-7-16,-4-2-5 0,-6-3 2 16,0 1 0-16,-9-17 2 0,-1 11-2 0,1 11 1 15,-3 1 2-15,-2 3-2 0,-2 4 1 16,-2 2-2-16,1 2 1 0,1 10 2 15,2 1 3-15,0 2-4 0,3 8 5 0,0-1-4 16,3 5-2-16,-1 4-3 0,3 4-6 16,-3 2 1-16,2 7-3 0,3 3-2 15,-2 10 1-15,0 3-4 0,0 5 0 0,2 11 0 16,2 0-1-16,2 5-1 0,4 3-3 16,4 6 2-16,4 2-1 0,0-1-2 15,6-4-1-15,2 1-5 0,1-2 0 0,1-6-2 16,2-1-5-16,2-7-11 0,-2-7-13 15,2-3-9-15,-1-4-8 0,1-7-2 16,-4-5-5-16,2-5 0 0,-1-4 0 0,1-5 7 16,0-7 2-16,-3 2 5 0,3-9 3 15,-6 4 6-15,0-4 6 0,-4 2 5 0,-2-1 6 16,-1 0 9-16,-2 3 10 0,-1 3 11 16,-4 0 6-16,2 2 6 0,-2 1 1 15,-2 3 2-15,0-1-3 0,-2 4-2 0,0 3 0 16,2 3-3-16,0 0-1 0,0 0-5 15,-17 12 0-15,12-3-5 0,1 6 2 0,0 0-7 16,2 4 3-16,-2 0-3 0,4 0-1 16,0 2-9-16,0 0-12 0,2 0-10 0,2-2-14 15,2-2-16-15,3 2-14 0,0-3-21 16,3-5-10-16,1-3-15 0,2-2-15 16,2-3-9-16,-1-5-5 0,4-3 3 15,1-5 9-15,-2-1 13 0,2-3 14 0,-1-1 15 16,-2 1 12-16,-1-3 20 0,0 3 13 15,-2-3 13-15,-1 3 16 0,0 1 9 16,-2-3 23-16,-5 3 6 0,5 1 14 0,-3-1 8 16,-1 1 8-16,-4 3 12 0,3-2 6 15,-3-1 11-15,0 5 6 0,-2 0 6 0,-2-2-1 16,0 5 1-16,0-2 2 0,0 6-7 16,-6-6-5-16,6 6-7 0,-13 1-4 15,13-1-5-15,-16 12-7 0,4-3-4 0,2 4-6 16,0-1-6-16,-1 3-7 0,2 0-4 15,1 3-2-15,2-1-9 0,-1 2-10 0,5-2-4 16,-2-1-6-16,4 2-11 0,2-2-11 16,0-1-8-16,3-2-8 0,1-4-8 15,2-1-5-15,0-4-2 0,4-2-6 0,0-6 2 16,3-2 4-16,2-7 5 0,-2-1 4 16,1-9 4-16,0-3 7 0,-2-6 5 15,-4-4 0-15,0-12 7 0,-2-1-1 0,-4-10 5 16,-2 3 11-16,-2-5 8 0,0 2 7 15,-2 4 9-15,0 2 8 0,-2 8 0 16,2 5 5-16,-2 5 7 0,-1 6 1 0,2 2-1 16,-1 6 0-16,4 4-5 0,-4 2 0 15,4 3-4-15,-2 7-1 0,2 5-4 0,0 0-2 16,0 0 1-16,0 32-4 0,2-11 1 16,-2 8-4-16,4 6 1 0,0 3-4 15,-1 5-2-15,2-1-9 0,-1 9-18 0,2 3-28 16,0-5-31-16,0 1-26 0,1-2-29 15,1-10-25-15,3-1-16 0,0-1-12 0,-1-9-28 16,-2-6-72-16,6-4-305 0,-2-5-83 16</inkml:trace>
  <inkml:trace contextRef="#ctx0" brushRef="#br0" timeOffset="4050.28">4522 5250 1553 0,'10'-12'-58'15,"-1"3"15"-15,-1 2 18 0,-4-4 20 0,1 4 20 16,-1 0 15-16,0-1 20 0,-4-2 15 15,2 1 11-15,-4-1 12 0,2 1 3 0,-4 1 3 16,0-1 6-16,-1 1 3 0,-1-1 0 16,0 3-6-16,-3 0-6 0,-1 3-6 15,-3-1-6-15,2 4-8 0,-3 0-1 0,1 0-10 16,-2 4-7-16,0-1-7 0,3 3-2 16,-2 0-5-16,4 3-11 0,0 0-9 15,2 3-13-15,-1-2-11 0,2 0-15 0,5 1-5 16,0-3-8-16,4 3-5 0,2-5-3 15,5 0-2-15,-2-4 1 0,3 1-2 0,0-6 5 16,4 2 4-16,-2-3 3 0,1-1 4 16,-1-1 5-16,-1 0 6 0,0 1 8 15,-5-1 7-15,2 0 7 0,-2 0 5 0,-2 0 3 16,2 0 2-16,-2 0 8 0,0 1 3 16,-2 0 4-16,0-1 4 0,0 2-3 15,-2 4-3-15,0 0-2 0,0 0 1 0,0 0-3 16,-6 19-2-16,4-6 0 0,-2 6 1 15,2 6-4-15,-4 2 0 0,4 3-2 16,0 7-3-16,0-5 3 0,2 5-5 0,-2 5 0 16,4-4-3-16,0 1 2 0,0-1-1 15,0-1-3-15,4 0-1 0,-4-4 2 0,0-3-4 16,2 1-2-16,-4-5-1 0,2-1-4 16,-2-4-1-16,2-1-6 0,-2-6-7 15,-2-1-5-15,0-2-6 0,0-4-7 0,-2-2-1 16,4-5-2-16,-12-3 0 0,12 3 2 15,-8-15 3-15,2 2 2 0,4-1 3 16,0-3 1-16,2 2 3 0,0-4 3 0,2 1 0 16,4-3 3-16,0 0 0 0,0 0 4 15,8-1 1-15,-4-2-1 0,3 2 0 16,4-3 3-16,0 0-1 0,-3-1 1 0,4-1 3 16,0 1 3-16,2 0-1 0,-1-2 2 15,-1 1 0-15,8-5 2 0,-5 3 2 0,0 3 4 16,0-1 4-16,1-2 5 0,-5 3 5 15,2 1 5-15,-3-1 5 0,-1 6 4 16,-4-2 5-16,0 3 3 0,-1-1 4 0,-6 3 0 16,2 0 9-16,-2 2 1 0,0 0 6 15,-4 2-3-15,0 1-2 0,-4 1 3 0,2 0 4 16,-2 4-2-16,-2 0-8 0,2 1-6 16,-4 2 7-16,1 2-7 0,7 2-7 15,-19 6-4-15,8 1 4 0,1 3-20 0,-2 5-4 16,-2 3-1-16,4 1-3 0,0 3-1 15,1 1 1-15,0 4-2 0,5-2-4 16,2 1-7-16,2 2-12 0,2 0-8 0,4-3-23 16,1-3-30-16,4-1-41 0,1-3-52 15,6-3-43-15,-3-4-34 0,3-5-82 16,-1-2-115-16,0-4-224 0,-3 0-161 0</inkml:trace>
  <inkml:trace contextRef="#ctx0" brushRef="#br0" timeOffset="5198.96">1688 6753 1710 0,'0'0'-88'16,"0"0"18"-16,0 0 16 0,0 0 8 0,0 0 10 16,0 0 13-16,0 0 8 0,0 0 16 15,0 0 5-15,0 0 13 0,0 0 10 16,0 0-4-16,0 0 8 0,6 2-1 0,-6-2 1 15,0 0 6-15,0 0-5 0,0 0 4 16,0 0 0-16,0 0 0 0,25-8 5 16,-14 6 0-16,6-4-2 0,1 3 0 0,8-5 0 15,4 2 1-15,3-1-2 0,6-5 0 16,-1 3-2-16,8-4-7 0,1-1 1 16,-1 0-4-16,1-3-2 0,1 3-1 0,4-4-3 15,-3 0 0-15,-1 0-1 0,1-1-2 16,-1 2 4-16,3 0-4 0,-2-1 0 15,-1-2-1-15,16-4-1 0,-9 5-4 0,-6 1 1 16,-1 0-5-16,1 1 1 0,19-5 2 16,-12 2-5-16,-7 3 2 0,2 0 1 0,-1 0-3 15,-2 0 1-15,1 2-4 0,-5-2 2 16,1 1-1-16,-3 2-1 0,-7-1-1 16,-1 2 1-16,3 2 0 0,-5 0 0 0,0-1 2 15,-3 3 1-15,-2-1-2 0,0 3-2 16,-1-3 3-16,2 2-1 0,-3 1-2 0,1-1-1 15,-1 1 4-15,0-3-6 0,3 2 1 16,-3 1 2-16,1-1-2 0,-1 1 3 16,3-3-3-16,-4 2 0 0,2 1 2 0,0-3-3 15,1 2 3-15,1-1-2 0,0 1 2 16,-1 0-1-16,1 1-2 0,-2 0 0 16,2-1 3-16,0 0-1 0,-1 1-3 15,1-1 0-15,-1-2 3 0,5 1-3 0,0-3 2 16,2 1-1-16,-3 0 0 0,3 1-2 15,0-2 2-15,-2 0 0 0,1 0 0 0,2-1 0 16,-1 0 1-16,2-4-3 0,-2 4 0 16,3-1 2-16,-3-2 3 0,9-1-4 0,-1 0 2 15,-2-2 3-15,1 2 7 0,-7 0 1 16,-1 2 4-16,-3-1 1 0,2 1 3 16,-9 3 6-16,0 0 7 0,-2 1 4 0,1 2 4 15,-6 2 10-15,0-1 2 0,-4 2 3 16,1 0 0-16,-3-1 2 0,1 3 0 15,-2 0 3-15,-1 0 1 0,-2 1-3 0,-1 1-2 16,2 0-9-16,-7 2-3 0,8-2-11 16,-8 2 1-16,0 0-20 0,0 0-19 15,0 0-25-15,0 0-30 0,-22 12-31 0,12-9-44 16,1-1-44-16,-2 2-54 0,1 0-119 16,-1-2-127-16,1-2 41 0,-3 0-111 15,-2 0-49-15</inkml:trace>
  <inkml:trace contextRef="#ctx0" brushRef="#br0" timeOffset="28930.87">2924 8731 634 0,'0'0'41'15,"0"0"-37"-15,0 0-29 0,0 0-26 16,-2-6-16-16,2 6-33 0,0 0-49 0,-11-6 51 16</inkml:trace>
  <inkml:trace contextRef="#ctx0" brushRef="#br0" timeOffset="32151.95">3233 8357 1142 0,'2'-4'103'15,"-2"4"-46"-15,0-7-39 0,0 7-21 16,0 0-4-16,-7-10-1 0,5 6 8 16,-4 0-1-16,1 1 11 0,-1-1 10 0,0 1-7 15,-2-2 7-15,0 1 4 0,-2 1 8 16,0-3 9-16,2 3 10 0,-3-1 1 0,2-1-2 16,-1 2-4-16,-1-1-5 0,0-1-1 15,2 3-5-15,-3-3-4 0,0 2-1 0,0-1-2 16,-4-1 0-16,-1 2-4 0,1-2-1 15,-4 0 3-15,4 2-2 0,-6-2 1 16,1 1 5-16,0 1-7 0,0-1-1 0,-3 3-2 16,4-1-2-16,-6 2 1 0,3 0-3 15,-1 0-4-15,-3 2 0 0,-1-1-1 16,1 3 0-16,0 2-1 0,1 0 0 0,1 2-2 16,-3-1-3-16,2 0 0 0,4 5-1 15,-4 0 0-15,1 0 4 0,-1 2-4 16,-1 4 2-16,-1 0 2 0,0 3-1 15,2 0-1-15,-7 6 1 0,1-1-1 0,3 5 2 16,0 1-4-16,-4 1 2 0,4 1-1 16,2 2 2-16,1 3 0 0,1 0 0 0,3 1-3 15,2 2 5-15,0 1-1 0,1 0 3 16,2 2 2-16,0 3 2 0,-1 17 2 16,0-8 2-16,6-4 1 0,-3 15-2 0,2-10 2 15,-4 10-3-15,5-12 0 0,-2-4-3 0,2-3-1 16,2 1 1-16,-1-1-1 0,0 1-2 15,1 0 0-15,1 0-1 0,-2-2 1 16,4 2-1-16,-3-3 0 0,2 3 1 16,-2-1 1-16,0-3 2 0,-1 2 1 15,2-4-2-15,-1-6 0 0,1 0 0 0,-1-4-1 16,1-1-3-16,0-7 0 0,1-1-2 0,2-4 0 16,-1 1-2-16,1-6-3 15,1 1-5-15,3-3-6 0,-2-1-7 0,0-4-4 16,2 1-6-16,-2 0-6 0,2-3-8 15,0 1-10-15,0-2-10 0,0 1-20 0,-1-4-25 16,1 2-25-16,2-5-25 0,0 0-39 16,-16-2-97-16,16 2-249 0,-18-8-43 0</inkml:trace>
  <inkml:trace contextRef="#ctx0" brushRef="#br0" timeOffset="32685.84">1258 10028 1441 0,'-6'-12'-57'0,"0"4"7"0,-2-1 4 16,4 3 4-16,-2-1 7 0,1 1 13 15,2 0 8-15,-1 0 8 0,-1 1 8 16,3 1 8-16,-2 1-4 0,4 3 10 0,0 0 17 15,0 0 5-15,0 0 16 0,2 24 15 16,2-9 4-16,1 12 9 0,1 1 8 0,2 9 6 16,-4 5-2-16,8 5-1 0,-4 3-4 15,-2 0-2-15,0 3-1 0,0 0-7 16,1 0-3-16,-1-1-5 0,-1-2-7 16,-1-1-7-16,0 2-6 0,-2-9-3 15,2-2-8-15,3 0-2 0,-3 0-2 0,0-2-4 16,0-1-4-16,0-2-5 0,6 0-1 15,-4-8-1-15,2-1-1 0,0-1-7 0,3-4 1 16,1 0-1-16,1-3-1 0,2-2 0 16,2-5-2-16,0-2-1 0,5-8 2 0,-2-2 0 15,9-10-3-15,5-2-1 0,7-8 0 16,-1-4 0-16,18-9 3 0,-3-2-5 16,-1 1 1-16,-1-1 1 0,-8 5 0 0,-7 9 4 15,-2 0-4-15,-6 2 1 0,-1 1-1 16,1 2 1-16,-4 3-3 0,-8 2 4 15,1 0 0-15,-4 2-4 0,0 3-1 0,-3-1 4 16,0 2-2-16,-4 0 1 0,0 4 2 16,-2-3-15-16,-1 4-15 0,-5 1-20 0,0 0-29 15,0 0-40-15,0 0-38 0,-31 6-36 16,11-5-49-16,-1 0-120 0,-2 1-327 16,-3-2-175-16</inkml:trace>
  <inkml:trace contextRef="#ctx0" brushRef="#br0" timeOffset="34175.32">9810 9247 1558 0,'-56'-33'333'0,"9"1"-193"0,-1-8-91 16,-1-6-61-16,-1 0-45 0,-5 3-20 15,-1-3-15-15,-3 0-5 0,-2 5-19 0,-7-2-55 16,-1 5-325-16,-4 0-2 0</inkml:trace>
  <inkml:trace contextRef="#ctx0" brushRef="#br0" timeOffset="35703.41">9325 11137 1381 0,'0'0'25'16,"-14"2"6"-16,14-2-11 0,-18-7-21 15,10 6-17-15,-6-4-7 0,6 1 2 0,-5 0 8 16,1-2 7-16,-1 0 12 0,4 1 6 16,-1 0 12-16,2-1 16 0,-4 3 8 0,4-2 9 15,2 2 5-15,-2-1 3 0,-1 1-6 16,3-1 0-16,-1 2 4 0,3-2-3 15,4 4-2-15,-11-4-1 0,7 2-11 0,4 2-6 16,0 0-2-16,0 0-1 0,0 0-6 16,0 0-1-16,0 0 1 0,24 10-5 15,-7-4 2-15,3 1-5 0,6 1 0 16,0-1 1-16,7 5 1 0,5 1 3 0,-1-4-1 16,9 6 1-16,-2-2 3 0,3 0-6 15,-1 0 12-15,3 1 1 0,-2-1-6 0,-1-2 3 16,-4 1-4-16,-4-3-5 0,-1 1 1 15,-3-1-4-15,-7 0-1 0,-1-3-4 16,-6-2 0-16,0 4 1 0,-3-4-9 0,-2 1 1 16,-5-3-8-16,-1 1-15 0,-3-1-15 15,-6-2-6-15,0 0-20 0,0 0-25 0,0 0-17 16,0 0-24-16,-36-2-19 0,21 2-12 16,-1-3-19-16,-6-1-71 0,5 1-336 15,-4 3-78-15</inkml:trace>
  <inkml:trace contextRef="#ctx0" brushRef="#br0" timeOffset="36034.99">8939 11382 1582 0,'-15'0'-5'0,"5"-6"9"0,-1 6 4 16,1-1 0-16,4-2 2 0,-4 2 4 15,10 1 6-15,-14-3 3 0,10 0 8 16,4 3-2-16,-14-1-4 0,14 1 3 0,0 0 3 16,0 0 2-16,0 0 8 0,0 0 9 15,22 11 4-15,-4-8-4 0,6 5-1 0,6 2-3 16,7-1-4-16,3-2-2 0,11 5 5 16,-3 1 0-16,1 1 1 0,5-5 1 0,-3 4-1 15,2-3-3-15,1 1-6 0,-4-2-1 16,-9 0-6-16,-1 0 0 0,0-4-4 15,-11 3-5-15,-1-3-3 0,-3 0-8 0,1-2-11 16,-8 1-11-16,0-2-18 0,-8-2-24 16,0-2-32-16,-5 1-32 0,-5 1-21 15,-2-10-26-15,-7 1-50 0,1-3-422 0,-14-1-135 16</inkml:trace>
  <inkml:trace contextRef="#ctx0" brushRef="#br0" timeOffset="37505.15">3631 11376 1684 0,'9'2'-56'15,"-9"-2"1"-15,10 3 11 0,-10-3-2 0,8 0 6 16,-8 0 14-16,0 0-6 0,6 1 11 16,-6-1-5-16,0 0 14 0,9 2 6 15,-9-2 1-15,0 0 10 0,0 0 11 0,7 2 3 16,-7-2 6-16,0 0 7 0,0 0 6 15,0 0 6-15,10 0-3 0,-10 0 2 16,6 4 4-16,-6-4 0 0,8 2 1 0,-8-2 2 16,12 4 3-16,-8-1-1 0,4 3 5 15,0 1 0-15,1 1 3 0,3 2 1 0,4-1-1 16,-2 5 4-16,4 1-2 0,2 0-3 16,6 2-3-16,-1 2-3 0,1-1-7 15,3 1-3-15,5-3-5 0,-2 4-2 16,8-1-2-16,3 0 2 0,-1 0-2 0,6 2 2 15,16 3-1-15,2 0 1 0,-9-3-4 16,9 2 0-16,-1-1-3 0,3 1-1 0,-1 0-2 16,-1 1-2-16,0 0-6 0,0-1 1 15,-12-3 0-15,-5-2-4 0,2-1 0 16,-1-4-1-16,-2-1-1 0,1-2 0 0,0 2-2 16,-7-4 3-16,-1-1-8 0,-1-1 2 15,-2 0-1-15,-6-3-1 0,-2 1-2 16,-1 0 2-16,-3 0 2 0,-5 0 1 0,0-2 2 15,-4 0 2-15,3 2 5 0,-8-4 3 16,0 1 2-16,1 1 4 0,-2 0 9 0,-3 0-1 16,3 0 5-16,-3-2-9 0,-2 2 2 15,-6-2-3-15,16 2-2 0,-10 0-5 0,-6-2 1 16,8 1-4-16,-4 2-1 0,-4-3-4 16,7 2-1-16,-7-2-6 0,0 0-10 15,2 5-10-15,-2-5-16 0,-2 6-15 0,2-6-21 16,0 0-18-16,-13 4-26 0,7-3-22 15,0 2-40-15,6-3-28 0,-14-3-29 0,8 0-92 16,0-7-114-16,2 1-202 0,2-6-133 16</inkml:trace>
  <inkml:trace contextRef="#ctx0" brushRef="#br0" timeOffset="40118.37">7191 11443 836 0,'0'0'114'16,"6"-6"-38"-16,-5 5-34 0,-1 1-23 0,6-6 4 15,-6 6-10-15,4-4-1 0,-4 4 5 16,0 0-4-16,4-8 0 0,-4 8-4 0,0-4 4 16,0 4 4-16,0 0 2 0,0 0-4 15,0 0 10-15,-2-7-1 0,2 7-1 16,0 0-1-16,0 0 0 0,-2-8-7 0,2 8 2 15,-2-6-2-15,2 6-7 0,-8-7 0 16,5 3 1-16,-1 0-1 0,-1 1-2 0,1-3 1 16,-2 2-4-16,0 1 2 0,0-3 2 15,-2 1 1-15,2 0 3 0,0 2-1 16,0-1 3-16,0-1-2 0,2-1 1 0,-4 3 7 16,2-1-3-16,2 1 1 0,0-1 2 15,0-1 5-15,0 2 2 0,4 3 0 16,-7-5 3-16,7 5 2 0,-8-5 0 0,8 5-2 15,-4-2 1-15,4 2-7 0,0 0-2 16,0 0 0-16,0 0 2 0,0 0 5 16,21 9 3-16,-4 0-4 0,2 0 2 0,7 1 0 15,7 3-4-15,7 2-1 0,9 2-5 16,19 8 2-16,3-2-4 0,4 0 0 16,1 2 3-16,-2-3-3 0,0 3 3 0,0-1-4 15,-1-2-1-15,-6-1 0 0,-10-2-4 16,-11-4-2-16,1 1 1 0,0-3-1 0,-10-2-3 15,2 1-2-15,-5-1-2 0,-8-5 3 16,-2 1-1-16,-1 1 3 0,-5-4 3 16,-2 2 6-16,-2-5 6 0,-6 2 0 0,-2-2-5 15,-6-1 2-15,0 0 0 0,0 0-10 16,0 0-1-16,-30-11-5 0,7 3-2 0,-2 1-6 16,-8-5-1-16,-6 1 2 0,-7-2 0 15,-8-1-1-15,-13-7 2 0,3 6 0 16,-5-3 5-16,-2-2 0 0,12 2 5 0,9 4 4 15,1-1 3-15,3 2 5 0,1 0-1 16,7 4 4-16,2-3 2 0,8 5-2 0,1-1-5 16,3 1-3-16,6 1-3 0,0 2-4 15,4 0-2-15,7 2 0 0,3 1 1 16,4 1-2-16,0 0 0 0,0 0-1 0,32 7-3 16,-7 1-1-16,3-5-3 0,10 5-3 15,3 0-7-15,3-3-13 0,-3 3-10 16,4 0-16-16,-2-3-26 0,3 2-29 0,-6-1-32 15,2-6-42-15,-8 3-117 0,1-6-294 16,-5-3-94-16</inkml:trace>
  <inkml:trace contextRef="#ctx0" brushRef="#br0" timeOffset="62262.03">9877 10881 217 0,'0'0'55'0,"-4"-7"-13"0,0 1-11 15,-1 2-10-15,-1 0-8 0,-1-2-5 16,1 3-12-16,-2-3-15 0,-3 2-34 0,-1-2-53 16,-4 1 36-16</inkml:trace>
  <inkml:trace contextRef="#ctx0" brushRef="#br0" timeOffset="62856.75">9621 10811 400 0,'-9'-6'36'0,"1"0"-1"0,0-1-8 0,-2 1-1 16,0 0-3-16,0-2-1 0,-3 1 2 0,2-1 6 16,-1 0-4-16,-1-1 2 0,1 3 1 15,-2-2-2-15,2 3 0 0,0-1 4 16,-2 0 9-16,4 0-2 0,-3 3 2 15,3-1 7-15,2 2-9 0,-4-2 1 0,4 1 0 16,2 1 13-16,2-2-8 0,4 4-1 16,0 0-6-16,-11 0 1 0,11 0 12 15,0 0 7-15,0 0 5 0,17 15 6 0,-5-8-1 16,6 2-2-16,5 0-6 0,0 1-3 16,8 2-6-16,4-2-2 0,1 4-6 0,0-1-6 15,6 4 0-15,3-2-5 0,-7-3-2 16,-3 1-2-16,3-1-3 0,-1-1-3 0,-3 1-2 15,-4-5-1-15,-6 1-2 0,0-1 1 16,-5-1 5-16,0 0 7 0,-4 0 1 0,-3-4 2 16,-3 2-3-16,0-4-2 0,-9 0-4 15,0 0-5-15,0 0-3 0,-24-11-4 16,3 5 0-16,-4 1-1 0,-5-1-6 16,-9-3 1-16,-3 3-4 0,1-1 1 0,-4-3-3 15,3 5 1-15,-3-5-1 0,3 4 3 16,4 1-2-16,0-1-2 0,8 2-6 15,5 0-11-15,1 3-3 0,7-2-2 0,4 3 2 16,7 3 1-16,2 0 4 0,4-3 0 16,8 10 4-16,3-5 4 0,6 1-1 0,4-2 1 15,6 2 5-15,1-4 3 0,5 1 4 16,-1-1-1-16,3 0 5 0,-3-2-1 16,-3 2-3-16,-4-2-2 0,-2 0-4 0,-1 0-15 15,-4-2-36-15,0 0-47 0,-1 0-56 16,-7-1-103-16,1-1-313 0,0 0-74 15</inkml:trace>
  <inkml:trace contextRef="#ctx0" brushRef="#br0" timeOffset="64120.53">12955 11075 1550 0,'7'-7'-31'0,"0"-1"24"15,-1 1 1-15,1-3 3 0,0 2 8 0,-1-1 25 16,0 0 12-16,-2-1 8 0,1 0 17 15,-1 3 8-15,0-3 4 0,-2 2-3 0,2 1 3 16,-2-1-1-16,0 2 0 0,0 1 6 16,1-2 4-16,-3 0 1 0,0 7-3 15,-3-8-3-15,1 2-9 0,-4 0-3 0,-2 1-3 16,-5 4-1-16,-4-4-1 0,0 3-4 16,-3 2 7-16,-4 0-6 0,-4 2 10 0,1 3-12 15,-1 1-1-15,1 1-4 0,-3 0-1 16,0 6-1-16,-2-1-13 0,1 4-3 15,1 1 0-15,2 4-7 0,-1 0 1 0,-1 6 0 16,4 2-6-16,4-2-2 0,-2 7 12 16,5-5-4-16,5 0-6 0,3 2-6 15,2-3-10-15,5-1-10 0,2-2 3 0,4 0-13 16,2 0-10-16,3-5 2 0,2-1 1 16,-3-3-4-16,4-1 6 0,1-4-2 0,-1-3 2 15,1-2 6-15,-2-5 1 0,1 1-3 16,-2-4 2-16,4-3 1 0,-2-3 1 0,0-1 6 15,-3-1-6-15,-1-4 5 0,1 1-2 16,-6-2 2-16,2 0 5 0,-3-1-7 16,0 6 2-16,2-7-1 0,-4 6 3 0,2-1-5 15,0 2 4-15,2-1-5 0,-4 2 0 16,4 0-6-16,-2 2-1 0,4-2-4 0,2 4 2 16,3-1-2-16,5 1 7 0,2 3-1 15,0-2 1-15,-1 2 1 0,4 0 2 0,-4 2-3 16,-1 0 3-16,2 0 3 0,-4 2 4 15,1 0 1-15,-2 2 3 0,-1 1 4 16,1 1 3-16,-3 1-1 0,-1 3 4 0,-5 1 6 16,0 1-6-16,0 5 4 0,-4 0 2 15,-2 0-6-15,-1 1 2 0,-1 3-1 0,0 0-4 16,-5-1-2-16,1 1-1 0,-1 0 1 16,0 0-17-16,1-2-14 0,0 1-24 0,-4-3-32 15,6-2-39-15,0 1-41 0,1-3-31 16,3 1-17-16,4-4-16 0,2-2-26 15,7-3-91-15,1 1-59 0,5-4-175 0,4 0-74 16</inkml:trace>
  <inkml:trace contextRef="#ctx0" brushRef="#br0" timeOffset="64456.15">13018 11583 1524 0,'19'-8'-21'0,"-4"-2"32"0,-3-2 13 16,2 3 14-16,-4 2 15 0,-3-4 16 0,3 3 15 16,-4-2 13-16,2 0 3 0,-1-1 3 15,-3 2 2-15,3-1-2 0,-3-1-2 16,0 2-1-16,0 0 3 0,0 3 8 0,-2-1 0 15,-2-1-1-15,2 2-1 0,-2 1-3 16,0-1-3-16,0 6-10 0,-8-5-2 0,8 5-26 16,-21 7 1-16,4 2-9 0,-4 3 0 15,-1 1-5-15,0 7-7 0,0-2 2 0,1 3-10 16,7-2-3-16,-2 0-3 0,5 0-8 16,2 3 0-16,3-5-9 0,0 0-12 15,6-2-3-15,0-2-2 0,6 1-4 0,0-3 7 16,0-3-6-16,2-3 12 0,3-2-11 15,0-3 3-15,1 0-1 0,-1-6 3 16,1-4 2-16,-1-1-3 0,0-8 2 0,-1-2 0 16,0-1-2-16,-3-8-5 0,0 2 1 15,-3-2 5-15,2 4-16 0,-4-1-17 0,1 5-12 16,-3 1-26-16,3 2-38 0,0 4-53 16,-3 3-54-16,2 3-23 0,0 2-45 0,0 3-138 15,0 4-17-15,-2 0-213 0,0 0-147 16</inkml:trace>
  <inkml:trace contextRef="#ctx0" brushRef="#br0" timeOffset="65091.6">13674 11704 1843 0,'15'-6'53'0,"-6"-1"8"0,-1-3 0 16,-4 1 11-16,-2-3 10 0,0 1 15 15,1-1 8-15,-3-1 3 0,-3-4-3 0,1 2-4 16,-2-1-2-16,-2-1 1 0,0 2 7 15,-1 2-34-15,-2 0-5 0,-3 1-9 0,2 2-5 16,-6 3-8-16,2 1-3 0,-5 2-5 16,1 4-2-16,-2 2-8 0,-2 6-2 15,3 1-5-15,-2 5-8 0,4 0-8 0,3 3-8 16,0-1-7-16,6 0-12 0,2-1-7 16,2 0-4-16,4-3-4 0,0 1 1 0,4-4-2 15,0-1-3-15,6-2 2 16,2-5 5-16,2 2 3 0,3-7 3 0,2-2 5 15,0-2 3-15,3-1 13 0,-2-4 12 0,0-1 15 16,-1 0 11-16,-5-3 5 0,0 3 13 16,0 2 5-16,-2 3-1 0,-3-2 3 15,0 3 11-15,-3-1-18 0,-2 3-3 0,0-1-9 16,-2 5 1-16,-2 2-6 0,0 0-4 16,0 0-2-16,-16 12 4 0,9 0-6 0,0 1-10 15,3 2 1-15,0 3-20 0,2 1-19 0,0-3-7 16,4 5-7-16,2-4-12 0,7 4-7 15,0-1-5-15,3-4-1 0,3-2 6 0,5-3 5 16,2-4 4-16,4 0 4 0,0-7 6 16,1-5 4-16,7-2 11 0,1-6 9 15,5-10 9-15,11-13 10 0,1-10 7 0,0-7 2 16,-1-3 2-16,0 1 7 0,-6-2 11 16,1 1 11-16,-8 5 10 0,-4 2 8 0,-11 9 1 15,-3 7 3-15,-8 5 7 0,0 4-1 16,-6 5 1-16,2 1 4 0,-4 1-9 15,-1 3-9-15,-3 3-4 0,-2 6-9 0,-9 2 3 16,-3 6 4-16,-10 4-2 0,-7 8-2 16,-7 10 6-16,-12 17-4 0,-1 8-3 15,2 6-5-15,0 7-2 0,8 1-5 0,-2 0-8 16,7-1-12-16,2-3-25 0,7 3-43 0,8-13-47 16,2-8-53-16,5-5-76 0,3-2-72 15,4-5-103-15,6-4-143 0,4-3 71 0,7-4-323 16,5-4-286-16</inkml:trace>
  <inkml:trace contextRef="#ctx0" brushRef="#br0" timeOffset="65739.83">15575 12085 2216 0,'10'-12'-7'0,"4"1"22"0,-6 0 15 16,0 3 12-16,-3-2 12 0,3 3 15 0,-2-1 9 16,1 2 10-16,-3-1 2 0,0 1 7 15,2 1 2-15,-1 1-10 0,-1-2-4 16,0 3-6-16,-2-2-9 0,-2 5-11 0,6-4 2 15,-6 4-10-15,0 0 3 0,0 0 11 16,-2 22 9-16,-2-11-3 0,0 4 2 0,-4 4-4 16,-1 2-13-16,-1 2 6 0,-4 0-13 15,0-2 0-15,2 5-8 0,-4-1-4 16,2 0-6-16,-3 0-6 0,2 0-24 0,0 0-24 16,1-3-30-16,2-4-23 0,2 1-31 15,0-4-35-15,1-1-34 0,0-2-28 0,5-1-26 16,-2-6-30-16,4-5-102 0,2 0-95 15,0 0 43-15,-7-16-137 0,10 7-52 0</inkml:trace>
  <inkml:trace contextRef="#ctx0" brushRef="#br0" timeOffset="66004.28">15446 11981 1520 0,'0'-15'33'0,"0"5"13"0,0 0 2 0,2-2-9 15,0 3 4-15,-2-1 0 0,0 3 8 16,2 0 11-16,-2 0 12 0,0 2 3 0,2-1 1 15,0 2-1-15,3 0 2 0,3 2-3 16,3 4-4-16,3 1-2 0,8 0-6 0,7 3-6 16,7 3-7-16,13 3-1 0,1-1-4 15,4 3-6-15,-1 0-3 0,-1 1-6 16,-3-2-1-16,-5-2-5 0,-5 0-3 0,-5-3-6 16,-7-1-14-16,-1-1-16 0,-8 0-7 0,2-2-12 15,-8 0-18-15,-6-3-18 0,-1 2-21 16,-5-3-26-16,0 0-18 0,-21 0-14 15,6 0-10-15,-6-3-18 0,-4 3-66 0,-1 0-339 16,-6 3-82-16</inkml:trace>
  <inkml:trace contextRef="#ctx0" brushRef="#br0" timeOffset="66208.61">15238 12306 1565 0,'-19'13'-36'0,"7"-1"15"0,4-3 14 15,-2-3 20-15,4 0 23 0,2 0 25 16,0-2 19-16,4 0 14 0,0-4 14 0,6 9 5 15,0-6-1-15,8 0-5 0,2 0-2 16,10 2-11-16,1-4-4 0,7 3-10 16,8-1-7-16,3 2-8 0,-1-4-4 0,1 4-6 15,-1-2-13-15,1-2-18 0,-3 2-27 16,-7-2-34-16,2-1-26 0,-6 0-32 0,1 0-34 16,-2 0-9-16,-3 0-17 0,1-4-9 15,-9 1-71-15,2-3-410 0,-4 0-141 0</inkml:trace>
  <inkml:trace contextRef="#ctx0" brushRef="#br0" timeOffset="66507.72">16447 12112 1958 0,'11'-10'72'0,"-3"1"4"0,-2-1 8 16,-1 3 15-16,-3 1 13 0,2-2 16 0,-2 3 10 15,-2 1 4-15,5-2 2 0,-3 2-4 16,-2 4-12-16,4-6 1 0,-4 6 3 16,0 0-1-16,-11 14 9 0,0 1-7 0,-8 6-7 15,-3 6-7-15,-8 9-10 0,-13 16-11 16,-1 1-7-16,-1 4-9 0,3 2-7 0,-2 0-6 16,3 2-9-16,3-6-7 0,2 1-15 15,5-3-22-15,3-11-31 0,9-6-35 0,2-4-42 16,2-1-41-16,3-5-45 0,1-3-49 15,4-2-50-15,5-5-39 0,0-7-139 0,6-3-58 16,5-5 70-16,2-2-279 0,6-7-215 16</inkml:trace>
  <inkml:trace contextRef="#ctx0" brushRef="#br0" timeOffset="67020.17">16877 12300 2197 0,'17'-7'76'0,"-7"1"-1"0,-4 0-1 0,0 3 6 15,0 1 11-15,-2 2 14 0,-4 0 20 16,0 0 16-16,0 0 4 0,-20 22 3 0,8-5-1 16,-10 2-23-16,-1 6-13 0,-5 6-11 15,-1 1-9-15,-3 4-7 0,2-1-7 0,3 3-10 16,0-3-10-16,-1 2-16 0,3-3-29 16,1 1-32-16,3-7-28 0,4-3-23 15,-2 0-29-15,5-6-26 0,0-2-19 0,2-1-23 16,2-4-20-16,1-5-15 0,3-4-3 15,1 0 1-15,5-3 8 0,0 0 21 0,-2-19 26 16,9 5 30-16,3-5 27 0,5-9 23 16,5 2 23-16,2-6 22 0,2-4 19 0,-1-1 16 15,5 2 15-15,-1-2 13 0,1 1 10 16,1 0 17-16,-4 1 13 0,3 1 3 16,-1 3 11-16,-5 6-3 0,-2 0-2 0,4 5-2 15,-5-1 0-15,0 6-6 0,0-2-5 16,1 4 0-16,-2 1-6 0,-1 0-6 0,0 5-5 15,0-1-6-15,-2 2-4 0,0 2-6 16,-1 1-7-16,0 3-2 0,-2 3-1 0,1 0-3 16,-1 4 1-16,-3 4-4 0,-2 2 0 15,-5 3-4-15,-1 4 2 0,-4 2-6 0,-2 3 2 16,-4 2-1-16,-4 1-1 0,1 2-4 16,-4-7 1-16,-2 2-3 0,-2-2 1 0,-2-4-3 15,-1 0-5-15,3-5-6 0,0-1-11 16,-2-4-10-16,3-2-12 0,0-2-20 0,2-1-29 15,-1-2-31-15,0-2-33 0,4-2-29 16,1-2-30-16,0-3-89 0,5 1-130 16,3 0-234-16,1 2-157 0</inkml:trace>
  <inkml:trace contextRef="#ctx0" brushRef="#br0" timeOffset="68106.63">15310 12997 1729 0,'4'-6'-28'0,"-2"1"24"0,-2 0 16 16,3 1 19-16,-1-4 21 0,-2 3 14 16,2-3 13-16,-2-1 9 0,2 2 11 0,-2 0 1 15,2-1 1-15,-2 1-2 0,0 1 1 16,-2-2-5-16,0 2-7 0,0 2-8 0,2 4-4 15,-13-3-4-15,13 3 3 0,-30 9-3 16,7 1 1-16,-4 5-6 0,-2 1-4 0,-5 8 0 16,-3 2-9-16,5 4-1 0,-3 0-4 15,7 2-11-15,2 3-2 0,6-1 0 16,2-3-9-16,8 1 6 0,4-4-14 16,6-1-1-16,1 1-12 0,8-3-3 0,6-1-1 15,6 1-6-15,5-7-4 0,3-3-2 16,4-5 1-16,0-6 2 0,-1-2-3 0,1-4 4 15,5-8-2-15,-1-5 6 0,1-4-4 16,-4-9 0-16,-5 2 6 0,-1-4 0 16,-8 1-3-16,-4 3 6 0,-2-5-2 0,-7 4 2 15,-1 1-1-15,-6-1 5 0,-2 0 2 0,-4 2-6 16,-1 3 0-16,-1 1-9 0,-2 5-16 16,-2-1-20-16,2 4-34 0,0 6-26 0,-3-1-29 15,2 5-32-15,1 3-26 0,3 5-31 16,-1 1-69-16,6 1-151 0,0 3-238 15,2-1-174-15</inkml:trace>
  <inkml:trace contextRef="#ctx0" brushRef="#br0" timeOffset="68439.69">15977 13337 1975 0,'8'-6'28'0,"-1"0"-3"0,0 0 2 15,-5-3 5-15,2 3 25 0,-2-3 19 16,-2 1 22-16,2 0 8 0,-2 1 7 0,0-1 3 16,-2 2 5-16,2 1-6 0,-4-1 5 15,4 6 7-15,-14-2 13 0,4 4 9 0,-7 6-2 16,-6 3 1-16,-6 6-11 0,-12 6-5 16,1 2-6-16,-13 13-13 0,0-2-6 0,0 0-9 15,0 0-5-15,11-3-10 0,6-4-5 16,-1-2-13-16,4 1-3 0,1 0-7 15,2-1-4-15,6-2-5 0,2-1-7 0,-1-3-5 16,6-3-17-16,0-3-24 0,5-1-33 16,-2-2-29-16,6 0-32 0,2-3-27 0,0-3-39 15,3-3-44-15,3-3-50 0,0 0-36 16,30-9-22-16,-11 0-95 0,7-3-89 16,5-1 42-16,3-2-246 0,0 0-200 0</inkml:trace>
  <inkml:trace contextRef="#ctx0" brushRef="#br0" timeOffset="68722.39">16362 13476 2135 0,'11'-2'63'0,"-3"-2"5"0,-1 0 0 16,-3 2 9-16,1 0 7 0,-1 1 8 16,-4 1 15-16,0 0 13 0,0 0 7 0,0 0 24 15,-20 7-2-15,3 2-1 0,-1 1-4 16,-4 1-7-16,-4 5-13 0,-1 1-12 0,0-1-9 15,-2 6-11-15,-1-1-11 0,2 0-8 16,1 1-5-16,1-2-8 0,1 3-5 0,-1-1-7 16,3-1-4-16,2 0-13 0,-1-2-13 15,4-1-25-15,3-1-26 0,0-2-27 16,0 0-27-16,4-3-22 0,4-1-26 16,-3-1-29-16,4-3-32 0,6 1-41 0,2-4-18 15,4-4-25-15,-6 0-94 0,22-6-91 16,-10-2 62-16,8-3-201 0,-5-3-102 0</inkml:trace>
  <inkml:trace contextRef="#ctx0" brushRef="#br0" timeOffset="69143.73">16239 13546 1651 0,'15'-15'-32'0,"0"2"5"0,-4 1 11 16,1 1 4-16,0 1 6 0,0-1 5 0,2 1 20 16,0-1 20-16,0-1 13 0,3-1 9 15,-2 1 9-15,0 4 6 0,1-4-2 16,2 0 4-16,-2 0 1 0,1 1 1 0,-2 2 2 15,2 0-3-15,-3 0 1 0,4 0-5 16,-1 2-6-16,0-1-3 0,6 1-5 16,-1-1-2-16,0 2-7 0,4 0-2 0,1 5 0 15,-3-2-8-15,-1 2-4 0,0 2-1 16,0 3-5-16,1 2-5 0,2 0 5 0,-8 5-1 16,1 1-2-16,-2 1-6 0,-2 2 1 15,-3 4 0-15,0 0-3 0,-6 0-6 0,0-1 1 16,-4 1 1-16,0-2-2 0,-2 0-4 15,0 0 3-15,-4-4-4 0,0 2 4 16,-4-3-5-16,-2-3 3 0,-2-2 1 0,-2 1 1 16,-4-4-3-16,1 1 5 0,-3-5-3 15,-2-3-5-15,1 1 2 0,-4-4 7 0,2 3-14 16,-1-4 1-16,1-2-3 0,0 2 1 16,-1-2 7-16,3 1-3 0,2 0-2 0,0 1-6 15,2 1-2-15,0-1-6 0,2 1-9 16,3 2-11-16,0-2-9 0,0 2-17 15,4 3-29-15,-3-3-42 0,3 2-40 0,-1 4-27 16,3-2-62-16,2 1-164 0,-1 3 19 16,5-4-185-16,0 0-86 0</inkml:trace>
  <inkml:trace contextRef="#ctx0" brushRef="#br0" timeOffset="69702.53">14997 12416 1555 0,'-8'-1'-50'0,"2"-5"7"0,-4 2 5 0,2 1 10 15,0-2 8-15,0 2-1 0,1-1 15 16,-3 0 0-16,1 1-2 0,0-2 3 0,1 4 1 15,2-1 0-15,0-1 5 0,6 3-2 16,-12-3-8-16,6 0 6 0,0 3-9 0,2-1-3 16,4 1 2-16,-8 0-4 0,8 0 6 15,-9-1-8-15,9 1 3 0,-6 0 3 16,6 0-4-16,-9 1-10 0,9-1-5 0,-6 4-17 16,1-2-31-16,-1-1-90 0,2 4-109 15,0-1 203-15</inkml:trace>
  <inkml:trace contextRef="#ctx0" brushRef="#br0" timeOffset="70191.64">14850 12525 858 0,'0'0'91'0,"0"0"-6"16,-7 2-8-16,7-2-9 0,0 0-6 16,-20-4-8-16,14 2 3 0,-2 0 11 15,2 1 8-15,-4-2 5 0,4 0 2 0,0 1 0 16,0 0-1-16,0 2-4 0,6 0-1 15,-11-4-2-15,11 4-2 0,-5-2-8 16,5 2-8-16,0 0-4 0,0 0-2 0,0 0-2 16,0 0-2-16,18 8 3 0,-6-3 0 15,12 3-1-15,1 0 0 0,13 2 0 0,11 7 0 16,23 3 0-16,6 4 1 0,11-2 3 16,6 7-2-16,11 1-8 0,11 2-5 0,6 3 2 15,1 1-5-15,5 2-7 0,6 2 0 16,24 8-3-16,-31-7 0 0,-8 2-6 0,-6-2-1 15,-5 0-5-15,-6-1 3 0,-7-5-8 16,-6-2 6-16,-11 0-4 0,-5-7 4 0,-19-5-4 16,-11-5 7-16,-8-3 6 0,-5-2 10 15,-3-1 14-15,-2-1 17 0,-5-1 16 16,-4-2 8-16,0-1 12 0,-6-2 5 0,6 3 6 16,-8-4 1-16,3 2-2 0,-4 1-3 15,0-4-5-15,-1 0-4 0,0 2-2 0,-1-1-8 16,-6-2-7-16,10 1-5 0,-6 2-8 15,-4-3-6-15,6 2-7 0,-6-2-3 16,7 1-7-16,-7-1-5 0,0 0-3 0,9 2-6 16,-9-2-2-16,4 3-3 0,-4-3-10 15,0 0-16-15,0 0-33 0,0 0-47 0,6 1-64 16,-4 1-87-16,-2-2-136 0,0 0-277 0,0 0 76 16,0 0 66-16,6-17-438 0,-3 9-419 15</inkml:trace>
  <inkml:trace contextRef="#ctx0" brushRef="#br0" timeOffset="77550.48">17503 12308 1118 0,'-4'4'96'0,"4"-4"-21"0,0 0-16 16,0 0 3-16,-2 3-10 0,2-3-7 16,0 0 0-16,0 0 1 0,0 0 7 0,0 0 7 15,0 0 4-15,0 0 5 0,0 0 4 16,0 0 6-16,0 0 5 0,13-11 0 16,-13 11 0-16,6-4 0 0,0 1-5 0,-2 0-3 15,4 0 1-15,2-3-5 0,-2 2-4 16,4-1-3-16,3-3-4 0,2 2-2 15,2-1 2-15,3 1 0 0,1-2-11 0,0 3 2 16,0 1-11-16,5-2 10 0,-2 4-4 16,-1 0-6-16,0 2-2 0,0 0 2 15,3 2-5-15,2 0-3 0,-3 2-2 0,1 2-1 16,-1-3 1-16,1 5-2 0,-2 0-6 16,2-1-16-16,0 3 2 0,2 3-1 0,-1 0 0 15,1 3 5-15,0 3 0 0,-5 1-1 16,5 8 2-16,-2 3 5 0,-5 0 1 15,0 4 0-15,-2 1 1 0,-4-4-2 0,-2 3 2 16,-2-1-4-16,-1 0-1 0,-3-2 2 16,2 2-1-16,-5-2 3 0,0 4-1 15,0-1 0-15,0 0-4 0,-4 1-3 0,1-4 3 16,-3 3 0-16,0-1 1 0,0 4 1 16,-5 0 2-16,3-1-2 0,-4 0-3 15,0 1 3-15,-2-1-7 0,-3-3 1 0,0 0-1 16,3-1 1-16,-3-2-3 0,-3-1 21 15,-2 1-4-15,2-5-3 0,1-5 1 16,-4 3-6-16,-2-1-3 0,2-2 6 0,-2-1-9 16,-2-2 1-16,2-2-2 0,-7 4-2 15,-1-2-1-15,-3 0-3 0,-2 0 2 16,1-1-2-16,-8 4-2 0,0 0 6 0,-4-4-1 16,1 2-3-16,1-1-2 0,5-4 0 15,1-1-1-15,-1-1-5 0,2 1 4 0,6-7-2 16,1 5 3-16,-1-7-3 0,5 2-9 15,2 0-5-15,2-4-16 0,2 2-16 0,2-4-21 16,1 0-19-16,0 0-21 0,4-2-24 16,-1-2-33-16,5 1-37 0,2-3-32 0,2 0-34 15,-1-4-52-15,3 2-96 0,5-5-44 16,-1 4-143-16,0-5-104 0</inkml:trace>
  <inkml:trace contextRef="#ctx0" brushRef="#br0" timeOffset="78247">17544 13498 1518 0,'-2'-7'-68'16,"2"1"26"-16,-2-2 2 0,2-1 23 0,0 2 13 15,0-1 10-15,0-2 21 0,0 3 11 16,0-1 13-16,0 1 11 0,2 1 12 0,-2 0 8 16,0-1 7-16,0 7 4 0,0-11 4 15,2 9 3-15,-2 2 1 0,0-9-5 0,0 9-3 16,2-3-6-16,-2 3-5 0,0 0 3 16,0 0 5-16,-4 23 5 0,2-7-1 15,-4 5 19-15,0 6-8 0,0 2-7 16,0 3-24-16,-2 2-13 0,-3 4-6 15,0-2-3-15,3-1-5 0,-3 1-4 0,3-1-3 16,-2-2-11-16,0 3 3 0,2-4 1 0,2-6-6 16,-2 1 1-16,4-2-8 0,-3-3 1 15,2-4-2-15,-1-2 0 0,4 0 0 16,-2-3-3-16,0-1 1 0,2 0-2 16,-1-3-3-16,1 1 0 0,0-3 2 0,0 1-4 15,-1-1 1-15,2-1-2 0,-1 0 0 16,2-1 0-16,-2-1 3 0,2-4-5 0,-2 9-1 15,2-9 0-15,0 4 1 0,0-4-3 16,0 6 4-16,-2-2-6 0,2-4 2 0,0 0 0 16,2 6 3-16,-2-6-3 0,0 0-6 15,10 4 4-15,-4-4 2 0,3 1-2 16,1-1-2-16,6 2 7 0,-2 2-1 0,6 0 2 16,0 0 1-16,4 2 5 0,-1 1-3 15,3 1-5-15,-1-1 2 0,0 0-3 16,2 1-2-16,-1 1 1 0,2-2 1 0,-3-1 5 15,5-3-7-15,-5 1 9 0,5-2-9 16,-3-4 9-16,2 1 0 0,-1-4 3 16,2-1-2-16,-3-1-1 0,1 0 3 15,0-2 3-15,-3 0 2 0,-1 2 20 0,-4-3-1 16,2 2 0-16,-6 1-1 0,1-1-8 16,-2 1 1-16,-2-1-9 0,-1 0 3 0,0-1-6 15,-2 1-10-15,0-1-38 0,-1-1-61 16,-1-5-95-16,5 3-112 0,-2-8-132 0,-1-2-162 15,0-1 73-15,0 1-305 0,-4-5-309 16</inkml:trace>
  <inkml:trace contextRef="#ctx0" brushRef="#br0" timeOffset="80066.69">18863 12199 467 0,'2'-3'123'16,"-2"3"-34"-16,2-7-10 0,-2 7-4 0,0-6 5 15,0 6 2-15,0-6-9 0,0 6 7 16,-2-6 2-16,2 6 4 0,-2-7 6 16,2 7 5-16,-3-5 0 0,3 5 0 0,-3-6-1 15,3 6-6-15,0 0-3 0,-2-6-6 16,2 6-9-16,0 0-3 0,0 0-4 16,-8-3-7-16,8 3-2 0,0 0-9 0,-19 3-3 15,6 2-5-15,-1 1-1 0,-3 1-6 16,-5 5-2-16,2 2-4 0,-4 4-4 15,1 1 0-15,2 2-1 0,4 0-2 0,0-2-4 16,4 0 0-16,1 0-2 0,1 0 1 16,5 0-4-16,4-3-1 0,-1-1 2 15,3 0-4-15,3-4 2 0,1 4 0 0,2-1-1 16,0-3 0-16,3 3 0 0,-1-3-1 16,3 0-1-16,0 1 1 0,-3-1-4 15,2 2 5-15,1 0 0 0,0 1 5 16,-2 0-2-16,1 0-2 0,-2-1 0 0,0 0 0 15,-1 2-1-15,0 0-2 0,-3 0-1 16,-4 3 0-16,0-3 1 0,-2 0-6 0,-5 2-12 16,-2-2-11-16,-1 1-14 0,-6-1-16 15,3-3-16-15,-3-5-21 0,2 0-12 16,-3-2-25-16,2-4-30 0,2-2-11 0,1-4-22 16,-1-2-45-16,4-5-346 0,3-2-80 15</inkml:trace>
  <inkml:trace contextRef="#ctx0" brushRef="#br0" timeOffset="80767.84">18911 12415 1559 0,'15'-4'-22'0,"-5"1"18"15,-2 0 21-15,-1 3 27 0,-7 0 19 16,9-2-2-16,-9 2 8 0,0 0 4 16,7 6 2-16,-4-3 7 0,-3 7 2 0,2 2 4 15,-2-1 0-15,-2 6-6 0,-1 0-6 16,3 2-3-16,-1 1-13 0,-1-4-3 15,2 3-7-15,0 0-8 0,0-1-5 0,3-3-7 16,0 1-9-16,1-3-14 0,0-4-6 16,5 3-7-16,0-5-4 0,1-1 3 0,1-4-2 15,1-2 2-15,4-4 1 0,-2 0-1 16,0-5 2-16,2 1 0 0,-2-1 1 16,1-3 2-16,-2 2 0 0,-2-4 12 15,-3 3 13-15,2 0 13 0,-4-1 5 0,2 5 10 16,-2 0 4-16,-2-1 6 0,0 0 3 15,-2 3 2-15,2-1 23 0,-2 2-9 0,-2 4-4 16,3-7-8-16,-3 7-9 0,0 0-5 16,0 0-3-16,0 0 2 0,0 0-29 15,-5 22-3-15,5-11 2 0,-2 3-4 0,4 2 0 16,-2-2-2-16,2 3-1 0,3-3-3 16,1 1-1-16,3 1-5 0,-1-3-4 0,5-1 0 15,1-1-13-15,2-3-3 0,2-5 0 16,2 0 0-16,3-3-1 0,3-9-7 15,-2 0 0-15,8-4 5 0,0-6-2 0,2-6 6 16,-5-3-2-16,-1-6 1 0,-5 1 0 16,-1-7 8-16,-8-4-6 0,-3-2 4 15,-5-4-3-15,-1-1 6 0,-7 6 5 0,-3 0 10 16,1 4 6-16,-7-8 4 0,3 12 2 16,-2-1 3-16,-2 6 1 0,0 1 10 15,4 5-1-15,-1 1 5 0,1 4-1 0,1 3-3 16,1 3-2-16,-1 0-2 0,3 4-1 15,-1 3-1-15,2 6 1 0,3 2 5 0,0 0 5 16,0 32 11-16,2-3 4 0,-1 8 5 16,6 12 5-16,-2 8 1 0,3 23-2 15,1 9 0-15,-1 5 7 0,1 5 0 0,1 2-8 16,-2 3-7-16,2-3-2 0,-2-1-6 16,0-3-5-16,0-9-8 0,2-3-13 15,0-11-19-15,0-12-23 0,-4-15-31 0,1-7-33 16,-1-4-30-16,0-8-57 0,-2 0-45 15,4-6-54-15,-2-4-50 0,-2-11-66 0,2-3-157 16,0-4 9-16,0-8 47 0,1-5-175 16,0-3-157-16</inkml:trace>
  <inkml:trace contextRef="#ctx0" brushRef="#br0" timeOffset="81080.88">19705 12634 1831 0,'-9'-10'-8'0,"0"1"22"0,3-1 22 0,-2 2 22 16,4 2 12-16,-2-1 1 0,1 1-3 16,0-1-2-16,1 0-5 0,2-1-5 15,0-2-5-15,2 3-5 0,0-5-2 0,4 0 3 16,0 1 2-16,4 0-7 0,2-3-2 16,0 3 0-16,7-2-6 0,-2 1-3 15,2 3-1-15,-2-1-3 0,2 4-5 0,-1 0-3 16,0 5 0-16,-2 1-5 0,1 1-2 15,-2 8 0-15,0 0-2 0,-3 2-1 16,-4 5 0-16,-2 0 0 0,-3 4-1 0,-2 1-2 16,-3 1-1-16,-2 1-1 0,-2-1-4 15,-3-1-9-15,-4-2-9 0,2-3-9 16,1 0-21-16,-1-5-17 0,-2 1-19 0,3-7-35 16,1 1-20-16,-2-4-19 0,5-2-21 15,-1-6-52-15,3-1-410 0,2-5-139 0</inkml:trace>
  <inkml:trace contextRef="#ctx0" brushRef="#br0" timeOffset="82299.64">19952 12430 1707 0,'6'2'-43'0,"1"0"18"16,0 0 24-16,-7-2 19 0,10 1 11 15,-6 1 2-15,-4-2 8 0,10 0 5 0,-10 0-2 16,14 0 2-16,-14 0 4 0,14-5 2 15,-5 3 1-15,-3-4-1 0,2 1-1 16,3-1 1-16,-2-1-2 0,-1 1 1 0,-2-2 5 16,0 0 8-16,1 0 2 0,-2 1-2 15,-1 1-3-15,-4-1-2 0,0-1 3 16,0 2 0-16,-4 1 4 0,1-1-1 16,-1 1-4-16,-3 2-3 0,1 0-4 0,0 2-3 15,6 1-4-15,-13-2-2 0,13 2-8 16,-13 3 0-16,7 2-3 0,0 1-6 0,-1 1 2 15,1 0-2-15,2 4-2 0,0 0-8 16,2 3 8-16,0 0-6 0,2 1 3 16,0 1-1-16,2 1-5 0,0 0 2 0,2 0 2 15,2-2-15-15,3 3 0 0,1-2-8 16,2 0 2-16,0-4-9 0,0-2-3 16,3-1 1-16,0-3 1 0,2-4-4 15,-2-2 0-15,2 0 2 0,-1-6-2 0,2 0 2 16,-2-1 2-16,-3-4-5 0,4-1 7 15,-6-1 3-15,-1 0 0 0,-3 0 0 0,-2 0-2 16,3-3 5-16,-6 3 1 0,-2 2 2 16,2-2 7-16,-4 1 2 0,0 3 4 0,0-1 0 15,-1 1 6-15,0 2-7 0,1-1 7 16,-1-1-8-16,3 3 1 0,-1-1-1 0,1 1-3 16,0 0-1-16,0 6-2 0,1-8 0 15,4 2-3-15,3 1 1 0,-2 2 0 16,4-1 0-16,0 1-3 0,1 0-4 15,0 2 5-15,-1 1 6 0,3 0-1 0,-3 1 6 16,2 3 4-16,-4-1 3 0,0 6 3 16,2-1 3-16,-3 0 2 0,2 4-1 15,-3 1 6-15,0 1-4 0,-1 2 1 16,-1-2-3-16,-2 4-2 0,0-1 0 0,2 2 0 16,-2-2-4-16,2 2 0 0,-1-2-5 15,0 1-3-15,2 0 2 0,0-2-9 0,1-1-13 16,0 0-9-16,0-2-21 0,-2-1-23 15,6-3-13-15,-2-1-11 0,0-2-16 0,3-4-16 16,1-4-21-16,3-2-27 0,4-2-21 16,1-1-9-16,-2-7-7 0,2 0 6 0,-1-3 6 15,-5 1 16-15,4-1 19 0,-5-2 31 16,0-1 22-16,0 1 28 0,-2 0 26 16,-3 0 22-16,3 0 26 0,-5 2 27 15,1 2 13-15,-3 0 23 0,1 2 19 0,-1-1 14 16,0 3 14-16,-2 0 12 0,2 3 1 15,-2 0 2-15,-2-1-4 0,2 5-6 0,0-2-9 16,-2 6-4-16,0 0 7 0,0 0 5 16,0 0 7-16,6 19 1 0,-6-9-23 15,2 7 2-15,-2 0-2 0,1-1-10 0,4 4-9 16,-3-1-7-16,2 2-7 0,0-2-7 16,0 2-5-16,0-4-5 0,2 2-6 0,1-2-8 15,-3-2 1-15,2-2-7 0,0 1-9 16,-1-4-2-16,2-3-3 0,-1-1 2 15,2-4-8-15,0-4 21 0,2-4-1 0,0-3-5 16,0-2-2-16,1-7-3 0,0-1-2 16,-1-2 5-16,1 0-8 0,-3-2-3 15,0-1 0-15,-1 1-1 0,2 1 1 0,-5 4-6 16,2 2 4-16,-2 0-7 0,-2 0-9 16,0 4 1-16,2 0-14 0,-2 4 0 0,1 0-14 15,-1-1-7-15,-2 3-4 0,2-2-5 16,0 3 1-16,1-1-2 0,-3 2 10 15,2 2 2-15,-2 2 6 0,4-4 0 0,-4 4 4 16,6 0 6-16,-6 0 1 0,0 0 5 16,11 6 4-16,-11-6 9 0,8 5 6 15,-4 1 5-15,0 0 7 0,1 0 3 16,-1 0 5-16,1 1 1 0,-1-1 3 0,0 2 4 16,0-1 8-16,0 2-10 0,-2 1 3 15,2-2 11-15,-2 4-8 0,0-4-5 0,-2 4-4 16,2 0 2-16,1 1-7 0,0-4-2 15,-3 3 3-15,2-1-7 0,-2 1-2 0,0-3-20 16,2 1-12-16,-4-1-25 0,4-1-26 16,-2 0-30-16,0-3-40 0,0 1-57 15,1-2-46-15,-1-4-49 0,0 0-108 0,0 0-107 16,0 0 70-16,5-19-122 0,-3 9-64 16</inkml:trace>
  <inkml:trace contextRef="#ctx0" brushRef="#br0" timeOffset="82473">21103 11939 1712 0,'-12'-13'75'0,"2"6"19"0,1 2 9 15,2 0 0-15,-1 0-6 0,4 2-9 0,-2 0-10 16,-1-1-9-16,7 4-9 0,-8-3-4 16,8 3-24-16,0 0-37 0,0 0-40 0,0 0-47 15,0 0-49-15,0 0-56 0,0 0-135 16,17 13-265-16,-7-9-97 0</inkml:trace>
  <inkml:trace contextRef="#ctx0" brushRef="#br0" timeOffset="83666.62">21260 12383 1669 0,'-4'17'-8'0,"-1"-5"31"0,4 0 28 15,-1-4 22-15,2-1 2 0,0-1 6 16,0-6 2-16,6 6 1 0,0-4-1 15,5-2-1-15,-1-4-5 0,8 0-7 0,2-5-3 16,2-1-9-16,1-4-3 0,-3 2-6 16,8-5-3-16,-4-1-1 0,-1-3 1 15,-1 2-4-15,-8 0 1 0,2-2-2 0,-6 2 1 16,-2 0-2-16,-4 2-2 0,0-1-5 16,-1 3-3-16,-6 2 1 0,3 1-4 15,-4 2 2-15,0 0-8 0,0 2 1 0,-3 1-5 16,2-2-1-16,-3 6-1 0,2-1-3 15,0 2-3-15,6 2 5 0,-10-1-4 16,10 1 3-16,-9 4 0 0,9-4 4 0,-4 11 7 16,4-4-4-16,0 0 13 0,2 5 7 15,5 0 2-15,-1 0 2 0,2 1 4 0,2 0 4 16,4 2 5-16,2-2-8 0,1 3-4 16,-2-3-15-16,4 2-2 0,-1-2-1 15,-2 3-3-15,3-4 1 0,-2 0-3 0,-4-2-6 16,-1 2-2-16,1-4 9 0,-4 0-16 15,-1 3-3-15,0-4-4 0,-4-1-2 16,-2 1 2-16,-2-1 0 0,-4 0-6 0,-2-3 4 16,-4 3-15-16,-1 0 7 0,-4-2-6 15,1-1 1-15,-1-1 1 0,2 0 0 16,4 0-1-16,-1 0 1 0,4-2-8 0,6 0 0 16,0 0 1-16,-11-4-2 0,11 4 3 15,17-11-4-15,-3 3-2 0,8 1 1 16,1-5 2-16,1 3 0 0,0-2 2 0,2-1 2 15,-3-1 2-15,1 1 1 0,-6 0 3 16,2 0 6-16,-8 2 3 0,1 0 10 0,-2-1 8 16,-2-1 5-16,-5 3 3 0,-2-1 6 15,-2-1 10-15,-2 1-2 0,-2 3 1 16,-1-3 1-16,-3 4-2 0,-1-1 10 0,-2 3-11 16,3 1 5-16,-2 0-5 0,-1 3-2 15,0 0-1-15,1 6-7 0,2 0 1 0,-1 4-1 16,2-1-4-16,3 2-2 0,4-1-9 15,0 3-18-15,7 1-17 0,1-1-20 16,5 2-23-16,3-3-25 0,4-2-22 0,3 1-23 16,-2-4-23-16,4-1-13 0,-1-5-12 15,-1 2-2-15,1-3 8 0,-2-3 19 16,2 3 18-16,-2-3 11 0,-2-1 33 16,1-1 31-16,-1 3 33 0,-2-4 37 0,0 0 31 15,-4 0 25-15,-1 0 18 0,0-1 22 16,-2 1-1-16,-3 1 5 0,0-1 0 0,0 0 3 15,0 0-1-15,-2 0-1 0,-2 1 2 16,0 1 0-16,-2-2-4 0,0 3 3 16,-2 3 0-16,2-8-10 0,-2 4-6 0,0 4-6 15,-4-6-3-15,4 6-9 0,-6-4 0 16,6 4-5-16,-12 0-6 0,12 0 2 0,-14 4 2 16,8 0-9-16,-2 0-3 0,-2 2-5 15,3 3-4-15,-2 1-3 0,-1 1-3 0,3 5-4 16,-1-1-4-16,2 1-5 0,-1 2-4 15,0 0-8-15,5 1-11 0,0-2-7 0,2-2-15 16,0-2-8-16,2 0-5 0,0-1-1 16,5-3-2-16,0-1 5 0,-1-5 4 15,2 0 0-15,3-6 4 0,-1 0 4 16,1-5 2-16,2-1 3 0,-3-3-2 0,0-1 4 16,2-4 5-16,-4-4 5 0,0-4 1 15,-2-3 11-15,1-9-5 0,-3-3 3 16,1-2 3-16,-3-4 2 0,-2-7-1 0,-2-2 3 15,2 0 5-15,-5-3 6 0,1 3 0 16,-3 2 5-16,3 4 3 0,0 5 4 0,0 3 10 16,0 7 2-16,0 6 3 0,2 1 0 15,-2 4-1-15,2 4-3 0,-2 3 1 16,2 4-8-16,2 2-1 0,0 4-2 0,0 6 0 16,0 0 0-16,8 19-3 0,-4-1 3 15,2 4-2-15,0 7-1 0,4 7-4 0,-1 10 0 16,2 6-4-16,-1-1-2 0,-1 4 0 15,-1-3-5-15,2-1-14 0,-2 0-36 16,-2-9-49-16,2 4-50 0,-2-9-54 0,0-3-57 16,1-6-71-16,2-5-61 0,1-4-132 15,3-4-88-15,-1-5 69 0,6-4-296 0,-3-6-307 16</inkml:trace>
  <inkml:trace contextRef="#ctx0" brushRef="#br0" timeOffset="85132.82">22905 11531 2252 0,'-4'-9'-27'0,"0"6"31"0,2-1 19 0,2 4 18 15,-7-3 15-15,7 3 17 0,0 0 19 16,-4 16 14-16,2-4 12 0,-3 4 6 0,3 3-8 16,-2 2-1-16,2 5-6 0,-2 3-13 15,1 1-2-15,1 1-9 0,0 4-9 16,0-1-7-16,0-4-8 0,0 2-12 0,0-2 5 15,2-2-6-15,0-3-4 0,-2-1-2 16,2-3-8-16,-2-3-12 0,2-2-7 16,0-3-11-16,0 1 0 0,0-3-1 15,0-3-12-15,0-1-7 0,0-3 5 0,0-4-10 16,0 0 11-16,2 4-1 0,-2-4 1 16,0 0-1-16,0 0 1 0,0 0-1 0,12-12 1 15,-12 12 3-15,7-3 0 0,-3 1 4 16,-4 2-2-16,11 0 9 0,-11 0 4 15,15 2 0-15,-5 0-1 0,2 3 3 0,2-1-6 16,2 4 2-16,4-2 6 0,3 1-7 16,3-1-3-16,0 2 8 0,4-3-7 15,4 1 3-15,0-5-1 0,0 4-1 0,2-5-7 16,0 0-4-16,0-2 4 0,-3-1-1 16,-1 0-3-16,-2-3 8 0,0-1 0 15,-5-3-6-15,-1 0 1 0,-4-1 4 0,-5 0-2 16,-2-3 2-16,-6 1 5 0,-1 0-4 15,-4-1 2-15,-4 1-5 0,-2 1 16 16,-3-1 5-16,-1 0-6 0,-3 4 0 0,0-3 2 16,-1 5 0-16,-3-2 7 0,0 1-4 15,3 5 4-15,-3 1 3 0,2 0-8 0,0 2-3 16,1 4 1-16,-1 2-6 0,0 2 5 16,3 1-4-16,-1 4 3 0,4 0-2 15,3 4-5-15,2 0 0 0,2-1 0 0,4 3 1 16,5 1-10-16,2-3 4 0,4 0-3 15,6 0-5-15,6-2-6 0,3-3-10 16,4-4 3-16,-1 1-3 0,1-6-11 0,4-3 5 16,3-1-1-16,1-4 1 0,2-1 3 15,-3-1 1-15,-3-4 1 0,-2 0 5 16,-3-3-5-16,-5-1 8 0,-2 0 10 0,-7 2 6 16,-3-3 10-16,-2 1 5 0,-6 0 12 15,-4 1-2-15,-4 3-2 0,0-1-6 0,-4 3 4 16,-2-1 2-16,-6 2 1 0,2 1 0 15,-2 3 3-15,-3 1 3 0,0 3 1 0,-4 0-1 16,-1 3-5-16,4 1 1 0,-3 3-4 16,-2 4-3-16,4-2-1 0,-1 3-3 15,4-1-2-15,2 1 1 0,0 1-4 0,6-2-5 16,0 0-7-16,4 1-3 0,2-3-8 16,2 1 2-16,2 0-8 0,2-5 3 15,3 1-4-15,4-2 0 0,1-3 0 0,2-2 6 16,2-1-4-16,-1-2 2 0,3-2 0 15,-2 0 4-15,0-1-2 0,-2-1 2 0,-1 2 7 16,-2 1 3-16,0-1 7 0,-5 0 3 16,2 2 0-16,-1 3 5 0,-2-2 0 15,-1 0 0-15,-6 3 0 0,8 0-3 0,-8 0 0 16,6 7 3-16,-4-1-3 0,-2 0-2 16,2 2-6-16,1-3-3 0,-1 3-5 15,2 0-6-15,-1-1-2 0,3 1-7 0,0-3-2 16,0 1-3-16,3-2 1 0,-1-2 0 15,3 0 4-15,2-4 1 0,-1 0 5 16,3-2 0-16,2-2 0 0,-2-3-1 0,0-1 3 16,0 1 5-16,-1-6-3 0,-1 0 3 15,-2-1 1-15,-5 0 0 0,0-2-4 16,1 0 7-16,-7 4-3 0,2-4 9 0,-2 4-6 16,0 0 2-16,0 2 3 0,-2 1-1 15,2 0 1-15,0 1 0 0,-3-1 1 0,6 3-4 16,-6 0 4-16,6 1 1 0,-3 1-3 15,2 0 0-15,0 3 5 0,-2 3-5 0,8-4 1 16,-8 4-3-16,0 0 1 0,15 7-2 16,-8-3 8-16,-3 4-2 0,2-1 5 15,0 5-9-15,-2-1 3 0,4 3 3 16,-2-1 0-16,0 0-3 0,-2 2-1 0,2-1-3 16,0-1 5-16,-1 0-6 0,1 0-20 15,1-1-22-15,-3-2-30 0,1-3-37 0,-2 3-39 16,2-5-38-16,1 3-31 0,-2-2-19 15,-2 0-28-15,0-5-60 0,-2-1-83 0,6 0-236 16,-6 0-142-16</inkml:trace>
  <inkml:trace contextRef="#ctx0" brushRef="#br0" timeOffset="85733.58">24338 11937 1717 0,'-2'-11'-35'0,"-1"4"32"0,-1 0 27 16,2-1 28-16,-2 0 14 0,2 3 10 15,-2-1 7-15,2 0 3 0,0 2 2 16,2 4-4-16,-5-5 7 0,5 5 14 0,0 0 16 15,0 0 6-15,-4 17 21 0,4-8 3 16,0 3-8-16,0 1-2 0,0 3-8 0,1 0-13 16,-1 3-13-16,3 0-12 0,-3-1-4 15,2 1-9-15,-2-2-8 0,0-2-12 0,3-2-8 16,-3 1-5-16,2-4-16 0,-2 1-6 16,2-1-8-16,-2-3-4 0,2 1-18 15,0-2-1-15,-2-6-14 0,2 2-5 16,-2-2-8-16,0 0-5 0,10-14 4 15,-5 5-1-15,2-5 6 0,-1-1 6 0,0-1-4 16,2 1 4-16,-2-2 2 0,4 2 2 16,-4 1 4-16,2 1 0 0,-2 0 7 0,-1 2 0 15,1 1 0-15,-2 3 11 0,0-1 3 16,1 2-1-16,-1 2 4 0,0 1 4 0,1 0 4 16,-5 3 4-16,0 0-8 0,18 7 6 15,-12-1-7-15,4 3 1 0,-2 0-1 0,2 2-1 16,1 2 0-16,-1-3-5 0,8 3 4 15,-6-1-5-15,6 0 1 0,-6-1 5 16,2-1-9-16,4-3-15 0,-1 1-3 16,-3-2-1-16,6-3 2 0,-4-1-3 15,1-2 1-15,1-2 5 0,0 0 2 0,2-4-1 16,-4-1-4-16,-1-1 5 0,0-1-2 16,-3-3 5-16,1-1 12 0,-2 0-1 0,-3-2 14 15,-1 0 4-15,-1-1 4 0,-2 2 9 16,-2 2 8-16,0-2 10 0,0 3 6 0,-2 1 7 15,0 0 0-15,-2 3 1 0,2-1-6 16,0 1-2-16,-2 3-3 0,2 4-5 16,0 0 0-16,0 0-3 0,0 0-3 0,0 0-7 15,-8 17-2-15,6-8-6 0,4 1-11 16,-2 0-19-16,2 1-25 0,0 1-21 16,4-2-32-16,-2 2-37 0,0-2-44 15,2-1-35-15,0-1-38 0,-2 0-41 0,0-3-40 16,-2-3-66-16,0 0-115 0,-2-2-11 15,0 0-241-15,8-12-235 0</inkml:trace>
  <inkml:trace contextRef="#ctx0" brushRef="#br0" timeOffset="86632.27">24874 11740 1971 0,'-2'-6'-63'0,"0"0"24"0,0 3 27 15,2 3 19-15,-6-6 16 0,6 6 19 0,0 0 22 16,0 0 21-16,0 0 15 0,0 0 14 15,0 0 14-15,0 0 13 0,16 18 8 16,-8-11 13-16,0 5-9 0,3-1-5 0,0 0-12 16,2 5-15-16,-1 1-6 0,-2 0-11 15,2 2-9-15,-2 0-8 0,-2 0-6 16,-2-3-13-16,1 2-7 0,-2 0-5 0,-1-2-8 16,-2-3-2-16,0 2-9 0,-2-2 0 15,2-4-5-15,0 3-11 0,-2-5-18 16,0-1-8-16,0-1-5 0,0-5-6 15,0 0-10-15,0 0-10 0,0 0 1 0,0 0 1 16,4-21-8-16,1 10 0 0,1-4 3 0,0 0 1 16,0-3 2-16,3 5 2 0,-2-1 3 15,-1 2 7-15,0-1 4 0,-2 5 0 16,0-2 3-16,0 2 2 0,1 3 4 0,-3 1 5 16,3 2 6-16,-5 2-2 0,0 0 5 15,0 0-5-15,8 8 1 0,-5-2 5 16,0-1-2-16,1 3-2 0,-2-3 2 15,5 0-4-15,-1 2 2 0,0-1-10 0,1-1-3 16,0-2-4-16,1 1 3 0,0-2-7 16,2-2-2-16,-10 0 3 0,22-3 0 0,-12-1 0 15,1-2 2-15,-2 0 2 0,1-2 1 16,-1 1 2-16,-1-2 3 0,-4-1 5 16,-2-1 0-16,-2 0 7 0,0-1 7 0,0 1 4 15,-4-3 3-15,-2 1 8 0,0 1 4 16,-1 2-2-16,-1-2 2 0,-1 2-9 15,-2 1 8-15,1 3-5 0,0 1-4 0,-4 3-2 16,4-1-4-16,-2 6 2 0,-1-1-5 16,-2 3 3-16,2 2-4 0,1 4 1 0,1-2 5 15,2 3-5-15,1 2-2 0,2 0 1 16,2 3-5-16,2-2 1 0,2 2 4 16,0 1 1-16,4-2-2 0,0 2 3 0,0 1-4 15,4 0 3-15,1-4 2 0,0 3 1 16,-1-4 0-16,0 1-10 0,3 1 11 15,-3-3 8-15,1 3-4 0,0-3 2 0,-1 2 1 16,0 0-7-16,-2-1 4 0,4 0 6 16,-4 4 4-16,0 1 0 0,-2-1 1 15,2 4 5-15,-4-1-5 0,0 4-4 0,1 2-2 16,-6-1 0-16,1 3-5 0,0 0 0 16,-4 5 2-16,-2-2-4 0,-3 2 3 15,-2-2-8-15,-1 1 0 0,-4-2-3 0,-1 0 1 16,-1-5 1-16,-2 0 3 0,-1-3-7 15,0-2 4-15,0-3-3 0,1-6-6 0,1 0 1 16,0-5 3-16,2-2-1 0,2-4 2 16,2-2-4-16,1-7 4 0,0-4-3 15,4-4 0-15,4-8-2 0,4-2 0 0,2-3-4 16,4 1 2-16,4-3-9 0,2-1-2 16,4 3-5-16,-2 1-8 0,7-1-9 0,-2 4-9 15,2 3-19-15,-4 0-10 0,2 3-17 16,-3 0-23-16,4 0-34 0,-6 2-46 0,5 4-45 15,-4 0-34-15,0-1-52 0,-5 5-127 16,2-1-39-16,-3 2-164 0,-2 1-151 16</inkml:trace>
  <inkml:trace contextRef="#ctx0" brushRef="#br0" timeOffset="87028.18">24246 12728 1814 0,'-22'3'24'0,"5"-3"23"0,-2 2 27 15,6-2 24-15,1 0 11 0,2 1 1 0,2-1 1 16,8 0-6-16,-12-1-3 0,12 1-9 15,-11 0-4-15,11 0 9 0,0 0-1 16,0 0-3-16,23 4 6 0,-3-4-8 0,9-4-22 16,13-1-3-16,11-2-8 0,7-2-3 15,20-5-6-15,-2 3-10 0,0-3 2 16,-13 3-8-16,-11 0-5 0,-3 1-1 16,-11 3-1-16,-2-1 2 0,-9 0-12 0,-1 4 1 15,-2-1-6-15,-5-1-4 0,-4 3-8 16,-3-1-13-16,-3-1-14 0,-5 4-21 0,1-3-19 15,-5 2-26-15,-2 2-43 0,0 0-30 16,0 0-43-16,-17-1-27 0,7 1-47 0,-1 1-103 16,-4 4-63-16,-6 0-140 0,2-2-88 15</inkml:trace>
  <inkml:trace contextRef="#ctx0" brushRef="#br0" timeOffset="87320.95">24177 12986 1633 0,'-5'5'29'0,"2"1"12"0,3 0 38 0,0-6 32 16,3 5 20-16,-3-5 6 0,24-2 5 15,-3-2 6-15,14-4-7 0,7-2 3 16,13 1-1-16,21-7-17 0,0-2 2 0,0 4-4 16,-1-3-17-16,-17 4-1 0,-7 1-4 15,-3 0-3-15,-7 3-6 0,-3 3-1 16,-4-3-1-16,-5 3-1 0,-3-1 2 15,-2 1-1-15,-8 3-3 0,3-2-3 0,-3 1-8 16,-4 1-7-16,-2 2-9 0,-1-4-11 16,-4-1-17-16,-1 3-30 0,-2-1-41 0,-2 4-41 15,0-7-52-15,-2-1-59 0,-5 2-79 16,3-4-64-16,-5-2-163 0,-1 0-45 16,-3-4 48-16,0-6-227 0,-3-5-213 0</inkml:trace>
  <inkml:trace contextRef="#ctx0" brushRef="#br0" timeOffset="92413.77">14991 12187 464 0,'0'0'72'0,"0"0"-18"0,0 0-4 15,0 0-11-15,0 0 1 0,0 0-3 16,0 0-8-16,0 0-1 0,0 7-4 15,0-7 3-15,0 0 4 0,0 0 2 16,0 0-4-16,0 0-6 0,0 0-4 16,0 0-17-16,0 0-23 0,0 0-24 0,0 0-33 15,0 0-46-15,0 0-126 0,4 3 231 16</inkml:trace>
  <inkml:trace contextRef="#ctx0" brushRef="#br0" timeOffset="93724.34">15035 13821 695 0,'-10'-2'-5'0,"10"2"8"16,-9 0 7-16,9 0 5 0,0 0 12 15,-15 0-1-15,15 0 5 0,-8-3 0 0,8 3 5 16,0 0-3-16,-12 0 8 0,12 0 0 15,-12 0 8-15,12 0 3 0,-10 3 6 0,10-3-1 16,-10 0 2-16,3 2 10 0,7-2 2 16,-14 0 1-16,14 0 5 0,-9 1 1 15,9-1 1-15,-9 0-2 0,9 0 0 16,-8 2-5-16,8-2-3 0,0 0-5 0,-12 0-4 16,12 0-3-16,-8 3-6 0,8-3-5 15,0 0-4-15,-8 1-4 0,8-1-2 0,0 0 0 16,0 0 5-16,0 6 8 0,0-6 6 15,14 9-1-15,-6-3 5 0,6 2 3 16,3-3-4-16,7 3-2 0,1-1-1 0,2-1 0 16,3 2-7-16,9-1-3 0,-1 1-5 15,1-4-2-15,3 2-4 0,-1-3 1 16,-1 1-7-16,-2 0-3 0,-2-2-3 16,-4 2-2-16,-1-2-2 0,-1 0-3 0,-6 1-1 15,-3-3 2-15,-3 3 2 0,2-2 7 16,-3-1 7-16,-4 2 4 0,0-1 1 0,-3-1 2 15,-2 3-5-15,-2-1-2 0,-6-2 1 16,8 1-23-16,-8-1-3 0,0 0 3 0,0 0-4 16,0 0-3-16,-16 6 1 0,8-4 1 15,-3 1 0-15,1-2 0 0,-3 3-6 16,-2-2 0-16,1 1-16 0,-2 0-25 16,4-2-35-16,-3-1-50 0,2 2-59 0,3-2-53 15,-3-2-68-15,5-2-181 0,2 1 13 16,-4-3-122-16,4-1-95 0</inkml:trace>
  <inkml:trace contextRef="#ctx0" brushRef="#br0" timeOffset="147241.81">8503 13191 79 0,'0'0'28'0,"-8"-5"-9"0,8 5-6 15,-8-2 4-15,3 1-5 0,0-4 0 16,5 5-1-16,-4-6 1 0,4 6-2 0,-4-6 2 16,4 6-1-16,-4-5-2 0,2 2 1 15,2 3-1-15,0 0-3 0,-2-6-2 16,2 6-6-16,0 0-11 0,-2-6-13 15,2 6-11-15,0 0-30 0,0 0 23 0</inkml:trace>
  <inkml:trace contextRef="#ctx0" brushRef="#br0" timeOffset="148602.68">7223 13485 199 0,'-7'0'6'0,"7"0"8"0,-10 2 7 0,10-2 3 15,-11 2 6-15,11-2 3 0,-9 2 2 16,9-2-2-16,-10 0 0 0,10 0-1 16,-8 0 2-16,8 0 2 0,0 0-1 0,-12 0 2 15,12 0-2-15,0 0-5 0,0 0 6 16,0 0-6-16,-10-2 5 0,10 2-7 16,0 0 2-16,0 0-6 0,0 0-2 0,0 0 0 15,0 0 0-15,0 0 3 0,0 0-2 16,0 0 2-16,0 0-3 0,0 0-2 15,30 6 1-15,-22-4 1 0,3-1 6 0,0 3 1 16,2-2-7-16,3 2 4 0,2-2 3 16,0 0 1-16,1 0-4 0,0 0 3 15,0-2 2-15,3 2-6 0,-2-2 3 16,2 1-9-16,1-1-7 0,1 3 9 0,-2-3-6 16,2 0 1-16,-3 0-3 0,1 1-1 15,-2-1 4-15,2 2-3 0,-3-2 0 0,2 2 0 16,-4 0 0-16,2-2-1 0,0 2-2 15,-2 0-7-15,0-2 7 0,0 1-7 16,2-1 0-16,-4 3 6 0,-1-3-3 16,4 0-1-16,-2 2 6 0,-1-2-4 0,2 0-3 15,0 1 0-15,-1-1 5 0,4 0-3 16,-5 0-2-16,3 0 2 0,-2 0-4 16,-2 3 0-16,6-3 4 0,-6 0-3 0,3 0 0 15,0 0 0-15,2 0-3 0,1 0-2 16,-2 0 4-16,2 0 5 0,1 0-7 15,-2-3 0-15,0 2 4 0,-1 1-5 0,4-2 6 16,1-1-1-16,1 2-2 0,-1-1-1 16,4-2 0-16,1 2 1 0,-1 0-2 0,1 1 0 15,0-2 2-15,-1 2-5 0,3-1 7 16,-8 2-2-16,8-2-5 0,-2 0 2 16,1 2 5-16,-1-2 3 0,0 0-5 15,1 0-2-15,1 2 3 0,0-2-4 0,-1 0 3 16,3 0-1-16,0 0-2 0,-1 1 4 15,3-1-3-15,-2-2-5 0,2 2 8 0,-1-2-2 16,-1 2 0-16,0-2 1 0,0 2-3 16,-1-1 2-16,-1 1-3 0,0-2 0 15,-1 0 1-15,-1 2 4 0,0-2 4 16,-3 3-6-16,1-3 1 0,-1 0-1 0,0 0-1 16,0 0 2-16,-3 0 2 0,-1 1-4 15,0-1-2-15,0 1 2 0,-1-3 2 0,-2 4-2 16,2-2 6-16,-4 0-6 0,1 1 0 15,-2-2 8-15,-2 4-9 0,1-1 1 16,-2-1 5-16,-2 2 3 0,0-1 0 16,-1-1 4-16,2 2 1 0,-5 0-1 0,2 1 8 15,-8 0 3-15,11-5 0 0,-11 5 1 16,10-1 4-16,-10 1-2 0,9-3 2 0,-9 3 0 16,9-2 0-16,-9 2-2 0,0 0 1 15,8-1-2-15,-8 1 0 0,0 0 1 16,0 0-3-16,0 0-2 0,8 0-3 0,-8 0 1 15,0 0-4-15,0 0 2 0,0 0-3 16,0 0 1-16,0 0 0 0,0 0-1 16,0 0-1-16,0 0 0 0,0 0-3 0,0 0 2 15,0 0-1-15,0 0-4 0,0 0 0 16,0 0 0-16,0 0-2 0,0 0 0 16,0 0-2-16,0 0-2 0,0 0-9 0,0 0-22 15,0 0-27-15,0 0-42 0,0 0-48 16,0 0-62-16,-12-8-169 0,12 8-137 15,-2-5-18-15</inkml:trace>
  <inkml:trace contextRef="#ctx0" brushRef="#br0" timeOffset="161860.93">3343 11296 472 0,'0'0'24'0,"8"-3"-20"0,-8 3-1 16,6-4 4-16,-6 4 11 0,4-4-10 15,-4 4 5-15,8-4-4 0,-8 4 0 16,2-6 2-16,0 3 1 0,-2 3 2 16,1-8 0-16,-1 4 5 0,0 4 1 0,0-7 4 15,0 7-4-15,0-6 4 0,0 6 5 16,-1-8-3-16,-1 4 8 0,2 4 4 16,-7-7-8-16,2 3-3 0,3 0 1 0,-4 1-1 15,2-2 4-15,4 5-7 0,-8-5 0 16,3 1 6-16,-1 0-1 0,6 4-1 15,-11-6 0-15,5 5 1 0,1-2-5 0,-3 0 0 16,2 1 4-16,6 2-1 0,-12-6-5 16,2 4 4-16,4 1 0 0,-2-2-1 15,2 2 0-15,-4-1 2 0,3 1 0 0,7 1 0 16,-15-4 0-16,4 4-1 0,3 0-1 16,8 0 0-16,-20 0-2 0,10 1-2 15,-2 2-1-15,-3 0-3 0,0 1-2 0,-2 3 0 16,0 0-2-16,0 1-4 0,-2 4 3 15,-4 1-1-15,4 2 2 0,-5 2-1 16,2 2-2-16,0 2 2 0,-1 3 2 0,-1-2 2 16,2 3 2-16,0 2-3 0,-6 3 0 15,5 1 4-15,2-3 0 0,-2 6 1 16,-1-2-2-16,3-3 0 0,0 6 1 0,2 1 0 16,0-5 1-16,2-1-1 0,0 2-1 15,0 0-3-15,2-1 3 0,1 2 0 0,-2-3 0 16,4-2 0-16,-1 3-1 0,3 0-1 15,-1-3-2-15,0 0 1 0,3 5-1 16,0-2 5-16,0 1-4 0,-4 1 1 0,6 4-1 16,-2 0 4-16,2 1-1 0,-1 0 1 15,3-1-3-15,-3 1 3 0,3 1-1 16,0-1-1-16,0-3-2 0,2-3 0 16,-3-1-1-16,3-1-2 0,0 1 0 0,0-3-1 15,2 0-1-15,0 3-1 0,0-1 1 16,2 1 1-16,-2 2-1 0,2 5 1 0,-2 2-3 15,2 2 3-15,0-1 0 0,1 4-1 16,0-2 0-16,0 1-2 0,1-2 1 16,0-1 0-16,-2-3-2 0,3-1 0 0,-1-3-2 15,-1-5 1-15,3-1-1 0,-2-6 0 16,-2 0-1-16,0-5-5 0,2 0-3 16,-2-1-9-16,-2-2-6 0,2-4-10 0,0 2-16 15,0-3-21-15,-2 1-23 0,-2-5-34 16,2 3-22-16,-2-4-23 0,-2 0-32 0,4-4-404 15,-14 2-103-15</inkml:trace>
  <inkml:trace contextRef="#ctx0" brushRef="#br0" timeOffset="162464.71">2019 13306 1563 0,'-8'0'-80'0,"8"0"11"16,-16 0 15-16,7 2 26 0,9-2 12 15,-13 0 15-15,13 0 16 0,-12-2 3 0,12 2 2 16,-8 0 8-16,8 0 5 0,-10 2 1 16,10-2 4-16,0 0 1 0,0 0 0 15,-12-2 1-15,12 2 1 0,0 0-1 0,0 0 1 16,-6 4 3-16,6-4-3 0,2 8 4 15,-2-8-3-15,6 11 3 0,-2-1 0 16,2 1-2-16,4 0 1 0,-2 3-3 16,0 0 5-16,2 0-2 0,1 2-1 0,2 2-2 15,0 2-3-15,-1-1 1 0,3 0-5 16,-2 2-3-16,1 0 0 0,2 0-1 0,-4-1-4 16,3-1-2-16,-2 0-2 0,2 1-4 15,-4-3-1-15,2-2 0 0,-1-1 1 16,0-1 1-16,-1-4-3 0,-1 1 0 15,1-2 1-15,2-3-3 0,-3 1-4 0,0-6 8 16,6 0 0-16,-2-4 3 0,1-3-2 16,4-5-2-16,2-1-1 0,1-7 1 15,1-2-1-15,0-3-3 0,0 0 0 0,1-2 2 16,4-1-3-16,-8 0 1 0,-1 1-1 16,3-2 1-16,-4 4 0 0,2 0 1 0,-4 0 1 15,0 6-11-15,-2-1 4 0,-1 2 1 16,-3 3 5-16,2 2 10 0,-4 0-3 15,-2 2 4-15,0 1 6 0,0 2-2 0,1 1 3 16,-3-1 2-16,1 2-2 0,1 0-4 16,-5 1 4-16,4 1-3 0,-1 0-6 15,-1 1-2-15,1-3 0 0,-4 6-3 0,4-6-4 16,-4 6-21-16,4-4-31 0,-4 4-39 16,2-5-55-16,2 1-58 0,1-1-62 0,-1-2-124 15,5-5-114-15,1-1-158 0,0 0-144 16</inkml:trace>
  <inkml:trace contextRef="#ctx0" brushRef="#br0" timeOffset="168644.66">8651 13403 456 0,'-8'5'57'0,"8"-5"-5"0,-6 1-18 15,6-1 0-15,-7 2 5 0,7-2-9 16,0 0 5-16,0 0-6 0,-10 0 3 0,10 0 3 15,0 0 13-15,0 0 1 0,0 0 5 16,0 0 1-16,0 0 12 0,-13-2 1 16,13 2 0-16,0 0 4 0,0 0 3 0,0 0 0 15,0 0-4-15,-9-4-4 0,9 4-4 16,0 0-4-16,0 0-4 0,0 0-7 16,0 0-1-16,0 0-4 0,0 0 2 0,0 0 6 15,0 0-1-15,32 0 1 0,-15 3 2 16,7-3-1-16,0 0 0 0,11 0-3 15,7 0-2-15,2-3-3 0,7 1-2 0,6-1-1 16,3-1-2-16,-1-1-5 0,1 0-3 16,-1 2-3-16,-3-2-1 0,1 2-3 15,-1-1-3-15,-9-1-2 0,-3 3 0 0,-2-3-4 16,-1 4-1-16,-6-4-1 0,-5 4 0 16,0-1-5-16,-3-1 2 0,-4 2-2 0,-4-1 1 15,3 2 0-15,-8 0-5 0,2-1 0 16,-4 1 0-16,-1 0-4 0,-1-3-6 15,-2 3-19-15,-8 0-19 0,11 0-23 0,-11 0-32 16,0 0-33-16,0 0-25 0,0 0-20 16,0 0-49-16,0 0-425 0,-27 6-148 15</inkml:trace>
  <inkml:trace contextRef="#ctx0" brushRef="#br0" timeOffset="169192.36">8592 13664 1703 0,'-24'6'-71'0,"6"-2"11"16,-1-1 5-16,-1 2 6 0,6-2 7 16,-1-1 5-16,0 2 12 0,1 0 0 0,1-2 4 15,0 2 6-15,2-3-4 0,3 3 2 16,-2-2 6-16,1 0 2 0,4 0 0 15,5-2 7-15,-8 6 14 0,8-2 8 0,0-4 13 16,10 7 13-16,4-3 2 0,4 0 9 16,4-1 8-16,7 1 2 0,7-4 2 15,9 2 6-15,1-2 1 0,15-3 1 16,1-1 1-16,25-4 0 0,-2-1 3 16,0-3 0-16,-6 3-4 0,0-3-2 0,-11 0-2 15,-13 1-7-15,-1 2-5 0,1-1-7 16,-3 0-3-16,-10 3-6 0,-1-1-4 0,-2 1-5 15,-7 1-2-15,-4 0-2 0,-1 3-2 16,-1-1-2-16,-8-1 4 0,0 4-3 0,-2 0 1 16,-3-2-4-16,0 1 2 0,-3 1-2 15,1-2-3-15,-3 3 2 0,3-2 3 16,-11 2-3-16,13-1-3 0,-13 1 1 0,8 1-4 16,-8-1-1-16,0 0 1 0,10 2-5 15,-10-2 3-15,0 0-2 0,5 3-4 0,-5-3 1 16,0 0 1-16,0 0-3 0,0 0 0 15,0 0-3-15,0 0-1 0,0 0 1 16,7 3-2-16,-7-3 0 0,0 0-5 0,0 0-19 16,0 0-30-16,0 0-32 0,0 0-46 15,0 0-42-15,0 0-35 0,0 0-52 16,0 0-134-16,-20-11-61 0,16 7-114 0,0-2-67 16</inkml:trace>
  <inkml:trace contextRef="#ctx0" brushRef="#br0" timeOffset="178102.23">16790 14178 720 0,'0'0'65'0,"0"0"-18"16,4 5-7-16,-4-5-1 0,0 0-5 0,0 0 5 16,0 0-8-16,0 0-8 0,7 6 14 15,-7-6-10-15,0 0 8 0,0 0 5 16,4 0 6-16,-4 0 9 0,0 0 0 15,0 0 3-15,0 0 4 0,0 0-4 0,0 0 0 16,0 0 0-16,0 0-4 0,0 0-3 16,0 0-2-16,0 0-3 0,0 0 0 0,0 0-5 15,0 0-4-15,0 0-2 0,0 0-4 16,0 0-1-16,0 0-5 0,0 0 0 0,0 0-4 16,0 0-2-16,0 0 0 0,0 0-5 15,0 0 1-15,0 0-2 0,0 0-2 16,0 0-1-16,0 0 0 0,-4 8-1 15,4-8 1-15,0 0 1 0,0 0-1 0,0 0-4 16,0 0 3-16,0 0 1 0,0 0-1 16,0 0 0-16,0 0 1 0,0 0 4 15,0 0-1-15,0 0 0 0,0 0 0 0,0 0 0 16,0 0 1-16,0 0-2 0,0 0-2 16,0 0-3-16,0 0 2 0,0 0-4 0,0 0 1 15,8 0 2-15,-1 2-2 0,8 1 1 16,-4-2-1-16,9 1-1 0,-1-2 0 15,2 0-2-15,5 0 1 0,-3-2 1 0,6 2-1 16,-1-1 0-16,1-2-2 0,-1 1 1 16,-3 2-1-16,-1-1 1 0,-1 1-2 0,-2-2 0 15,-2 2 1-15,1-3 0 0,-6 3-1 16,-2 0 5-16,0 0-2 0,-2 0 7 16,0 0 2-16,-1 0 1 0,-9 0-2 15,11 0 0-15,-11 0 2 0,0 0-1 0,0 0 0 16,0 0-2-16,0 0-1 0,-32 0 0 15,18 0-1-15,-4 0 4 0,1 3 2 16,-4-1 2-16,2-1 0 0,-5 1 3 0,3 1-3 16,2-2 1-16,0-1-4 0,3 2-1 15,0 1-4-15,6-3 2 0,-2 0-5 0,3 1 0 16,9-1-2-16,-7 2 1 0,7-2-3 16,0 0 4-16,24 5-2 0,-10-5-1 15,8 3-1-15,-1-3 0 0,9-4-4 0,2 3 4 16,-1-4 0-16,1 1 1 0,2 1-4 15,-2 0 3-15,-3 0 0 0,1-2 0 16,-5 3 0-16,-4-3 2 0,0 4 1 0,-3-4 3 16,-2 4 5-16,-3-2-3 0,-2 1 3 15,-5-1-1-15,-2 0-1 0,-2 1-3 16,-2 2-1-16,0 0-1 0,-10-8-8 0,2 5-12 16,-2 3-21-16,0 0-27 0,2-5-35 15,0 5-49-15,8 0-39 0,-16-5-79 0,10 1-185 16,2-4-142-16,0 0-90 0</inkml:trace>
  <inkml:trace contextRef="#ctx0" brushRef="#br0" timeOffset="179368.92">20081 14216 1958 0,'0'-7'13'0,"2"1"17"0,-2 0-12 0,-2 0-5 16,0 4 0-16,0-3-3 0,2 5-1 15,-2-7-1-15,0 2-1 0,2 5-1 16,-2-3-1-16,2 3 3 0,-4-4-3 0,4 4 2 16,0 0 0-16,0 0-2 0,-12 6-2 15,8 0 1-15,0 6 2 0,-2-4 0 0,2 9-2 16,-4-3 0-16,1 7-2 0,-1-2-3 16,1 4 3-16,-2-2 0 0,3 2-9 15,0 0-25-15,0 2-15 0,2 0-20 16,0 0-17-16,2-1-17 0,2 1-19 15,0 0-15-15,2-5-35 0,0 1-303 0,2 0 19 16</inkml:trace>
  <inkml:trace contextRef="#ctx0" brushRef="#br0" timeOffset="179829.81">20592 14466 1309 0,'12'-4'-24'0,"-2"3"2"0,-1-3 10 16,2 0 3-16,2-2 0 15,1-1 12-15,2 0-3 0,2-4-2 0,8 3 4 16,1-4-1-16,7-6 6 0,6 0-7 16,5 0 2-16,18-8 0 0,5 1 1 15,0 0-1-15,10 2 0 0,3 1 0 0,7 0-2 16,5 1 0-16,4 1 8 0,4 0-8 15,-2 3 0-15,0 0 2 0,0 5-5 16,8-3 1-16,0 2 3 0,0 2 3 0,-2-1-5 16,1 1 0-16,-2 5 8 0,-3-3 3 15,-2 2-2-15,-6-2 3 0,-2 1 2 16,-18 5-1-16,-9 0-3 0,-5-2 5 0,-11 3 3 16,1-2-4-16,-7 2 9 0,-6 1 1 15,-1 1 4-15,-4-3 6 0,-8 1 5 16,2 2 7-16,-5-1 6 0,-2 1 6 0,2-2 3 15,-6-1 0-15,-1 3 1 0,0 0-2 16,-2 0-5-16,-1 0-4 0,-2 0-3 0,4 0-4 16,-12 0-3-16,14 0-4 0,-14 0-3 15,13-1-5-15,-7 1-7 0,-6 0-10 16,11-1-22-16,-11 1-24 0,8 0-25 16,-8 0-24-16,0 0-27 0,13 1-24 0,-9-2-28 15,-4 1-64-15,6-3-267 0,-6 3 0 16</inkml:trace>
  <inkml:trace contextRef="#ctx0" brushRef="#br0" timeOffset="180337.69">23745 13744 1349 0,'6'-4'-28'0,"-2"3"13"0,1-3 16 16,-5 4 7-16,11-4 16 0,-7 2 5 15,-4 2 9-15,6-4 5 0,-6 4 8 16,0 0 2-16,7-2 7 0,-7 2 6 16,0 0 4-16,6-1-1 0,-6 1 7 0,0 0 3 15,4 15 9-15,0-5-1 0,-4 7 3 16,5 3-5-16,-3 5-1 0,0 2-2 15,0 1-13-15,0 3-2 0,0 5-7 0,1-1-4 16,1 4-3-16,-2-3-4 0,2 0 0 16,-2-3-9-16,0 3-5 0,0-4 0 0,0-1-8 15,0-1-1-15,0-3-2 0,0 2-6 16,-2-5-21-16,2-3-34 0,0-2-42 16,-2-1-50-16,4-2-62 0,-2-1-60 15,-2-7-126-15,4-2-58 0,-2-4-108 0,-2-2-45 16</inkml:trace>
  <inkml:trace contextRef="#ctx0" brushRef="#br0" timeOffset="181490.63">20055 14350 1353 0,'5'-7'-85'0,"0"-1"13"16,-1 2 8-16,0 0 13 0,0 1-1 16,-2-1 6-16,0-2 5 0,2 1 6 0,-4 1 1 15,2 0 5-15,0-2-1 0,1 3 5 16,-3-3-2-16,2 5-8 0,-2-3-14 15,2 0-26-15,-2 0-131 0,-2 2 71 16</inkml:trace>
  <inkml:trace contextRef="#ctx0" brushRef="#br0" timeOffset="182071.76">20024 13739 689 0,'0'-12'42'16,"0"3"2"-16,2-1-15 0,-2-1 3 0,0-1 0 15,-2 3 2-15,2-3 2 0,0 3 0 16,0-3 1-16,-2 3 3 0,2 2 9 15,-2-4 3-15,-2 4-2 0,0 0-2 16,-1-1 1-16,-4 3 0 0,1-1-6 0,-2 0 2 16,-3 4-5-16,-2-2-2 0,-2 4-6 15,-2 1 2-15,-1 2-3 0,1 0-4 0,-1 2-5 16,-1 2 0-16,2-1-4 0,0 1-2 16,1 1 3-16,4 2-5 0,-1-3 0 15,4 1 1-15,1 2-5 0,-1-3-1 0,7 1 2 16,0-1-1-16,2 1 4 0,4-2 3 15,0 1 5-15,6-1-2 0,1 0 2 16,6-1 0-16,0-1-3 0,1 2 2 0,4-3 0 16,-1 1-4-16,2 0 0 0,0 0-1 15,1 0-5-15,-2 0 1 0,-1 1 2 16,1-3-4-16,-2 2-2 0,-2 2 3 0,-2-1 1 16,-2-1-1-16,2 2 1 0,-6 0 1 15,-2 3-2-15,-3 2 1 0,-3 1-3 16,-1 1-4-16,-5 2 5 0,-2-1-2 0,-8 3-3 15,0 0 2-15,-1-1-3 0,-4-3-1 16,-5 4 3-16,3-5-1 0,-2-2-4 16,2 1 2-16,-1-3 0 0,3 0-5 0,1-4 4 15,4 1-6-15,1-3-9 0,1 1-14 16,3 0-23-16,2-4-19 0,9 1-32 16,-10-6-19-16,8 2-28 0,4-4-35 0,2 1-340 15,2-3-27-15</inkml:trace>
  <inkml:trace contextRef="#ctx0" brushRef="#br0" timeOffset="182804.09">23711 13319 1305 0,'-2'-5'-63'0,"2"-1"20"15,-2 1 13-15,2-3 26 0,-2 2 15 0,2-1 15 16,-2-1 16-16,2 0 11 0,-2 0 13 16,0 1 7-16,0-1 10 0,2 2 9 15,-3-1 7-15,1 1 5 0,0-2 3 0,0 3-3 16,2 5-3-16,-2-8-3 0,0 5-9 16,0-1-7-16,2 4-7 0,-2-6-2 15,2 6-14-15,0 0-6 0,0 0-5 16,2 19-3-16,0-1-5 0,2-2-3 0,0 7-3 15,3 2-5-15,-3 2-1 0,2 1-5 16,-2 1-11-16,1-2-16 0,-1-1-18 16,1 3-20-16,-3-3-23 0,-2-5-25 0,0-2-32 15,0 1-28-15,-2-4-24 0,-3 0-30 16,-4-5-76-16,-1-1-332 0,1-4-110 16</inkml:trace>
  <inkml:trace contextRef="#ctx0" brushRef="#br0" timeOffset="183237.93">23487 13133 1706 0,'4'-4'-22'0,"-2"0"16"0,3 0 2 0,-5 4 5 16,6-5 1-16,-6 5 2 0,5-4-4 15,-1 0 3-15,-4 4-3 0,8-4-1 0,-2 0 3 16,0 2 1-16,4-1 8 0,2-1 10 16,0 2 1-16,3-4 5 0,0 5 4 0,4-2-1 15,1 2 2-15,0-1 0 0,2 4 0 16,1-1 2-16,3 3 0 0,0 4-2 16,6 4 3-16,-2 3-5 0,-1 4 0 15,1-1 0-15,1 10-2 0,-1-2-3 16,-6 1 1-16,-5 1 0 0,0-1-3 0,-6 3-1 15,-3-1-4-15,-3-2 1 0,-5 1-1 16,-2 0-3-16,-5 0-3 0,-6 0 2 0,-1 2-4 16,-4-3 3-16,-6 2-4 0,-1-4 0 15,-2-3 0-15,-3-1 2 0,-1-2 0 0,-1-4 0 16,0 1 0-16,1-5-1 0,3-1-4 16,3-2 1-16,0-1-3 0,4-1-10 15,-1-2-9-15,5 0-22 0,1-3-24 0,3-1-27 16,11 0-34-16,-10-4-31 0,10-1-36 15,2-3-114-15,4 0-222 0,4-1-30 16</inkml:trace>
  <inkml:trace contextRef="#ctx0" brushRef="#br0" timeOffset="186330.66">20505 14497 1349 0,'0'0'-73'0,"0"0"8"0,0 0 10 0,0 0 4 15,0 0 10-15,0 0 1 0,0 0 4 16,0 0 3-16,0 0-1 0,0 0-6 16,0 0-4-16,0 0-5 0,12 0-9 15,-12 0-23-15,0 0-140 0,11 0 75 0</inkml:trace>
  <inkml:trace contextRef="#ctx0" brushRef="#br0" timeOffset="188816.27">20596 14507 563 0,'-2'3'-21'16,"2"-3"6"-16,0 0 5 0,-4 4 0 16,4-4 0-16,0 0 6 0,0 0-2 15,0 0 3-15,0 0 5 0,-7 4 0 0,7-4 8 16,0 0 3-16,0 0 1 0,0 0 7 16,0 0-4-16,0 0 4 0,-11 0-2 15,11 0 6-15,0 0-2 0,0 0 3 0,0 0-4 16,-10 0 1-16,10 0-4 0,0 0-2 15,-11 0-1-15,11 0-3 0,-8 2-2 16,8-2 1-16,-11 2-2 0,7 1 2 0,4-3 2 16,-13 2-2-16,5 0-7 0,2 2-1 15,0-2-2-15,-4 0 6 0,2 0-5 16,2 2 2-16,-2-4 7 0,-1 3-4 0,9-3 1 16,-13 2 3-16,7 0 3 0,6-2 1 15,-11 2 2-15,11-2-1 0,-8 0-2 16,8 0-2-16,0 0 2 0,0 0-4 15,-11-2 0-15,11 2 2 0,0 0 3 0,5-9 4 16,-1 1 3-16,2 0 3 0,0-1-1 16,3-3 1-16,1 1 2 0,-1-2-4 0,2 3 5 15,-1-3-4-15,0-3 1 0,2 2-1 16,0-4-1-16,0 0 2 0,0 1 2 0,2-1-2 16,1-3-2-16,-3 0-5 15,4 2 4-15,-4-2-4 0,3 0 2 0,-2 1-1 16,-1 1-2-16,1-1-1 0,-2 3-1 15,6-2-1-15,-5 1-1 0,1 3 1 0,0-2-4 16,1 2 1-16,-1-1-4 0,0 3 2 16,-2 0 0-16,-1 1-4 0,2 0 4 15,0 0 5-15,-2 0-4 0,2 3 0 0,-1-1 5 16,0 0-1-16,-1 0 0 0,1 2 2 16,-1-2-1-16,4-1 3 0,-2 1-5 15,-2 3 2-15,3-3-6 0,0 0 21 0,2 1-7 16,1 2-1-16,2-1 0 0,-2-2-3 15,-1 3-1-15,4-1-5 0,-2 0-1 16,-2 1-2-16,3 0 1 0,0-1-1 0,1 0-1 16,0 2-2-16,0-2 1 0,0 1-2 15,3 0-2-15,-6 1 2 0,3 0-2 16,1 0-2-16,-4 0 1 0,4 0-1 0,-2 0 1 16,2 2 1-16,-1-2-2 0,-1 2 0 15,0-2 0-15,0 1-1 0,2-1 0 0,1 2-2 16,-2-2 0-16,-2 2 0 0,1-1 0 15,2 1 2-15,-3 0-1 0,2 0 1 16,0 1-2-16,0-2 0 0,0 2 2 16,-2 1-4-16,2-2 4 0,0 2-1 0,0-2 1 15,-2 0 3-15,5 1 1 0,-4 1 2 16,1 0 1-16,3 0 1 0,-4-1-3 0,4 0-1 16,-1 1 0-16,-2 1 0 0,-1-2-1 15,5 2 1-15,-3-1-2 0,2 1 2 16,-1-2-3-16,2 1 2 0,-2-2 0 0,3 2-1 15,-3 1 0-15,2-1 0 0,0-1-2 16,-1 1 2-16,0-1-1 0,2 1 2 16,-1 1 1-16,5-4 2 0,-1 4 0 0,1-4 1 15,0 4-1-15,-2-4 0 0,4 4 2 16,-2 0-2-16,-2-4-2 0,3 4 0 16,-4-4-2-16,1 4 3 0,-4-1-3 0,4-1 0 15,-2 2 1-15,-1-1 1 0,1-1 0 16,-2 3 0-16,2-1-1 0,-1 0 2 0,-1-2 2 15,-2 1-2-15,4 2-1 0,-3 0 2 16,2-1 0-16,-5 1 0 0,7-3 3 16,-5 3 2-16,2-2-1 0,-1 2 0 15,1-1 0-15,-2 1 0 0,-1-2-2 16,3 2 2-16,-4-3-1 0,2 3 0 0,-4 0-1 16,0-1-1-16,-2 1-1 0,1 0 1 15,-2-2 3-15,0 2 2 0,-1 0-2 0,-2 0 2 16,2-1 0-16,-2 1-2 0,-2-3 1 15,3 3 0-15,-11 0 2 0,17 0-1 0,-9 0 0 16,-1-1 0-16,-7 1-3 0,12 0 2 16,-12 0-4-16,14 0 2 0,-14 0-3 15,0 0-4-15,9 0-20 0,-9 0-41 0,0 0-61 16,0 0-75-16,0 0-148 0,0 0-129 16,0 0-108-16,-39-5-78 0</inkml:trace>
  <inkml:trace contextRef="#ctx0" brushRef="#br0" timeOffset="190450.66">20261 14725 1422 0,'0'0'-109'0,"0"0"15"0,0 0 11 15,2-7 11-15,-2 7 13 0,2-6 9 0,-2 6 7 16,4-8 3-16,1 1 10 0,-2 1 0 16,1 1 6-16,0-4 7 0,0 4 1 15,0-2 2-15,-1 1 4 0,4 1 3 16,-2 0 5-16,-1-3 2 0,0 3 5 0,2-1 0 16,-1 0 2-16,1 0 2 0,-2 3 7 15,1-3-1-15,-1 1 10 0,0-2-2 0,0 3 5 16,0 1 0-16,1-3 1 0,-1 2 4 15,1 1-3-15,-1-2 1 0,2 2-1 16,-2 0-2-16,0 1 4 0,4 0 1 16,-8 2 5-16,16 0 1 0,-8 0-3 0,3 2-2 15,-3 0-1-15,5 3-1 0,-2-1-2 16,1 1-2-16,0 1-1 0,2 1 4 0,-2-1 0 16,1 0 0-16,2 4 3 0,-2-4 3 15,-1 2-3-15,3-3 2 0,-2 1-1 16,-1 0-2-16,3 2-2 0,-2-3 5 15,0 2-4-15,-1-1-1 0,4 2 0 0,-4-2-1 16,2 1-2-16,0 1 2 0,0-2-4 16,1 1-1-16,-3-1-2 0,4 1-1 15,-4-1 0-15,1 0 3 0,4 1-3 0,-5-1-2 16,3 0-1-16,0-2-3 0,0 0-1 16,-1 2 0-16,0-1-1 0,0 1-1 15,1-3-4-15,0 4 2 0,2-3-1 0,-1 3-2 16,2-3 2-16,-2 2-2 0,2-2-5 15,-1 2 2-15,1 0-1 0,2-2-1 16,-4 3 4-16,4-5-3 0,1 4 0 0,-2-1 0 16,0-2-2-16,-1 2 2 0,2-1 1 15,-1-2-1-15,0 2 0 0,-2 0 0 16,3-4-1-16,-2 3 2 0,-1-2 1 0,2-1 2 16,2 3-2-16,-1-3-1 0,-2 0 3 15,4 0 0-15,-1 0 2 0,0 0-3 16,0 0-1-16,3 0 2 0,-2 0-2 0,4 0 0 15,-3-3-2-15,3 2 3 0,1-2-4 16,-1 3 1-16,1-4-3 0,0 0 2 16,-1 2 1-16,-1-2-4 0,-1 1 0 0,-1 1 3 15,-2-1-2-15,2 1 4 0,-1-3-2 16,-2 1-2-16,2 2 5 0,-1-1 0 16,0-1 3-16,2 0 0 0,-1 3-2 0,1-6-1 15,0 1 3-15,3 4 1 0,-1-3-2 16,1 0 0-16,-1-2 1 0,0 3 0 15,0-3 1-15,5 0 3 0,-2 0-2 0,-1 0-1 16,3 0-3-16,0 1 3 0,-3-2-2 16,3 3 0-16,-4-5-3 0,1 4 2 0,0 1 1 15,0-5-1-15,-1 3 0 0,2 1 0 16,-3-2 0-16,1 1 2 0,1-1 2 16,-2 1-1-16,1-3 3 0,-3 1-1 15,3-1 3-15,-1 3 0 0,-2-6-3 0,2 5 2 16,-3-1-2-16,-1 0-2 0,-4 2 0 15,-2 1-1-15,-1-2-1 0,2 3 1 16,-4 0 0-16,-3-1-2 0,1 3-2 0,-1-1 2 16,-2 1-3-16,2-1-2 0,-2 2-1 15,1-2-14-15,-4 2-20 0,3-2-30 0,0 2-40 16,-3-5-38-16,2-1-34 16,0-1-37-16,0-1-86 0,-2-1-343 0,1 1-139 15</inkml:trace>
  <inkml:trace contextRef="#ctx0" brushRef="#br0" timeOffset="201472.37">20651 14746 567 0,'-2'6'215'0,"-3"-2"-98"15,3 2-46-15,-2-3-21 0,0 1-19 16,4-4-11-16,-9 6-8 0,7-2-5 16,2-4 2-16,-6 4-5 0,3-1-3 0,3-3 0 15,-6 4-2-15,6-4-4 0,-2 3 9 16,2-3-3-16,0 0-6 0,-6 4-3 16,6-4-10-16,0 0-11 0,-2 5-10 0,2-5-12 15,-2 2-15-15,2-2-20 0,0 0-51 16,-4 4-90-16,0-4 78 0</inkml:trace>
  <inkml:trace contextRef="#ctx0" brushRef="#br0" timeOffset="211975.97">20092 14433 295 0,'2'-9'84'0,"3"3"-26"0,-1-1-11 15,0-1-7-15,0 2-2 0,-2-1-2 16,2 0 0-16,0-2-1 0,3 1 0 16,-5 0 7-16,2-2 11 0,0 2 5 0,3-1 5 15,-5 0 11-15,2-1 8 0,-1 0 4 16,1 3 2-16,-2-3 9 0,0 2 1 0,-1 1 1 15,2-1-3-15,-1 1-5 0,-2 1-2 16,2 0-5-16,0 3-8 0,-2-3-3 16,0 6-10-16,2-6-6 0,-2 6-4 15,0-6-6-15,0 6-5 0,0 0 1 0,0 0-4 16,2 27 3-16,-4-4-1 0,0 6 2 16,-2 9 0-16,-1 6-1 0,0 9-2 15,-2-2-2-15,-1 5-3 0,1-2-3 0,-1 3-5 16,1-3-1-16,1 0-2 0,2-2-1 15,2-7 0-15,-2-2-6 0,4-1-2 16,0-3 0-16,0-7-1 0,0 0-3 16,2-3 1-16,0-4-1 0,-2-3-1 0,2-4 0 15,-2-1-2-15,0 0 2 0,2-6 4 16,-2-1-3-16,0-7 1 0,0-3 0 0,0 0-3 16,-2-27-2-16,0 5-1 0,2-8-2 15,-4-10 3-15,2-10-4 0,-5-3-4 0,3-1 3 16,-1 1-1-16,1 1-3 0,-2 3 5 15,4 7-3-15,-2 2 1 0,2 5 0 16,0 4-1-16,0 3 4 0,-3 4-6 16,3 5 2-16,-1 0-2 0,3 4-2 15,-1 0 1-15,1 5-1 0,-3 2 2 0,3 7 2 16,0 1 2-16,0 0 0 0,4 32 0 16,-4-9 0-16,0 6 2 0,0 10 1 0,3 5 4 15,-1 0-4-15,-2 2 0 0,3 8-2 16,-3-9 2-16,2 0 2 0,0-3 1 15,2-2-3-15,-2-1 3 0,0-7-1 0,0-6 0 16,0 1 1-16,0-6 4 0,0 0 4 16,0-8-4-16,0 5 4 0,-2-8 2 15,2-1-3-15,1-4-1 0,-3-5-2 0,0 0-5 16,0 0-7-16,2-18-20 0,-2 8-31 16,0-4-44-16,0 3-61 0,0 1-54 0,2-3-72 15,1 2-153-15,3 1-8 0,2-3-105 16,0-1-50-16</inkml:trace>
  <inkml:trace contextRef="#ctx0" brushRef="#br0" timeOffset="213688.78">23587 13566 1395 0,'-11'-11'-75'16,"4"0"18"-16,-1 0 15 0,0 1 12 15,2-1 4-15,-2 1 13 0,2 1 9 16,2-1 10-16,-2 3 11 0,2-1 10 0,0-2 13 16,2 3 9-16,-3 1 5 0,1-2 5 15,0 4 5-15,2-2 2 0,-1 0-1 0,1 0 0 16,0 2-2-16,0-2-1 0,0 3-2 15,2 3-3-15,-4-8 0 0,4 8-1 16,-2-5-3-16,2 5-3 0,0 0-4 16,-3-6-4-16,3 6-4 0,0 0-3 0,0 0-3 15,0 0 2-15,0 0 11 0,-2 17 1 16,4-3 0-16,-2 2 5 0,3 5 0 16,-3 7 0-16,2 1 0 0,-2 6-1 0,1 6 1 15,2 5-3-15,-3 6-5 0,2 3 3 16,-2-1-7-16,2 2 0 0,0 1-3 0,-2-3-4 15,2-1-1-15,1-9-3 16,-3-1-2-16,4-1-1 0,-2-4-4 0,0-7 0 16,0-1-4-16,-1-5-2 0,3-2 1 15,-2-3 0-15,0-2 4 0,0-3 5 0,0-2 6 16,-2-2-3-16,2-6-1 0,0-5-6 16,-2 0 0-16,0 0 0 0,2-26-5 0,-2 5-3 15,0-8-3-15,-4-7-1 0,0-6 2 16,0-8-5-16,-5 3 1 0,3-1-2 15,-3 8-2-15,1 1 2 0,1 4 0 16,-1 1-3-16,0 1 0 0,2 6 1 0,-2 2-3 16,4 4-3-16,0 2 5 0,-2 2-1 15,2 2-2-15,0 0 1 0,2 4-3 16,0 1 0-16,0 4 3 0,-1 2-5 0,3 4 6 16,0 0 0-16,0 0-1 0,0 28 1 15,3-6 3-15,-1 5-4 0,0 5 2 0,2 8 2 16,0 4-1-16,0 8 3 0,0-1-5 15,0 2 3-15,0 2-5 0,1-1 5 16,0-1-2-16,-1-3 0 0,0-5 5 16,-2-4-11-16,0 1-21 0,0-7-38 0,0-4-57 15,0-1-60-15,0-7-55 0,-4-4-98 16,2-3-155-16,-2-7 25 0,-2-3-114 16,-2-6-77-16</inkml:trace>
  <inkml:trace contextRef="#ctx0" brushRef="#br0" timeOffset="-214538.13">20305 14762 1417 0,'0'0'-104'0,"0"0"16"0,0 0 11 16,0 0 16-16,0 0 7 0,0 0 6 15,0 0 8-15,0 0 4 0,0 0 4 16,0 0 3-16,0 0 4 0,9-6 1 0,-9 6 6 16,0 0-1-16,0 0 3 0,0 0 3 15,0 0 2-15,5-4-2 0,-5 4-5 16,0 0-2-16,6-4-5 0,-6 4-8 16,6-4-7-16,-2 1-8 0,3 1-2 0,-3-2-4 15,-4 4-90-15,10-4 49 0</inkml:trace>
  <inkml:trace contextRef="#ctx0" brushRef="#br0" timeOffset="-214056.2">20394 14710 343 0,'6'-2'-28'0,"2"1"4"16,-4-2 5-16,2 0 3 0,0-1 5 16,1 2 13-16,-1-2 5 0,-6 4 7 15,10-5 5-15,-5 2 6 0,-2 0 5 16,5-1 3-16,-4 0 3 0,-4 4 3 0,8-6 7 16,-4 2-2-16,0 1 4 0,0-1 3 15,0 1 5-15,2-3 2 0,-2 0 3 0,2-4-5 16,0 2 1-16,0-3-2 0,1-3-1 15,0 1-1-15,3-2 4 0,-2-1-5 16,3 0-2-16,1-5-1 0,0-2-3 16,4 0 1-16,1-7-4 0,0 4 4 0,6-8-4 15,1 2-5-15,1-4 1 0,2 4-4 16,1-1 4-16,3 0-23 0,12-15 1 16,-7 13 0-16,10-7 1 0,5 0 5 0,-2 4-1 15,4 0 1-15,0 4 2 0,2-1 0 16,4 5 0-16,1-2 5 0,3 3-3 0,3-2-2 15,3 4 0-15,1-1 2 0,0 1-3 16,0 1-2-16,2 1-1 0,-2 0-5 16,-2 5 2-16,-11 2-4 0,-10 3-3 15,3 1-2-15,-2 3 3 0,1 0-1 0,-3 0-3 16,-5 3 0-16,-5 0 1 0,-4 2-5 16,-2 1 2-16,-3 1 0 0,-1-2 1 0,-2 3-2 15,0-2-2-15,-5 4 1 0,-2-1 1 16,0-2-3-16,-1 2 0 0,-2 0 2 15,-2 0-2-15,-1 0-2 0,0 1-2 16,-2-2 1-16,1 3-7 0,-2-1-8 0,-8 1-16 16,14-2-18-16,-14 2-21 0,12 0-12 15,-12 0-11-15,0 0-12 0,8 6-11 0,-8-3-11 16,0-3-21-16,-12 12-59 0,0-3-196 16,-2-1 85-16</inkml:trace>
  <inkml:trace contextRef="#ctx0" brushRef="#br0" timeOffset="-213108.9">20543 14643 1002 0,'-10'3'-68'0,"5"0"10"0,-4-3 9 15,9 0 9-15,-12 3 9 0,4-3 8 16,8 0 6-16,-12 0 5 0,12 0 2 0,0 0 3 16,-12 0 4-16,12 0-1 0,0 0 2 15,0 0 4-15,0 0-1 0,-6-3 5 16,6 3 6-16,0 0 3 0,10-13 6 0,-4 10-1 15,4-1 8-15,-2-3-2 0,4 1 5 16,1 1-4-16,0-2 4 0,2-1 10 16,-1 1-6-16,2-2 5 0,0 1 3 0,1 1 0 15,-2-2-3-15,4 1 5 0,-3 1-6 16,2-1 5-16,-2 0-1 0,4 1-3 16,-3 1-3-16,1 1 1 0,2-1 2 15,-2 2-4-15,0 0-5 0,1 2 3 16,-1-2-9-16,0 4 2 0,0 0 1 0,4 4-2 15,-1-4 3-15,0 2 2 0,6 0-2 16,1 1 2-16,2 3 0 0,-3-3-5 0,5 0-1 16,0-1 1-16,0 2-6 0,1-2 1 15,3 0 2-15,1 0 2 0,1-2 0 16,6 0-1-16,3-4-3 0,1 2 3 0,7-4-1 16,0 0 1-16,3-3-1 0,-1 0 4 15,-1-1 2-15,1 0-6 0,20-4 8 0,-13-2-3 16,-9 4 3-16,19-4-1 0,-11-1-3 15,-8 6 1-15,3-3-4 0,13-2 0 16,-7 1-2-16,-11 3-5 0,2 1 1 16,-1-4-3-16,-2 3 0 0,-1 1-1 15,-3-1-3-15,-5 5-1 0,-5-2 0 0,-2 2-1 16,-1-4-2-16,-7 5 1 0,0 0-1 16,-7 4 1-16,-3-4-2 0,0 1 3 0,-1 4-3 15,-2-2 2-15,-3 0-3 0,-1 1 1 16,-1-1-6-16,-1 2-12 0,-2 0-27 15,-1 1-36-15,-6 0-35 0,0 0-40 16,0 0-51-16,0 0-109 0,0 0-292 0,-41 7-102 16</inkml:trace>
  <inkml:trace contextRef="#ctx0" brushRef="#br0" timeOffset="-212059.94">20672 14615 1477 0,'-3'-6'-111'0,"-1"2"22"0,0 1 4 0,2-3 10 15,2 6 8-15,-6-10 8 0,4 7 13 16,-2 0 4-16,1-2 11 0,-1-1 9 16,4 6 7-16,-6-5 4 0,4 0 6 0,-2 2 3 15,1-3 4-15,3 6 8 0,-4-7 3 16,4 7 6-16,-4-6 8 0,4 6 0 0,-5-6 2 16,5 6-4-16,-2-4-3 0,2 4 13 15,-2-5-5-15,2 5-2 0,0 0 2 16,0 0 6-16,0 0-4 0,0 0 5 15,0 0 2-15,0 0 2 0,0 0 7 0,0 0-2 16,0 0 3-16,4 21 0 0,-2-14-1 16,1-1-1-16,1 3-3 0,-2-2 0 15,3 5 1-15,-1 1 2 0,2 1 3 0,0 4-3 16,3-6 3-16,1 9 1 0,1 0 2 16,0 0-4-16,-1-2-3 0,3 4-4 15,0-3-2-15,1 4 3 0,3 1-1 0,-4-4-4 16,4 5-1-16,-1-5-3 0,4 3 4 15,-3-6-17-15,2 3-2 0,-2-2 0 16,5 2 4-16,-4-8 0 0,4 9 0 0,3-6-2 16,-2 2 3-16,2 3-2 0,1-6 0 15,3 1 1-15,-1-3-1 0,0 0-3 16,1 2 3-16,1-1 0 0,2-4-4 0,-3 4 2 16,3-1-2-16,-2 0-2 0,0 2 2 15,5-6-2-15,-1 3 0 0,2 1 0 16,-2-1 1-16,3 1 1 0,0-2 2 15,1 0-2-15,8 4 2 0,-7-7 1 0,1 2-3 16,0-1 3-16,-2 3-3 0,5-3-1 16,-3-1 1-16,3-3-2 0,-2 2-1 15,1-2 1-15,-1 1 2 0,1-3-3 0,0-3 1 16,3 3-3-16,-1-2 0 0,1-1-1 16,-1-1 0-16,0-2-1 0,1 3 0 0,-1-7-1 15,3 0-3-15,-3 2 3 0,1-2-6 16,6-1 2-16,0-5 0 0,0-1-2 15,-1 1-1-15,0-2 0 0,15-10 2 0,-10 7-1 16,-7 0 2-16,1-3-3 0,-2-1 0 16,-1 3 2-16,-1-2-5 0,-5 1 3 15,0 1 2-15,-8 4-3 0,-1-1 0 16,-3 3 0-16,-4 0 2 0,-1-1-1 0,-4 4 1 16,0-1 4-16,-5 4-1 0,2-5 3 15,-4 5 2-15,1 0-5 0,-3 1 3 16,-1-3 1-16,-2 6-2 0,1-1 1 0,-2-3-2 15,0 3-1-15,0 0-1 0,-2 1-4 16,4 0 4-16,-8 3-10 0,8-7-13 0,-6 5-20 16,-2 2-22-16,4-4-27 0,-2-2-32 15,-2 6-34-15,0-5-33 0,0 5-27 16,-6-6-31-16,2 2-76 0,-2 4-105 0,-4-4-129 16,-2 2-54-16</inkml:trace>
  <inkml:trace contextRef="#ctx0" brushRef="#br0" timeOffset="-174695.15">21034 11203 511 0,'-11'2'75'0,"2"2"-14"0,-1-2-8 0,4-1-18 15,-2 1-4-15,8-2-5 0,-14 3-3 16,8-2-2-16,6-1-2 0,-11 2-2 15,11-2-1-15,-8 2-1 0,8-2 2 16,0 0-3-16,-10 2 5 0,10-2 7 0,0 0 4 16,0 0 2-16,-9 0 6 0,9 0 1 15,0 0-5-15,0 0 5 0,0 0 11 0,-8 2-6 16,8-2 4-16,0 0-7 0,0 0 1 16,0 0 2-16,0 0-4 0,0 0 8 0,0 0-7 15,0 0-1-15,0 0 1 0,0 0-2 16,0 0-1-16,-11 0 2 0,11 0-2 15,0 0 1-15,0 0-2 0,0 0-1 16,0 0-3-16,0 0-4 0,0 0 0 0,6-15-2 16,-4 11-3-16,1-4-2 0,1-1-2 15,1-1-1-15,3-1-2 0,-2-2-1 16,3-3-3-16,-1 1-1 0,4-3 0 0,2 0-2 16,0-3-1-16,3-4-1 0,2 2-1 15,2-1 0-15,3-3-4 0,4-2 1 16,-1 1 2-16,5-3-5 0,0 3 4 0,1 1-2 15,3-2 0-15,15-6 2 0,4-1-4 16,4 4 1-16,4 0 2 0,5-1-2 16,0 1 4-16,4 0-6 0,-1-1 2 0,2 2-1 15,-1 4-2-15,0-2 2 0,-4 4-1 16,0 0 6-16,-11 6-6 0,-9 6 3 16,2 0 0-16,-1 0-1 0,-8 2 2 0,1 4-2 15,-4 1 0-15,1 2-1 0,-5 1 0 16,-3 1-1-16,-1-1 5 0,0 2-3 15,-6 2 1-15,0-1 0 0,-1 5-3 0,-1-4 1 16,-4 1 0-16,4 2 1 0,-5 1-2 16,-1-2 2-16,0 1 0 0,-4 0 0 0,0-2-2 15,0 1 2-15,-2 1-1 0,0-2 0 16,-1 2 0-16,-1-2 1 0,-1 1 0 16,1-2-2-16,-8-1 1 0,13 1 0 0,-7 1 1 15,-2 1-4-15,2-2 2 0,-6-1 2 16,10 2 0-16,-10-2 2 0,8 4-5 15,-8-4 4-15,4 2 0 0,-4-2 2 0,0 0-2 16,7 0-1-16,-7 0 4 0,8 2-2 16,-8-2-4-16,0 0 2 0,0 0-1 15,0 0 1-15,0 0 0 0,8 2 3 0,-8-2 1 16,0 0-6-16,0 0 0 0,0 0 0 16,0 0-1-16,7 2 1 0,-7-2 4 15,0 0-3-15,0 0-2 0,0 0 5 0,0 0-6 16,0 0 2-16,0 0-1 0,0 0-1 15,0 0-1-15,6 1 5 0,-6-1-4 16,0 0 2-16,0 0 0 0,0 0 1 0,0 0-1 16,0 0 2-16,4 4-1 0,-4-4-1 15,0 0-2-15,0 0 0 0,0 0 0 0,0 0 2 16,0 0-1-16,0 0 0 0,0 0 1 16,-2 8 0-16,2-8 1 0,0 0 2 15,0 0-3-15,0 0 1 0,0 0-1 16,0 0 1-16,0 0 0 0,0 0-2 0,0 0 1 15,0 0 0-15,0 0 3 0,0 0-3 16,0 0 1-16,0 0 1 0,0 0-2 0,0 0 0 16,0 0 1-16,0 0-2 0,0 0 2 15,0 0 1-15,0 6-4 0,0-6 3 0,0 0-1 16,0 0 0-16,0 0 2 0,0 0-3 16,0 0 2-16,0 0 0 0,0 0 0 15,0 0 0-15,0 0-1 0,0 0 2 0,0 0-4 16,0 0 3-16,0 0-3 0,0 0 2 15,0 0 0-15,0 0-1 0,0 0 2 16,0 0-2-16,0 0 2 0,0 0 1 16,0 0-3-16,0 0 4 0,0 0-2 0,0 0-2 15,0 0 2-15,0 0-3 0,0 0 2 16,0 0-1-16,0 0 5 0,0 0-4 0,0 0 1 16,0 0 0-16,0 0-2 0,0 0 5 15,0 0-3-15,0 0 0 0,0 0-3 0,-5 3 3 16,5-3 0-16,0 0-1 0,0 0 2 15,0 0-3-15,0 0 1 0,0 0 1 16,0 0-2-16,0 0 2 0,0 0-1 16,0 0 0-16,-3 4 3 0,3-4-1 0,0 0 2 15,0 0-2-15,0 0 4 0,0 0-1 16,0 0 2-16,0 0-2 0,0 0 1 0,0 0 2 16,0 0-2-16,0 0 1 0,0 0 0 15,0 0 1-15,0 0-1 0,0 0-2 16,0 0 0-16,0 0 1 0,0 0-1 0,0 0-1 15,0 0 0-15,0 0 0 0,0 0-2 16,0 0 1-16,0 0-1 0,0 0 1 16,0 0-1-16,0 0 0 0,0 0-1 0,0 0 1 15,0 0 0-15,0 0-3 0,0 0 2 16,0 0 1-16,0 0-2 0,0 0 1 16,0 0 0-16,0 0-3 0,0 0 2 0,0 0-1 15,0 0 3-15,0 0-2 0,0 0 1 16,0 0-1-16,0 0-2 0,0 0 2 15,0 0 2-15,0 0-2 0,0 0 0 16,0 0 1-16,0 0-1 0,0 0 1 16,0 0-2-16,0 0 1 0,0 0 1 0,0 0-3 15,0 0 0-15,0 0 2 0,0 0 3 16,0 0-4-16,0 0 1 0,0 0 0 0,0 0 0 16,0 0 2-16,0 0-3 0,0 0 2 15,0 0-1-15,0 0 0 0,0 0 0 0,0 0 0 16,0 0-1-16,0 0 2 0,0 0-1 15,0 0 2-15,0 0-2 0,0 0 0 0,0 0 0 16,0 0 0-16,0 0 0 0,0 0 0 16,0 0 0-16,0 0-1 0,0 0 0 15,0 0 0-15,0 0 2 0,0 0-3 16,0 0 2-16,-7 4-2 0,7-4 2 0,0 0 0 16,0 0 0-16,0 0-2 0,0 0 2 15,0 0 0-15,0 0 0 0,0 0 0 16,0 0 0-16,0 0 3 0,-6 2-3 0,6-2-1 15,0 0 2-15,0 0-2 0,0 0 1 16,0 0 1-16,0 0-1 0,0 0-1 0,0 0 1 16,0 0-3-16,0 0-13 0,0 0-24 15,0 0-35-15,0 0-38 0,0 0-35 16,0 0-23-16,13 2-31 0,-13-2-412 16,19-6-113-16</inkml:trace>
  <inkml:trace contextRef="#ctx0" brushRef="#br0" timeOffset="-173541.62">22721 10093 1495 0,'-4'-6'-124'15,"0"1"15"-15,2 2 14 0,-3-1 13 0,5 4 14 16,-4-7 8-16,-1 5 10 0,5 2 10 16,-4-6 10-16,4 6 9 0,-4-6 4 15,4 6 14-15,-2-5 2 0,2 5 0 0,-4-4 4 16,4 4 5-16,0 0 6 0,-4-6-1 16,4 6 4-16,0 0-7 0,-5-4 2 15,5 4 4-15,0 0-2 0,-2-6-2 0,2 6-6 16,-2-3 7-16,2 3 2 0,0 0-2 15,-6-6 5-15,6 6-1 0,-2-6 1 16,2 6 1-16,-5-6-2 0,5 6-2 0,-4-5 1 16,2 1 6-16,2 4 2 0,-5-6 3 15,3 3 1-15,2 3 2 0,-6-6 5 16,6 6-2-16,-4-6-6 0,2 2 5 0,2 4 1 16,-8-6-2-16,4 3 0 0,-1 1-2 15,5 2-2-15,-9-6 3 0,5 2-2 16,4 4 5-16,-10-3 4 0,6 0 5 0,4 3-8 15,-8-3 3-15,8 3 1 0,-5-1 0 16,5 1-3-16,-7-5-1 0,7 5-3 16,0 0-3-16,-6-4-3 0,6 4-2 0,0 0-3 15,0 0-3-15,0 0 7 0,4 16 3 16,7-7 0-16,0 4 1 0,3 2-2 16,4 5 3-16,4 1-3 0,4 0 1 0,-1 1-2 15,9 6 1-15,-2-2-3 0,4 0 0 16,-3-1 0-16,1 0-2 0,3-2-7 15,-3 0 3-15,-1-1-2 0,-3-1 0 0,-2-2-2 16,-1 1-2-16,0-3 1 0,-3 0-2 16,-5-4 0-16,-1 3-2 0,0-3-1 0,-6 0 1 15,-1 1 2-15,0-1 1 0,-5 0-2 16,-2 1 0-16,-1-4-1 0,-3 4 2 16,0-1 2-16,-5 2-3 0,-1-2 1 15,-1 1 0-15,-3 0 1 0,-3 1-2 0,-1 2 2 16,-4 0-2-16,-5 4-1 0,-1 0 1 15,-2-1 0-15,-8 7 1 0,-5 2-2 16,1-2-2-16,-14 10 2 0,7-7-1 0,7-7 0 16,0 0-3-16,8-2 0 0,3-5-4 15,3-1-13-15,3-2-15 0,2-1-24 0,4-4-21 16,3 2-26-16,-2-2-17 0,8-3-19 16,2-1-10-16,0-2-15 0,4-2-23 15,0 0-39-15,0 0-291 0,0 0-16 0</inkml:trace>
  <inkml:trace contextRef="#ctx0" brushRef="#br0" timeOffset="-162613.06">23646 10054 1384 0,'-3'-11'-46'0,"2"3"15"0,-1-1 14 16,2-1 24-16,-2 2 23 0,0 1 5 15,2-1 6-15,-2 1 10 0,2 1 5 0,-3-2 8 16,3 3 3-16,0 5-3 0,0-10-1 15,-2 6 0-15,2 4 2 0,0-7-3 16,0 7-8-16,0 0 0 0,2-3-6 0,-2 3-3 16,0 0 0-16,-7 18-3 0,3-7-2 15,0 7 0-15,-2 3-3 0,0 1-3 16,-3 5-2-16,1 6 2 0,-1-2-8 0,-2 2-1 16,3 0-3-16,-2-1-1 0,0 0-2 15,2 1-1-15,0-7-5 0,4 1 3 16,-2-2-3-16,1 0-3 0,1-4 2 0,0-3-2 15,2 0-3-15,-1-3 2 0,1-1-2 16,0-2-3-16,0 0 1 0,0-3 2 0,2 1-1 16,0-3 2-16,0 1 0 0,-3 1-1 15,3-3-1-15,-1-4-1 0,1-2-1 16,-2 6 2-16,2-6-2 0,0 0-2 16,0 0 2-16,0 0-1 0,0 0-3 0,0 0 4 15,-19-13-2-15,15 7-2 0,-3-1 0 16,-2-3 0-16,1-2-1 0,-2 2 1 15,-1-5-1-15,-2 0-2 0,1-1 4 0,-1 0-2 16,0-1-1-16,-2 2 1 0,3 0 1 16,-1 3 0-16,0 1-1 0,3 0-1 0,-3 1-2 15,0 2 0-15,2 4 1 0,-1 4 0 16,0 3 0-16,-4 3 1 0,2 2 1 16,-5 4-1-16,2 3 3 0,0 0-3 0,1 0 1 15,2 3 1-15,4-1-3 0,-1-4-1 16,2 3-2-16,3-1-4 0,1-1 1 15,2 0-2-15,3-1-3 0,0-1 3 0,3-1-1 16,6 0-1-16,2-4 4 0,4 0-1 16,3-3 0-16,4-2 0 0,1 0 1 15,7-6 0-15,1 0 0 0,1 0 0 0,2-3-2 16,-2-5 4-16,2 3 0 0,-5-4-1 16,1-3 6-16,-2 1-3 0,-3-4-3 15,1 0 5-15,-6 0 1 0,0-2-4 0,-6 2 2 16,1 2 2-16,-2 0-1 0,-2 4 4 15,-1 0 3-15,-2 1 0 0,-1 2 4 16,0 1 1-16,-2 1-5 0,0 4 3 0,-3 3-1 16,-2 1-4-16,0 0 2 0,0 13 1 15,-2-4-1-15,0 2 1 0,-2 6 0 0,0-3-2 16,0 1 1-16,-1 2 0 0,0 0-3 16,3 0 3-16,0 1-2 0,2-2-2 15,0 2 0-15,0-3 1 0,4-2-5 16,-2-1 1-16,3-2 1 0,2-1-3 0,-2-3 3 15,4-1 2-15,1-3-4 0,2-2 1 16,0-2 2-16,3-3-3 0,-3-3 2 0,4-2 0 16,-4 0-3-16,0-2 5 0,2 0-3 15,-4 2 1-15,1 0 2 0,-3 2 0 0,0 0 1 16,-1 0 2-16,-1 3 3 0,-1-1-4 16,-1 2 3-16,-4 4 0 0,0 0-2 15,0 0 1-15,0 0 1 0,0 0-4 16,-6 19 1-16,3-11 3 0,1-1-3 0,-2 0 1 15,2 4-1-15,2-2-4 0,-2 1 1 16,2-1 1-16,2 1-5 0,0-3 6 16,2 4-5-16,1-4-3 0,5 2 3 0,-2-3 1 15,2 0-3-15,6-3 0 0,0-1 3 16,2 0-4-16,1-4 2 0,-1 0 2 0,0-1-4 16,0-3 4-16,2-2 0 0,-3-5-1 15,2 0-1-15,-4-3 4 0,-1 0-1 16,-1-2 1-16,0 0-3 0,-5 2 0 15,-4 1 6-15,1-1 1 0,-1 3 0 0,-4 0 4 16,0 1 3-16,0 3-1 0,-2-1 0 16,-2 2-1-16,-3 6-3 0,1-3 1 0,-2 4 0 15,8 1-4-15,-22 6 4 0,10-2-1 16,-1 6-3-16,0 1 3 0,3 2 1 0,-1 3-2 16,3-1 1-16,1 2-2 0,3 1-4 15,4-2 3-15,2 3-3 0,7 0-5 16,5 0-7-16,7 4-23 0,7-7-28 15,2 1-38-15,3 0-31 0,12-4-28 0,-5-1-40 16,0-3-89-16,1-3-258 0,1 0-50 16</inkml:trace>
  <inkml:trace contextRef="#ctx0" brushRef="#br0" timeOffset="-162112.02">24662 10300 1400 0,'4'-6'-62'0,"-2"-1"22"15,2 1 17-15,-2 0 10 0,0 2 14 0,0-1 14 16,1 1 14-16,-3 4 5 0,4-8 6 15,-4 4 7-15,0 4-1 0,2-5-1 16,-2 5 1-16,0 0 0 0,0 0-4 0,0 0 7 16,0 0 11-16,0 21 5 0,-2-6 0 15,0 4-4-15,0 2-2 0,-1 7-5 16,-1-5-6-16,2 6-5 0,-2-1-4 16,2 1-6-16,-2 0 2 0,2 2-8 0,0-3-1 15,0-2-1-15,0 3-4 0,0-2-5 16,2-2-17-16,-2-4-20 0,2-1-23 0,-3-1-23 15,3-1-24-15,0-5-26 0,0 0-19 16,0-1-31-16,0-5-53 0,0-1-296 16,0-2-19-16</inkml:trace>
  <inkml:trace contextRef="#ctx0" brushRef="#br0" timeOffset="-161866.18">24529 10380 1350 0,'-13'-11'-60'0,"0"-1"13"0,2 5 13 16,-1 0 13-16,4 1 9 0,-2 0 5 15,2 1 3-15,2 0 4 0,0 2 2 16,2-2-4-16,-1-1 7 0,3 3 2 0,2 3 2 16,5-8-4-16,3 5-3 0,2-2-1 15,6 1 1-15,2-1 0 0,5 0 4 16,5 0-1-16,0-1-18 0,3 3-8 0,1-3-16 15,-2 2-24-15,2 1-33 0,-7 1-73 16,-2 0-111-16,-2 2 204 0</inkml:trace>
  <inkml:trace contextRef="#ctx0" brushRef="#br0" timeOffset="-161018">24820 10426 777 0,'3'3'-5'0,"1"1"16"0,-4-4 17 0,11 6 11 16,-7-4 12-16,2 0 11 0,2 0 1 15,-2 2 4-15,4 0 5 0,-2-3-2 16,0 3-8-16,1-2-2 0,1 1 1 16,-1 2-10-16,-1 1 0 0,1-1-4 0,-1 0-3 15,0 4-4-15,-1-3-4 0,2 2-1 16,-3 3-5-16,-2-4-1 0,0 2-7 0,0 0 0 15,-2-1-3-15,-2 3-3 0,2-4-6 16,-2 0 0-16,0 1 4 0,0 0-2 16,0-1 0-16,0-1-3 0,0 0 1 15,0-6-4-15,-2 7 0 0,2-7 0 16,0 6-6-16,0-6-4 0,0 0 0 0,0 0 0 16,0 0-1-16,9-17 3 0,-2 7-3 15,-1 0 1-15,2-3-2 0,1 1 2 0,-1-1 1 16,0-4 1-16,1 3 0 0,0-3-2 15,1 3 1-15,-4-1 5 0,3 1 0 16,-2 1 4-16,-1 1 8 0,-2 1 0 0,2 1 0 16,-2 1 1-16,1 1-1 0,-1 0-2 15,-2 1 1-15,-2 1-3 0,0 6-1 16,-2-5-2-16,2 5 2 0,0 0-4 0,0 0 2 16,-19 3-4-16,13 3 0 0,-3 2 2 15,-1-1 1-15,3 3-3 0,1-1 3 16,0 3-4-16,-1-3 0 0,1 3 1 15,1-1-1-15,3-1 0 0,0-2 0 0,4 0-4 16,-2 0 2-16,4 1-1 0,1-2 0 0,-1-1-1 16,3-3-1-16,-1 1-1 0,2-2 2 15,-3 1 2-15,5-3 0 0,-10 0-2 16,13-3 0-16,-5 1 3 0,-1 1-4 0,-7 1 6 16,8-6-8-16,-2 3 9 0,-1 0 2 15,-5 3-1-15,6-5 3 0,-6 5 0 16,5-1 0-16,-5 1-1 0,0 0-3 15,0 0-2-15,0 0 5 0,4 7-3 0,-4-7 1 16,-2 8-1-16,2-8-2 0,0 9 1 16,-2-5 0-16,2-4-1 0,2 9-4 0,-2-9 5 15,0 7-4-15,0-2 2 0,0-5 1 16,6 2 1-16,-2 0-3 0,-4-2-1 16,8 3 2-16,-8-3-2 0,16-5 2 15,-10 4-3-15,2-3 2 0,-2 1-1 0,3-2 2 16,-3 1-3-16,1 1 2 0,-1-3 1 15,0 5 0-15,1-4-1 0,-3 4 2 16,2-4 0-16,-6 5-4 0,6-1 2 0,-6 1 0 16,0 0 1-16,0 0-1 0,0 0-1 15,12 6 1-15,-8-3 1 0,-4-3 1 16,2 7 1-16,0-1-6 0,2-2 2 16,-2 2-1-16,2 0-11 0,2 0-16 0,-1-3-20 15,-1 3-39-15,3 0-36 0,-3-1-39 16,0 1-77-16,2-2-255 0,-2 2 0 0</inkml:trace>
  <inkml:trace contextRef="#ctx0" brushRef="#br0" timeOffset="-160331.87">23951 11119 1285 0,'-18'2'-50'0,"2"-1"5"0,1 2 9 16,2-2 15-16,-2 1-1 0,3 1 6 15,-2 0 6-15,4 0 3 0,0-1 0 0,-1-2 8 16,5 1 1-16,6-1 8 0,-9 3 23 15,9-3 13-15,0 0 12 0,0 0 1 0,42-3 10 16,-10 0-7-16,15-3-5 0,15 0-4 16,27-1-2-16,8-4-5 0,4 0-2 15,1 2-8-15,0 0-2 0,-3-3-2 16,-2 2-2-16,-2 1-4 0,-2-1 4 16,-8 1-4-16,-15 3-2 0,-11-2-4 0,-4 3-1 15,-10 1-3-15,-3-2 2 0,-10 3 0 16,-2 0 5-16,-3 0 2 0,-6 2-1 0,-2-2 1 15,-3 1-3-15,-6 2-2 0,-2-2-3 16,-8 2-6-16,0 0-21 0,0 0-20 16,0 0-21-16,0 0-25 0,0 0-23 15,-23 10-23-15,12-6-34 0,-5-3-63 16,-3 3-256-16,-1 0 19 0</inkml:trace>
  <inkml:trace contextRef="#ctx0" brushRef="#br0" timeOffset="-159962.59">23927 11393 1340 0,'-14'12'-13'0,"1"-5"-1"0,2 1 4 16,2-4 7-16,5 0 7 0,2 0 18 15,2-4 19-15,6 5 14 0,5-3 14 0,6-2 5 16,6 0 5-16,11-3 0 0,19-5 0 15,26-8 0-15,7 3-1 0,5-4 0 16,0 3-3-16,2-4-1 0,0 0-2 0,-2 4-2 16,-4-4-6-16,-4 5-3 0,-3-1-5 15,-16 5-4-15,-13-1-7 0,0 1-1 16,-11 3-4-16,-4 0-3 0,-7 3-2 16,-1-1 3-16,-7 0 1 0,-2 0 3 0,0 3 2 15,-6-2-5-15,0 1-1 0,-5 1-9 16,0 1-1-16,-1-2-4 0,-7 2-2 0,0 0-7 15,0 0-13-15,0 0-23 0,0 0-26 16,0 0-34-16,0 0-39 0,0 0-35 16,-15 8-38-16,9-8-37 0,6 0-101 0,-15 0-330 15,6 0-158-15</inkml:trace>
  <inkml:trace contextRef="#ctx0" brushRef="#br0" timeOffset="-146573.12">18928 15365 275 0,'0'-7'29'16,"0"7"-15"-16,-2-8-3 0,2 8-1 0,-2-9 0 16,-3 5 2-16,3-2-1 0,0 1-2 15,-2-1 0-15,0 2 3 0,-1-2 0 0,1 3 1 16,0-2 3-16,-3 0-5 0,3-1 5 15,-2 4 6-15,2-5 7 0,-2 4 6 16,2-2 5-16,4 5 6 0,-8-6 3 16,6 0 4-16,0 2-5 0,2 4 5 0,-2-10 4 15,0 3 4-15,2 0 4 0,2 2 6 16,-2-1 4-16,0-2 4 0,0 2 0 0,0 1 5 16,0 0 0-16,0-3 4 0,0 1-2 15,-2 2-2-15,2-3-7 0,-4 2-2 16,0-1-5-16,-2-1-1 0,-3 2-7 15,0 0-5-15,-1 1-8 0,-3 3-2 0,-1-4-4 16,-2 4-6-16,0 2-1 0,-4 0-5 16,2 4-3-16,-3 0-3 0,-3 3 0 15,1 2-4-15,2 2-3 0,0-1 1 16,-1 1-3-16,6 1-2 0,-3 1-1 0,4-1-1 16,4 1-3-16,2-1 3 0,5 2-1 15,2 4 5-15,4-2 4 0,2 2 0 0,7 1 2 16,4-1 2-16,1 1-2 0,6 2-1 15,4 0-1-15,-1-3-4 0,3 0-1 16,-3 2 0-16,7 1-1 0,-7-6-1 0,0 4-2 16,1-6 0-16,-7 2 1 0,-2-1-1 15,-2 1 1-15,-3 0 0 0,-2-1-3 16,-5 2 1-16,-2 2 1 0,-6 0-1 0,-6 2-3 16,-3 1-2-16,-7 0 2 0,-5 2-1 15,-3-4-1-15,-2 0 0 0,-8 2 0 0,1-7-2 16,0 1-2-16,1-2 0 0,-1-5-2 15,0-1-9-15,4-1-9 0,5-5-9 16,-1 4-15-16,2-5-14 0,5-5-14 16,2 5-23-16,4-6-20 0,3 4-20 0,6-6-25 15,3-2-17-15,6 1-37 0,1-6-436 16,6 5-145-16</inkml:trace>
  <inkml:trace contextRef="#ctx0" brushRef="#br0" timeOffset="-145889.03">19340 15856 1678 0,'-10'-1'-69'0,"-1"0"17"16,3 1 22-16,-3 0 19 0,11 0 14 15,-15-5 13-15,7 4-1 0,2-1 6 16,0 2 5-16,6 0-4 0,-10-5 2 16,10 5 4-16,0 0 0 0,0 0 10 15,0 0 8-15,0 0 3 0,0 0 0 0,0 0-1 16,39 0-2-16,-22 5-2 0,2-3-4 15,5-1-3-15,2 4 0 0,6-3-1 0,9 3 3 16,1 1 1-16,9-5 1 0,7 2-2 16,7 0-7-16,24-3 0 0,4 0-4 15,4 0-6-15,0-3 2 0,1 0-3 0,-1 2-4 16,-2-4-1-16,-2 4 0 0,-4-4-2 16,-12 5-3-16,-12-1 1 0,3 0-1 15,-5 1 1-15,1 1 1 0,-3-1-2 0,-2 1 0 16,-7 4 1-16,-6-5 0 0,-1 0-2 15,-3 6-2-15,-9-6 3 0,0 0-6 16,-2 1 2-16,-4 2 3 0,-3-3-1 0,-3 3 3 16,-2-3 1-16,-2 0 1 0,-5 3-1 15,2-3 1-15,-2 3-1 0,-2-3 0 16,0 0-2-16,-2 0 1 0,-2 1-3 16,-6-1 0-16,8 3-3 0,-3 0-9 0,-5-3-13 15,0 0-24-15,0 0-27 0,0 0-34 16,0 5-37-16,0-5-36 0,0 0-50 15,0 0-121-15,0 0-249 0,0 0-94 0</inkml:trace>
  <inkml:trace contextRef="#ctx0" brushRef="#br0" timeOffset="-145457.72">21984 15621 1617 0,'6'-6'-31'0,"-2"0"20"0,1 2 15 16,-2 1 19-16,-3 3 16 0,6-11 5 16,-4 11 7-16,0-5 1 0,-2 5 8 15,4-5 3-15,-4 5 1 0,4-4 4 0,-4 4 7 16,0 0 5-16,0 0 7 0,0 21 4 16,0-10-5-16,-2 9-3 0,0 0-3 0,-2 7-10 15,2 2-8-15,-2-1-8 0,2 4-3 16,-3 2-5-16,0 1-8 0,3-2-11 15,0-2-15-15,0 0-20 0,0-4-19 16,0 1-20-16,0-1-27 0,2-7-29 0,0 3-29 16,2-3-31-16,0-1-16 0,-2-4-31 15,0-1-85-15,2-7-299 0,0-1-95 16</inkml:trace>
  <inkml:trace contextRef="#ctx0" brushRef="#br0" timeOffset="-145107.15">22016 15716 1583 0,'0'-11'9'0,"0"5"14"0,0-2 11 16,0 4 18-16,0-4 9 0,2 3 0 16,-2 5-1-16,0-12-3 0,2 11 1 0,2-6 14 15,0 2 7-15,3-1 0 0,0 3 6 16,3 3 4-16,3-6-2 0,-1 6 2 15,3 0-3-15,4 2-3 0,3 3-5 0,-1 8-6 16,4-2-6-16,0 5-8 0,5 5 0 16,-7 6-6-16,5 4-6 0,-2 0 1 0,-6 5-7 15,-5-2-4-15,-2 0-9 0,-3-3-2 16,-3 3-5-16,-3-2-4 0,-6 0-9 16,-2 3-2-16,-3-4-6 0,-3 1-1 15,-5-6-7-15,-2-1-7 0,-2 0-6 0,-2-5-12 16,-5-1-14-16,3-5-25 0,-3-6-25 15,1 0-34-15,0-2-38 0,0-6-34 16,-3-6-47-16,5-2-118 0,-3 0-302 0,5-6-165 16</inkml:trace>
  <inkml:trace contextRef="#ctx0" brushRef="#br0" timeOffset="-143856.75">19402 16031 1725 0,'-6'6'-81'0,"2"-6"11"15,4 0 7-15,-7 9 6 0,7-9 8 16,0 0 6-16,0 0 3 0,0 0 0 0,0 0 0 16,-5-17 2-16,10 9 3 0,-3-2 3 15,0 3 3-15,2-5 4 0,1-1 4 16,-1 0 4-16,0-3 1 0,2 1 1 15,-1-2 6-15,-1 0 7 0,2-3-2 0,-2 1 5 16,3-3 2-16,-1-3 2 0,3 1 0 16,-1 1 2-16,0-2 1 0,6 0 2 0,-2-4 0 15,3 5 2-15,0-1 2 0,4 0 1 16,1 1 9-16,6 4 7 0,0-1-2 16,1 0 8-16,3 2 1 0,2 4 4 0,0-1 2 15,3 2 6-15,1 3 1 0,3-2 2 16,3 6 9-16,0 0-3 0,5 1 0 15,3 1 6-15,-1 4-5 0,0 2 1 0,7 1 3 16,0 7 2-16,1-2-2 0,-2 7 0 16,-2-4-1-16,-1 6-6 0,0-1 3 15,11 12 0-15,-3 1-5 0,-3 1 0 0,-9 0-3 16,-9-2-4-16,1 0-2 0,9 12 0 16,-7-11-6-16,-8 1-2 0,-1 3-2 0,-1-5-2 15,0 2 2-15,-3-1-2 0,1-1-3 16,-7-4 3-16,1-2-2 0,-1 3-3 15,-4-3 1-15,-1-5-3 0,-2 2-2 16,-1-5 3-16,-2 2-5 0,-1-2-3 0,-1-4 1 16,-3 3-2-16,2-2-2 0,-2-2 1 15,-2-1-6-15,0-1 2 0,2-1-1 16,-4 1-3-16,3-1-1 0,-4-1 4 0,3 2 0 16,-2 0 0-16,0-6 6 0,-2 5-8 15,-2-5-1-15,8 2 0 0,-8-2-9 16,5 6-15-16,-5-6-22 0,0 0-31 0,0 0-43 15,6-13-43-15,-6 7-55 0,2-2-44 16,-2 1-126-16,2-7-60 0,-4 7-147 16,0-4-84-16</inkml:trace>
  <inkml:trace contextRef="#ctx0" brushRef="#br0" timeOffset="-141240.83">21408 15276 1411 0,'-29'-14'-129'0,"-1"4"1"16,2-2-14-16,2 1-203 0,0 3 142 16</inkml:trace>
  <inkml:trace contextRef="#ctx0" brushRef="#br0" timeOffset="-136641.22">20422 15095 1240 0,'4'-4'132'0,"1"2"-37"0,-3-4-11 16,-2 6-14-16,4-4-13 0,-4 4-1 15,2-3-6-15,-2 3-13 0,2-8 4 16,-2 8-2-16,0 0-2 0,0-6-4 0,0 6-3 15,0 0-3-15,0 0-1 0,0 0-4 16,0 0 2-16,13 14-5 0,-12-8 2 16,4 3-4-16,2 4-1 0,-3 3-1 0,0-1-4 15,0 2-17-15,0 0-8 0,-2 2-17 16,2-2-14-16,-2 1-25 0,4 0-11 0,-6 0-14 16,4-3-14-16,-2 0-16 0,0-2-13 15,-2-3-17-15,0 1-298 0,2-5 40 16</inkml:trace>
  <inkml:trace contextRef="#ctx0" brushRef="#br0" timeOffset="-136332.96">20491 15352 1136 0,'-6'-11'-41'0,"6"11"12"0,0 0 8 15,0-4 13-15,0 4 3 0,0 0 10 0,0 0 6 16,0 0 3-16,0 0 0 0,0-8-5 16,0 8 6-16,0 0-5 0,0 0 9 15,0 0-1-15,10-6 8 0,-4 6-1 0,0-5-3 16,2 3 0-16,1-6 0 0,0 5-2 15,5-3-1-15,-2-2-7 0,1 0 4 16,1 1-1-16,-4 2 3 0,0-4 11 0,-2 5 1 16,1-2 11-16,0 2 8 0,-3-3 3 15,0 2 6-15,1 3 1 0,-1-3 4 16,-2 3 2-16,0-4 0 0,3 6 0 16,-7 0-6-16,7-9-5 0,-7 9-1 0,6 0-5 15,-6 0 0-15,0 0 0 0,0 0 0 16,10 9-3-16,-10-1-4 0,2 0-2 0,0 3 0 15,0 0-7-15,-2 3-5 0,2 2-13 16,0-3-25-16,1 8-24 0,-3-6-23 16,2 5-32-16,0 1-30 0,3-1-30 0,-4 2-29 15,2-3-68-15,1 2-313 0,0-6-61 16</inkml:trace>
  <inkml:trace contextRef="#ctx0" brushRef="#br0" timeOffset="-136060.22">21023 15237 1495 0,'0'-8'0'15,"-4"0"11"-15,2-4 11 0,-3 2 16 0,-1 2 19 16,2-2 15-16,0 0 2 0,0 4 5 16,0-5 2-16,2 5 3 0,-3 2 1 15,0-3 0-15,3 3-8 0,2 4-2 0,0 0 2 16,0 0 1-16,-8 21 3 0,8 4 0 15,0 1-9-15,-2 17-1 0,0-2-7 0,0 14-9 16,-1 6-3-16,3-4-5 0,0 4-16 16,0 2-26-16,0-1-28 0,0-8-34 15,3 2-35-15,1-3-41 0,0-3-31 16,4-10-44-16,-1-6-80 0,4-3-139 16,-1-7-137-16,-4-10-65 0</inkml:trace>
  <inkml:trace contextRef="#ctx0" brushRef="#br0" timeOffset="-135460.9">21370 15347 1645 0,'0'0'33'0,"-8"-6"-4"0,2 2 0 16,-1 4-7-16,1-6 1 0,2 2-5 15,-3 3 3-15,7 1-2 0,-11-3 2 0,7-2 2 16,4 5 4-16,-8-2 1 0,4-2 7 16,4 4 3-16,-8-4 3 0,8 4 4 15,-7-3-1-15,7 3 2 0,0 0-2 16,-7-3 0-16,3 0-4 0,4 3 0 0,0 0-5 16,-6-4-2-16,6 4-5 0,0 0-3 15,-6-2-2-15,6 2-4 0,0 0-2 0,0 0-6 16,-7-4 0-16,7 4-7 0,-6 0-3 15,6 0 1-15,-6-3-4 0,6 3 3 16,-11-3-2-16,11 3-2 0,-12-1 4 0,7 1-2 16,5 0-1-16,-14 0-1 0,2 0-1 15,12 0 1-15,-18 0-1 0,7 0 2 0,-2 1-2 16,3 2 2-16,-3 0-2 0,1-1 2 16,-2 2-1-16,3 0-1 0,2 2 4 15,-2-1-1-15,4 1-3 0,-1 1 3 16,2 1 1-16,4 2 2 0,0-1 0 0,4 3 5 15,2-1 9-15,6 2 2 0,6 3 5 16,0-2 2-16,6 4-1 0,5-4-3 16,1 0 2-16,2 6-2 0,1-7-1 0,3 4-3 15,-2 0-1-15,-3-3-4 0,1 1 1 16,-4 0-2-16,-2-2 1 0,-4 0 1 16,-1 0-1-16,-7 2-1 0,-1-2 0 0,-5 1 1 15,-3 0-4-15,-6-1 1 0,-3 1-3 0,-5-1-5 16,-4 1-6-16,-3-5-7 0,-4 3-6 15,-3-5-6-15,-3-1-13 0,-4-6-7 16,3 0-15-16,-5 0-16 0,3-6-20 16,0 0-19-16,4 1-20 0,0-3-19 0,2 0-21 15,1-3-67-15,5 0-336 0,2-1-79 16</inkml:trace>
  <inkml:trace contextRef="#ctx0" brushRef="#br0" timeOffset="-134974.02">20917 15671 1502 0,'-18'-3'-52'0,"-2"3"11"15,1-2 17-15,4 1 15 0,1 1 19 16,-1 0 13-16,3-3 7 0,-2 3 3 16,2 0-1-16,4-1-2 0,8 1 2 15,-16 1 2-15,16-1 4 0,2 6 6 0,-2-6 13 16,20 11 3-16,0-9 1 0,9 4 5 15,11 2 2-15,4-5-1 0,11 1 2 0,9 2-1 16,23-4-3-16,6 4 1 0,4-10-5 16,0 0-6-16,0-2-5 0,-4 2-2 15,-4-7-8-15,-19 5 0 0,-11 1-6 0,-1-3-5 16,-12 2 0-16,-3 0-5 0,-6 4 2 16,-7-4 14-16,-2 1 15 0,-3 2-1 15,-7-1-1-15,-4 2-9 0,-4-1-5 16,-3 1-3-16,-2 0-6 0,-5 2-12 0,0 0-22 15,0 0-29-15,0 0-45 0,-24-9-63 16,16 9-71-16,-3-3-154 0,-2-3-87 0,1-1-175 16,-1-4-127-16</inkml:trace>
  <inkml:trace contextRef="#ctx0" brushRef="#br0" timeOffset="-131921">19624 15916 295 0,'-10'0'85'0,"10"0"-25"0,0 0-8 15,0 0-7-15,-13 0-1 0,13 0-9 16,0 0-4-16,0 0-6 0,-11-2 7 15,11 2 3-15,0 0 3 0,-8 0 4 16,8 0 8-16,0 0-1 0,-8 0-1 16,8 0 12-16,-4-6 1 0,4 6-4 0,-6-3-3 15,6 3 0-15,0 0-6 0,-2-10 3 16,4 4-5-16,-2 1-1 0,0 5-2 0,3-13-1 16,-3 4-3-16,3 1 0 0,-1 0-3 15,2-7 2-15,-2 5 2 0,2-3-2 0,-2-4-2 16,2 5 0-16,0-4-3 0,0 3-1 15,1-4-1-15,1 0-1 0,1 2-3 16,-1-2 1-16,-2 1-4 0,5 2-1 16,1-6 0-16,0 4-2 0,4-3-5 0,-4 1 2 15,2 2-2-15,4 1-2 0,-4-4 4 16,3 4-3-16,2-2-2 0,-3 2 3 16,5 2-2-16,-1 0-3 0,1-2 4 0,0 6-3 15,0-7 3-15,3 7 3 0,-2-1-2 16,3 2-1-16,-1 0 1 0,4 0-1 15,-2 4-1-15,2-5 2 0,-1 5 0 0,-1-2-4 16,3 4 4-16,-2-4-2 0,-1 6 0 16,-1 0 3-16,3-3 3 0,-3 3 1 15,2 3 1-15,-4-3 1 0,7 3-1 0,-7 0 0 16,4 1 2-16,-2 2-2 0,3-1 1 16,-7 1 4-16,4 2-8 0,-2-3 2 0,1 2 2 15,-2 0-2-15,2 3 0 0,-5-3 1 16,2 1-1-16,-2-1-1 0,-3-1-1 15,4 6 4-15,-4-6-1 0,2 1 0 0,-2 3 1 16,1 1 0-16,0-4-2 0,0 3 0 16,-3 1 0-16,3-1 0 0,-2 3-2 15,0-2-3-15,-3 3 1 0,1-1-2 16,2-3 1-16,-5 0-4 0,2 4 0 0,2-1-3 16,-4-4 3-16,0 4-1 0,0-5-1 15,1 0-2-15,-1 2-2 0,1 0 4 0,0 1 0 16,-3-3 1-16,2-1 9 0,-2-1-12 15,4 2 6-15,-2-2-1 0,0 1-2 16,-2-1 3-16,3-2-3 0,-1 0 0 0,1 3-2 16,-1-5-1-16,2 2-1 0,-1-4 2 15,1 2 1-15,2-2-1 0,-4 0 1 16,4-2-3-16,-1 2 4 0,0-4-6 0,-1 2 3 16,1-1-1-16,-3 0-2 0,1 2 7 15,2-3-2-15,-5 2 0 0,-1-2 1 0,4 2 3 16,-3 0 0-16,-6 2 15 0,11-6-2 15,-11 6 1-15,9-1 3 0,-9 1-6 16,6-4 1-16,-2 2-6 0,-4 2 1 0,0 0-4 16,7-4-7-16,-7 4-5 0,0 0-6 15,6-2-16-15,-6 2-22 0,0 0-27 16,0 0-35-16,0 0-38 0,0-5-45 16,0 5-43-16,0 0-53 0,-2-7-123 0,2 7-71 15,-4-7-167-15,4 7-137 0</inkml:trace>
  <inkml:trace contextRef="#ctx0" brushRef="#br0" timeOffset="-131187.66">20828 16177 1737 0,'9'-4'-36'0,"-9"4"9"0,0 0 12 16,8-2 8-16,-8 2-1 0,5-2 4 15,-5 2-1-15,0 0-19 0,6-6-21 0,-6 6-32 16,0-5-44-16,0 5-141 0,-5-6-115 16,-3 2 112-16</inkml:trace>
  <inkml:trace contextRef="#ctx0" brushRef="#br0" timeOffset="-129525.18">21123 15631 1129 0,'0'-4'40'0,"0"4"10"0,0-12 11 0,0 8 9 16,-2-2 8-16,2 6 3 0,-3-7 2 16,3 7-3-16,-1-7-6 0,1 7-3 0,0-5-5 15,0 5-3-15,0 0 5 0,0 0 0 16,0 0 2-16,-2 19-6 0,2-9-1 0,0 4 2 16,0 5-5-16,0-1-6 0,2 3-2 15,-4 0-6-15,0 2 0 0,2 2-6 16,-3-4-2-16,0 4-6 0,3-4 1 0,-2 2-2 15,0-2-6-15,0-1-4 0,0-5 0 16,0 1-3-16,0-3 0 0,2-1-2 16,-3 1 1-16,3-6-1 0,0 1 1 15,3-2-4-15,-3-6-2 0,0 0 1 0,0 0-2 16,15-25-2-16,-7 4 0 0,3-8-2 16,0-5-1-16,-1-3 2 0,1-4-3 15,0 1 0-15,-3-8-1 0,-4 11 0 0,2-1 2 16,2 2 3-16,-2 8 4 0,-2 2 7 15,0-1 1-15,-2 8 1 0,2 2 1 0,-2 4-4 16,0 4 5-16,-2 6-9 0,0 3 16 16,0 0 2-16,3 38 4 0,-4-7 1 15,1 11-2-15,-4 9 0 0,2 4-3 0,0 5-2 16,-2-5-1-16,0 0 0 0,2-2-2 16,0-7-8-16,0-4 0 0,2-8 4 15,2-3-6-15,-2 0 2 0,2-6 0 0,-2-5-1 16,0-3-3-16,2 0 7 0,0-7-8 15,2-3-4-15,-2-5 4 0,-2-2-1 0,8-13-6 16,-4 0-1-16,1-9-4 0,-1-3-3 16,0-5 3-16,-2-1-3 0,3 5-1 15,-2-4-4-15,0 5 0 0,-1 6-8 0,-2 0-7 16,0 2-9-16,2 5-17 0,-2 3-22 16,-2 6-31-16,2 3-34 0,0 0-49 0,-17 21-43 15,11-5-55-15,-3 7-102 0,3 0-72 16,-2 4-169-16,2-2-121 0</inkml:trace>
  <inkml:trace contextRef="#ctx0" brushRef="#br0" timeOffset="-127857.83">21076 16108 1566 0,'7'3'-87'0,"-7"-3"14"0,0 0 12 16,0 0 13-16,0 0 15 0,0 0 13 15,0 0-3-15,6 3 14 0,-6-3 2 16,0 0 7-16,0 0 10 0,0 0-2 0,0 0 6 16,0 0 8-16,0 0 0 0,0 0-2 15,0 0 1-15,3-12 2 0,-3 12 2 0,3-9 0 16,-3 3 0-16,2-4 2 0,0 0 7 15,2-3-3-15,-2-7-4 0,3 4 7 16,0-4-2-16,-2-5 1 0,4 0 0 0,-3 0-5 16,2 3 7-16,-1-5-1 0,1 2-3 15,0 3 1-15,1 0-3 0,1-2 1 16,-1 3-2-16,1-2-2 0,0 2 2 0,0 0-4 16,2 2 2-16,0-2-1 0,2 0 0 15,1-1-1-15,0 4 2 0,2-3 1 16,-1 2 1-16,6-6-2 0,-1 4 3 0,0-1 1 15,0 4 1-15,-2 2-3 0,2-2 3 16,0 2-4-16,0 3-5 0,-2-1 4 16,0 2-4-16,0-2 0 0,-3 7 1 0,3-1-1 15,-2-4 1-15,0 5 0 0,0-1 1 16,-2 3-2-16,1-1 1 0,0 1 2 0,-2 0 3 16,2 2-3-16,2-1 0 0,-4 2 1 15,1-2 2-15,1 4 0 0,2 0-1 16,-4 0 0-16,3-3-1 0,0 6-1 15,0-3 2-15,4 0-1 0,-4 2-3 0,3 0 1 16,0 0 1-16,0 0 1 0,0 0 1 16,1 1-3-16,-1 0-4 0,0 0 3 0,0 1-2 15,2 0 0-15,-1-4 0 0,2 4 2 16,-2-4-5-16,2 3-1 0,0-3-3 0,0 3-3 16,1-3 2-16,-2 1 1 0,2 1-5 15,-1-2-1-15,-2 0 1 0,0 0-3 16,1 2 1-16,-4-4 1 0,3 2 0 0,-2 0 1 15,0-2-1-15,3 1 2 0,-4-2 0 16,1 0-3-16,0 1-1 0,-2 0 5 16,-1-4-3-16,0 4 3 0,-2-4-3 15,0 3 3-15,2-1 4 0,-4-2 4 0,-2 3-3 16,3-1 2-16,-3-2-3 0,1 3 4 16,-2-2 5-16,-1-1-4 0,0 3 3 15,-2-1-3-15,2 1 2 0,-2-1-7 0,2-3-3 16,-2 2 5-16,0-1-8 0,0 3 1 15,-2-3-6-15,2 0 2 0,-2 0-3 0,0 1 1 16,2 0 0-16,-1-1 6 0,-3 1-7 16,4 1 6-16,-4 4 0 0,2-5-11 0,0-2 7 15,0 4 2-15,-2 3 0 0,2-4-7 16,-2 4 3-16,3-6-1 0,-3 6 0 16,0 0-4-16,4-5-5 0,-4 5-3 15,0 0-10-15,2-4-15 0,-2 4-19 0,0 0-18 16,0 0-21-16,0 0-19 0,0 0-29 15,0 0-19-15,0 0-15 0,0 0-14 0,0 0-7 16,0 0-8-16,-6 15-37 0,1-5-93 16,-3 1-278-16,-3 5-110 0</inkml:trace>
  <inkml:trace contextRef="#ctx0" brushRef="#br0" timeOffset="-126730.95">21388 15931 1518 0,'0'0'-100'0,"0"0"9"16,0 0 10-16,0 0 8 0,-7 4 6 0,7-4 8 16,0 0 1-16,0 0 2 0,0 0 6 15,0 0 3-15,0 0 5 0,0 0 4 16,0 0 13-16,-2-12-2 0,2 12 9 0,2-9 6 16,-2 3 6-16,0-1 8 0,0 1 4 15,2-8 8-15,-1 7 4 0,3-6 0 0,-4 0 4 16,4-4 0-16,-2 4 0 0,0-3 1 15,2-2 3-15,-2 2-4 0,2-2-1 16,0-1 1-16,0 0-4 0,1 2 3 16,2-7 2-16,-1 2 0 0,0 0 0 0,0 0 2 15,3 1 1-15,0 0 4 0,3-1 4 16,-1 3 1-16,1-1-2 0,4 0 8 0,-4-1 3 16,3 0-1-16,6-1 3 0,0 3 6 15,-1 1-4-15,2 0 1 0,-2 2-1 16,1 2-1-16,-1 1 1 0,4 1 0 15,-2 3 1-15,-2-1-6 0,1 3 4 0,-1 1 3 16,-2 3-2-16,2 1 0 0,-1 2-5 16,0 0-3-16,0 3 0 0,-1-1-1 15,0 4-1-15,1-5-1 0,-2 5-1 0,0 0 2 16,1 1 2-16,0-1-1 0,-2 2 1 16,2-1 3-16,-1-3-6 0,-3 6-3 15,4-6-1-15,-2 5-1 0,2-1 2 0,-4-4-4 16,3 2 0-16,-2-1 2 0,2 1-8 15,-3-1 1-15,2-1-2 0,-2-1 0 16,1 4 0-16,0-3 0 0,-2-1-3 0,1 0 6 16,-1-2-7-16,4 2 0 0,-3-3 2 15,4 0-1-15,-4 3-1 0,5-6 2 16,3 3-1-16,-4-4-4 0,6-2-3 0,-1 0 1 16,1-2-2-16,-2 1 0 0,4-3 2 15,-5 2-5-15,1-3-1 0,-2 0 5 0,2 1-1 16,-1-1 1-16,-2-2 4 0,-2-1-4 15,0 3 4-15,0-6-3 0,-1 1 2 16,0 3 1-16,-2-2 2 0,-1-1-2 16,2-1-2-16,-2 1-4 0,-6 3 3 0,6-2-2 15,-3-2-1-15,-2 4 3 0,0-2-2 16,-2 2 2-16,3-1-7 0,-3 3 5 16,1-1-6-16,-1 4 2 0,-1 1 0 0,-1-3-8 15,-2 2-8-15,2 3-13 0,-2 2-14 16,0-6-15-16,0 6-22 0,0-3-35 0,-2 6-31 15,4-4-30-15,-4 4-30 0,0 0-23 16,0 0-56-16,0 0-103 0,0 0-230 16,-16 10-108-16</inkml:trace>
  <inkml:trace contextRef="#ctx0" brushRef="#br0" timeOffset="-114216.6">4365 13371 73 0,'-13'-2'21'0,"1"-1"2"16,1 2 0-16,-2-3-2 0,0 2 3 15,4 1-4-15,-5-4 3 0,4 4-2 16,-3-4 6-16,3 2 2 0,-1-1 2 16,0 1 7-16,1-3-5 0,0 2 2 0,-2-2-1 15,4 3-1-15,-2-3-2 0,3 2-4 16,-1-1-4-16,-1 0 0 0,2 2-2 0,2-1-3 16,0 0-1-16,-1 2-2 0,0-1-1 15,0 0-1-15,1 0-6 0,5 3 8 16,-11-4-7-16,5 2-2 0,0 0 2 15,6 2 1-15,-10-4-4 0,3 2 1 16,0 1-4-16,7 1 4 0,-12-4-6 0,5 4 5 16,7 0-1-16,-14 0-4 0,5 0-2 0,9 0 4 15,-17 1-1-15,9 2 0 0,0-3-1 16,-4 1 0-16,4 1 0 0,2 2-2 16,-2-2-1-16,-1 2 3 0,1-2-3 15,1 1 2-15,1 0 1 0,-1 0 0 0,3 3 0 16,-3 0-2-16,4 0 0 0,-1 1 5 15,0-1 0-15,-2 1-2 0,4-1 2 16,-2 2-1-16,4-2 2 0,-2-2 5 0,2 4 9 16,2-2-4-16,-2 2 2 0,2-2 3 15,0 2-1-15,4-2 8 0,0-1-4 16,0 1 7-16,2-1 6 0,3-1 4 0,2 3 0 16,-1-2 3-16,3 1 2 0,2 0 2 15,0-3 0-15,4 1-3 0,-2 1 0 16,6-1-4-16,1 2 6 0,0 0-8 0,-1-3 1 15,2 3-4-15,-2 0 1 0,5-3-2 16,-2 3 1-16,1-2-2 0,1 2 3 16,2-3 0-16,-1 3-1 0,1-2-1 15,-1 0 1-15,6 2-4 0,2-1 2 0,-4 1 3 16,3 2-7-16,2-5-1 0,1 3-1 16,-1 1-1-16,0-1-1 0,-2 1-3 15,3 2 0-15,1-1-4 0,-3-1 2 0,0 0-2 16,-1 1-1-16,-2 1 1 0,2-4 6 15,-1 3-1-15,-2-2-1 0,-3-2 3 0,0 2 0 16,0-2-1-16,-1 0-1 0,1 0 1 16,0 2-3-16,0-5 1 0,-1 1-1 15,-3 2-5-15,2-2 1 0,-3 0 0 0,1 0-4 16,-6 0 2-16,2-1-3 0,-5 1 0 16,0-2-1-16,-2 3-1 0,-3-2-1 15,0-1 2-15,-2 2 0 0,-1-2 1 0,-1 2 0 16,1-2 3-16,-3 2 0 0,-8-2 3 15,15 2 2-15,-15-2 2 0,11 2-4 16,-11-2 1-16,0 0-2 0,4 2-2 0,-4-2-3 16,0 0 0-16,0 0-2 0,0 0-1 15,-42-2-1-15,22 2 2 0,0-2-5 16,-10 0-1-16,-2-2 0 0,-1 2-1 0,-8-4 1 16,-3 3-2-16,-3-3-1 0,-8 2 0 15,-2-2-2-15,0 1 3 0,-5 1 0 16,-1 1-3-16,0-2 2 0,-1 4-1 0,1-3 0 15,-1 4 1-15,3-2 1 0,-1 1-3 16,9 1 2-16,4 0 3 0,1-3-1 0,1 3 0 16,5 3-3-16,6-3 1 0,2 0-1 15,3 0-1-15,5 0 1 0,3 0 0 16,3 0-4-16,2-3-5 0,0 6 4 16,8-3 0-16,2 1 0 0,5 2-1 0,3-3 3 15,15 10 0-15,7-4 0 0,7 2 3 16,11-3 3-16,16 3-3 0,25 0-1 0,6-3 4 15,2-3-3-15,4 0 0 0,5-2 2 16,-3-2 0-16,5-4-1 0,-1 0 0 0,5-1 2 16,-2-1-2-16,-3-1 2 0,-6-1-2 15,-4 1 1-15,-5-3-2 0,-15 5 2 16,-17 0 0-16,-5 1-1 0,-5-2 1 16,-4 4-1-16,-8-2 1 0,-1 2 5 0,-3 1 7 15,-5-2 8-15,-1 2 0 0,-4 0 6 16,-1 2-2-16,-4-3-1 0,-3 2 0 15,-2 1-5-15,-6 1-2 0,2-6-7 0,-2 6-18 16,0 0-36-16,-14-8-48 0,6 8-75 16,-4-1-77-16,0 1-194 0,0-3-240 0,-2 2-172 15</inkml:trace>
  <inkml:trace contextRef="#ctx0" brushRef="#br0" timeOffset="-98943.77">5193 15516 406 0,'0'0'26'0,"0"0"-13"0,0 0-3 0,0 0 6 16,0 0 3-16,0 0-3 0,0 0-1 0,0 0 8 15,0 0-4-15,0 0 0 0,0 0 1 16,0 0 4-16,0 0-2 0,0 0-1 15,0 0 3-15,0 0 1 0,-6-14 4 16,6 14-1-16,0 0 3 0,-3-5 0 0,3 5-1 16,0 0-1-16,0 0 2 0,0 0 4 15,-2-6 2-15,2 6-1 0,0 0 1 16,0 0 5-16,0 0 4 0,0-5-3 0,0 5-3 16,0 0-3-16,0 0-2 0,0 0-7 15,0 0 1-15,0 0-8 0,0 0 8 0,0 0 0 16,0 0 0-16,0 0 1 0,0 0 6 15,21 3 6-15,-13-1 0 0,4 2 2 16,2-2 2-16,3 3 0 0,0-5-4 16,2 6 2-16,5-4-2 0,2 4-2 0,5-4-1 15,-2 2 1-15,10 0 1 0,0 1 4 16,8 1-2-16,6-2 1 0,1 5-3 16,4-7 3-16,4 4-5 0,20 4 2 0,4-3-3 15,3 4-1-15,0 1 1 0,3-5-7 16,-3 6-2-16,-2 0-3 0,-6-3-3 0,4 3-5 15,-6-1 1-15,-13-2 0 0,-9 1-4 16,0-3 1-16,-5 2-2 0,0-3-4 16,-8 3 1-16,-2-3-1 0,-4-3-2 15,-6 2 0-15,-2-2-1 0,-3 0-3 0,-3 1 3 16,-4-1 3-16,-2-4-6 0,-2 4 2 16,-1-1 3-16,0-3-5 0,-4 2 4 15,1 1-3-15,0-3-1 0,-4 3 2 0,2-3-1 16,-4 0-4-16,3 2 0 0,-9-2-12 0,11 0-12 15,-11 0-9-15,0 0-11 0,0 0-12 16,6-2-10-16,-6 2-9 0,0 0-6 16,0 0-13-16,-6-11-8 0,6 11-14 15,-5-4-13-15,5 4-6 0,-8-6-15 0,3 0-27 16,1 1-342-16,0 3-23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10:07:09.988"/>
    </inkml:context>
    <inkml:brush xml:id="br0">
      <inkml:brushProperty name="width" value="0.05292" units="cm"/>
      <inkml:brushProperty name="height" value="0.05292" units="cm"/>
      <inkml:brushProperty name="color" value="#FF0000"/>
    </inkml:brush>
  </inkml:definitions>
  <inkml:trace contextRef="#ctx0" brushRef="#br0">3306 7492 296 0,'0'0'39'15,"-10"-6"-6"-15,10 6 2 0,0 0-7 0,0 0 1 16,-4-4-3-16,4 4-1 0,0 0 0 16,-4-3 0-16,4 3 2 0,0 0-1 0,-4-4 3 15,4 4-2-15,-4-3 4 0,4 3 6 16,-5-5 0-16,5 5-5 0,0 0 5 16,-5-4 3-16,5 4-1 0,-4-3-2 15,4 3 6-15,0 0-8 0,0 0 3 0,-6-4 3 16,6 4-2-16,0 0 0 0,-2-3-1 15,2 3-1-15,0 0-3 0,0 0-1 16,0 0-2-16,-2-6-6 0,2 6-1 0,0 0-2 16,0 0 0-16,0 0-8 0,0 0 1 15,0 0 4-15,0 0-5 0,14-3-6 0,-14 3 7 16,20 0-3-16,-10 0-3 0,5 0 6 16,0 0 1-16,2-2 3 0,5 2 0 15,0 0-3-15,0-1-1 0,3 1 4 16,-1 0-5-16,0 1-1 0,0-1 2 15,-1 2-1-15,3 1 2 0,-4 0-7 0,2 0-1 16,-3-2-4-16,3 2 4 0,-1 0 0 16,-2 0-2-16,1 1 1 0,-2 1-1 0,4-2 0 15,-3 1-2-15,0-2-1 0,2 2 2 16,-2-3-1-16,3 1 1 0,-4 0 0 16,4 0 18-16,0 0-5 0,1 3 4 0,1-4-6 15,1 1-1-15,0 2 0 0,1-3-7 16,-1 1 3-16,-3 0-3 0,5 2 0 15,-3-2-2-15,2 2 2 0,-1-3-2 0,0 4 0 16,2-2 2-16,-1-1 0 0,2 2-3 16,-3-2 1-16,3 2-3 0,0-3 2 15,-1 3-2-15,3 0 2 0,-2 0 1 0,2-2 3 16,-3-1 1-16,3-1 2 0,0 3-3 16,-1-3 0-16,-1 0 1 0,0 2-3 0,-1-2-3 15,1 1 2-15,0 3-1 0,-3-2 0 16,-3 0 0-16,2 0-1 0,2 2 0 0,-2-3 0 15,-1 2 1-15,3 0-1 0,-3-3-3 16,1 4 3-16,1-2-2 0,-2-2-2 16,1 1 2-16,-3-1-3 0,3 0 7 15,-4 3-6-15,2-3 0 0,-3 0 4 0,3 2-3 16,-4-2-2-16,0 0 1 0,1 2 3 16,-2-2-1-16,-2 0 0 0,2 2 0 15,-2 0-3-15,-3-2 0 0,4 1 1 0,-1-1 2 16,-3 2-3-16,2-2 2 0,0 2-4 15,2-2 5-15,-2 2-2 0,1-2 1 0,2 0-1 16,0 1 0-16,1-1 0 0,-2 2 0 16,3 1 4-16,-4-3-4 0,2 2 1 0,1-1 2 15,-2-1-6-15,2 3 3 0,-2-1 1 16,3-2 1-16,-1 1-5 0,0 2 3 16,4-2 1-16,2-1 1 0,-3 2-1 15,7-1 2-15,-1-1-2 0,3 0 5 0,0 3-7 16,2-3 2-16,-1-3 1 0,7 2 1 15,-4 1 1-15,1 0-1 0,1 0 1 16,-2-2-1-16,1 2 1 0,-1-1-2 0,3 1 4 16,-4 0-2-16,2-3 2 0,-1 2 2 15,-2 1 1-15,4-2 0 0,-2-1 1 0,0 2 1 16,-2-1-2-16,-1-1 0 0,3 3 0 16,-2-2 4-16,0-1-6 0,-3-1 2 15,2 3-2-15,-4-1-1 0,1 0 0 0,-1 0 1 16,-1 0-1-16,-5-1 0 0,7 3-1 15,-6-1 1-15,1-1 0 0,-3 2 0 16,2-1 0-16,2 1 0 0,-3-3 3 0,5 3-1 16,-1-2 1-16,-2 1-1 0,3-2 0 15,-5 2 1-15,3 1-1 0,-1-2 1 16,-4 0-2-16,2 2 0 0,1-2 0 0,-4 0-1 16,0 0 0-16,1 2 1 0,-2-1 1 15,0 1 4-15,-3 0-1 0,-2-3 1 0,0 3 1 16,2 0 2-16,-6-1 2 0,2 1 3 15,-3-2 5-15,1 2 1 0,0 0 4 16,-10 0 8-16,14 0 1 0,-6 0 1 0,-8 0 6 16,11 0 2-16,-11 0 2 0,9 2-2 15,-9-2 3-15,8 1-5 0,-8-1-2 16,0 0 2-16,0 0-11 0,0 0-2 0,0 0-2 16,0 0-2-16,0 0-13 0,0 0-30 15,0 0-45-15,0 0-60 0,0 0-73 16,0 0-90-16,0 0-234 0,0 0 38 0,0 0-106 15,0 0-85-15</inkml:trace>
  <inkml:trace contextRef="#ctx0" brushRef="#br0" timeOffset="2319.23">8626 5581 1448 0,'-13'-6'-98'0,"2"3"15"0,1-3 18 16,0 0 8-16,-4 0 10 0,4 3 11 15,0-1 13-15,-1 0 6 0,3 0 6 16,-3 1 1-16,4-1 5 0,-1 2 2 0,0-2 5 16,2 2 1-16,-1 1 3 0,7 1 5 15,-11-5 0-15,7 4 6 0,4 1 0 16,-6-6 0-16,2 4 1 0,4 2 3 0,0 0 5 16,-4-4-1-16,4 4-4 0,0 0 5 15,0 0 1-15,0 0 0 0,12-3 0 16,-12 3 5-16,12-3-2 0,-2 3 0 0,0 0 1 15,2 0-8-15,3 3 5 0,0-3 1 16,2 0-2-16,5 0-1 0,0-3-2 16,2 3 3-16,3-1 3 0,3 1-2 15,1-2-1-15,1 0 4 0,2 2 0 0,0-2 1 16,2 0-5-16,1 0-4 0,2 0-1 16,-3 0 0-16,0 2 1 0,0-3-3 0,7 3-1 15,-7-3-4-15,0 2-2 0,-3 1-3 16,3-2 7-16,-2 2-5 0,1-2-4 15,-4 0-2-15,3 2 2 0,-2 0-2 0,-2-2 1 16,1 2 2-16,-1-2-5 0,0 2 2 16,-1 0-2-16,-1 0 1 0,-4-2 0 15,2 2-3-15,0 0 0 0,-3 0 2 0,1 0-1 16,-2 2 1-16,0-2 0 0,-1 0-2 16,0 0-4-16,0 2 4 0,-1-2 1 15,2 2-6-15,-3-2 3 0,5 2 3 0,-4 0-2 16,2-2 3-16,-1 2-3 0,1-1 0 15,0 2 1-15,-2-2-4 0,3 1 2 16,-4 0 0-16,4 0-1 0,-1 0 2 0,-2 0-5 16,4 0 6-16,-3 0-5 0,-1-2 4 15,2 3-2-15,0 0 3 0,-1 0-3 0,2-1 1 16,-3 0-2-16,5 2 4 0,2-2 0 16,-1 1-2-16,-1-1 0 0,0 2-1 15,1 0 0-15,-1 0 2 0,-4 0 0 0,2-1-1 16,-1 1-4-16,-1-2 6 0,0 2-2 15,0 0-2-15,1 0 2 0,-4-1 0 16,2 1-2-16,-1-1 4 0,-3 0-2 0,2 0 0 16,0 2-2-16,2-2 4 0,-4 1-2 15,1 0-3-15,1-1 4 0,-2 2-1 16,2-2 2-16,-4 3-3 0,3-2 3 0,0 0-3 16,-2-1 1-16,-1 2-1 0,4-2 2 15,-4 1-1-15,1 1-2 0,0-3 0 16,0 4 4-16,-1-1-1 0,2-2-4 0,-2-1 2 15,-2 2 4-15,4 0-3 0,-2-1 1 16,1 1-1-16,2 0 0 0,-2-2 1 16,-1 2 0-16,4 0-1 0,-4-1 0 0,3-1 1 15,1 2-1-15,-4 0 4 0,4-2-4 16,-7 0-2-16,7-1 4 0,-5 3-4 0,-1-4 2 16,5 4 0-16,-4-4 0 0,2 2 0 15,-3 0 6-15,1 0-8 0,0 0 0 16,-1-2 4-16,-1 2-2 0,2-1 0 0,0-1 1 15,-1 2-1-15,0 0-1 0,4-2 4 16,-4 2-1-16,3-2-5 0,0 2 3 16,-2-2-1-16,1 0 1 0,2 2-3 15,-2 0 3-15,-1-2 0 0,2 2 0 0,0-2-2 16,1 2 0-16,0-2 1 0,0 2 0 16,1 0 2-16,0-1-3 0,2-1 5 15,3 2-2-15,-4-2-1 0,4 2-1 0,1-2 0 16,0 2-3-16,2-2 5 0,1 0-3 15,3 0 2-15,1 2 0 0,-2-4 0 0,4 2 3 16,-3 0-6-16,1-2 2 0,0 2 0 16,1-2 1-16,-1 2 0 0,2-2 4 15,-1 2-1-15,-1-3 2 0,2 1-2 0,2 0 5 16,-1 0-2-16,3 0 0 0,7 0-3 16,-1 0 4-16,0-2-3 0,5 1-2 15,-3 1 3-15,3 0 3 0,-3-2 1 0,3 2 2 16,-5 0 0-16,3-1 3 0,-11 0 1 15,2 3 5-15,-5-1 1 0,1-1 2 0,-4 0 1 16,-5 2 1-16,-2-2 3 0,0 2 7 16,-1-2 2-16,-6 2 3 0,-2 0 4 15,2-2 2-15,-2 2 1 0,-1 0 4 16,-3-2 2-16,0 2-2 0,-8 0 3 0,18 0 2 16,-18 0 1-16,10 0-2 0,-10 0-3 15,8-2-1-15,-8 2-4 0,6-2 1 16,-6 2-7-16,0 0-4 0,0 0-1 0,3-4-6 15,-3 4-2-15,0 0-3 0,0 0-8 16,0 0-17-16,0 0-21 0,-13-5-27 16,13 5-28-16,-6-4-37 0,6 4-49 0,-10-2-47 15,3 0-67-15,-4 0-155 0,1 0-26 16,-5-2-88-16,-4 1-47 0</inkml:trace>
  <inkml:trace contextRef="#ctx0" brushRef="#br0" timeOffset="13864.06">14605 4465 322 0,'7'-4'60'0,"-3"0"-15"15,0 3 12-15,1-3 0 0,-5 4-4 0,6-6 11 16,-2 4-4-16,-4 2 6 0,7-8 7 15,-5 7 9-15,-2 1 5 0,4-7 0 16,-2 2 9-16,0-1 8 0,0 3 3 0,-2 3 3 16,2-7 1-16,0 3 1 0,-2 4-5 15,0-8-3-15,0 8-4 0,2-6-8 16,-2 6-8-16,0-4-5 0,0 4-11 0,0 0-8 16,0 0-5-16,0 0-5 0,0 0-5 15,0 0 1-15,0 0-2 0,-6 18 1 16,4-10 2-16,-4 6 2 0,-1 1-1 15,1 2-5-15,0 3-2 0,-5 1-1 0,2-1-5 16,-1 1-5-16,0 0-1 0,1 3 0 16,-2-4-4-16,1 4-2 0,2-4-1 15,-3-1-3-15,2 0-3 0,1-4 1 0,-1 1-3 16,3-1-3-16,2-2-13 0,-2-1-21 16,2-3-31-16,-1-2-38 0,2 1-43 0,3-3-58 15,0-5-48-15,0 0-73 0,0 0-144 16,0 0-140-16,20-14-98 0</inkml:trace>
  <inkml:trace contextRef="#ctx0" brushRef="#br0" timeOffset="14877.15">14756 4601 1571 0,'9'-3'-67'15,"-1"2"10"-15,0-1 15 0,2-2 21 0,2-1 9 16,2 3 4-16,1-4 3 0,0 1 1 15,2-2-1-15,-1 1 3 0,2-1-3 16,-2-1-2-16,4-2 5 0,0 1 0 0,-1-3-1 16,1-1-4-16,-4 0 17 0,4-1 0 15,-3-3 1-15,-3 2-2 0,4-4-3 16,-6 0 6-16,3 0-1 0,-4-2-9 0,-1-1 4 16,1 4 3-16,-3-3 1 0,-4 4-1 15,3 0 5-15,-5-2-7 0,0 1 5 16,0 2 1-16,-4-2-3 0,2 4 1 15,-2-4-6-15,-2 3-3 0,-1 1 7 0,1 1 0 16,0 0-1-16,-2 0-2 0,1 1 3 16,-1 0 3-16,2 3 1 0,-2 0-3 0,0 1 2 15,1 2 0-15,-2 1-1 0,-2-1-2 16,4 2 2-16,-1 2-4 0,6 2 5 0,-16 2 2 16,8 2 5-16,0 0 0 0,-1 3 2 15,1 3 3-15,-1-1 2 0,0 3 4 16,3 3 5-16,-2 2 5 0,2-1-1 0,-2 5 0 15,0 3 3-15,2-1 4 0,0 4 2 16,2-1 1-16,-2 3 7 0,-1-1 4 16,1 5-4-16,0-1-3 0,-3 2-3 0,2-1-1 15,1-5-3-15,-2 6-3 0,2-5-2 16,2 0-5-16,-4-1-1 0,2 2-4 16,2-3-3-16,-2 2 0 0,2-1-1 0,-2 1-4 15,3 2 0-15,-3 0 1 0,2-4-2 16,2 4 2-16,-3 0 2 0,1-1-9 15,2 1 0-15,-2 1-1 0,-1-1-4 16,3 1 1-16,0-2 0 0,0-1-3 0,0 0 1 16,0-3-2-16,2-3-2 0,0 0 2 15,2-3-3-15,0-1 1 0,2-3-1 0,-1-1 2 16,7-1-3-16,-1-5-2 0,1-1 3 16,1-5-4-16,1 0 1 0,2-3-1 0,0-4-2 15,3-4-2-15,-2-1-2 0,0-3 0 16,1-3-1-16,0-2 0 0,-4-3-3 15,0 1 2-15,-1 0 2 0,0-1-2 16,-3 1 2-16,-1-1 0 0,-1 4-3 16,-2-2 3-16,-2 3 2 0,0 0-4 0,-2 0 1 15,-2 2 2-15,0 0-4 0,-2-1 5 16,0 0-2-16,-3 3-1 0,-1 0 3 0,-2-1 0 16,-2 0 0-16,2 3-2 0,-5 0 2 15,2-1 0-15,-1 1-2 0,-1-1 0 0,-2 2 1 16,2 1 1-16,-1-1 2 0,0 2-4 15,2 1 4-15,0-1-3 0,2 0 1 16,4 2 1-16,-3 1-1 0,5-1 0 0,0 1 0 16,0-2-2-16,6 5 1 0,-8-3 1 15,8 3 2-15,0 0 0 0,16-9-2 16,-6 8 1-16,3 0 0 0,4-2 1 0,2 1-2 16,3 1 2-16,-2-1 3 0,4-1 6 15,-4 2-5-15,2-1 1 0,-1-1 5 0,0 2-2 16,-2 1 5-16,0-2 1 0,-3-1 4 15,-2 2 4-15,-2 0 2 0,0 1 2 16,-2 0 1-16,0-3 1 0,-1 3 4 16,-9 0-6-16,17 0-2 0,-11-2 3 0,-6 2-5 15,11 0 2-15,-11 0-5 0,0 0-6 16,10-1 1-16,-10 1-1 0,0 0-2 16,0 0-3-16,0 0-2 0,0 0-24 0,0-6-27 15,0 6-41-15,0 0-52 0,0 0-58 16,0 0-65-16,-8-5-137 0,8 5-85 15,0 0-121-15,-2-8-103 0</inkml:trace>
  <inkml:trace contextRef="#ctx0" brushRef="#br0" timeOffset="15610.11">15757 4814 1524 0,'-6'2'-93'0,"-1"-1"16"15,7-1 17-15,-10 5 16 0,4-4 16 16,-1 1 19-16,7-2 9 0,-9 4 17 16,9-4 3-16,-10 2 12 0,10-2 12 0,-6 4 2 15,6-4 6-15,-6 1 6 0,6-1 6 16,0 0 0-16,-7 2 3 0,7-2 3 16,0 0 2-16,0 0 2 0,0 0 6 15,0 0 0-15,0 0 2 0,0 0 0 0,0 0-5 16,36 0-1-16,-17-2-3 0,8 1-2 15,7-3 2-15,9 1-8 0,3-2-4 0,9 2-4 16,3-3-5-16,1 1-4 0,2-1-2 16,1 0-5-16,1 0-2 0,0 0 1 15,-1 0 0-15,-5 0-3 0,0 0-1 0,-10 3 4 16,-4-2-7-16,-1 0 5 0,-9 4-3 16,-3-4-3-16,-1 4 2 0,-8-1 0 15,1-1 19-15,-3 2 2 0,-4-1-6 0,0 2-8 16,-3-1-1-16,0 1 0 0,0 0-7 15,-2 0 0-15,-10 0-7 0,13 0-7 16,-13 0 6-16,8 0-8 0,-8 0 5 0,0 0 0 16,0 0-5-16,2 3-4 0,-2-3 3 15,0 0-4-15,0 0-2 0,0 0-3 16,0 0-15-16,0 0-37 0,0 0-59 0,-13 6-82 16,13-6-100-16,0 0-210 0,0 0-54 15,0 0 77-15,15-9-138 0,0 1-111 0</inkml:trace>
  <inkml:trace contextRef="#ctx0" brushRef="#br0" timeOffset="16381.51">17724 4539 806 0,'0'-10'69'0,"2"5"11"0,-2-2 18 0,0 1 5 16,2-2-4-16,-4 3-3 0,2 5-15 15,2-10-12-15,-2 6-7 0,0-2-8 16,0 6-6-16,2-5-3 0,-2 5-5 15,0 0 6-15,0 0 14 0,0 0 2 0,4 17 0 16,-4-8-2-16,0 3 3 0,2 1 2 16,-2 4-10-16,-2 2-3 0,0 0-4 0,0 3-5 15,0 2-4-15,-2-1-2 0,-3 2-5 16,3 0-2-16,-3-3-1 0,1 3-4 16,2-3-2-16,-2 2-4 0,1-5-15 0,-1-1-26 15,2-2-28-15,0-3-35 0,4 3-33 16,-2-3-23-16,-1-3-22 0,1-3-45 15,0-5-410-15,0 2-117 0</inkml:trace>
  <inkml:trace contextRef="#ctx0" brushRef="#br0" timeOffset="17709.77">17457 4767 1602 0,'-8'-3'-86'0,"0"-1"19"16,2 1 19-16,2-1 19 0,-2 2 3 15,6 2 4-15,-6-6 7 0,6 6-2 16,0 0 3-16,10-7 7 0,0 4 7 0,8 2-4 16,4-1 4-16,9-2-2 0,3 0-1 15,4 0 2-15,4-2-3 0,-2 3 2 0,2-3 4 16,-3 0-4-16,1 0 1 0,-2-1-1 16,-4 1 5-16,-5-1-4 0,1-1 2 15,-4-1-3-15,-4-1 4 0,0 0 1 16,-3-3 7-16,-2 0-5 0,-4-2 8 15,-1 2 2-15,-4-2 12 0,1 1 1 0,-2 0 2 16,-5 1 3-16,2 0 6 0,-2 1 11 16,0 1-6-16,-2 1 0 0,0 1 6 0,0-1 1 15,-2 2-3-15,2 3 0 0,0-1-1 16,0 6 3-16,0 0 6 0,0 0 7 0,0 0 7 16,0 0 1-16,-17 19 6 0,15-6 1 15,-5 1 3-15,5 3-6 0,-2 0 1 16,0 2-3-16,-1 1-9 0,2 1-6 15,-3 4-4-15,1-3-6 0,0 1-4 0,1 0-2 16,0 0-5-16,0-4-3 0,0-1-3 16,2 0-5-16,0-4-1 0,-3 3-2 0,3-6-2 15,0 0 1-15,2-1-1 0,-2-1-5 16,2 1 4-16,-2-3-3 0,0-3-2 16,2-4-6-16,0 0 1 0,0 0-4 0,0 0-2 15,0 0-1-15,2-24-7 0,4 11 3 16,1 1 0-16,-1-1-1 0,0 1 1 15,5-1-3-15,0-1 0 0,-1 3 0 16,0-1 0-16,1 3 1 0,2-1 1 0,-5 0-4 16,3 3 2-16,-3 1-3 0,1 3 2 15,0-1-2-15,-1 2 2 0,0 0 2 0,-8 2-3 16,15 4 4-16,-6 1-1 0,-3 1 1 16,0 0 1-16,0 3 1 0,1 1-3 0,-1 1 1 15,3 1 2-15,-3-2-1 0,1 2-2 16,-1 1 2-16,0-2-3 0,2 0 3 15,4-3 4-15,-4-1-9 0,2 0 3 16,3-1 2-16,2-1 0 0,-2-4-4 0,1-2 2 16,4-1 0-16,0-1-1 0,-1-3-1 15,0 1 1-15,-2-3 0 0,0-1 0 16,-2-1 1-16,-1-2 1 0,-2 2-2 0,2-2 2 16,-6 1 0-16,0-1 0 0,-2 3 0 15,-2-1-1-15,-2 0 0 0,0 1 2 0,-2 2-3 16,0-1 0-16,-4 0 0 0,0 3 0 15,-3 1 0-15,0 2 0 0,-3 2-2 16,-1 0 4-16,0 2-1 0,3 3-1 16,-5 1 2-16,3 2 0 0,-2 1 2 0,2 3 0 15,4-1-1-15,-4 3 0 0,4-1 4 16,4 2-3-16,0-1-1 0,2-1 3 0,2 0 1 16,4 0-2-16,2 0 1 0,0-2 1 15,6-2 2-15,2 1-1 0,-2-5-1 0,6 1-3 16,1-2-1-16,0-4-3 0,2 0-4 15,1-2-2-15,-4-2 1 0,5-4-2 16,-1 1-2-16,-4-5 0 0,2-1-2 16,-1 1 0-16,-2-2 4 0,-2 0 1 0,1-2 1 15,0 1 1-15,-4 2-2 0,0 0 4 16,0 1 2-16,-2 3-3 0,-2-1 5 16,3 3-2-16,-5-1 2 0,3 0 0 0,0 5 0 15,-1-3-2-15,0 2 3 0,2 2-1 16,4 2 3-16,-2 0 1 0,5 4 2 15,0 0 0-15,0 3 2 0,-1 1-1 0,4 2 3 16,-3 1 0-16,2 2-4 0,-4 0 2 16,1 3-1-16,-4-4 1 0,-1 3-1 15,-2-5 1-15,0 4 0 0,-3-3-1 0,-1 1 0 16,-1-5 0-16,0 4 1 0,-2-4 0 16,2 0 0-16,-4-1 0 0,2-2-1 0,-2-4 1 15,0 0-2-15,-4 6 2 0,4-6 1 16,0 0 2-16,0 0 3 0,-4-16-3 15,4 9 1-15,0-2-1 0,4-1 1 0,0-3-2 16,5 0-2-16,-1-1-2 0,8-2 0 16,-2 1-1-16,3 2 0 0,0-2 0 15,2 2-1-15,0-1 0 0,2 3-2 0,-1 1 0 16,-2 0 1-16,-1 5-2 0,0-1-1 16,0 2 4-16,-5 4 0 0,2 3-2 15,0 0 1-15,-1 5 2 0,-2-1-1 0,-1 5 1 16,1-1 0-16,-5 3-1 0,2 3 1 15,-4-2-1-15,1 2 3 0,0-1-1 16,-3 2-2-16,0 0 2 0,0-1 2 0,0 0-5 16,0-2 2-16,-2-2-1 0,2 1-6 15,0-3-23-15,-2-2-32 0,2 1-39 16,0 0-54-16,0-3-48 0,2-1-60 0,3-4-132 16,1 0-285-16,-8-2-172 0</inkml:trace>
  <inkml:trace contextRef="#ctx0" brushRef="#br0" timeOffset="18291.98">20210 4644 1768 0,'4'-3'-57'16,"3"-2"19"-16,-7 5 39 0,6-7 27 15,-1 3 17-15,-1 1 10 0,-2-2 7 16,2-1 12-16,-4 6 10 0,2-7 1 0,-2 7 3 15,3-6-4-15,-3 6-6 0,2-3-8 16,-2 3-1-16,0 0 4 0,0 0 12 16,0 0 4-16,-7 16 1 0,3-5 4 0,0 2-6 15,-3 2-6-15,1 6-2 0,-3 0 17 16,1 0-13-16,-2 4-10 0,2-3-8 0,-4 3-23 16,4-1-3-16,0-1-2 0,-1 1 1 15,1-2-7-15,-1-1-5 0,3-3-6 16,-1-1 2-16,3-3-3 0,-2-1-1 0,2 2-2 15,0-6 2-15,2 1-2 0,-1-1 0 16,1-3 0-16,0-5-3 0,2-1-3 16,0 0-1-16,0 0 1 0,-3-25 2 0,6 11-9 15,-1-5-1-15,5-6-5 0,-3-2 0 16,2-1 3-16,0-3-5 0,3-2 1 16,-3 0-1-16,3-2-5 0,-1 3 10 0,1-2 3 15,-4 1-14-15,4 2 8 0,-3 5 1 16,2 0 2-16,-2 2-1 0,0 2-5 0,0 2 1 15,-2 5 0-15,0 0 0 0,1 2-1 16,-1 1 2-16,0 3-6 0,1 3 4 16,1 4-2-16,-6 2 5 0,15 8 3 0,-5 1 1 15,0 5 7-15,6 3 5 0,-2 2-7 16,4 6 7-16,0 1 1 0,-3 1-7 0,3 2 5 16,-2-1-3-16,-2 2 1 0,0 1 3 15,0-1-5-15,-1 1-3 0,0 0-8 16,-2-1-27-16,-3-5-17 0,-2 0-29 15,2-1-27-15,-4-3-36 0,4-2-32 0,-4-4-29 16,0 1-23-16,-2-6-26 0,-2-1-44 16,-2-6-86-16,0 0-89 0,2-3-91 0,-14-4-60 15</inkml:trace>
  <inkml:trace contextRef="#ctx0" brushRef="#br0" timeOffset="18724.23">20166 4806 1448 0,'-10'-2'-48'0,"1"2"14"0,9 0 21 0,-13 0 13 16,13 0 19-16,-6-1 15 0,6 1 5 16,0 0-2-16,0 0 0 0,30-8-6 0,-8 5-2 15,8 0-2-15,11-1-10 0,1 0-12 16,5-1-22-16,-1 1-13 0,1 2-5 16,-1-2-15-16,-1-1 4 0,-1 3 2 0,-2-3 10 15,-3 4-6-15,-5-4 5 0,-3 2 3 16,-3 0 5-16,-5 2 6 0,-2-2 10 15,-1 0 15-15,-2 0 5 0,-5-1 13 16,1 2 6-16,-2-2 7 0,-4 0 2 0,-2 0 3 16,-2 3 14-16,0-3 2 0,-4 4 11 15,2-6 5-15,-2 6 1 0,0 0 8 16,-8-5-4-16,8 5 4 0,-12-2 8 0,12 2 3 16,-17 0 2-16,8 2 4 0,-4-1 0 15,3 3 1-15,-2 2-5 0,-4 2-7 0,4-1-6 16,-1 3-10-16,0-2-4 0,5 4-7 15,-3 1-5-15,5 1-6 0,0 2-3 16,3 1-7-16,2 0 1 0,2-2-6 16,4 2-15-16,1-2-16 0,5 0-23 0,1 1-29 15,6-5-32-15,-4-3-39 0,8-2-15 16,-3-5-35-16,4-1-19 0,6-1-20 0,-3-3-19 16,3-4-45-16,3-3-334 0,-2-2-105 15</inkml:trace>
  <inkml:trace contextRef="#ctx0" brushRef="#br0" timeOffset="18961.39">21313 4542 1539 0,'2'-16'-78'0,"0"1"27"16,0 3 29-16,0 1 31 0,-2 1 21 0,0 3 18 15,-2 1 20-15,2-2 15 0,0 4 3 16,0-1 8-16,0 5 5 0,-4-4 11 0,4 4 13 16,0 0 2-16,0 0 4 0,-8 15 8 15,6-5-3-15,0 3-11 0,-2 1-5 16,4 3 6-16,-2 2-8 0,0 0-15 15,2 3-4-15,-2 3-11 0,2-1-11 0,0-2-23 16,0 5 1-16,0-5-13 0,0 5-6 16,0-5-24-16,-3 2-21 0,3-4-24 15,0 3-38-15,-3-4-37 0,1-1-43 0,2-1-48 16,-2-2-41-16,-2-3-52 0,2-4-116 16,-2-1-58-16,0-3-109 0,0-2-77 0</inkml:trace>
  <inkml:trace contextRef="#ctx0" brushRef="#br0" timeOffset="19326.25">21140 4703 1642 0,'-9'2'-9'0,"9"-2"18"0,-13 0 20 0,13 0 0 16,-8 2 6-16,8-2 2 0,0 0-5 15,0 0 3-15,0 0-4 0,44 4-3 0,-22-6-1 16,4 2-4-16,2-2-4 0,5 0 1 15,1 0 0-15,-2-2 4 0,9 1 8 0,-3-3-2 16,-4 2 4-16,-2 0 4 0,-3 0 7 16,-1-1 8-16,-2 1 9 0,-5 0 10 15,-4 2 7-15,4-2 5 0,-7 1 5 16,2 0 1-16,-6 0 1 0,1 1-6 0,-1 0 3 16,-2 0-5-16,2 2-5 0,-10 0-10 15,12-2-4-15,-12 2-9 0,10 0-4 16,-10 0 4-16,6 10-9 0,-6-6 0 0,0 5-6 15,0 1-3-15,0-1-3 0,-2 5-2 16,0 1-3-16,0 2-3 0,0 0-12 0,-2 0-22 16,0 0-38-16,2 0-45 0,-4 1-49 15,4-2-51-15,-3 0-51 0,1-3-75 16,-1 1-155-16,1-5-23 0,0-1-104 0,0-4-97 16</inkml:trace>
  <inkml:trace contextRef="#ctx0" brushRef="#br0" timeOffset="19491.22">21654 4560 1570 0,'-10'-13'-40'15,"1"1"20"-15,2 3 32 0,0 1 12 16,2 1 2-16,1 1-3 0,0 0-3 16,0 0-5-16,2 3-19 0,2 3-28 0,-3-8-27 15,3 8-32-15,0 0-42 0,11-4-87 16,-3 4-151-16,0 0 115 0</inkml:trace>
  <inkml:trace contextRef="#ctx0" brushRef="#br0" timeOffset="20339.91">22131 4707 1076 0,'6'2'18'0,"-2"2"25"0,-4-4 32 16,6 4 19-16,-6-4 12 0,6 1 11 15,-6-1 9-15,0 0 5 0,0 0 2 0,9 0 3 16,-9 0-4-16,0 0-3 0,0 0-2 16,0 0-10-16,4-9-6 0,-4 9-7 15,0 0-13-15,-2-6-9 0,2 6-5 16,0 0-8-16,-10-10-8 0,9 9-4 0,1 1-8 16,-12-6-5-16,6 6-7 0,-6-2-8 15,2 2 5-15,-2 0-8 0,-1 2-2 0,-2 0-3 16,-2 2 3-16,-2 0-7 0,0 1-3 15,-2 1-2-15,0 4 1 0,-2 1-1 16,1 0-1-16,2 1-3 0,0 3 0 16,3-2 2-16,2 3-5 0,2 0 2 0,5 1-2 15,2-3 1-15,4 1 9 0,6 1 5 16,2-3 0-16,3 0 2 0,6-1-12 16,2-3-2-16,1 3-9 0,0-6-6 0,0-1-5 15,2-1-2-15,-1-3-2 0,-1 2-2 16,0-6-1-16,-4 2-1 0,2-1-1 0,-4-2 1 15,1-2-8-15,-5-1 1 0,0-1 0 16,-1-1 1-16,-3-1 5 0,1 1 1 16,-3-3 1-16,0 3 3 0,-2-3 0 0,0 1 4 15,0-1 1-15,0 4-3 0,2-4 9 16,-2 2-2-16,2 1 1 0,0-2 0 16,0 3 2-16,2-3 1 0,0 4-4 0,2-2 4 15,2 0 2-15,0 5 3 0,-2-4 2 16,2 2 2-16,1 0 4 0,-1 2-3 0,2 1 6 15,2 1 4-15,-4 0-2 0,2 4 3 16,0 0 1-16,0 1 4 0,0 3-4 16,1 4-1-16,0-2-1 0,-3 2 0 0,1 3 0 15,-3 2-7-15,0 0 10 0,0 0-6 16,-2 1-4-16,1 0 8 0,-3 0-5 16,1 1-6-16,-3-2-5 0,2-2 4 0,-2-1 7 15,1 1-5-15,-1-2 1 0,0-1 1 16,0-1-4-16,3-2 2 0,-3 2 3 15,0-6-2-15,0-3-5 0,0 6 2 0,0-6-1 16,0 0 1-16,0 0-5 0,0 0 2 16,4-20-2-16,-2 9-2 0,2 2 6 0,2-4-7 15,-2 1-3-15,3-1 3 0,0 2 4 16,-1-2-1-16,2 1 5 0,3 1-5 16,-1-1-1-16,1 2 4 0,0 1 2 0,1 2 1 15,1 0-1-15,0-1 0 0,-1 4 1 16,-1-1-1-16,2 4-10 0,-3 2 8 15,1 2 4-15,-1 0-2 0,-2 3 0 0,0 1-4 16,-2 5 3-16,-2 1-7 0,-2-1 8 16,0 1 4-16,-2 4 0 0,-2-2-22 0,0 3-11 15,-2-1-24-15,0 0-37 0,0-1-50 16,-4 1-65-16,4-3-51 0,-2 0-72 16,2-3-172-16,0-3 1 0,0-2-105 0,4-1-98 15</inkml:trace>
  <inkml:trace contextRef="#ctx0" brushRef="#br0" timeOffset="20757.39">21988 5484 1466 0,'-23'4'-102'0,"2"0"20"0,4-2 24 16,1 0 22-16,0 0 21 0,6-1 23 16,-1 2 17-16,1-3 23 0,1 1 26 0,0-1 16 15,9 0 15-15,-12 2 16 0,12-2 5 16,-8 0-6-16,8 0 1 0,0 0 3 0,0 0 4 16,0 0-5-16,0 0-4 0,33 4-4 15,-13-2-9-15,2-2-8 0,8 2 2 16,2 2-13-16,9-3-14 0,1 1-2 0,-7-2 11 15,10 3-11-15,-3-3-10 0,-4 1 2 16,-2-1-19-16,-2 0 0 0,-4 0 1 16,-5 0-9-16,1 0-1 0,-5 2-2 15,-2-2 2-15,-2 0 0 0,-3 0-8 0,-2 0-7 16,-2-2-3-16,-4 2-3 0,-6 0-3 16,0 0-11-16,0 0-21 0,4-4-19 0,-4 4-32 15,0 0-40-15,0 0-48 0,0 0-58 16,-27 3-46-16,15-3-80 0,1 0-157 15,-2 1 41-15,-2-1-97 0,-2 2-58 0</inkml:trace>
  <inkml:trace contextRef="#ctx0" brushRef="#br0" timeOffset="21075.97">21677 5747 1529 0,'-21'12'-31'0,"6"-7"20"0,2 3 36 16,5-2 17-16,2 0 27 0,2-4 26 15,2 3 19-15,2-5 17 0,6 9 23 0,8-5 7 16,6 1 6-16,9 0 10 0,11-2 10 16,3 0-2-16,3-1-3 0,5-1-4 15,1-1-11-15,-2 2-6 0,1-4-11 16,-1 2-5-16,-1-1-10 0,-5-1-7 16,-1 2-6-16,-7-3-7 0,-4 3-3 0,-3-1-3 15,-3 1-6-15,-6 0-2 0,2-2-7 16,-5 2-7-16,-2 0-7 0,-2-3-8 0,-3 3-9 15,-2-1-6-15,-2 0-7 0,-6 1-6 16,5-5-15-16,-5 5-24 0,0 0-38 0,0 0-57 16,-15-7-59-16,7 5-67 0,0-2-84 15,-6 2-87-15,-2-2-143 0,-5 0-106 16,-3-4 71-16,-4-1-312 0,-5-2-359 0</inkml:trace>
  <inkml:trace contextRef="#ctx0" brushRef="#br0" timeOffset="42247.96">4748 9608 329 0,'-6'6'48'0,"2"-2"-23"0,0 0-11 16,-1 0 5-16,1-1 1 0,4-3 3 15,-7 6 4-15,3-4-3 0,4-2 4 0,-4 4 3 16,4-4 3-16,-4 3 4 0,4-3-5 16,0 0 7-16,-4 5-3 0,4-5 1 0,0 0 2 15,-4 4 0-15,4-4-1 0,0 0-4 16,0 0-2-16,0 0-2 0,0 0 1 15,0 0-7-15,0 0 7 0,0 0-2 16,0 0 0-16,0 0 0 0,18 0 3 16,-18 0-2-16,22-3-3 0,-10 3 1 0,5 0 2 15,0 0 5-15,4 3-4 0,3-3-2 16,-1 1-1-16,7 1 1 0,0-2 2 16,-1 1-2-16,3 2 0 0,2-3-2 0,0 2 1 15,1-2 1-15,1 0-1 0,0-2-5 0,0 2 0 16,7 0 1-16,-1-3-3 0,3 3-1 15,-3-1 1-15,2-1-2 0,-1 1-2 16,-1 1-1-16,-5 0-4 0,0-3 3 16,-1 3-1-16,0 3-3 0,-2-3-2 15,-1 0 3-15,-1 0-1 0,0 1-7 0,-3-1 5 16,1 2-5-16,-2-1 3 0,1-1-1 16,-5 3-1-16,2-3-1 0,-2 0 2 0,2 2-4 15,-3-2 2-15,3 0 4 0,-3 0-4 16,0 1-2-16,2-1 4 0,-1 0-1 15,-3 2-3-15,2-2 6 0,1 0-7 0,1 3 1 16,-3-3-1-16,-2 1 4 0,4 1-2 16,-1 1 1-16,-3-2-1 0,2 0 0 15,2 2-2-15,-3-1 1 0,2-1-1 0,0-1 1 16,1 3 0-16,-1-3-1 0,0 0 3 16,2 2 2-16,-1-2-2 0,1-2 2 15,1 2 0-15,-3 0 1 0,2 0-2 0,3 0 0 16,-5 0-1-16,3 0 2 0,3 2-1 15,1-2 0-15,0 0 2 0,3-2-1 0,-1 2-1 16,2-3 4-16,2 3-1 0,4-1 1 16,3-4 3-16,1 4-3 0,1-3 2 15,-1 2-4-15,3-2 2 0,-1 1-2 16,1-2 3-16,-2 2-3 0,0 2-1 0,0-3 3 16,-2 2-2-16,1-2-2 0,-4 2-1 15,-6 0 3-15,-1 0-2 0,-3 0 3 0,-2 0 1 16,-1 0 1-16,-3 0 3 0,-4 2-1 15,2-1-2-15,-3 1 3 0,-4 0 3 0,-2-2 0 16,1 2 5-16,-4 0 4 0,4-2-5 16,-6 2 3-16,-8 0 0 0,19 0 1 15,-12 0-4-15,-7 0-3 0,14 0 2 16,-7-2-3-16,-7 2-3 0,10 0-2 0,-10 0-10 16,0 0-27-16,10 0-41 0,-10 0-60 15,12-4-77-15,-10-2-139 0,2-3-98 16,2-2-94-16,4-9-37 0</inkml:trace>
  <inkml:trace contextRef="#ctx0" brushRef="#br0" timeOffset="43448.34">8851 9597 1381 0,'-13'0'-72'0,"2"-2"11"15,0 2 8-15,1 0 14 0,-2-2 7 16,0 1 7-16,4 1 9 0,-2-3 9 0,-1 1 5 16,0 2 12-16,3-1 7 0,8 1 5 15,-17-2 5-15,11 2 11 0,6 0 0 0,-13-2-1 16,13 2 1-16,-12 0 1 0,12 0 1 16,-7-2-5-16,7 2 2 0,0 0-7 15,0 0 0-15,0 0 3 0,0 0 7 0,0 0-2 16,0 0 4-16,40 4 2 0,-19-2 7 15,9-1-1-15,4 1 2 0,7 1 3 0,7 0 1 16,9 1 0-16,4 2 4 0,3-3 1 16,-1 1 3-16,26 0-1 0,0 0-1 15,-3 0-5-15,7 1 0 0,-2 1-2 16,3-2-1-16,1 1 1 0,5 1 2 0,-1 0-3 16,3-2 1-16,-5-1-6 0,3 2-4 15,-7-2 1-15,-4 0-5 0,-15-1 0 16,-9 1-4-16,-3 0-2 0,-1 0-1 0,-6-1-2 15,-7 1-3-15,-1 0-8 0,-5-2 6 16,-7 1-2-16,1 1-1 0,-2-2 0 0,-5 0 2 16,-6-1-1-16,1 3 6 0,-3-3-3 15,-2 2 8-15,-2-1 5 0,-5-1-7 16,3 3-9-16,-4-3 2 0,0 0 3 0,-1 2 3 16,0-2 1-16,-10 0 4 0,16 1-5 15,-11-1 0-15,2 2-4 0,-7-2-5 16,13 0-3-16,-13 0 6 0,8 3-8 0,-8-3 1 15,9 0-3-15,-9 0-2 0,0 0-4 16,11 0-1-16,-11 0-11 0,0 0-13 0,0 0-40 16,10 0-41-16,-10 0-70 0,2-3-95 15,-2 3-130-15,-8-8-133 0,1 1 65 16,-3-6-222-16,-1-6-176 0</inkml:trace>
  <inkml:trace contextRef="#ctx0" brushRef="#br0" timeOffset="48833.62">10196 7053 869 0,'0'-6'108'0,"0"6"-44"16,0-11-26-16,0 11-14 0,0-5 6 16,0 5-1-16,0-6 7 0,0 6-6 15,2-6 10-15,-2 6 1 0,0 0 10 0,0-6 3 16,0 6 11-16,0 0 5 0,0-4 7 15,0 4 8-15,0 0 3 0,2-6 2 16,-2 6-1-16,2-4-4 0,-2 4-7 0,0 0-6 16,0 0-6-16,0 0-8 0,2-7-4 15,-2 7-5-15,0 0-7 0,0 0-1 16,0 0-2-16,6 19-3 0,-4-5 2 0,0 3-3 16,0 2-3-16,-2 2-1 0,2 3-2 15,0 0-1-15,-2 3-1 0,2 0-2 16,-2 0-2-16,2 3-2 0,-2-2 0 0,2-1 12 15,0-1-6-15,-2 1 3 0,2-2-5 16,2 1-2-16,-1-2-2 0,-1-4-4 16,2-1-8-16,-2-3-19 0,2-1-27 0,-1 0-24 15,3-3-23-15,-2-3-34 0,3-1-35 16,1-3-41-16,0-5-33 0,-8 0-103 16,14-5-309-16,-10-1-137 0</inkml:trace>
  <inkml:trace contextRef="#ctx0" brushRef="#br0" timeOffset="49277.2">10027 7358 1713 0,'-9'0'-69'16,"1"3"4"-16,2-1 9 0,6-2 8 0,-8 3 8 15,8-3 6-15,0 0 11 0,4 8 2 16,-4-8 9-16,18 4 2 0,-4-4 1 0,7 0 5 15,2-4-5-15,4 0-1 0,3 0 4 16,6-4 3-16,-1 1-4 0,2-1 1 16,-3-1 4-16,2-3-3 0,-4 3 4 0,-7-1 9 15,1 1 1-15,-4 0 17 0,0-1-4 16,-5-2 10-16,-3 5 12 0,-1-2 2 16,-2-2 4-16,-5 3 3 0,2-3 9 15,-4 4-2-15,-1 0 2 0,0-1-1 0,-3-1 3 16,0 5 4-16,0 4-6 0,-6-10-2 15,4 6-1-15,2 4 1 0,-8-4-7 0,2 3 1 16,6 1-1-16,0 0-2 0,-13 5 8 16,7 1 2-16,-1 2 0 0,3 1-3 15,-2 0-3-15,0 4-5 0,1 2-6 0,1-1-4 16,1 2-2-16,0 0-5 0,3-2-3 16,0 4-2-16,2-2-6 0,2 0-2 0,0-1-12 15,3 0-15-15,1-1-25 0,5-1-18 16,-2-4-29-16,3 0-33 0,4 0-26 15,0-3-23-15,1-5-21 0,3-1-20 16,-4-1-37-16,4-3-372 0,-6-3-111 0</inkml:trace>
  <inkml:trace contextRef="#ctx0" brushRef="#br0" timeOffset="49881.09">10806 7263 1545 0,'-2'-5'-57'15,"2"5"19"-15,-2-8 14 0,2 8 18 0,-2-6 27 16,2 6 7-16,0-6 10 0,0 6 6 15,0 0 1-15,0 0 12 0,0 0 13 16,0 0 13-16,0 0 6 0,0 0 1 0,-2 18 1 16,4-8-5-16,-2 1-1 0,2-2-8 15,-2 5-11-15,2-3-5 0,-2 2-6 16,2-1-6-16,-2 1-6 0,0 1-2 0,0-1-5 16,0-1 0-16,2-1-5 0,-2 0-5 15,0-2-2-15,0 0-2 0,0-1-1 0,2 0-2 16,-4-3-2-16,4 0-5 0,-2-5-1 15,0 0 2-15,0 0-5 0,0 0 0 16,-2-19-2-16,2 8-4 0,0-2-1 16,2 1 0-16,-1-5 0 0,2 1 1 0,-1-1 2 15,2 0-5-15,4 2 5 0,-4 0 0 16,0-1-2-16,2 2-1 0,0 0 3 0,1 3-2 16,-1 0 0-16,0 0 0 0,3 3 1 15,0 2-3-15,1 4-1 0,0-1 2 16,2 3 0-16,-2 4 6 0,2-1-5 0,1 3-2 15,-2 0 3-15,2 4 0 0,-3-1 1 16,0 3 1-16,2-2-2 0,-4 1-2 16,-2 2 4-16,0-1-2 0,-2-3 0 0,-2 2-1 15,0-3 0-15,3 2 1 0,-5-3-1 16,0 1 1-16,0-5 0 0,0-3-2 16,-2 8 1-16,2-8 0 0,0 0 1 0,0 0 6 15,0 0-2-15,-5-21 4 0,5 12 2 16,0-3 1-16,2-1 2 0,3-2 3 15,0 1 5-15,-1-1-2 0,2 2 0 0,0 0-2 16,1 0-3-16,-1-2 0 0,2 6-1 16,1 0-5-16,-3-1 2 0,3 4-4 15,-3 3 1-15,2 1-2 0,-8 2 4 0,18 8-1 16,-10-4 18-16,0 9-4 0,-1-1-2 16,-1 2-12-16,-2 3-24 0,-2 1-39 15,0 1-44-15,-2 2-54 0,-2 3-57 0,-2-1-60 16,-4 0-123-16,-1 2-92 0,-3-3-116 15,-8 3-98-15</inkml:trace>
  <inkml:trace contextRef="#ctx0" brushRef="#br0" timeOffset="50376.68">9259 7425 1587 0,'-2'-9'-54'0,"2"1"23"0,0 0 23 15,0 0 20-15,0 4 15 0,0-5 10 16,-2 4 8-16,2-1 1 0,0 1 9 16,0 5-3-16,-2-8-5 0,2 8-2 0,0-8-3 15,0 8-8-15,0 0-3 0,0 0-2 16,0 0-5-16,0 0 0 0,0 0-11 0,-3 21-15 16,3-11-11-16,3 0-18 0,-3 1-24 15,2 0-18-15,0 3-22 0,-2-2-25 16,2 5-30-16,0-7-71 0,0 2-220 15,0-1 49-15</inkml:trace>
  <inkml:trace contextRef="#ctx0" brushRef="#br0" timeOffset="51130.18">9404 7399 1221 0,'5'-7'-17'0,"-2"4"22"0,1-3 1 16,-2 1 6-16,2-1 9 0,0 0 12 15,0 1-1-15,3-5-6 0,-1 2 1 16,2-3 2-16,1 0-2 0,2-1-4 0,-1-1 0 16,2-4 0-16,0 1-4 0,0-3 3 15,1 3-3-15,-5-6-3 0,3 1 5 0,-3 0-2 16,1-3 2-16,-3 1 1 0,-2-4-5 16,0 0 2-16,-2 2 5 0,0-2 3 15,-2 5 2-15,0-1 11 0,-2 2 3 0,2 3 2 16,-2-2 1-16,0 3 4 0,0 2-6 15,0 0 4-15,-2 2-3 0,4 1-6 16,-4 2-1-16,2 1-7 0,-2 2-3 16,-1 1-3-16,1 0-1 0,0 3-4 0,4 3 1 15,-9-2-3-15,9 2-1 0,-13 11-2 16,9-4 1-16,-2 5 4 0,0 2 5 0,0 4 7 16,1 5 7-16,0 2 5 0,1 3 4 15,0 1-2-15,0 1 2 0,2 6 2 0,-2 0 3 16,2 5-5-16,2-3-2 0,-2 4-5 15,2 0-5-15,2 0-1 0,-2 1-6 16,4 1 0-16,-2 0-1 0,0-5-4 16,2 3-3-16,2-3-2 0,1-5-4 0,-2 0 4 15,1-1-3-15,0-7-4 0,0-1-2 16,0-1 4-16,1-6-5 0,-1-2 3 16,1-1-2-16,1-4-2 0,-1-3-1 0,1-2 2 15,-2-3-4-15,2-3-2 0,-8 0-3 16,16-9 17-16,-8-1-7 0,-2 1-1 0,-2-5 3 15,3 1-8-15,-5 0-2 0,0-3-3 16,-2 2-2-16,0-2-3 0,-4 1 0 16,0-1-3-16,-2 2 1 0,1 0 0 0,-3 2 1 15,-2-1 1-15,0-1 0 0,-2 3 1 16,2 2 4-16,-3-2-6 0,2 1 3 16,-2 2 0-16,2 1 0 0,2-1 3 0,-1 0-2 15,2 3 0-15,2 2 0 0,0-3 2 16,0 1 0-16,1 1-3 0,1 1 2 0,4 3 2 15,-2-7 0-15,2 7 2 0,0 0 1 16,11-6-2-16,-5 3 0 0,2 1 3 16,0 1-1-16,1-2 1 0,2 1-2 15,-1 1 0-15,1-3 0 0,-1 2-2 0,3-2 1 16,0 3-5-16,-1-4-14 0,2-1-19 16,0 3-24-16,-2-3-23 0,1 1-26 0,-2 1-32 15,2-2-28-15,-3 2-22 0,-2 1-24 16,2-1-46-16,-4 0-119 0,0 0-173 15,0 0-56-15</inkml:trace>
  <inkml:trace contextRef="#ctx0" brushRef="#br0" timeOffset="54834.61">10034 7363 1342 0,'-11'-2'-108'0,"11"2"16"0,0 0 14 16,-11 0 11-16,11 0 13 0,-10 0 12 0,10 0 8 15,0 0 9-15,-13-3 6 0,13 3 6 16,-9 0 5-16,9 0 5 0,0 0 6 16,0 0 4-16,-12 0 7 0,12 0 4 0,0 0 5 15,0 0 5-15,-6-1 12 0,6 1 10 16,0 0 2-16,-7-4 12 0,7 4 5 16,0 0 4-16,-8-4 7 0,8 4 3 0,-2-4 3 15,2 4 0-15,-5-3 0 0,5 3 0 16,-4-4-3-16,4 4-1 0,0 0-7 15,-4-6-5-15,4 6-6 0,0 0-10 0,0 0-5 16,0 0-4-16,0 0-6 0,0 0-3 16,0 0 3-16,2 23 1 0,0-8-2 0,0 0 0 15,3 3-1-15,-1 1-2 0,0 6-3 16,-2 0-2-16,2-1-1 0,-1 1-3 16,1-3-1-16,-2-1-4 0,0 3 0 0,0-6-2 15,0 1-2-15,2-1-2 0,-2-4-1 16,0 1 0-16,-2-2-3 0,2-4 2 0,3 0 1 15,-5 1 10-15,0-1 3 0,2-3 8 16,1-2-3-16,-3 0-3 0,0-4-2 16,0 0-6-16,0 0-2 0,6-19 0 15,-6 8-2-15,2-2-3 0,-2-5-1 0,2 0 0 16,-2 2-2-16,-2-3-3 0,2 0-1 16,-2 1 2-16,0 1-3 0,2 0 1 0,-2 4 6 15,2 2-3-15,-2-1 4 0,2 3-7 16,0-1-3-16,0 2 1 0,0 1-1 15,0 1 3-15,0 6-2 0,0 0-1 0,0 0-2 16,0 0 2-16,0 0-4 0,0 0-2 16,0 0-12-16,6 15-12 0,-6-15-13 0,2 12-20 15,0-7-21-15,-2 1-28 0,2 2-41 16,0-2-38-16,-2-3-50 0,0-3-123 16,0 4-103-16,0-4-70 0,0 0-35 15</inkml:trace>
  <inkml:trace contextRef="#ctx0" brushRef="#br0" timeOffset="55207.9">10014 7127 1427 0,'-6'-12'-34'0,"-2"3"13"16,4 0 11-16,-3 4 10 0,0-1 15 0,1 2 11 15,0 1-2-15,-2 1-2 0,-1 0-5 16,1 2 3-16,-3 0 1 0,0 4-1 0,1-1 1 15,2 1-4-15,-2 0-2 0,0 0 1 16,2-1-2-16,2 2-1 0,-1-1 11 16,1-1-11-16,2 1 1 0,-3-2 6 15,7-2-3-15,-6 4 0 0,6-4 2 0,-4 3 0 16,4-3-1-16,0 0-2 0,0 0-1 16,0 0 2-16,0 0 8 0,0 0 7 15,-9-9 6-15,9 9 7 0,-2-6 7 0,2 6 0 16,-4-5 3-16,4 5-3 0,-2-6-2 15,2 6-4-15,-6-4-6 0,6 4-2 0,-4-4-6 16,4 4-1-16,-8-3-7 0,8 3-5 16,0 0-21-16,0 0-28 0,-12 1-34 15,12-1-39-15,-4 8-41 0,4-8-34 16,2 6-87-16,-2-6-306 0,0 0-71 0</inkml:trace>
  <inkml:trace contextRef="#ctx0" brushRef="#br0" timeOffset="56709.08">9709 7411 1506 0,'-20'-3'-63'0,"0"-1"13"0,1 0 10 16,3 3 12-16,0-1 11 0,4 0 14 15,-2-1 12-15,2 2 6 0,2 1-1 0,2-2 9 16,1 1 4-16,7 1-3 0,0 0 3 16,0 0 9-16,0 0-4 0,27-5-5 15,1 4 2-15,8 1-2 0,15-3-1 0,12 2-4 16,31-3 5-16,5-2-9 0,1 1 2 16,-1-3-2-16,-2 2-2 0,-5-1 0 15,-5-5-5-15,-20 6 3 0,-10-1-4 16,-4-1 1-16,-10 2-2 0,-6 3-2 0,-7-3 15 15,-2 2 5-15,-9-1-2 0,-5 1-3 16,-3-2-2-16,-6 3-3 0,-5-2 1 16,0 5-5-16,-22-6 4 0,1 5-1 0,-11 1 1 15,-4 0 5-15,-13 1 2 0,-10 1 5 16,-3 4 2-16,-21 0 7 0,-2 1 3 0,0 3 2 16,1 0-3-16,7 1 6 0,7-2-4 15,13 1-4-15,0 1 0 0,2 1-5 0,4-1-1 16,2 2-5-16,2-1 0 0,11 1-6 15,7 2 0-15,4-3-2 0,6 4-1 16,3 0-2-16,8 0 0 0,6-3-2 16,2 1-3-16,8-3 2 0,4-1-2 0,4-3 1 15,8-1-3-15,5-6-1 0,7-2 0 16,9-2-1-16,-1-2-1 0,9-5-1 0,-1 0 0 16,-2-3 0-16,-1 1-1 0,-5-3 0 15,-6 2-2-15,-5-3 2 0,-3 4 5 16,-4-2 4-16,-7 0 3 0,-7 0-2 15,0 2 3-15,-8-1-4 0,-6 1-3 0,0-2-1 16,-10 2-1-16,-4-1-1 0,-6 1-1 16,-9 1 0-16,-3 1-2 0,-6 4 1 0,-3 0 0 15,1 3-1-15,-5 2 0 0,-1 4 1 16,-7 2 1-16,-3 3 2 0,1 0 2 16,0 3 2-16,-15 6-5 0,13 1 3 0,13-3-6 15,1 3 4-15,11-2 0 0,4 3-2 16,7 1-1-16,6-2-4 0,6 1 7 15,7-3-2-15,8 2 2 0,5-3-3 0,8 2 1 16,4-3 2-16,11-2 0 0,6-3-2 16,7-4-2-16,1-4-2 0,17-6 4 0,20-1-1 15,0-5 0-15,-1-3-1 0,1-4 2 16,0-1 0-16,-6-3-4 0,-2 1-2 0,-7-3 2 16,-16 6-1-16,-10 0 0 0,-7 2 2 15,-8 0 5-15,-5 2 9 0,-6-1 0 16,-8 3-5-16,-6 1 3 0,-6 2-3 0,-8-2 1 15,-10 2-3-15,-5 4-8 0,-11 1 9 16,-6 1-3-16,-5 5-1 0,0 2-2 16,-5 1 0-16,0 1-1 0,9 2-2 15,5 1-21-15,7 1-31 0,5-2-35 0,4 2-39 16,14 0-61-16,6-2-58 0,8-4-154 16,14-3-83-16,13-5-109 0,22-6-89 0</inkml:trace>
  <inkml:trace contextRef="#ctx0" brushRef="#br0" timeOffset="58274.97">14954 3160 1012 0,'-1'-6'35'0,"1"6"6"16,-2-9 3-16,2 5 18 0,0 4 7 15,-2-8-4-15,-1 4 0 0,3 4 0 0,0 0 4 16,-2-8 6-16,2 8-3 0,0 0 1 15,0-5 0-15,0 5-8 0,0 0-4 16,0 0-6-16,0 0-5 0,0 0 5 16,0 0 2-16,0 0 2 0,5 23-2 0,-5-11 0 15,0 1-1-15,0 5-8 0,0 0-3 16,0 1-4-16,0 2-5 0,-3 0-3 16,3 0-2-16,0-1-4 0,0 4 0 0,0-4-6 15,0 0-1-15,3 1-6 0,-3-2-23 16,0-4-29-16,2 2-32 0,-2-5-34 0,2 1-28 15,-1-3-28-15,4-3-38 0,-3-3-94 16,2-2-297-16,-4-2-90 0</inkml:trace>
  <inkml:trace contextRef="#ctx0" brushRef="#br0" timeOffset="59125.6">15181 3234 1591 0,'0'0'-43'0,"6"-5"12"16,-2 1 15-16,-2 0 10 0,4-1 9 16,-2-1 10-16,0-2 1 0,2-2 1 15,0 0-5-15,3-2 3 0,-1 0-5 0,1-2-1 16,4-3 5-16,-3 3-2 0,2-4-3 16,0 1 2-16,2-2-6 0,-1 0 8 0,0 0-3 15,-1 0-4-15,-2-1 6 0,1-2-3 16,0-3 8-16,-4 4 4 0,-3-1 3 0,2-3 1 15,-4 6 2-15,0-2 3 0,-2 1 2 16,0 4 3-16,-2-2-4 0,2 2 3 16,-4 3-2-16,4-2-3 0,-2 6-4 15,0-3-1-15,0 3-1 0,-3 1-4 0,3 0 1 16,-2 3-4-16,1 3-3 0,3 2 3 16,-10 0-4-16,10 0-1 0,-10 7 4 15,5 1 9-15,1 2 4 0,-2 3 5 0,2 2 6 16,-3 2 7-16,1 8 3 0,1 2 5 15,-1 2 5-15,2 7 3 0,0 2 1 16,-2 2 0-16,4 2 0 0,0 0-4 0,-3 2-5 16,5 1-6-16,-3-1-5 0,3 2-2 15,3-2-3-15,0 2-4 0,-1-2 2 16,2-3-9-16,2 7 19 0,0-8-3 0,0-2 0 16,3-2-12-16,0-4-1 0,1-1 3 15,-2-4-8-15,3-5-6 0,1-1-1 0,2-3-4 16,-2-3-4-16,0-4-6 0,4-6 4 15,-6-1-5-15,3-4-1 0,0 0 1 16,-3-4-5-16,1-3-3 0,-1 0-5 0,-2-1 3 16,0-4-2-16,-4 3-2 0,0-3 2 15,-2 1 0-15,-2 0-1 0,-2-1 2 16,-1 1-2-16,0 0 0 0,-1-3 1 16,-6 1 1-16,4 1-2 0,-2 2 1 0,0-2 2 15,-3 0 1-15,0 0 2 0,1 3-1 16,-1-2 1-16,-1 3-1 0,-2-2 2 0,2 3-1 15,2-1 2-15,-4 1-1 0,2 1 2 16,1 0 0-16,3 3 1 0,0-1-2 16,-1 0 2-16,0 0-1 0,3 1-1 0,0-2 3 15,0 4 5-15,2-3-3 0,4 4 4 16,-8-4-1-16,8 4 0 0,0 0 4 16,8-7 1-16,0 4 1 0,4 2-1 0,3-2-1 15,4-4 0-15,6 1-1 0,3 1 4 16,2-1-4-16,-1 0-1 0,7-2-1 0,-6 1 0 15,2 2 1-15,-3-3 0 0,-1 2 5 16,0-1-5-16,-3 1 9 0,-6 1-3 16,2 1 5-16,-4 1 4 0,-2-1 2 0,-3 2 7 15,1-2 8-15,-2 3-2 0,-4-1 2 16,1-3-6-16,-4 4-7 0,-4 1 8 0,0 0-8 16,4-5-8-16,-4 5-21 0,0 0-32 15,0 0-44-15,0 0-53 0,0 0-77 16,-10-4-86-16,10 4-173 0,0-4-12 0,0 4-167 15,4-8-145-15</inkml:trace>
  <inkml:trace contextRef="#ctx0" brushRef="#br0" timeOffset="59956.92">16671 2683 1729 0,'7'-7'-4'0,"-2"1"10"0,2 1 16 16,-5-1 11-16,0 2 22 0,-2 4 15 0,5-6 3 16,-5 6 2-16,2-5-2 0,-2 5-2 15,0 0 5-15,0 0 6 0,0 0 4 0,7 19 8 16,-7-8-1-16,0 4 2 0,0 4-6 16,0 2-4-16,1 7-8 0,-2 0 0 15,2 2-5-15,-2 3-8 0,1 1-4 0,0 4-9 16,-2 0-7-16,2-2 0 0,-3-2 0 15,3-1-10-15,0 0-1 0,0-4 1 16,0 2-9-16,0-1-15 0,3-4-20 16,-3-5-28-16,0 0-36 0,0-4-31 0,2 0-31 15,-1-2-29-15,2-2-35 0,1-4-37 16,-4-3-63-16,2-1-143 0,0-5-191 0,-2 0-132 16</inkml:trace>
  <inkml:trace contextRef="#ctx0" brushRef="#br0" timeOffset="60390.43">16559 3129 1682 0,'-10'-6'-59'0,"5"3"18"0,-1-1 25 0,4 1 26 16,-2-2 17-16,4 5 5 0,-4-3 2 0,4 3 2 16,2-9 1-16,-2 9-1 0,6-8-2 15,2 2-5-15,7 0-3 0,1-1 0 16,8-1-2-16,2 0-3 0,1 1-4 0,7-1-1 15,0-2-1-15,0 3-1 0,-5-1-7 16,1 1 3-16,-1 1 2 0,1-2-6 16,-4 3 2-16,0-3-1 0,-8 5 1 15,-1-3 5-15,-1 0 0 0,0 0 9 0,-4 0 0 16,2 0 7-16,-6-1 0 0,-2 1 6 16,0 0-2-16,-2-1-1 0,-1 1-2 15,-1-1-3-15,-2 1 2 0,0-1 2 0,0 7 0 16,0-11 1-16,0 8-2 0,-2-3 1 0,2 6 0 15,-5-5 1-15,5 5-1 0,-6-2 1 16,6 2 5-16,0 0 3 0,-14 13 1 16,5-4 4-16,0 1-5 0,-1 4-1 15,2 0-6-15,-1 4-1 0,3 3-4 0,-3-2-5 16,5 0 2-16,2 0-2 0,2 0-9 16,2 0-7-16,2 0-11 0,3-3-17 15,1 4-30-15,5-7-36 0,1 2-47 0,6-7-39 16,3-2-41-16,-2-1-51 0,4-4-105 15,-1-2-229-15,4-4-99 0</inkml:trace>
  <inkml:trace contextRef="#ctx0" brushRef="#br0" timeOffset="60991.14">17469 2945 1686 0,'2'-6'-2'0,"-2"2"24"0,0 4 37 15,2-8 22-15,1 4 3 0,-3 4 3 0,0-4-4 16,0 4-1-16,2-5-10 0,-2 5 4 15,0 0 1-15,0 0 1 0,0 0-3 16,0 15-3-16,0-5-6 0,0-1-8 16,0 3-6-16,1-1-4 0,-2 1-4 0,2 1-3 15,-1 1-1-15,0-3-9 0,3 2-2 16,-3-1-1-16,0-1-5 0,0-1 0 0,0-1 1 16,0-2-5-16,2 2-2 0,-2-2 0 15,0-1-2-15,2-3 0 0,-2-3 0 16,0 0-5-16,0 0 2 0,0 0 4 0,0 0-9 15,4-16 2-15,-1 6 4 0,-1-1-6 16,0 1 5-16,0 1 0 0,0-3 0 16,2 3 2-16,1-1-3 0,-1 1 1 15,0 1-1-15,2-2-4 0,-2 3 1 0,2 2-1 16,4-4-1-16,-2 6-3 0,2-1 1 16,1 2 1-16,0 1-4 0,-1 2 3 0,3 4 0 15,-1-1-4-15,4 5 2 0,-4 0 3 16,-2 2-4-16,4 0-1 0,-4 3 1 15,1-1-3-15,-3-1 0 0,-2 1 0 0,3-2-2 16,-5 1 1-16,3-4-1 0,-3 1 2 16,0-1 2-16,-2-2 0 0,2-2 0 15,-2-1 1-15,-2-3 1 0,0 0-5 0,0 0 5 16,0 0 2-16,0 0-1 0,0-24-1 16,0 14 4-16,0-4 0 0,2 1 2 15,-1 0 7-15,2-1-1 0,2-1-2 0,-3 4 4 16,3-1-6-16,-1 1 5 0,2 1-1 15,0 2-5-15,3 1-1 0,-1 1-2 16,1 2-1-16,2 2 1 0,-1 2-3 0,0 2 0 16,4 7 9-16,-2-1-5 0,0 4-3 15,1 5 0-15,-2 2-1 0,-2 2-9 16,1 0-15-16,-2 4-17 0,-4-1-25 0,0 1-28 16,-1-2-37-16,-1 1-38 0,1-4-36 15,-3-1-30-15,0 0-42 0,2-4-101 16,-2-1-68-16,0-5-99 0,2-1-44 0</inkml:trace>
  <inkml:trace contextRef="#ctx0" brushRef="#br0" timeOffset="61304.18">18119 2741 1541 0,'0'-21'14'0,"3"3"22"0,-3 5 36 15,0 2 26-15,0 2 12 0,0 1 7 16,0 0 0-16,0 3-5 0,0-1-8 0,-3 0-2 15,3 6 6-15,0 0 28 0,0 0 9 16,0 0-20-16,7 21 6 0,-5-4 2 0,0 0 0 16,0 8-1-16,2 4 1 0,0 2-6 15,0 6-6-15,0 5-6 0,1-1-11 16,2 11-10-16,-3-2-5 0,-2-4-7 16,0 4-10-16,1-5-5 0,-3 1-5 0,3 0-5 15,-1-3-5-15,-2-1-15 0,0-1-14 16,0-7-24-16,0-4-12 0,2 1-31 0,0-1-38 15,-2-7-38-15,0-2-36 0,3-5-33 16,-3 2-47-16,4-5-50 0,-4-4-45 16,4-6-129-16,-2 0-72 0,-2-3 77 0,0 0-156 15,7-21-110-15</inkml:trace>
  <inkml:trace contextRef="#ctx0" brushRef="#br0" timeOffset="61627.61">18089 3185 1651 0,'-8'-14'-13'16,"4"1"15"-16,0 1 30 0,0 1 35 16,4-3 16-16,0 3 4 0,0-3 5 0,4 1 3 15,0-3 4-15,2-2-5 0,3 1-2 16,1-2-5-16,3 0-3 0,2 1-3 16,-1 0-6-16,2 4-9 0,2-3 11 0,4 3-5 15,-1 2-9-15,0 0-3 0,2 5-9 16,1-1-4-16,-3 7-7 0,-3 1-2 0,4 3-6 15,-6 3 1-15,2 4-7 0,-3 0-1 16,-1 4-2-16,-5 2-5 0,0-2 2 16,-6 4-12-16,0 1 4 0,-3-2 0 0,-4 2-4 15,0-1-15-15,-3-2-8 16,-2 0-9-16,1-2-8 0,2-1-8 0,-5-1-14 16,3-1-14-16,-3-3-16 0,0-2-26 15,3 0-25-15,2-1-16 0,-3-5-29 0,4 1-19 16,5-1-27-16,0 0-99 0,-10-12-284 15,10 6-107-15</inkml:trace>
  <inkml:trace contextRef="#ctx0" brushRef="#br0" timeOffset="62224.9">19103 2812 1686 0,'-6'-8'-12'0,"-2"0"20"0,2 3 24 0,-4-3 24 15,2 1 15-15,2 1 3 0,-2 0 5 16,2 0 4-16,-4 0 5 0,4 3-3 15,2-1-3-15,-2 0-2 0,2 1-2 16,4 3-5-16,-5-6-5 0,5 6-6 16,0 0 1-16,0 0-4 0,23 0-8 0,-9 1-4 15,2 1-2-15,6 1-7 0,1 0-2 16,2 0-3-16,0-1-4 0,1 3-4 0,1-2-1 16,-5 1-2-16,-2 1-4 0,0-2-4 15,-1 1 0-15,0-1-2 0,-2 1 1 16,-3 0-2-16,0 0-2 0,-2-2 1 0,-2 2-1 15,-1-3-1-15,0 3-2 0,-3-2 2 16,2 2-3-16,-1-2 2 0,-3 1-2 0,0 2 0 16,-4-5-1-16,4 5 1 0,-4-1 2 15,0-4-2-15,-2 10-1 0,-2-4-3 16,0 1 0-16,-5 2 5 0,1 5-4 16,-5 1 2-16,0 2 1 0,-3 3-1 0,-7 5 4 15,3 0 5-15,-3-2-1 0,0 4 5 16,-5 3 0-16,5-5 1 0,-1 2-1 0,2-2 2 15,-2-3-1-15,3 0-3 0,2-1-2 16,2-5 0-16,0 2 0 0,4-3-3 16,1-2-1-16,1-1-9 0,2-3-11 0,1-1-25 15,2-1-21-15,1-2-26 0,3-3-39 16,2-2-55-16,11 3-46 0,-11-3-49 16,24-10-141-16,-10 3-46 0,7-6-128 15,7-3-88-15</inkml:trace>
  <inkml:trace contextRef="#ctx0" brushRef="#br0" timeOffset="62791.89">19812 2802 1669 0,'5'-8'3'0,"-3"1"24"15,0-1 27-15,2 0 22 0,-2 1 16 16,0 0 9-16,1-4 10 0,-3 4 7 0,4 0 5 16,-4-1 1-16,2 3-4 0,0-4 4 15,-2 6-4-15,2-3-12 0,-2 6-9 16,2-7-26-16,-2 7-12 0,3-5 4 16,-3 5-4-16,0 0 2 0,0 0 2 0,0 18-1 15,0-6 0-15,0-2-4 0,0 6-5 16,0 2-1-16,-3-2-8 0,6 3-1 15,-3-2-8-15,0 0-1 0,2 0-3 0,0 3-1 16,2-3-5-16,2-2 2 0,0-2-16 16,6 0-9-16,0-1-4 0,0-3-10 0,6-3-5 15,1 0-7-15,1-3-7 0,2-3-5 16,-1-3 4-16,0 1 3 0,2-4 1 0,-1-1 2 16,-2 0 5-16,0-5 8 0,-1 0-4 15,-4-3 1-15,0-1 3 0,-5 2 2 16,0-2 6-16,-2 1 12 0,-2 0 8 15,-4-1 15-15,2 3 0 0,0-2 5 0,-2 5 14 16,0-1 6-16,-2 2 6 0,2-1-2 16,0 3-5-16,0-1-4 0,-2 3-7 0,2 0-4 15,-2 5-2-15,0 0 3 0,0 0 3 16,0 0 1-16,0 0-5 0,3 24-3 0,-3-11-4 16,0 0-4-16,2 6-2 0,-2-2-2 15,0 4-3-15,0 0-7 0,0 0-10 16,0-1-30-16,0 1-28 0,0 2-35 15,2 1-30-15,-2-4-36 0,2 0-50 0,-2-1-46 16,4-1-35-16,1-2-28 0,1-1-74 16,3-5-146-16,-1-1 50 0,2-5-145 0,4-3-125 15</inkml:trace>
  <inkml:trace contextRef="#ctx0" brushRef="#br0" timeOffset="63357.46">20501 2828 1760 0,'0'0'-8'15,"0"0"14"-15,0 0 10 0,4-7 15 0,0 3 3 16,4 0 5-16,3 1 2 0,2-3 1 16,2 0-1-16,-1-1 1 0,4 1 1 0,-2 0 5 15,-1 0-1-15,0 2 1 0,0-1 1 16,-1-1-3-16,-3 2 5 0,0 1 1 15,-4-2 2-15,2 3 2 0,0-3 3 0,-2 4-2 16,-3-4-6-16,0 1-3 0,-4 4-9 16,4-3-4-16,-4 3-2 0,0 0-4 15,-6-7-2-15,6 7-6 0,-11-3 0 0,2 1-4 16,9 2 0-16,-16 2-1 0,6 1-4 16,-2-1 0-16,2 4 0 0,-3 0-3 15,-1 2 1-15,0 0-3 0,2 1 1 0,0 2 0 16,-2-3-1-16,4 4-2 0,0-1 4 15,-1 1 3-15,2 1 7 0,3-1 13 0,0 0 2 16,1 2 9-16,1-1 14 0,4-1 12 16,0 1 19-16,2 2 6 0,2-2 3 15,1 3 1-15,2-3-1 0,5 0-1 16,2 3-3-16,1-3-12 0,1 0-3 0,2 1-8 16,-1-1-8-16,0 0-9 0,0 1-4 15,-2-3-3-15,-2 0-1 0,-1 1-6 0,-1 1-5 16,0-1-3-16,-5 0-2 0,0 2-2 15,-4-2-2-15,-4 1 0 0,0 1-3 16,-4 1-2-16,-5-2-2 0,-2 2-2 0,-3 1-2 16,-4-1-2-16,-1-4 1 0,0 2 0 15,-2-1-12-15,-3-3-28 0,3 0-30 0,0-2-43 16,4-1-43-16,-3-3-65 0,6 0-83 16,-1-6-83-16,0 0-188 0,4-6 4 15,3 0 74-15,1-3-215 0,4-4-193 0</inkml:trace>
  <inkml:trace contextRef="#ctx0" brushRef="#br0" timeOffset="64337.85">21006 2694 2323 0,'-4'-3'44'0,"0"1"-6"16,4 2 2-16,-4-1 0 0,4 1-9 16,-2-5-6-16,2 5-6 0,0 0-4 15,0 0-5-15,0 0 1 0,-4-3-1 16,4 3 3-16,0 0-2 0,2-7 5 0,0 3 0 15,0 0 4-15,0-2 5 0,0 0 9 16,0 1 9-16,-2-3-3 0,2 2 6 16,-2 0-2-16,0 1 6 0,0 5-1 0,-2-10 1 15,2 7-5-15,0 3-4 0,-6-8-6 16,6 8-4-16,-6-4-5 0,1 2-1 0,5 2-2 16,-9-2-6-16,9 2 0 0,-8-2 1 15,8 2-12-15,-7-1 8 0,7 1 2 0,0 0 0 16,0 0-4-16,-8-2 2 0,8 2-1 15,0 0 3-15,-4-4-5 0,4 4 0 16,0 0 1-16,0 0-4 0,0 0 1 0,0 0-5 16,4-9-12-16,-4 9-27 0,2-3-41 15,-2 3-55-15,0 0-69 0,-6-2-62 0,6 2-103 16,0 0-139-16,-15 5-150 0,15-5-150 16</inkml:trace>
  <inkml:trace contextRef="#ctx0" brushRef="#br0" timeOffset="64706.36">21905 2583 1969 0,'-4'-13'57'0,"0"0"8"15,0 2 23-15,2 4 9 0,-1 0 1 0,2 1-7 16,-1 0-6-16,0 2 0 0,0 1-8 16,2 3 4-16,0 0 14 0,0 0 9 15,0 0 7-15,-5 22 4 0,8-5-1 16,-3 4-4-16,0 8-6 0,2 1-9 0,-2 5-15 15,0 6-4-15,0 0-10 0,0 2-5 16,0 2-8-16,-2-4-6 0,-1 1-10 0,1 1-21 16,0-6-28-16,2-5-43 15,-2-1-48-15,0-5-56 0,0-2-55 0,0-5-60 16,-1-6-120-16,-1-4-149 0,0-3 78 0,2-3-167 16,2-3-130-16</inkml:trace>
  <inkml:trace contextRef="#ctx0" brushRef="#br0" timeOffset="65789.5">21650 2929 1672 0,'-6'3'-22'0,"-1"-2"4"0,7-1 2 16,-4 5 12-16,4-5 8 0,0 6 3 0,0-6 1 16,13 2 1-16,-1-2 1 0,3 0-2 15,7 0-2-15,0-2-2 0,8-3 2 16,0-1-3-16,3-1 2 0,-1-5 0 0,2 0-1 15,-5-2 2-15,1-1-4 0,-2-1 0 16,-3-1 11-16,-1 0 16 0,-3 0 14 16,-4 0 17-16,-2-3 7 0,-3 2 2 0,1-1 15 15,-4 0 5-15,-1 2-1 0,-4 4 5 16,0 0-7-16,0 4-7 0,-2 0-6 16,3-1-3-16,-5 4-9 0,3 4 2 15,-3 2 10-15,0 0 9 0,0 0 8 0,-6 21 18 16,4-3 1-16,0 0 2 0,-2 5-5 15,2 2-9-15,0 5-6 0,0-3-9 0,2 4-9 16,-2-1-5-16,2 1-6 0,0-3-11 16,0 0-1-16,2-3-8 0,-2-3-5 0,2-3 2 15,-2-1-5-15,2 0-5 0,0-5-1 16,0 1-3-16,0-5-6 0,0 1 2 16,3-7-2-16,0-2-3 0,-5-1-1 15,12-8-3-15,-2-2-3 0,-3-3-3 0,3 0 2 16,3-7-1-16,-2 1-3 0,1 0-13 15,4 2-2-15,-6 0 0 0,0 3 1 16,1 1-1-16,0 1 3 0,-3 4-3 0,1-1 1 16,-2 4-1-16,2 1-2 0,-3 3 2 15,-6 1 3-15,16 2-4 0,-8 4 4 0,-2 0-4 16,3 5 6-16,0-3 3 0,-1 3 0 16,0-1 0-16,1 2-2 0,-1-1-6 15,3 1-3-15,0-3-2 0,-1 1-1 0,0-2-6 16,4-2-4-16,-4-3 6 0,2-1-7 15,3 0 0-15,-2-4-5 0,4-2 6 0,-3 0-4 16,4-3 2-16,-6-1 2 0,3-3 3 16,-4 0-3-16,0-1 2 0,-1-1 8 0,-2-3-2 15,-2 2 5-15,0 0 3 0,-4 2 5 16,-2 0 10-16,2 3-6 0,-2-2-2 16,-2 3 3-16,0 1-2 0,-1 1 0 15,-4 2 3-15,7 4 0 0,-12 0 1 0,12 0-1 16,-16 10-2-16,9-3 0 0,-2 3 1 15,1 3 1-15,1 1-1 0,1-2 6 16,0 3-7-16,2-1 6 0,2-2-6 0,2 1 3 16,0-1-4-16,4 0-1 0,2-3 2 15,2-2 2-15,3 1-3 0,6-7 0 0,-2 2 3 16,3-6-4-16,4 2-1 0,1-5 3 16,-2-2 3-16,5-1-4 0,-5-1-1 15,3 1 4-15,-6-3 0 0,1 4-4 0,-1-1 8 16,-4 0-2-16,-2 3 6 0,0-1 1 15,-2 1-7-15,-2 1 2 0,1 2-3 0,-1 0 4 16,-1 3-3-16,1 5-1 0,-1-2-1 16,-1 6 2-16,2-1-3 0,0 3 0 0,2 2 2 15,-4 0 4-15,2 2-7 0,2 1 7 16,-3-1-2-16,2-2 1 0,-2 1-4 16,0-1-1-16,2-2 2 0,-3 1-5 15,-2-5 3-15,0 1 4 0,1-2-5 0,-1 0-1 16,1-4 0-16,-5-2 8 0,0 0-5 15,0 0 0-15,8-13-3 0,-4 6 7 0,0-4 0 16,0-2-2-16,2-1 5 0,1-1 0 16,2-1 2-16,-1 1 5 0,-2 0 3 15,2 2 2-15,1 1-5 0,0-1-1 0,2 1 3 16,-3 4-9-16,2-3 7 0,1 5 0 16,0 0-6-16,1 5-1 0,-1 2-6 15,-1 2 0-15,3 2 5 0,0 4-6 0,-1 1 5 16,0 5-8-16,-2 1-15 0,0 1-13 15,-1 4-33-15,-3 0-33 0,-2-2-46 0,1 2-53 16,-1 4-54-16,-4-7-58 0,2 0-137 16,-2 1-43-16,2-4-154 0,-2 0-140 15</inkml:trace>
  <inkml:trace contextRef="#ctx0" brushRef="#br0" timeOffset="67005.25">23817 2812 1717 0,'0'0'-50'0,"-6"-5"26"16,6 5 16-16,-9-5 22 0,9 5 9 0,-6-4 8 16,2 0 3-16,0 1 6 0,-3-1 10 15,7 4 1-15,-10-6 6 0,6 2 6 0,0 0 4 16,-4 1 3-16,4-1 7 0,-1 1 1 16,5 3 0-16,-9-6 3 0,5 3-6 15,-2 0 0-15,6 3-3 0,-12-5-7 0,12 5-3 16,-12 3-4-16,3 0 4 0,-3 8 0 15,-5 2 5-15,-2 2-4 0,-3 6-5 16,4 1 0-16,-4 5-2 0,3 0-5 16,1-1-3-16,2 5-3 0,4-3-6 0,2-3-3 15,5 0-1-15,1 0-6 0,4-4 1 16,2-1-7-16,2-2-2 0,5-4-4 16,3 3 1-16,6-7 0 0,-2-1 3 0,1-3-9 15,4-5 0-15,-2-2 1 0,1-2-2 16,-2 0-5-16,2-6 5 0,-6 2-2 0,1-5-8 15,0-3 6-15,-6 2-1 0,-1-5 4 16,-2 2-2-16,-3-3-4 0,0-1 0 16,-3 2-1-16,0-1 1 0,-4 1 0 0,0 2 1 15,-2 0-4-15,0 2-10 0,-1 0 10 16,0 2-3-16,-1 0-1 0,2 3-2 16,-3-1-18-16,3 5-15 0,0-1-27 15,0 2-29-15,1 1-32 0,5 3-33 0,-9 0-30 16,9 0-21-16,0 0-28 0,0 0-42 15,0 0-126-15,0 0-274 0,0 0-174 0</inkml:trace>
  <inkml:trace contextRef="#ctx0" brushRef="#br0" timeOffset="67541.28">23905 2823 1868 0,'8'-2'-20'0,"-2"0"32"0,0 0 37 0,-6 2 24 15,10-4 15-15,-5 3 13 0,-5 1-1 0,7-2 2 16,-7 2-5-16,0 0-3 0,0 0-8 16,0 0-2-16,10 7-2 0,-10 1 2 15,2 1-1-15,-2 1 19 0,0 3-11 16,0 4-8-16,0 1-7 0,0 0-10 0,-2 4-2 16,2-2-4-16,0 1-15 0,-2 0 3 15,2 1-10-15,0-4 2 0,-2 1-6 16,2 1-2-16,0-4-6 0,0-3-9 0,0 1 5 15,0-3 3-15,0 0-6 0,0-3-1 16,2 3-6-16,-2-5 5 0,0-3-6 0,0-3-1 16,0 0-2-16,0 0 1 0,8-18-8 15,-4 5 0-15,0-1-3 0,3-5-8 16,2-1 11-16,1-1-1 0,-1-2 2 0,1 2 0 16,1-2 3-16,1 0 3 0,-1 4-14 15,-1 0 12-15,2 2 0 0,-2 0-1 0,0 4-6 16,1 1 2-16,-1 1-6 0,1 3 5 15,-2 2 1-15,-1 3-1 0,0 3-7 16,-8 0 4-16,18 7 6 0,-10 3-1 0,0 1 2 16,-1 3-7-16,-1 2 13 0,-2 1-4 15,3 3-6-15,-3-3-3 0,2 2 6 16,-1 0-7-16,-1 1 4 0,0-4 0 16,2 0-1-16,-2-1 2 0,2-2 3 0,2-1-2 15,0-4-4-15,0 3-2 0,0-5-13 16,6-3-21-16,-2-3-28 0,3 0-30 0,2-3-35 15,-2-2-43-15,1-1-42 0,0 0-37 16,-6-1-45-16,1 1-127 0,-7 3-53 0,-2 1-130 16,-2 2-107-16</inkml:trace>
  <inkml:trace contextRef="#ctx0" brushRef="#br0" timeOffset="67838.95">23898 3442 1755 0,'-7'4'44'0,"1"0"17"15,-1-2 32-15,3 1 32 0,4-3 12 16,-8 6 2-16,4-4 2 0,0 2-1 0,4-4 6 16,-6 9-20-16,2-1 11 0,2 0 3 15,0 1-5-15,2 0-11 0,0 4-4 16,0 2-14-16,0-1-9 0,0 4-8 15,0 1 6-15,2 1-8 0,-2-2-11 0,0 3-8 16,0-1-11-16,0 1-13 0,2 1-25 16,-2-1-21-16,0-1-29 0,0-1-30 0,0-1-33 15,4-3-36-15,-8-2-36 0,4 1-37 16,0-3-29-16,0-3-37 0,-2-2-35 0,-2-1-89 16,2-5-95-16,2 0-168 0,0 0-152 15</inkml:trace>
  <inkml:trace contextRef="#ctx0" brushRef="#br0" timeOffset="68557.8">23648 3680 1793 0,'-10'-3'-28'0,"1"-1"29"0,2-1 28 0,1 4 13 15,6 1 7-15,-8-4 7 0,4 2-4 16,4 2-1-16,0 0-4 0,0 0-5 16,0 0-6-16,16-8-1 0,-2 7-5 0,2 1-5 15,3-4 1-15,9-2-4 0,-1 2-5 16,2-2-9-16,6-1-6 0,-1-2-5 15,0 2 1-15,-3-4-3 0,-3 4 2 0,-3-2-2 16,-2-2 9-16,-1 3-8 0,-6-4 6 16,-1 2 9-16,-2-2 4 0,-3 1 4 0,-1 2 11 15,-5-1 12-15,0 0 6 0,-2 1 9 16,0 2 8-16,0-1 0 0,-4 2 5 16,4 0-1-16,-2 6-5 0,-2-7-1 15,2 7-1-15,0 0 6 0,0 0-2 0,0 0-3 16,-10 15 5-16,6-8 3 0,2 1-5 15,0 4-3-15,-1-2-23 0,0 1 0 0,1 0 0 16,-3 1-9-16,3 1-1 0,-1-1-9 16,-1-2 9-16,2 2-9 0,0 0-2 15,-1-3 1-15,2 1-5 0,1-3-6 0,-2 1-10 16,2-1 1-16,0-1-3 0,2-2 3 16,2 0-13-16,-4-4 3 0,0 0-4 0,22-4-3 15,-14 0 1-15,2-3 2 0,1 1 0 16,2-2 3-16,-3 3-2 0,1-3 1 15,-3 4 8-15,-1-1-7 0,1 1 3 0,-1 1-1 16,-1 0-4-16,-6 3 6 0,8-1-2 16,-8 1 3-16,8 5 1 0,0-2 0 15,-4 3 4-15,0 2-3 0,-1 2 2 0,2-3-1 16,-1 2 5-16,0 1-1 0,3 1 1 16,1 1-3-16,-1-3 5 0,3 3 3 15,-1-5-5-15,1 1-1 0,4 0 4 0,-2-3 5 16,2-1-7-16,2-2 1 0,2-4-4 15,1 0 5-15,1 0-3 0,0-5 2 16,2-1-3-16,-1-2 1 0,-2 1 1 0,0-4 4 16,-5-1 1-16,2-1 8 0,-6 2 4 15,-3 0 0-15,1-1 5 0,-4 4-8 0,-2-2 3 16,-2 0 1-16,-2 2-2 0,-2 2 5 16,0 1-9-16,-3 2 2 0,-1-2 5 0,-2 6 2 15,-4 1 3-15,4 1-2 0,-3 6-2 16,-4 0-6-16,5 3 0 0,-1 2-3 15,1 2-5-15,1 4-14 0,2 0-26 0,1 1-19 16,4 1-30-16,0-1-31 0,4-2-40 16,2-3-48-16,4 4-44 0,0-3-50 15,5-2-130-15,0 2-49 0,3-2-195 0,0 2-163 16</inkml:trace>
  <inkml:trace contextRef="#ctx0" brushRef="#br0" timeOffset="69034.92">24155 4261 1927 0,'-10'4'83'0,"2"-2"-9"0,2 2 14 16,-3-1 21-16,0 3 7 0,1 4-3 16,-3-1-1-16,3 3-2 0,-4 1-5 15,-4 2-3-15,2 3-4 0,-1-2-11 0,2 3-3 16,-2 0-11-16,3-1 2 0,-3-1-8 15,0 0-4-15,3-2-10 0,-2 3-3 16,4-5 2-16,0-2-15 0,-1 1-1 0,2-2 0 16,3 1-3-16,-1-4-5 0,-1 0-8 15,4-1 6-15,-2-1-1 0,2-1-4 0,4-4-11 16,0 0-2-16,-14-12-4 0,12 1-5 16,0-6 0-16,2-1 3 0,2-3-4 15,0-5-3-15,2-1-6 0,2-2 11 0,-2 3 7 16,2-2 3-16,0 3 9 0,-2 4-17 15,0 3 9-15,3 1-1 0,-3 2-1 16,0 0-1-16,1 1-2 0,-1 4 1 0,2 3-1 16,1 3 13-16,-1 2 6 0,-6 2 20 15,19 8 2-15,-8 0 9 0,-1 5 5 0,3 2-1 16,0 4-2-16,1 0-5 0,-2 4-6 16,-1-1-1-16,3 2-4 0,-4-2-8 15,0 2-17-15,-1-2-36 0,2-1-40 16,-3 0-41-16,-2 0-41 0,-1-4-47 0,-3 0-52 15,2-1-40-15,-4-1-24 0,0-2-51 16,-2-3-113-16,0 2-20 0,0-4-182 0,-3-3-166 16</inkml:trace>
  <inkml:trace contextRef="#ctx0" brushRef="#br0" timeOffset="69249.66">23743 4547 1897 0,'-16'4'28'0,"0"-2"6"15,6-1 17-15,1 2 17 0,3-1 10 16,2-1 10-16,4-1 8 0,-2 7 0 16,2-7-4-16,10 9-2 0,3-7-1 0,4 2-4 15,2-2 9-15,11-1-6 0,1 0-9 16,1-2-10-16,10 0-4 0,1-1-6 0,-1-2-13 16,3-2-26-16,-3 0-32 0,0-1-36 15,-1-4-49-15,-1 2-57 0,-4-1-44 16,-1 1-41-16,-9-2-100 0,0 1-118 0,-8-1-145 15,-1 0-100-15</inkml:trace>
  <inkml:trace contextRef="#ctx0" brushRef="#br0" timeOffset="69521.27">24391 4259 1635 0,'-2'-9'-14'0,"0"1"19"0,-2 1 39 0,2-1 38 15,-1-2 22-15,-1 3 17 0,1 0 15 16,1 0 7-16,-2 2 10 0,2-1 11 15,0 0 18-15,2 6-1 0,-2-6-8 0,2 6-1 16,-2-6 6-16,2 6 2 0,0 0 0 16,0 0-8-16,-2 25-6 0,2-11-16 15,0 5-14-15,0 4-11 0,-2 6-15 0,0-1-7 16,0 2-12-16,-2 6-12 0,2-4-22 16,-5 3-28-16,0 1-40 0,1-1-43 15,0-2-40-15,-3 3-38 0,1-5-38 0,0-5-43 16,1 0-51-16,1-3-41 0,1-4-28 15,1-4-46-15,2-1-89 0,2-5-20 0,2-2-235 16,2-1-216-16</inkml:trace>
  <inkml:trace contextRef="#ctx0" brushRef="#br0" timeOffset="69790.09">24630 4517 2011 0,'17'-14'-15'0,"-4"1"41"0,-3 1 37 15,-2 1 27-15,1 3 16 0,-4-1 14 16,-1 1 4-16,0 1 15 0,-2-3 3 15,0 2 18-15,-2 1 1 0,-2-2 6 0,-2 0-2 16,0 3-2-16,-3 2 1 0,-2 0-9 16,-3 2-4-16,0 2-7 0,-4 6-2 0,-2 1-9 15,-1 5-9-15,-1 3-5 0,4 0-9 16,-3 6-6-16,6 0-2 0,2-1-2 16,3 4-7-16,3-2-6 0,3-1-5 0,4 1-8 15,3-3-7-15,3-1-5 0,5 1-8 16,1-1-11-16,4-3-19 0,2-6-40 15,4-1-58-15,5-4-83 0,-3-4-78 16,2 0-104-16,-3-6-102 0,-1 0-226 0,-4-3 47 16,0-3 79-16,-10 1-366 0,-2-2-388 15</inkml:trace>
  <inkml:trace contextRef="#ctx0" brushRef="#br0" timeOffset="97073.98">4904 11759 423 0,'-8'-3'23'0,"2"-2"-2"16,2 0 16-16,-5 1 13 0,3 1 4 16,0-2-5-16,-1-1-5 0,1 3-3 15,-1-1 2-15,3 1-7 0,-2-1 5 0,6 4 1 16,-8-6-6-16,4 4-5 0,4 2 7 15,-8-5 2-15,3 2-6 0,5 3 9 0,-5-4 4 16,5 4 1-16,0 0 3 0,-6-3 2 16,6 3 0-16,-4-2 1 0,4 2-1 15,0 0-5-15,0 0-2 0,-11 9-4 16,7-1-4-16,0 1 6 0,-1 2-2 16,-1 5-1-16,2 0-4 0,0 1 0 0,-1 4 0 15,-1-2-3-15,4-1-4 0,-2 3-4 16,2 0-5-16,0-2 2 0,-2 1-5 0,1-3 3 15,3-1-4-15,-2 2-3 0,0-2 1 16,-1-3-3-16,3-2-2 0,-2 0-19 16,2-1-16-16,0 0-36 0,0-1-30 0,0-3-36 15,5-3-48-15,-5-3-113 0,0 0-176 16,15-11 30-16</inkml:trace>
  <inkml:trace contextRef="#ctx0" brushRef="#br0" timeOffset="97758.14">5104 11731 1248 0,'8'0'-41'0,"-8"0"12"0,6-5 19 16,-6 5 13-16,7-4 18 0,-3 1 9 16,-1-2 1-16,1-3 0 0,0-2-2 0,0-1-5 15,2-2-4-15,1-2 2 0,-1-3-1 16,2-1-4-16,1-2-1 0,0 0-2 15,-1 2-1-15,0-3 3 0,-2 0-8 16,2 0 0-16,-2 1-1 0,0-3 2 0,-5 4-6 16,4 1 5-16,-3 0-1 0,-2 0 1 15,0-1 2-15,0 1 4 0,-2 1-1 0,0 0 2 16,-4 3 5-16,2 0-4 0,-2 0-5 16,-2 3 5-16,0-1-3 0,0 4 2 15,2-1 0-15,-3 0 0 0,3 5-3 16,-1-1-1-16,-1 2-3 0,1 2 5 0,7 2 0 15,-16 4-4-15,9 2 4 0,-2 3 3 16,3 6 7-16,2 8 4 0,-2 4 5 16,4 3 7-16,0 8 1 0,2 2 3 0,4 2-1 15,0 8-3-15,4 1-4 0,1 3-2 16,2-1-1-16,3 16-5 0,1-13-1 0,-2-7-2 16,0-4-4-16,1-3 0 0,0-6-3 15,-1-4-2-15,0 0 0 0,0-6-1 0,0-3-2 16,-2-4 1-16,1-4-2 0,-1-2-1 15,0-3 1-15,1-5-1 0,-2-2-3 16,-1-2 1-16,-9-1-3 0,17-7-4 16,-10-1 4-16,-1 1-2 0,-4-5-7 0,0-1 0 15,0-1 2-15,-4 1-6 0,0 0 1 16,-4-2-2-16,1 2 0 0,-3-1 4 0,-2 3-1 16,-2-1-1-16,0 0 2 0,-2 3-2 15,-2 2 2-15,2-2 2 0,-1 1-4 16,0 3 1-16,0 2 0 0,1-3 2 15,0 2 2-15,4 0-5 0,2 3 4 16,-3-4 0-16,5 2-2 0,-3 1 0 0,3-2 1 16,6 4-1-16,-5-6 3 0,5 6 0 15,9-5 0-15,-3-1-1 0,5 0 2 0,4 1-5 16,-1-3 4-16,4 0-4 0,-2 0-5 16,3 3-8-16,1-5-21 0,0 3-15 0,2 0-18 15,-3 0-13-15,0 0-19 0,-2 2-14 16,0-3-21-16,0 2-25 0,-3 0-56 15,2 1-210-15,-4 0 61 0</inkml:trace>
  <inkml:trace contextRef="#ctx0" brushRef="#br0" timeOffset="98090.16">6416 11212 1202 0,'-2'-5'-8'0,"0"-1"14"0,-3 2 27 0,0 0 22 15,2 1 20-15,-3-1 12 0,6 4 3 16,-11-6-4-16,5 6-1 0,6 0-3 0,0 0-1 16,-17 6 0-16,10 1 3 0,3 1 1 15,-2 5-5-15,2 5-2 0,2 1-5 0,0 5-5 16,0 1-6-16,2 3-4 0,0 1-6 15,0 3-5-15,2-3-4 0,2 0-5 16,0 2-2-16,0-1-2 0,2 1-8 16,1-5-4-16,-3 2-18 0,3-3-23 0,-3-2-27 15,0-2-27-15,0-4-28 0,0 0-33 16,1-1-11-16,-3-6-39 0,-2-1-55 0,0-3-409 16,-4-3-144-16</inkml:trace>
  <inkml:trace contextRef="#ctx0" brushRef="#br0" timeOffset="99457.96">6196 11544 1663 0,'-11'-5'-94'15,"3"0"14"-15,-1 4 23 0,3-1 20 0,0-1 17 16,6 3 5-16,-10-3 2 0,10 3 7 16,-8-3 2-16,8 3 5 0,0 0 6 0,0 0-1 15,0 0 5-15,0 0-1 0,28 0-5 16,-13 0 5-16,7-3-2 0,2 2 2 15,2-8 1-15,8 0-5 0,-3 0 3 16,1-1-5-16,0-1 3 0,-2-2-7 0,-1-1 3 16,-5 1-4-16,-3-3 11 0,0 5-4 15,-4-2-7-15,-3-2 4 0,0 4 5 16,-6-2 5-16,-2 1 6 0,1-2 4 0,-5 4 7 16,-2-2 3-16,2 3 7 0,-4 0 0 15,0-1 6-15,-3 1 2 0,1 1 8 16,0 1 1-16,-2-1 4 0,2 4 1 15,2-3 2-15,-2 1-5 0,-2 2-3 0,6 4-4 16,-6-8-6-16,2 6-7 0,4 2-2 16,0 0-4-16,0 0-3 0,-10 14 0 0,8-3-4 15,2 9-2-15,-2 2-2 0,4 6-1 16,0 11 0-16,0-3-2 0,0 4-3 0,2 0 3 16,-2 1-4-16,2 0-3 0,-1-2 0 15,4-2-1-15,-3-3-2 0,0-3 0 16,0-4-1-16,0-2 0 0,-1-6 0 15,2 0-2-15,-1-4 0 0,1 0-1 0,-1-8 4 16,3-1-5-16,-3-2 2 0,4-6 3 16,-8 2-7-16,15-15 2 0,-7 1 0 0,1 1-2 15,0 0-3-15,-1-2 3 0,0-1-2 16,-2 1 1-16,1 2 0 0,0 0-1 16,-1-1 1-16,-2 5-1 0,0-3-2 0,-2 5 2 15,1-1-2-15,3 2-2 0,-4 1 1 16,2 1-1-16,-2 0 1 0,-2 4 2 15,0 0-1-15,0 0 0 0,15 9 0 16,-10-5 2-16,1 4-1 0,0 0 1 0,-2-1 0 16,4 1 1-16,-1-1 3 0,2 3-6 15,-1-2 2-15,2-1 0 0,1 1 2 0,0-2-1 16,0-2 2-16,-2-1-2 0,2 1-1 16,3-3 2-16,-4-1-1 0,-2 0 0 0,3-1 3 15,-1-3-3-15,1-2-1 0,0-1 1 16,-3-1-1-16,-2-3 0 0,0 0 1 15,-1-1 2-15,0-1-2 0,-5 1 1 16,0-1-2-16,-2 2 4 0,-1-1-3 0,-2 0 1 16,-1 3-1-16,0 0-1 0,2 2 0 15,-2-2 2-15,-3 3-4 0,3 4 1 16,-1 1 3-16,-1-2-3 0,8 3-1 0,-13 4-1 16,9 3 2-16,0-1-1 0,-3 1 1 15,6 3-1-15,-1-1 1 0,-2 2 0 0,4 3-1 16,0-1 1-16,4 0 1 0,-2 0-3 15,2 3 4-15,-2-1-1 0,2-2-1 16,0-2 1-16,2 2 1 0,-2-2-3 16,3-4 3-16,-1 0 1 0,3-1-2 0,-3 0 1 15,1-3 1-15,1-6-3 0,-8 3 3 16,19-6-1-16,-10 3-3 0,1-7 3 0,-2 1 1 16,3-3-2-16,-2 1 2 0,1-1-1 15,-1 1-1-15,-1-1 2 0,0 3-2 16,1-2-3-16,-2 3 3 0,-1 0-1 0,0 1-2 15,-2 1 2-15,2 2-2 0,-2 1-3 16,3-2 6-16,-7 5 0 0,13 0-2 16,-13 0 4-16,17 6-3 0,-7-2-2 0,-1 2 3 15,0-1 2-15,1 3-5 0,0-2 4 16,1 4-1-16,0-3-4 0,-3 1 6 0,0-2-6 16,-1-1-5-16,1 1 1 0,-1-1-1 15,-3-1-1-15,3-1 3 0,-1 2-1 16,-2-2 2-16,0 0 2 0,-4-3 1 15,6 3-2-15,-6-3 0 0,0 0 1 0,9-7-3 16,-6 0 4-16,0 0 2 0,0 0-3 16,-1-2 2-16,0-1 2 0,2 0-3 15,-2 1 4-15,2-1-4 0,0 1 2 0,-2 1-1 16,3 1 2-16,-3-1-3 0,2 2 2 16,3 1 0-16,-3-1-3 0,2 2 3 0,1 2-2 15,-1 1 0-15,-6 1 3 0,16 3-1 16,-4 1-1-16,-2-1 2 0,0 5 2 15,3-2-5-15,-2 2 5 0,1-1 3 0,1 1-7 16,0 1 2-16,-2-1 0 0,1 2-2 16,-2-3 5-16,2-1-1 0,-4-1-4 15,0 1 4-15,1 0-1 0,-1-2 1 0,1-1 0 16,-1-1 0-16,1-2 2 0,-9 0-2 16,20-3 3-16,-8-5-3 0,-2-2 3 15,2-1-4-15,-1 0-1 0,0-1 3 0,2 1 1 16,-5-2-4-16,2 3 4 0,-1-1 0 15,0 4 3-15,-3-4 3 0,0 4 2 16,-2 1 3-16,0 0-3 0,1 3-2 0,-1-2-3 16,1 1-5-16,-3 1-12 0,-2 3-27 15,0 0-38-15,0 0-46 0,0 0-44 16,0 0-61-16,4 12-181 0,-6-4-172 0,-2-1-79 16</inkml:trace>
  <inkml:trace contextRef="#ctx0" brushRef="#br0" timeOffset="107036.2">6416 15618 220 0,'-14'-10'2'0,"7"1"29"16,-2 4 7-16,1-1 1 0,2-1-7 16,0-1 3-16,-1 0-3 0,0 1-3 15,1-1 4-15,0 1 6 0,2-3-7 16,0 0 4-16,0 3-4 0,-1-1 0 0,5-1-6 16,-2-1 2-16,4 3-5 0,5-1-2 15,1-5-3-15,6 4-1 0,6-3 4 16,3 1-6-16,10-2 2 0,6 2 1 0,10-3 8 15,3 2 1-15,27-5 1 16,6 2 32-16,6-3-5 0,10 5 7 0,7-6-5 16,12-2 8-16,10 0-2 0,3 0 4 0,2-4-5 15,10 2-1-15,3-1 1 0,6-1-6 16,31-2-3-16,-31 6-5 0,1 0-2 16,-5-1-4-16,-5 3-7 0,-7 1-1 15,-5 2-3-15,-4 3-3 0,-8 4-1 0,-6-3-3 16,-7 7-1-16,-9-3-3 0,-10 3-2 15,-17 1-1-15,-17 0 2 0,-9 2 1 16,-3 2 4-16,-9-4 5 0,-4 4 5 0,-5-2 10 16,-2 2 6-16,-2 0 8 0,-1 0 3 15,-6 0 5-15,-1-2 0 0,0 2-2 0,-3 0 1 16,-10 0-4-16,12-1-3 0,-12 1-3 16,7-2-2-16,-7 2-5 0,0 0-3 15,0 0-7-15,0 0-2 0,0 0-3 16,0 0-5-16,-17-10-24 0,11 7-38 0,0-2-58 15,-2 5-66-15,0-1-80 0,-2-1-205 16,0 0-38-16,-7 2-89 0,-2-6-72 0</inkml:trace>
  <inkml:trace contextRef="#ctx0" brushRef="#br0" timeOffset="130276.47">15690 14340 846 0,'-2'-7'61'0,"-1"1"-34"15,1 1 11-15,2-1 9 0,-3 2-6 16,3 4-1-16,-2-11 2 0,2 7-3 0,-2-2 3 16,2 6 6-16,0-8 1 0,-2 5 1 15,2 3 2-15,0-8 0 0,0 8 7 16,0-8 1-16,0 8 1 0,0-5 7 0,0 5-1 15,0 0 2-15,0-6 1 0,0 6-2 16,0 0 2-16,0 0-5 0,0 0-3 16,0 0 1-16,0 0-2 0,0 0-2 15,0 0-1-15,0 17 0 0,0-10-3 0,2 5-7 16,-2 0-5-16,2 1-4 0,-2 0-3 16,2-1-2-16,-2 1-3 0,3 1-5 0,-1 3 0 15,-2-3-6-15,3 0 1 0,-3-1-3 16,2 2-14-16,0-5-23 0,-2 0-37 15,2 1-47-15,0-4-38 0,0 3-57 0,-2-2-69 16,0-2-118-16,2-3-202 0,-2-3-86 16</inkml:trace>
  <inkml:trace contextRef="#ctx0" brushRef="#br0" timeOffset="130945.36">15865 14101 1579 0,'-6'-8'-53'15,"1"0"11"-15,-1 3 15 0,0-3 3 16,1 0 17-16,-1 1 12 0,0-1 17 0,0 0 7 16,-1 1 2-16,0 0 6 0,1 1 7 15,-2-1 4-15,2-2 11 0,-3 1 4 0,3 2 0 16,-5-1 4-16,0 1 1 0,-1 0 4 15,2 0 3-15,-2 1 0 0,2 2-2 16,0-2-2-16,-4-1-3 0,0 5 0 0,1-1-3 16,1 2 1-16,-4 0-9 0,0 2 1 15,1-1 2-15,-2 2-6 0,-2 5-1 16,2-2-2-16,-2 2-6 0,-1 6-1 0,2-1 0 16,1 3-1-16,-2 5 0 0,0 2-3 15,-1 1-1-15,6 1 3 0,-1 4-2 16,2 0 1-16,3 4-1 0,-1 1-4 0,3 1 4 15,2-1-2-15,1 3-4 0,1-2 1 16,2 0-5-16,4 3 1 0,2-2 2 16,3 3-3-16,1-2 2 0,4-3-3 0,1 2-2 15,5-3-6-15,2 0 2 0,6-1 0 16,4-3-3-16,-1-5-1 0,1-2-11 0,0-6 5 16,3 0-4-16,1-4 2 0,0-4-2 15,0-3-6-15,-3-5 1 0,6-2-12 16,-5-1-4-16,6-5 3 0,-5-4 1 15,1-4-3-15,-2 2-2 0,-2-7 2 0,-5-3-1 16,-1 0 8-16,-6-3-5 0,2-1-1 16,-8-3 6-16,1-3-10 0,-5 2 9 0,-1 1 7 15,-5 1 2-15,-2-1 5 0,-5 2 2 16,-1-5 1-16,-4 3 0 0,-5 0 7 16,0 2-6-16,-6 0 7 0,-1 3 4 0,-1 1-22 15,0 2 4-15,-2 3-2 0,-5 2-1 16,5 0-1-16,-1 6 1 0,0 2-4 15,4 0 5-15,-2 4-7 0,1-1-16 0,4 3-22 16,0 0-17-16,0 4-22 0,2 0-27 16,4 2-37-16,-1 2-42 0,5 2-39 0,-1 3-25 15,7 1-75-15,3-1-167 0,3-2 35 16,5 5-80-16,5-2-41 0</inkml:trace>
  <inkml:trace contextRef="#ctx0" brushRef="#br0" timeOffset="134926.21">17173 14266 1375 0,'-2'-9'-61'0,"0"1"14"0,0 2 16 15,-1-3 20-15,1 3 11 0,-2 0 23 0,2-1 11 16,0 1 15-16,-2 0 9 0,2 0 8 15,0 3 2-15,0-2 3 0,0 0-3 16,2 5 5-16,-2-6 0 0,2 6-6 0,-6-6 4 16,6 6-3-16,0 0 9 0,0 0 6 15,-10 18-1-15,8-5-3 0,-4 3-2 16,4 4-4-16,-3-2-7 0,2 2-3 0,-2 4-8 16,1-2-5-16,-1 5-4 0,1-3 2 15,2 5-9-15,0-2-6 0,0 0-3 16,2-7 0-16,-3 1-4 0,3 1-3 0,0-5-1 15,0-2-1-15,0-1-2 0,-1 0 0 16,2-4-1-16,-1-3-1 0,0 0-2 16,0-7-1-16,0 0-2 0,0 0-2 0,11-27 0 15,-6 9-3-15,-3-6 0 0,2-3-1 16,1-1-2-16,1-6 0 0,-2-3 1 16,-2 0-2-16,2 2 0 0,0-1 0 0,0 5 3 15,-2 4-2-15,3-1-2 0,-2 3 0 16,-1 4-1-16,0 5-2 0,0-4 5 15,2 5 0-15,-4 1-3 0,2 3-1 0,0 0 2 16,0 3-3-16,2 4 3 0,-4 4 10 16,0 0 5-16,21 12 6 0,-8 4 8 15,-2 4 5-15,7 6 0 0,0 2-2 0,1 9-3 16,2 1 5-16,0 0-10 0,3 0 2 16,-5 1-4-16,4-4-7 0,0 4 1 15,-1-5 3-15,-4-7-8 0,0 1 5 0,0-1-6 16,-3-2-4-16,-2-6-15 0,0 0-18 15,-3-5-17-15,-2-2-19 0,-2 2-23 16,2-4-24-16,-6-3-27 0,2 1-48 0,-6-2-34 16,-2-5-24-16,-4-1-39 0,8 0-92 15,-22-4-283-15,7-3-151 0</inkml:trace>
  <inkml:trace contextRef="#ctx0" brushRef="#br0" timeOffset="135106.16">17211 14559 1751 0,'-8'-3'-55'0,"2"-1"16"15,-1 2 10-15,7 2 16 0,-9-4 15 16,9 4 15-16,-8-3 5 0,8 3 4 16,-4-4-1-16,4 4-1 0,0 0 2 0,8-10-6 15,-1 6-3-15,1 1 1 0,3-1-3 16,3-2-9-16,2 2-16 0,2 0-24 16,8-2-28-16,-1 3-34 0,3-1-31 0,2-1-40 15,1 1-288-15,1-1 37 0</inkml:trace>
  <inkml:trace contextRef="#ctx0" brushRef="#br0" timeOffset="135375.22">17821 14386 1211 0,'4'-6'-28'0,"-4"3"11"0,0 3 16 16,-2-8 17-16,2 8 20 0,-6-5 17 16,-1 3 11-16,7 2 14 0,-15-3 6 15,7 3 10-15,-3 3 9 0,-1-1 6 16,1 0 8-16,-4 3 4 0,3 1-1 0,-1 1-3 15,0 0-4-15,0 4-9 0,1-2-4 16,1 4-7-16,0 2-10 0,3-2-6 0,0-1-10 16,0 4-6-16,3-1-4 0,2 0-3 15,3 0-8-15,3-3-4 0,-1 3-7 16,5-2-7-16,1 2-20 0,2-5-17 0,3-3-28 16,0 0-30-16,2-3-31 0,-1-4-40 15,6-3-40-15,-1-3-42 0,2-3-63 16,0-4-120-16,-2-2-214 0,-2-3-114 0</inkml:trace>
  <inkml:trace contextRef="#ctx0" brushRef="#br0" timeOffset="135639.1">17999 14091 1664 0,'-3'-11'-35'0,"1"1"21"16,0 1 31-16,-2-1 5 0,0 2 34 0,0 1 25 15,-1 1 19-15,3-3 10 0,0 3 11 16,-2 0 0-16,1 2-3 0,1-2-8 15,-2 3 0-15,4 3-5 0,0 0 4 16,0 0 21-16,-4 13-11 0,4 0-2 0,-2 5-1 16,4 6-9-16,-4 1-9 0,4 5-13 15,-2 4-9-15,2 3-2 0,0 1-13 0,0 2-1 16,2 0-7-16,-1-2-9 16,-1 0-15-16,4-1-25 0,-3-1-25 0,1-7-27 15,-2-3-38-15,2-1-39 0,0-3-35 0,-2-1-46 16,3-4-25-16,-3 1-28 0,0-11-40 15,-2 0-200-15,0-3 53 0,0-4-94 16,0 0-44-16</inkml:trace>
  <inkml:trace contextRef="#ctx0" brushRef="#br0" timeOffset="135821.41">17837 14427 1515 0,'-6'-6'-6'0,"-2"3"16"0,4 1 18 16,0 0 19-16,-3-3 7 0,7 5 9 0,-6-4 2 15,6 4-2-15,-3-3-2 0,3 3-5 16,11-11-6-16,-2 9-3 0,5-4-8 16,4 0-12-16,2-2-43 0,6 1-36 0,1-2-39 15,9 2-38-15,3-2-43 0,-1-1-97 16,4 1-204-16,3 3 20 0</inkml:trace>
  <inkml:trace contextRef="#ctx0" brushRef="#br0" timeOffset="136268.24">18784 14277 1335 0,'10'0'10'0,"-10"0"9"15,5-3 27-15,-5 3 25 0,2-6 29 16,-2 6 10-16,0 0 5 0,-5-9 4 0,1 5 8 16,0 0-1-16,0 0-1 0,4 4-2 15,-13-4 2-15,6 0-1 0,-1-1-10 0,0 4-4 16,-2-2 13-16,1 3-3 0,-4 0-4 15,0 3-12-15,1 0 0 0,-1 4-7 16,-4 3-4-16,1 3-3 0,-2 4-1 0,-1 8 0 16,2 0-11-16,2 4-2 0,3-1-6 15,2 3-8-15,0-5-5 0,6 3-2 16,0-1-9-16,4-5-5 0,4 3-4 0,2-2 0 16,4-4-3-16,1-2-6 0,5-3 3 15,3-2-8-15,-2-7-3 0,4-1-2 16,0-5-8-16,0-5-7 0,3-3-4 0,-1-3-9 15,-2-3-2-15,-2 0 0 0,-2-5-6 16,-2-2-6-16,-3 0-8 0,-5-2 0 16,-3 0-1-16,-4 2 0 0,-2 0 0 0,-5 1 1 15,0-2-4-15,-2 2 8 0,-4 3 3 16,-2 2 2-16,-2 2-9 0,1 2 11 0,-2 1-8 16,1 3-4-16,1 1-26 0,0-2-6 15,2 5-22-15,2-3-22 0,0 2-33 16,4 0-34-16,0 4-21 0,8 0-22 0,-11 0-17 15,11 0-36-15,0 0-99 0,0 0-114 16,0 0-105-16,0 0-89 0</inkml:trace>
  <inkml:trace contextRef="#ctx0" brushRef="#br0" timeOffset="136921.87">18909 14171 1590 0,'0'-6'-10'16,"0"6"18"-16,0-7 21 0,0 7 38 15,0-8 26-15,0 8 17 0,0-7 7 0,0 7 5 16,-2-8-3-16,2 8 0 0,2-4-9 16,-2 4-3-16,0 0-6 0,0 0 3 15,0 0 3-15,6 19 0 0,-2-8-6 0,1 2 10 16,1 3-13-16,0 2-1 0,-2 1-4 16,2 1-8-16,-1 3-8 0,2 0-10 0,-3 2-6 15,0-3-5-15,0 2-8 0,0-2 1 16,0-3-9-16,-2-2-4 0,0 1-3 15,3-1 1-15,-3-4-5 0,-2-3-9 0,2 1 8 16,0-1-8-16,1-1-2 0,-3-1 3 16,0-4-9-16,0-4 1 0,0 0-10 15,0 0 2-15,0 0-7 0,-14-15-4 16,10 6-2-16,0-2 7 0,2 0-5 0,-3-3 3 16,2 1-6-16,1-3 4 0,0-2-3 15,0 0 2-15,0 1 0 0,2-4-4 0,0 5 1 16,0-2 0-16,0 0 5 0,2 2 1 15,0-1-12-15,0 4 10 0,2-2 7 16,0 2 1-16,-2 2-9 0,2 0 7 0,0 3-3 16,3 2-2-16,2 0 4 0,-3 6-4 15,2 0-1-15,1 5 3 0,1 1 2 0,1 1 1 16,0 6-4-16,-1-1 7 0,0 1 2 16,4 6 1-16,-2 0 1 0,-1 0 2 15,-1 2-5-15,1 0 3 0,0-3-9 0,-1 1 1 16,0 0 7-16,2-3-2 0,-4 2 5 15,0-2-1-15,3-4-2 0,-1 0-10 16,-1 3 13-16,4-8-6 0,-3 3 0 0,0-4 5 16,4 0 0-16,-2-4-4 0,0 1 1 15,2-3-4-15,-4-3 2 0,3 1-5 0,-3-2 6 16,1 0-4-16,0-1-4 0,-3-1 8 16,0 0 2-16,0-2-3 0,-1 3 2 15,0-1-5-15,-3 0-8 0,0 0-4 0,0 1-5 16,-2-1-15-16,0 2-13 0,1-2-16 15,-3 6-25-15,2-7-32 0,-2 7-34 16,-2-8-44-16,2 8-40 0,0-4-52 0,0 4-101 16,-3-3-126-16,3 3 69 0,0 0-132 15,0 0-77-15</inkml:trace>
  <inkml:trace contextRef="#ctx0" brushRef="#br0" timeOffset="139186.99">20049 14510 1592 0,'-8'2'0'0,"0"-2"23"0,1 2 18 0,7-2 24 15,-12 0 12-15,12 0 12 0,-10 2-1 16,10-2-6-16,0 0-4 0,-10 0-7 15,10 0-8-15,0 0-5 0,0 0-5 16,0 0-6-16,0 0-4 0,0 0-5 16,20 6-1-16,-12-3-7 0,3-3-1 0,1 0 3 15,1-3-7-15,4-1-2 0,-3 2-4 16,2-4-3-16,-2 0 0 0,3-3-1 0,-2 0-3 16,-3-3-1-16,3-1-2 0,-1-1-2 15,-4 0-1-15,-2-4 0 0,-1-1-2 0,-3 0-2 16,-2 0-1-16,0-4 1 0,-4 4 0 15,0-2 0-15,0 0 1 0,-3 2-2 16,1 0 2-16,2 2 4 0,0 1 2 16,-2 2 5-16,2 2-1 0,0 0 4 0,0 3 1 15,0-1-1-15,0 3 0 0,-1-1 0 16,2 2-1-16,1 6 1 0,0 0 8 0,0 0 6 16,0 0 4-16,1 23-1 0,2-7 0 15,-1 3-5-15,2 1-1 0,-2 5-3 16,2 0 1-16,2 2-5 0,1 1-3 15,-3 1-3-15,2-2-8 0,3-1-21 0,-1-1-31 16,-1 0-28-16,1-3-41 0,-1-1-41 16,8 0-32-16,-5-3-21 0,0-7-37 15,1 0-91-15,-2-5-322 0,-3 0-154 0</inkml:trace>
  <inkml:trace contextRef="#ctx0" brushRef="#br0" timeOffset="139971.54">20138 14386 1695 0,'-10'-3'-17'16,"3"0"5"-16,1 0 16 0,0 0 8 0,6 3 17 16,-6-3 11-16,6 3-2 0,-7-2 2 15,7 2-4-15,0 0 1 0,0 0-2 16,0 0-3-16,11 14-3 0,-3-13-3 0,3 4-3 16,-1-3 1-16,8 0-4 0,-4 1-4 15,6-6-1-15,-2 3-9 0,3-3-12 16,-1-1-10-16,2-2-8 0,0-2-8 0,-1-2-1 15,0 0-3-15,-4-2-4 0,0-3 5 16,-2 2-1-16,-3-4 8 0,-3 2 5 16,-2-4 1-16,-5 1 1 0,0-1 9 15,-2-2 9-15,0 2 15 0,-2 0 11 0,-2 2 14 16,1 0-9-16,1 4 15 0,-1-1 14 16,1 5 7-16,-2-3 8 0,4 3 1 15,-2 3 0-15,0 2 5 0,2 4 7 0,0 0 7 16,0 0-4-16,-2 18 1 0,2-5-5 15,2 6 5-15,0 2-15 0,0 3-1 0,2 1-4 16,1 2-10-16,0 1-3 0,1-3-2 16,0 2-10-16,-2-2-2 0,3-1-6 15,-1 0-5-15,0-4 0 0,0-2-8 16,-1-4 1-16,-4 0-6 0,4-1-4 0,0 1-9 16,-1-9-7-16,-2 3-5 0,2-4-2 15,-4-4-5-15,0 0-9 0,12-10-5 0,-8 3-2 16,4-10 5-16,-4 1-3 0,2 0 3 15,0-2 4-15,-2 0 3 0,3 4 0 16,-3-1 0-16,2 1 2 0,-1 1 1 0,-1 1 3 16,-2 3-1-16,2-1-2 0,1 5 2 15,-2 2 5-15,4 0-2 0,-7 3 2 16,0 0 3-16,20 9 0 0,-14 1 2 0,2 1 2 16,-2 3-3-16,2-1 2 0,1 2-2 15,0 1 1-15,1 2 2 0,1-2 0 16,-1-1 2-16,1-2-2 0,0 2 1 0,1-2 1 15,1-3 1-15,2 0 3 0,-3-2-4 16,1-2-1-16,0-1 0 0,0-1-1 16,-1-4 1-16,-1-2 1 0,4 0-1 0,-5-6 0 15,1 1 0-15,-3-3-1 0,-1 1 0 16,-1-7 1-16,-4 2-4 0,0-2-1 0,-2-2 3 16,-2 5 4-16,0-3 1 0,-3 0 6 15,2 3 2-15,-4 1 3 0,3 3 2 16,-2-1-2-16,-1 4 2 0,1 1 0 0,0 1 1 15,-2 4-1-15,8 0 3 0,-16 4 1 16,12 4-2-16,-2-2-4 0,2 3 0 16,2 2-2-16,2 1-2 0,0 1-4 15,4 1-22-15,-2 0-18 0,6-1-40 0,0-1-40 16,8 4-54-16,2-7-43 0,4 1-64 16,1-7-135-16,5 1-39 0,-3-5-91 0,5-4-44 15</inkml:trace>
  <inkml:trace contextRef="#ctx0" brushRef="#br0" timeOffset="140430.81">21540 13906 1696 0,'-5'-5'124'0,"5"-3"19"0,-2 2 12 0,0 1 2 15,2 5-2-15,-2-6-11 0,2 6-9 0,0 0 3 16,0 0-18-16,-2 26-11 0,2-9-9 15,0 4-8-15,0 0-5 0,0 8-12 0,0 0-10 16,2 1-5-16,-2 1-5 0,2-1-6 16,0 0-6-16,-2-1-4 0,2-1-2 15,-2 2-4-15,2-6-4 0,-2-3-3 16,0-2-12-16,3-2-4 0,-3 0-11 0,0-3 4 16,0-3 2-16,2-2-11 0,-4-2-2 15,-1-2-6-15,3-5-2 0,0 0-3 0,0 0 2 16,-12-13 1-16,8 3 2 0,1 1 1 15,0-5 5-15,1 1-2 0,0-1 6 16,-2 1 3-16,4 0 2 0,-2 2 0 0,2 1 1 16,0 2 2-16,0-2-4 0,0-1 4 15,2 4-6-15,2 1 4 0,0 2 0 0,-1 1-8 16,-3 3 3-16,17 1 4 0,-6 5-1 16,2 0-1-16,2 1 2 0,-3 4-6 15,1-1-7-15,0 0-14 0,-4 1-13 0,3 2-17 16,-4-3-10-16,-1 1-8 0,-3 3-5 15,-2-4-6-15,0-1-7 0,-4 0-9 16,0 1-10-16,-2-1-15 0,0-2-18 0,-1-1-18 16,-4 2-18-16,3-5-26 0,0-2-79 15,0 1-364-15,6-2-146 0</inkml:trace>
  <inkml:trace contextRef="#ctx0" brushRef="#br0" timeOffset="141391.41">22103 14302 1861 0,'4'-5'19'0,"0"1"11"16,0 0 23-16,-2 0 25 0,0-1 14 0,-2-1 7 15,-2-2 1-15,0 1-1 0,0 1 1 16,0-4-4-16,-2 3-4 0,0 1-7 0,-2-2-2 16,-1 1-3-16,1 1-3 0,-3 0-4 15,-1 0-8-15,-1 3 0 0,1-1-6 16,-1 4-2-16,-4 0-3 0,1 4 0 15,-4 4-6-15,-1 1 1 0,2 2-2 0,0 3 1 16,1 3-7-16,0 0 1 0,3 2-5 16,4 0-2-16,0 0-10 0,3 0-3 15,3-6 2-15,3 5-4 0,3-4-1 0,1 0-4 16,2-3-2-16,3 0-13 0,3-5 0 16,2 0-16-16,0-6-2 0,0-3-5 0,2 3 0 15,0-8 0-15,1-2 0 0,3 1-1 16,-6-4 6-16,3 0-2 0,-4-1 1 15,0 1 8-15,-3 0 2 0,-2 1 1 16,-1 0 5-16,2 1 8 0,-3 1 10 0,-2 3 0 16,0-1 3-16,0 2 22 0,2-1-2 15,-4 1-9-15,4 3-2 0,-6 3-8 0,6-2-2 16,-6 2 9-16,0 0 0 0,8 15 0 16,-4-7-10-16,0 1 3 0,3 2-2 15,1 1-1-15,1-1 3 0,1 1-3 0,1-3-3 16,1 1 0-16,4 0-4 0,-2-5-2 15,3 1-6-15,-2-3-2 0,3-3-8 16,2 0-3-16,-3-3-2 0,4-3-5 0,-2-3-6 16,0-1 3-16,1-5-3 0,-4 0 1 15,-1-5-4-15,-3 1 6 0,-1-3-6 16,0 0-1-16,-5-6-3 0,-2 6 3 16,1-6 3-16,-3 7 5 0,-2 0 8 0,-2 3 6 15,0 0 5-15,2 3-6 0,0 2 8 0,-3 1 0 16,1 3 2-16,0 2 7 0,0 1 6 15,2 6-14-15,-6-2 12 0,6 2 12 16,0 0 2-16,-5 15 1 0,5-6 1 0,0 3 2 16,3-1-2-16,1 5 2 0,0 0-4 15,2-2-3-15,1 3-1 0,2-2-2 0,1 2 0 16,-2 0-3-16,6 1 1 0,-4-5-3 16,0 2-4-16,-1-3 1 0,1 1-2 15,-1-1-1-15,-1-1-14 0,-1-1-19 0,-3-1-13 16,2-2-10-16,-2 2-6 0,0-4-3 15,-2 2 3-15,0-3-1 0,-2 2-4 0,3-2 1 16,-3-4 1-16,0 6 1 0,0-6 0 16,0 0 1-16,5 0 4 0,-5 0 4 15,6-8 3-15,-4 2 6 0,6-1 3 16,-2-3 3-16,3 0 2 0,2-3 4 0,-1 0 4 16,1 0 2-16,-3-3 4 0,3 1 6 15,-2 2 5-15,-1-3 16 0,0 6 7 16,0-5 6-16,-1 5 14 0,0-1 10 0,-1 2 8 15,-2 2 3-15,0-1 12 0,0 1-1 16,-2 1 2-16,1 2-2 0,-3 4-1 0,0 0 2 16,0 0 7-16,8 13 1 0,-6-1-5 15,-2 4-6-15,2 0-4 0,0 4-7 16,0 0-10-16,1 1-9 0,-1 0-26 0,0 5-28 16,5-5-36-16,-1 3-34 0,0-6-33 15,-3-2-43-15,0 0-44 0,3-2-36 0,-2 2-20 16,2-10-25-16,-2-3-75 0,-1-3-78 15,-3 0-42-15,7-9-122 0,-3-2-102 16</inkml:trace>
  <inkml:trace contextRef="#ctx0" brushRef="#br0" timeOffset="141518.49">22814 13966 1613 0,'-4'-13'6'0,"2"6"3"0,-2-2 15 16,-1 1 17-16,1 2 7 0,2 1-4 15,0 1-7-15,2 4-6 0,-5-8-8 0,3 4-14 16,2 4-25-16,0 0-35 0,0 0-40 15,0 0-47-15,0 0-103 0,0 0-218 16,0 0 34-16</inkml:trace>
  <inkml:trace contextRef="#ctx0" brushRef="#br0" timeOffset="141957.63">22911 14333 1317 0,'0'10'15'0,"0"-5"14"15,0 3 9-15,0-2 19 0,2-2 10 0,-2-4-2 16,6 3-6-16,-6-3-5 0,14-10 1 16,-6 3-5-16,1-5 2 0,3-1 0 15,1-2-5-15,0-6-1 0,-3 2-2 0,0-4-4 16,2 1-1-16,-4-3-1 0,-2 1-4 16,0 4-1-16,-2-3 2 0,1 4-3 15,-3 1-2-15,0 2-1 0,-2 0-1 0,3 5 3 16,-3-3-2-16,0 6-3 0,0-3-2 15,-3 4-1-15,1 3-1 0,-3 1 2 16,5 3 14-16,0 0 4 0,0 0 6 0,-22 11 5 16,16-3 10-16,1-1 5 0,0 2 6 15,1 1 10-15,2 1-2 0,2 1 7 16,0 1 14-16,2 0 1 0,2 1-4 0,3-1-1 16,2 1-4-16,-1-1-7 0,2-3-7 15,4 4-7-15,-2-3-7 0,4 3-8 0,-3-4-3 16,3 2-6-16,0-3-8 0,0 1-1 15,-4-3-6-15,0 2-12 0,-1-1-12 16,0-1-19-16,-3-1-16 0,-1 2-21 16,1-2-8-16,-5 1-13 0,2 1-21 0,-3-2-32 15,0-1-37-15,-4 1-37 0,2 2-45 16,-2-5-35-16,0 3-61 0,-2-6-113 0,4 0-16 16,0 0-159-16,0 0-119 0</inkml:trace>
  <inkml:trace contextRef="#ctx0" brushRef="#br0" timeOffset="142984.91">23517 14156 1699 0,'4'-10'2'0,"0"4"21"0,0 1 25 0,-2-1 29 16,0 0 24-16,-2 1 17 0,2-1 6 0,0 0 7 16,-2 1-1-16,2-1-2 0,-2 0 17 15,0 6-7-15,0-9-10 0,-2 3-14 16,0 0-13-16,-2 2-19 0,4 4 2 15,-6-7-15-15,2 5-6 0,4 2-15 0,-12 0 5 16,12 0-3-16,-16 9-1 0,7-1 3 16,-1 3-2-16,2 4-6 0,-2 3 0 0,0-1-6 15,4 3-4-15,2-1 2 0,0 0-8 16,4 1 1-16,0-3-6 0,2 2-2 16,2-4-8-16,2 0-8 0,4-1-7 15,-2-4-7-15,0 1-6 0,3-7-8 0,-1-2-4 16,1-1-3-16,0-1 3 0,-1-3-1 15,0-1 0-15,2-4 5 0,-4-1 0 0,0-3 2 16,0-1 6-16,-3-2-2 0,1-1 3 16,-4-1 1-16,0 0 9 0,-2 1 4 0,-2-1-3 15,0 1 8-15,0 3 4 0,-2 1 3 16,-1 0 2-16,1 5-2 0,-2-3-1 16,0 3-4-16,2 1 5 0,-2 2 2 15,-2 1 3-15,2 1 3 0,6 2-1 0,0 0 4 16,-12 9 8-16,10 0-11 0,0-1 1 15,4 2 4-15,2-1-9 0,0 5 0 16,2-5-7-16,4 2 1 0,2 1 1 0,-2-5-8 16,5 4-8-16,0-9-6 0,2 4-6 15,-1-6-7-15,3 0-2 0,-2-1-5 0,1-4 3 16,-2-2-3-16,3-3 5 0,1 0 0 16,-4-8 5-16,2 1-2 0,-4-4 2 15,1-4 6-15,-2-5-2 0,-2 1 4 0,-5 1 5 16,-2-2-5-16,-2 4 9 0,0 0 0 15,-2-1 6-15,-2 6 11 0,0 1-2 0,-2 1 7 16,2 0 7-16,-2 2-1 0,-1 3 6 16,1 1 5-16,0 1-4 0,-1 3 2 15,3 1 1-15,-2 2-1 0,-2 2 6 0,6 4 4 16,0 0 8-16,-15 14 10 0,11 0 14 16,-2 5 2-16,1 8 4 0,3 4 1 15,-3 7-2-15,3 8-2 0,0-1-9 0,2 11-3 16,2 3-8-16,0 2-4 0,0 0-5 15,3 17-3-15,0-13-4 0,-1-8-5 16,2-4-4-16,0 2-7 0,3-7-8 0,1-3-12 16,-1 1-7-16,4-12-9 0,-5 1-6 15,4-3-10-15,2-4-6 0,-6-7-8 0,4 1-4 16,1-4-2-16,-2-8-6 0,0-1-13 16,-1-4 0-16,0-5-7 0,2-2-2 15,-2-4 0-15,-2-5-3 0,0 2 4 0,-1-9 10 16,0 3 2-16,-3-2 5 0,-2-3 6 15,0 4 9-15,-2-4 9 0,-2 4 5 16,-2-4 8-16,-3 3 6 0,0-4 4 0,-3 5 2 16,-2-2 4-16,-4 0 2 0,0 4-2 15,-1 0 10-15,-3 1-4 0,4 1 4 0,-6 3-1 16,2 1 3-16,0 3 1 0,1-1 5 16,3 2 4-16,-2 0 7 0,4 0 4 15,3 1 0-15,-2 0 3 0,5 2 2 0,-1-1-2 16,9 2 0-16,0 0 0 0,0 0 4 15,0 0 2-15,0 0-6 0,28-4 3 16,-11-1-6-16,2-1-1 0,4 0-3 0,3-2-5 16,-1 1 0-16,-1-3-11 0,0 2-19 15,0 0-20-15,-3-1-22 0,-1 1-26 0,-6 3-26 16,-2-3-27-16,-3 2-42 0,-4 2-71 16,-3 2-53-16,-2 2-77 0,-20 0-143 15,2 6 5-15,-16 6-231 0,-17 3-234 0</inkml:trace>
  <inkml:trace contextRef="#ctx0" brushRef="#br0" timeOffset="145555.57">17262 15021 337 0,'0'0'138'0,"-7"-10"-69"0,5 7-12 0,-2-1-5 15,0-1 5-15,4 5 8 0,-6-6-5 16,2 3-17-16,4 3 9 0,-12-4-6 0,8 4 12 16,4 0 8-16,0 0 2 0,-18 2 6 15,9 1 0-15,1 5 7 0,-1 1 6 16,1 4-4-16,-1 0 1 0,-1 5 0 16,2 2 1-16,-2 3-3 0,4 5-10 0,0-1-3 15,2 2-5-15,-1 0-9 0,5 0 0 16,3 2-5-16,-1-6-9 0,6 2-1 15,4 0-6-15,8-3-9 0,1-4-19 0,5-2-27 16,2-4-31-16,3-3-33 0,1-9-22 16,2 2-26-16,2-4-16 0,-5-4-24 15,7-2-43-15,-6 3-287 0,-5-8-7 0</inkml:trace>
  <inkml:trace contextRef="#ctx0" brushRef="#br0" timeOffset="147583.63">17717 15186 1322 0,'-2'-7'-39'0,"2"-4"30"0,-2 5 28 16,2 2 18-16,-3-6 24 0,1 6 12 0,2-3 9 16,0 7-1-16,-2-10 0 0,2 10 4 15,0 0 5-15,0 0 3 0,0 0 1 16,-10 17-2-16,8-3-2 0,-2-1-5 0,1 2-7 16,1 3-4-16,2 1-7 0,0 1-6 15,0-1-7-15,0 2-8 0,2-2 1 16,1 2-5-16,1 0-4 0,0-5-4 15,0-1-7-15,4 1-10 0,-1-2-10 0,0-4-9 16,3 2-10-16,-2-5-8 0,3-1-9 16,0-6-8-16,-1 0-3 0,-1 0-4 0,1-6-1 15,1-1 3-15,-2-2 7 0,-1-1 3 16,0-2 2-16,-4-1 6 0,2 1 3 16,2-1 6-16,-4-1 9 0,-2 3 7 15,2 1 9-15,-4-1 16 0,2 4 10 0,0-3 5 16,0 1 6-16,-2 5 5 0,2-5-16 15,-2 4 3-15,2-2 2 0,-2 7 5 0,0 0 6 16,0 0 1-16,0 0 2 0,0 0 2 16,0 25 0-16,0-14-7 0,0 8-3 15,2-6-4-15,-2 8-4 0,4-3-4 0,1 0-4 16,-1 4 1-16,0 0-5 0,5-3-2 16,-1 3-2-16,1-4-4 0,-1-2-2 15,0-3-8-15,4-2-5 0,-4 1-8 16,2-3-5-16,1-7-5 0,0 0-10 0,-1 2-3 15,1-10 0-15,-3 1 0 0,0-1-6 16,1-6 1-16,-2 1-4 0,-2-5 4 16,0 0 4-16,-3-2 0 0,0 2 3 0,-2-2 4 15,-2-4 1-15,0 6 6 0,0-1 5 16,-2 0 3-16,0 2 4 0,0-1 10 0,-1 3-1 16,0 0 2-16,-1 1 2 0,2 1 2 15,2 2-1-15,-2 1 0 0,2 1 0 16,0-2 1-16,-1 1-2 0,3 3-1 0,0 5-4 15,0-9-1-15,0 9 3 0,7-4-2 16,-3 2 0-16,4 2-1 0,-1-5 1 16,-7 5-4-16,16-1 4 0,-7 1-3 0,1 0 0 15,-10 0 0-15,16 0 1 0,-8 0-2 16,-8 0 0-16,13-3-2 0,-13 3 2 16,8 0 0-16,-8 0-1 0,11 0 1 0,-11 0 1 15,6 3-4-15,-6-3 1 0,7 1 0 16,-3 4 1-16,-2 1 0 0,0 1 3 15,-2-1 4-15,2 3 1 0,0 3 3 0,0 0-3 16,-1-2-1-16,2 4 6 0,-1 1-4 16,0-1 0-16,-2-2-2 0,2 0 5 0,4 3-4 15,-4-1-1-15,0-7-2 0,2 5 0 16,0-2 0-16,-2-2 0 0,4 3-1 16,1-4 4-16,-1-1-4 0,2-3 5 15,1 2-5-15,0-5 1 0,-1 0-3 0,-8 0-1 16,16-5 0-16,-4 2-8 0,-4-3 0 15,0-1-2-15,-2-2-5 0,3 0 0 16,-4-2-2-16,-1-3-5 0,0 3 2 0,-4 0-1 16,2-1 2-16,-4-1 1 0,2-1 0 15,-4 1 1-15,2 0 2 0,-5-1-2 0,3 2 5 16,-3 2 5-16,1 1 2 0,0-2-1 16,2 4 2-16,-2 0-1 0,2 1 2 15,-2-3 2-15,4 5 1 0,0-2 0 0,0 0 3 16,0 1-3-16,2 0-5 0,0 5 3 15,0 0 2-15,6-5 0 0,2 3 1 16,-8 2 0-16,18 0 0 0,-6 0-3 0,4 0 3 16,-4 0-2-16,3 0 1 0,2-4-1 15,-2 4 0-15,-1-3-1 0,2 3 1 0,-4 0 6 16,1 0-6-16,-3 0-4 0,1 0 3 16,-11 0-1-16,17-1-2 0,-9 2 3 0,-2 2 1 15,2 1-2-15,-4 1 4 0,-2 4 3 16,2 2 3-16,-4-3 7 0,2 7-4 15,-2-2-5-15,2 2 5 0,-2-2-2 16,0 2 1-16,2 4-2 0,-2-5-1 16,4 1 4-16,-2 1-5 0,3-3 1 0,-1 0-1 15,2 0-1-15,3 0 4 0,2-3-2 16,-1-1-4-16,2 0 1 0,4-2-3 0,-2-1 0 16,3-6-1-16,0 1-1 0,2-2-5 15,-1 1-1-15,0-6-2 0,-1 1-2 16,0-3-4-16,-2-1-1 0,-1-1-1 0,2-1 0 15,-4-1 3-15,-2 1 1 0,2-3-2 16,-4-2 3-16,-2 1 1 0,0 0 1 16,-1 2 4-16,-3 0 2 0,0-1 4 15,-2 5 3-15,0-2 4 0,0 0-1 0,-2 4-2 16,2-2 4-16,-2 0-4 0,0 5 5 0,-3 1 6 16,5 3 2-16,0 0 7 0,-14 3 1 15,10 4-4-15,-1 1 3 0,0-1-2 16,1 4 0-16,0 3-2 0,2-1-3 0,2 2-5 15,0 1 0-15,0-3 2 0,2 2 0 16,2-1-5-16,3-1-3 0,-2-2-6 16,3-1-3-16,0-1-3 0,1-2 0 0,-1-2-2 15,3-3-2-15,2-2-3 0,-1-4-6 16,0 1-1-16,4-5 2 0,-2-4-2 16,1 1 3-16,2-2 2 0,0-3 3 15,-2 1-3-15,0 1 2 0,-1 1 1 0,-1 3 3 16,0-1 0-16,-2 1 1 0,-1 0 0 15,-2-1 2-15,4 8 0 0,-4-2 0 0,2 3 2 16,0 2 3-16,4 2-1 0,-4 3 2 16,1-2 0-16,-1 3 0 0,1 3-1 15,0 0 5-15,-3 3-5 0,0-3-3 0,2 0 5 16,-2 2-1-16,0-1-2 0,-2-2-3 16,-2-1-5-16,3 3-8 0,-3-3-7 15,0-1-3-15,0-2-5 0,1 0-5 0,-1-2-4 16,-4-2-6-16,0 0-2 0,0 0 5 15,14-10 0-15,-11-2 5 0,3 1 3 0,-2 0 4 16,2-6 7-16,-1 1 0 0,2 4 5 16,-1-4 8-16,-2 2 4 0,2 2 5 0,-2-1 2 15,0 5 3-15,3-1 1 0,-5 1-3 16,3 1 1-16,-1 2 2 0,-2-2 9 16,-2 7 3-16,10 0 4 0,-10 0 1 15,11 11 0-15,-5-6-4 0,-2 6-1 16,5-1 1-16,-2 4-2 0,1-3-2 0,0 3 3 15,0-1-5-15,1 0 1 0,0-1 1 16,1 1-5-16,-1-2 0 0,1 2-4 0,-1-3-8 16,2-2-2-16,1 1-5 0,-2-5-4 15,2 0-5-15,-2-2-6 0,2-4-4 16,-1 2-2-16,4-8 0 0,-4 2-1 0,1-5 6 16,0 1 0-16,-2-6 5 0,0-2 2 15,0-3 0-15,-1-4 5 0,-3 3 2 16,-1-6 0-16,1 4 7 0,-4-1 10 0,2-1 10 15,-2 3 9-15,0 4 9 0,-2-2 10 16,0 2 14-16,0 4-3 0,0-2 7 16,-2 1 2-16,2 5 2 0,0-1-3 0,0 3 5 15,-2-3 16-15,2 5-8 0,0 1 1 16,-2-3-13-16,4 5 0 0,-2 4 10 0,0 0-4 16,0 0-3-16,0 0-6 0,-8 23-3 15,8-8 0-15,2 1-4 0,-2 5 2 0,0 7-4 16,2-2-6-16,0 3-4 0,2-3-5 15,-2 3-3-15,3-1-2 0,-1 1-11 16,2-5-14-16,2 4-25 0,2-6-32 0,-2 2-25 16,0-5-24-16,2-1-36 0,-1-4-41 15,0-1-47-15,1-5-28 0,-1-3-62 16,-1-3-146-16,0 1-39 0,1-6-165 0,-2 0-161 16</inkml:trace>
  <inkml:trace contextRef="#ctx0" brushRef="#br0" timeOffset="147938.5">19525 15027 1732 0,'-15'-3'2'0,"1"3"13"16,5 0 18-16,0-2 22 0,9 2 18 0,-11 0 19 15,11 0 2-15,-8-1-5 0,8 1-4 16,0 0-3-16,0 0 2 0,0 0 2 0,0 0 5 15,34 1-8-15,-13-2-8 0,3 1 13 16,2-5-9-16,4 4-3 0,2-2-3 16,0 2-9-16,2-2-3 0,-5-1 4 0,4 2-7 15,-5-1 4-15,0 0 7 0,-4 0-7 16,-5 1-4-16,1 1 6 0,-2-1-4 16,-1 0 2-16,-4 2-1 0,-3 0 1 15,1-3-3-15,-1 3-1 0,-2 0-7 0,-8 0-2 16,14-3-11-16,-14 3-5 0,8 0-2 15,-8 0-2-15,6 3-17 0,-6-3-16 16,2 3-17-16,-2-3-31 0,0 0-26 0,0 0-41 16,0 0-55-16,-8 13-74 0,8-13-82 15,-10 0-169-15,5 5-21 0,5-5 63 0,-11 4-140 16,11-4-95-16</inkml:trace>
  <inkml:trace contextRef="#ctx0" brushRef="#br0" timeOffset="148985.04">20543 14996 1632 0,'0'-6'39'0,"0"2"13"16,0-3 1-16,0 7 3 0,0-8 2 16,0 8 4-16,0 0 22 0,0 0 17 15,0 0 3-15,4 20-3 0,-2-2-2 0,0 2-5 16,-2 3-8-16,3 4-2 0,-1-2-5 15,0 4-9-15,-1 3-6 0,4-6-4 16,-1 6-9-16,0-3-3 0,0 1-5 0,0-5-5 16,4 5-4-16,-4-7 0 0,0 0-9 15,-2 2-11-15,2-6-34 0,-2-3-47 16,0 2-54-16,-2-3-55 0,4 0-50 16,-4-1-75-16,0-3-155 0,0-1-190 0,-2-3-142 15</inkml:trace>
  <inkml:trace contextRef="#ctx0" brushRef="#br0" timeOffset="149286.14">20598 15133 1728 0,'-4'-21'-37'0,"-2"2"36"0,4 5 18 16,-1-3 29-16,0 7 19 0,1-1 14 15,2-1 6-15,-2-1 3 0,2 5 3 16,2-7-2-16,-2 8-7 0,5-7-3 15,2 1-5-15,-1 2-6 0,4 1-9 0,1-1-7 16,4 2-4-16,0 1-5 0,-1-1-5 16,4 1-4-16,-2 4-3 0,1 2-4 0,-2 2-4 15,2 2-1-15,0 2-3 0,-2 4-3 16,-3 1 0-16,-2 3 1 0,2 1-2 16,-6 0-19-16,0 4 6 0,-3-2-6 15,0 4 4-15,-3-2-4 0,-3 1-5 0,0 0-12 16,-1-2-17-16,-2-1-14 0,2 1-20 15,-5-3-19-15,4 0-19 0,1-1-24 16,2-1-22-16,-2-1-23 0,0-3-30 0,0 0-74 16,0 2-278-16,2-4-63 0</inkml:trace>
  <inkml:trace contextRef="#ctx0" brushRef="#br0" timeOffset="149955.01">20363 15107 1458 0,'-17'-5'-67'15,"2"2"18"-15,3-3 12 0,1 2 20 0,-1 1 10 16,5 0 20-16,-1 2 4 0,-2-2 14 15,4 0 16-15,2-1 4 0,4 4 2 16,-10-4 4-16,6 4 7 0,4 0-5 0,-7-6 1 16,7 6-4-16,4-7 0 0,1 1 3 15,3 3 8-15,6-2 2 0,4-2 1 16,3 0 5-16,4-4-2 0,3 4-3 0,1 0 3 16,7-2-2-16,1 2-7 0,-1-2-5 15,-4 3-8-15,1 0-2 0,-1 0-4 16,-5 1-7-16,1 3-3 0,-4-6-3 0,-4 5-5 15,0-1 1-15,-2 2-6 0,-3-2 0 16,0 4-1-16,-4-4-7 0,-1 2-2 16,0 2-1-16,0-2-9 0,-2 1-16 0,-8 1-22 15,10 0-35-15,-10 0-34 0,7 1-51 16,-7-1-31-16,4 8-40 0,-4-4-98 16,0-4-316-16,-2 11-137 0</inkml:trace>
  <inkml:trace contextRef="#ctx0" brushRef="#br0" timeOffset="150333.19">20634 15611 1609 0,'-4'7'-97'0,"-1"-2"20"0,3 1 21 15,-2-1 18-15,-1 1 22 0,3-3 17 16,-2 3 16-16,2-1 17 0,2-5 10 0,-6 7 5 16,6-7 4-16,-2 5 12 0,2-5 7 15,-2 8 9-15,2-8 9 0,2 7 10 16,2-4 4-16,2 0-2 0,0 1 3 16,5 0 0-16,0 0-8 0,4-2-8 0,-1-1-5 15,4 2-7-15,0-3-6 0,4 0-6 16,-3 0-10-16,0-3-3 0,2 3-6 15,-5-1-6-15,2-1-2 0,-3 1-6 0,-1 1-3 16,-1-3-4-16,0 3-2 0,-5 0-2 16,2 0-9-16,0-4-16 0,-2 2-19 15,-8 2-28-15,10-2-30 0,-6-1-34 0,-4 3-44 16,7-3-34-16,-3-4-51 0,-3 1-120 16,-1 0-306-16,4 0-165 0</inkml:trace>
  <inkml:trace contextRef="#ctx0" brushRef="#br0" timeOffset="151120.34">21017 15297 1736 0,'-7'-11'-22'0,"3"-1"32"0,0 3 32 0,2 2 27 15,0 1 19-15,-2 2 11 0,2-3 9 0,0 3 2 16,2 4 0-16,-2-7-9 0,-1 4-8 15,3 3-4-15,0 0-1 0,0 0-1 16,-4 13-2-16,4-4-10 0,0 3-7 16,2 0-7-16,-2 1-8 0,0 3-1 0,2-2-8 15,-2 1-4-15,3 4-3 0,-1-4-2 16,-2 1-5-16,0-3-2 0,2 1-4 0,-2-4-5 16,0 2 4-16,0-2-15 0,2-1-5 15,0 3-8-15,-4-5 2 0,2-1-2 16,2 2 1-16,-2-4-4 0,0-4-3 0,0 0 0 15,0 0-1-15,0 0-5 0,0 0-3 16,2-24 3-16,-2 11 1 0,2-2 1 16,2-3 1-16,-2 1 2 0,2-1 0 15,0-1 1-15,1 1 2 0,-1 1 1 0,1 0 2 16,-1 2 3-16,0 2-2 0,0 2 2 16,-2-1 3-16,3 2-5 0,-3 1 2 0,0 3 0 15,0-1-3-15,0 3 4 0,-2 4-1 16,0 0 4-16,0 0 5 0,17 17-1 0,-13-8 3 15,1 4 0-15,1 1 1 0,-2 1-4 16,2 2 1-16,-2 1 0 0,5 0 0 16,-1-2 0-16,-1 3 0 0,1-7 1 15,3 2-1-15,-3-3 0 0,3 2-1 0,0-2-1 16,1-3 0-16,4-2 0 0,-4-6 2 16,-1 0-4-16,7-5 0 0,-3-1-3 15,0-1-1-15,2-8-5 0,-2-1-2 0,-1-6-1 16,2-3-2-16,-4-7 0 0,0-1 1 15,-3-2-3-15,-3-2 0 0,-4 0 1 0,3 1 3 16,-5 4 2-16,0 2 5 0,0-1 6 16,-2 3 7-16,-3 3 7 0,1 0 3 15,2 6 13-15,0-1 1 0,0 5 1 16,0 2 5-16,-1 0-5 0,2 2 1 0,-1 1 6 16,2 6 12-16,0 4 32 0,0 0 11 15,0 0 3-15,-3 29-1 0,6-10-3 16,0 7 0-16,2 5-7 0,1 7-6 0,3 9-3 15,0 5-9-15,-1 2-5 0,-2 5-6 16,4 13-6-16,0-9-4 0,-4-10-7 0,2 3-1 16,-2-5-7-16,1-2-2 0,-3-9-5 15,0-2-7-15,0-6-11 0,1-3-12 16,-3-2-13-16,0-6-23 0,0-2-23 0,0-2-24 16,0 0-36-16,-2-5-45 0,-2-6-50 15,2-1-57-15,-2-3-46 0,2-2-86 16,-4-13-151-16,2 1 47 0,2-1-229 0,-4-4-228 15</inkml:trace>
  <inkml:trace contextRef="#ctx0" brushRef="#br0" timeOffset="151382.91">21417 15358 1883 0,'-5'-17'-84'0,"3"2"28"0,-2 1 38 0,2 4 30 15,2-3 27-15,0 0 26 0,2-1 12 16,0 1 10-16,2-2 1 0,1 2 0 0,2-3-4 15,1 2-13-15,2 4-2 0,1-2-8 16,-2 1-5-16,5 1-7 0,-1 3-6 16,1-1-3-16,0 6-4 0,-2-4-3 15,1 6-7-15,0 2 0 0,-1 2-4 0,1 0-3 16,-1 5-5-16,-2-3-8 0,-2 6-13 16,-2-2-13-16,-4 2-19 0,0 0-16 15,-2 0-12-15,-2 3-17 0,-4-2-27 0,0 3-19 16,-1-3-19-16,0 4-17 0,-1-8-31 15,0 2-68-15,1-1-261 0,3-2-30 16</inkml:trace>
  <inkml:trace contextRef="#ctx0" brushRef="#br0" timeOffset="152101.16">21788 15147 1495 0,'2'-6'47'0,"0"2"15"0,0 0 15 0,-2 4 18 15,2-6 16-15,-2 6 7 0,0 0-1 16,2-4 5-16,-2 4-3 0,0 0-3 16,0 0-3-16,2 18-13 0,-2-9-7 0,2 0-8 15,0 3-10-15,2 0-6 0,0 1-5 16,1 0-7-16,2 5-6 0,1-8-8 0,0 5-13 16,1-5-5-16,1 4-12 0,-1-4-8 15,4-3-10-15,-3 2-7 0,0-6-5 16,2 0-8-16,-2-3 0 0,0-1 0 0,1-4-7 15,0-2 3-15,-1 1-2 0,-1-7 0 16,1 2 3-16,-4-2 9 0,3-2-4 16,-2 5 6-16,-1-8 7 0,-2 8 11 15,0-3 8-15,0 2 7 0,-2 1 7 0,2 3 8 16,-1-3 1-16,1 3 3 0,-1-1 4 16,-1 2-1-16,0 2 3 0,-2 4 0 0,2-5 9 15,-2 5 5-15,0 0 12 0,1 15 12 16,2-4 1-16,-1-1-3 0,-2 4-10 15,4 1-6-15,-2 1-9 0,5 1-1 0,-3 3-5 16,4-1-8-16,1 0 1 0,2-2-8 16,1 0-2-16,-2-2 0 0,4-5-6 15,-2 1-7-15,1-3-16 0,4-2-2 0,-2-4-1 16,-1-2-15-16,4-2-5 0,0-6 1 16,-1-4-2-16,2-3-3 0,-2-3 5 15,3-5-11-15,-6-7 13 0,-2-1 0 0,2-6-5 16,-4 1 4-16,-4-2 1 0,-1 4 7 15,-1-5-4-15,-2 10 11 0,-2-2 8 0,0 2 7 16,-2 3 11-16,2 1 10 0,-4 4-1 16,2 0 14-16,-3 2 7 0,3 1 4 15,0 4 3-15,0 3-1 0,0-2-5 0,2 2-5 16,-2 4-6-16,0 3 3 0,2 4 8 16,0 0 3-16,0 0 7 0,-4 28 3 15,1-6-4-15,3 3-9 0,-2 4 0 16,0 2-5-16,2 9-3 0,0-1-3 0,0 4-4 15,0 1-4-15,2-2-4 0,-2-2-5 16,2 2-7-16,1-4-18 0,-3-4-18 0,2-6-25 16,0-1-28-16,2 0-24 0,0-2-22 15,-2-6-20-15,0-1-22 0,3-2-23 16,-3-4-41-16,0 1-38 0,2-10-31 0,-2-3-33 16,-2 0-88-16,0 0-93 0,2-14 38 15,-4 3-107-15,-2-5-79 0</inkml:trace>
  <inkml:trace contextRef="#ctx0" brushRef="#br0" timeOffset="152331.2">22095 15079 1605 0,'-16'0'36'16,"6"0"23"-16,1 0 19 0,3-3 25 0,6 3 12 16,0 0 3-16,-10 0 0 0,10 0-6 15,0 0-1-15,0 0-2 0,0 0-10 16,35 0-7-16,-13 0-11 0,0-4-5 0,6 0-9 15,1 1-4-15,1 0-6 0,2-1-7 16,-2-2-8-16,-3 1-17 0,1 1-16 16,-4-2-19-16,-3 3-23 0,-5-1-29 0,0-2-31 15,-6 3-39-15,0 3-47 0,-6-6-44 16,-4 6-73-16,0 0-133 0,0 0-173 0,0 0-100 16</inkml:trace>
  <inkml:trace contextRef="#ctx0" brushRef="#br0" timeOffset="153581.73">15852 15918 1749 0,'0'0'26'0,"-8"-4"-4"0,8 4-2 16,-7 0 2-16,7 0-2 0,-6-4-3 16,6 4 1-16,0 0-4 0,0 0 5 15,-8 6-8-15,8-6-1 0,-2 10 4 16,0-5-5-16,0 1 1 0,0 1 9 0,-1 1-10 15,-2-2 3-15,1 2 2 0,0-1 2 16,-2-1-3-16,-2 2 1 0,-1-3 0 16,-2 3 0-16,0-3 2 0,1 1 1 0,0-5 4 15,-1 2 6-15,0 0 0 0,-1-6 5 16,4 3 3-16,-4-3-1 0,2 2 2 16,4-6-4-16,-3 1 3 0,3-2-2 0,2 2-1 15,2-5-3-15,0 1 2 0,4 3-1 16,0-2-4-16,-1 1-2 0,4 0-2 15,2-1-2-15,1 3 0 0,-2 0 0 0,5 1 1 16,0 1 1-16,-1 1 2 0,0 3 0 16,6 0 0-16,-4 3-2 0,5 1 2 15,-2 5-1-15,2-1 0 0,-1 5 2 0,0 0-3 16,-2 5-2-16,1 0-3 0,-4 2-1 16,-3 3-2-16,-1-1 0 0,-5 3-1 15,-2-4-1-15,-2 6-3 0,-5-1 1 0,-1-5-4 16,-1 6 3-16,-3-6-3 0,1-1 0 15,-1-2 2-15,-2 0-4 0,2-5 0 0,-2-1 0 16,2-4-1-16,2 0 0 0,1-6 1 16,-1 2 1-16,2-4-4 0,8 0 2 15,-14-12-1-15,12 5 0 0,0 1-5 16,2-3 5-16,0 3 0 0,2-1 1 0,3-4 0 16,-3 4-3-16,3 3 4 0,1-1-1 15,0-4 5-15,2 9 2 0,0-3 2 16,-8 3 6-16,20 3 1 0,-7 0-1 0,-1 3-1 15,4-1-4-15,-2 3 0 0,3 0 1 16,-2 1-4-16,2 1 1 0,1-1-6 16,-1 2-16-16,0-3-30 0,3 0-26 15,-3-1-26-15,-1 1-37 0,2 0-31 0,-3-3-45 16,4 1-41-16,-5 0-118 0,-1-6-101 16,-1 0-61-16,-1 0-31 0</inkml:trace>
  <inkml:trace contextRef="#ctx0" brushRef="#br0" timeOffset="154263.37">16090 15901 1447 0,'-7'-12'-13'0,"0"4"24"15,1 1 15-15,2 0 20 0,-2-4 19 0,1 4 7 16,-1-1 2-16,2-2 2 0,-2 3-3 15,-3-5-6-15,2 5-4 0,-1-7-2 0,0 7-5 16,0-6-3-16,-4 0-4 0,2 2-5 16,-3-1-1-16,1-1 0 0,-1 1 2 15,-4 1-3-15,1-1-4 0,-4 1 1 16,-1 0-5-16,2 1 0 0,-4 3-2 16,-1-1-4-16,-1-1-1 0,-1 5-3 0,-1-2-2 15,4 3-1-15,-1 3 0 0,1 0 0 16,-5 0-4-16,2 9 1 0,0-7-1 0,0 5 1 15,1 5 3-15,-1 1 4 0,-1 5 6 16,4 1 3-16,0 5 1 0,1 4 2 16,-1 3-3-16,4 6 8 0,0 0-5 0,2 3 1 15,2-6 1-15,5 3-2 0,2 2-1 16,2 2-5-16,2 0 4 0,4-1-15 16,2 2 1-16,8 6 0 0,2-4-2 0,2 1 0 15,4-1-4-15,5-4 1 0,0 0-2 16,6-3-3-16,1-3 3 0,2 0 0 15,5-6-5-15,-2-3-2 0,5-4 3 0,0 0 1 16,-3-11-5-16,3 1 0 0,-2-6 4 16,-2-2-3-16,-1-6-5 0,6-5 7 15,-1-3-6-15,-4-2 2 0,5-6-7 0,-3-3 4 16,-4-5 3-16,-5-2-6 0,-3-3 3 16,-4 2-4-16,-4-5 2 0,-6 1 4 15,-3-4-6-15,-1 2 9 0,-6 1-8 0,1 3-1 16,-3 1-5-16,-5 3 5 0,-3-6-2 15,-3 3 1-15,-3 2 1 0,-4 4-3 16,0 2-1-16,-6-2 1 0,0 4 2 16,-1 3 1-16,1 5-2 0,0-1 1 0,3 3 1 15,-3 2-1-15,2 3-3 0,2 0 1 16,1 4-2-16,0-1-10 0,2 3-10 0,-2 0-14 16,4 3-19-16,-3-1-21 0,6 2-20 15,-1 0-26-15,5 1-24 0,0 1-27 16,4 2-17-16,0 0-22 0,0-1-46 0,4 1-112 15,0 1-218-15,2-1-93 0</inkml:trace>
  <inkml:trace contextRef="#ctx0" brushRef="#br0" timeOffset="156430.87">17249 16208 1570 0,'0'-4'-42'0,"0"4"26"15,-2-8 14-15,2 8 28 0,0-6 12 16,0 6 11-16,-2-7 4 0,2 7-2 0,0 0-2 16,0 0 6-16,0 0 6 0,0 0 0 15,-6 15 1-15,4-8-3 0,0 5-5 16,0 2-6-16,0 3-2 0,0 2-4 15,2 0-4-15,-4 1-6 0,4 1-7 0,4 2-18 16,-2 2-22-16,-2-4-27 0,2 1-25 16,2 0-30-16,-2-3-30 0,2 1-28 15,-2-6-45-15,2-1-366 0,-2-3-67 0</inkml:trace>
  <inkml:trace contextRef="#ctx0" brushRef="#br0" timeOffset="156679.12">17088 16302 1525 0,'-9'-7'-42'16,"1"2"17"-16,2 1 25 0,0-2 23 15,4 0 15-15,-2 5 9 0,-1-5 3 16,3 1-2-16,2 5 4 0,5-7-6 0,3 3 1 16,2-1-2-16,5-4-2 0,9 3-4 15,0-1-2-15,6 1-5 0,5-1-1 16,3 1-5-16,-3-1-1 0,1 5-4 0,-2-4-1 15,-4 0-12-15,-1 5-16 0,-3-3-24 16,-5 2-27-16,-2 2-13 0,-2 2-20 16,-4 2-26-16,-5 0-22 0,-3 1-40 0,-3 1-308 15,-4 1 5-15</inkml:trace>
  <inkml:trace contextRef="#ctx0" brushRef="#br0" timeOffset="156896.24">17296 16579 1345 0,'-4'9'-11'0,"-1"-4"3"0,3 0 12 16,0 1 22-16,0-1 15 0,-2-1 12 15,2 0 5-15,2-4 7 0,-2 7 4 16,2-7 5-16,4 6 2 0,-4-6-1 0,8 1-6 16,-1 4-9-16,1-5-3 0,-8 0-5 15,24-6-8-15,-10 3-19 0,3 0-35 16,-1-3-38-16,6 1-36 0,2-3-48 0,-2 1-40 15,2-1-96-15,-3 1-229 0,0-4-2 16</inkml:trace>
  <inkml:trace contextRef="#ctx0" brushRef="#br0" timeOffset="157298.62">17694 16398 1330 0,'-4'-5'-4'0,"-1"2"18"0,1-3 12 0,4 6 32 15,-6-7 19-15,6 7 14 0,-4-2 8 16,4 2 1-16,-7-6 4 0,7 6 0 0,0 0-4 16,-7 14-6-16,5-7-5 0,0-1-6 15,2 3-7-15,-2 3-13 0,2 1-7 16,-2 0 1-16,2-2-13 0,-2 2 2 0,2 0-1 16,0 2-6-16,0-4-7 0,0 3-5 15,-2-7 0-15,2 3-3 0,0-2-7 16,0 1-5-16,0-1-8 0,2-7-3 0,-2-1-2 15,2 6-1-15,-2-6-1 0,0 0-1 16,11-15-1-16,-5 6 1 0,-1-7-2 0,1 1 0 16,2 0-1-16,-1-4 1 0,-1 4 2 15,0-2-1-15,-2-1 0 0,3 5 1 16,-3 1 1-16,3 0 2 0,-5 2-5 16,2 2 2-16,-2 2-2 0,2-1 2 0,-2 3 0 15,-2 4 2-15,0 0 0 0,0 0-1 16,10 17 2-16,-7-9 1 0,2 5-4 15,-1 2-12-15,0 0-27 0,1 2-24 0,2-1-27 16,2 4-34-16,1-6-29 0,3 4-30 16,0-5-67-16,3-2-388 0,0-1-139 15</inkml:trace>
  <inkml:trace contextRef="#ctx0" brushRef="#br0" timeOffset="157881.69">18124 16474 1688 0,'-2'-9'-62'0,"-1"-2"20"15,-1 0 23-15,2-1 26 0,0 2 19 16,-3 0 18-16,1-1 11 0,0 1 6 16,0 3 9-16,-3-5 0 0,1 3 6 0,0 3 2 15,0-2 5-15,-1 1 0 0,0 1-7 16,-1 0-1-16,-2 4-1 0,2-1-1 16,-4 1-2-16,4 2-5 0,-2 2-2 0,1 1-1 15,-1 1-8-15,1 6-1 0,-2-3-4 16,5 7-7-16,0-5-4 0,0 4-3 15,4-1-5-15,0 1 1 0,2-1-8 0,4-2-3 16,0 5-5-16,4-6-8 0,0 3-11 16,3-5-11-16,0-1-3 0,-1-5-6 0,1-1-4 15,1 0-5-15,4-1 1 0,-4 0 2 16,0-5 4-16,2-2 2 0,-4-3 2 16,1 3 2-16,-3-7 6 0,-2 8 4 15,3-6 10-15,-2 6 11 0,-3-1 3 0,0-1 14 16,0 1 4-16,-2 4 1 0,2-2-1 15,-3 3-1-15,-1 3 7 0,0 0 2 0,0 0 7 16,3 21-6-16,-3-8-1 0,-3 5 5 16,3 7-3-16,3 0-1 0,-3 6-1 15,2 3-6-15,-2 2-5 0,2 4-1 16,0-1-5-16,4 5 1 0,-4-7-2 0,2 3-2 16,-2 0 0-16,0-6-12 0,0-3-15 15,-2 0-8-15,0-3-11 0,0-7 1 0,-2 0-7 16,0-2 3-16,-2-4 1 0,-3-1-2 15,-2-7-3-15,1-1 0 0,-2-5 2 16,-1-2 4-16,0-5 1 0,-1-7 1 16,-1-2-3-16,1-6 5 0,0 0 0 0,4-6-3 15,-1 2 1-15,6 3-8 0,-1-8-13 16,4 5-17-16,2 0-14 0,3 0-22 16,4-2-17-16,6 0-30 0,0 4-14 0,4-2-11 15,2 0-4-15,2 1-9 0,1 3-7 16,1 0-1-16,-2 2-346 0,2-2-41 0</inkml:trace>
  <inkml:trace contextRef="#ctx0" brushRef="#br0" timeOffset="158932.13">18394 16434 1320 0,'21'-17'-68'0,"-5"5"20"0,-6 3 21 16,-2-3 25-16,-2 3 23 0,1 3 23 0,-2-1 23 15,-3 1 11-15,2-2 14 0,-4 1 13 16,2-3 2-16,-2 6 10 0,0-3 6 16,0 1 1-16,-2-2-1 0,2 3-2 0,0 5-2 15,-4-8 4-15,0 2-3 0,1 5 1 16,3 1-6-16,-7-6-5 0,7 6 6 0,-8 0-6 15,8 0 5-15,-13 6 1 0,5 1-10 16,2 1-10-16,-3 5-4 0,3 0-8 16,0 1-17-16,-1 1-4 0,3 4-6 15,2-4-9-15,-2 4-4 0,6-4-5 0,0 1 1 16,2-1-6-16,2 3-4 0,1-5 2 16,1-4-12-16,3 2-3 0,0-3-15 15,1-2-8-15,0-6-7 0,4 0-6 0,-2 0-5 16,3-6-1-16,-4-2-3 0,2 1-2 15,-6-5-1-15,4-1-2 0,-5 0 0 16,-3-2 5-16,0-1-3 0,-3-1 5 0,-2 0 0 16,-2 4 0-16,0-4 5 0,-2 1 0 15,-2 3 4-15,0 0 2 0,-4 3 1 0,4-2 3 16,-2 5 0-16,0-1 2 0,1 2 1 16,-2 1 1-16,1 3 4 0,-1 2 0 0,9 0 6 15,-14 6-3-15,8-5 7 0,-1 11 2 16,2-4 1-16,3 2 0 0,2 3 0 15,2 4-3-15,1-2 1 0,4 0 2 16,-1 1-1-16,6 2-5 0,3-2 3 0,0 0 0 16,2-2-2-16,1 0-8 0,2-5 6 15,-1-2-6-15,2-2-7 0,-2-4-2 0,1-1-7 16,0-1-3-16,0-5-2 0,1-1-2 16,-2-1 0-16,0-6 1 0,-5 0 3 15,2 1-1-15,-6-6 2 0,-2 4 2 0,-1-4-1 16,-5 4 1-16,0 0 1 0,-4-4 2 15,0 3 3-15,-2 3 3 0,-3-4 2 16,1 3 2-16,-2 3 3 0,1-3 1 0,-2 6 3 16,3 0-3-16,0-1 1 0,0 5 8 15,0 0-7-15,-1-2-3 0,2 6 3 16,5 0-2-16,-6-2 2 0,6 2 1 0,0 0 0 16,0 0 1-16,0 0-1 0,0 0-3 15,26 8 1-15,-14-8-1 0,4 0 2 16,-2 0-1-16,3 0-3 0,0 0 1 0,0-4 0 15,-1 4-2-15,2-2 5 0,-4 2-3 16,-3-2 2-16,2-2 1 0,-5 4 2 0,3-2 0 16,-5 2 2-16,-6 0 2 0,15 0 7 15,-8 0-3-15,-7 0-1 0,0 0 5 16,9 0-5-16,-9 0-1 0,0 6 2 0,0-6 1 16,0 8-1-16,-1-1 5 0,-1-1 3 15,0 3 2-15,0 2-1 0,0 3 4 16,0 2-2-16,2-3-6 0,0 2 12 0,2 4-15 15,0-2 3-15,2 0-3 0,-1 4-1 16,4-3-3-16,1-1 3 0,1 0-7 0,4-1 4 16,2 1-4-16,-1-4-3 0,4 0-1 15,2-6-6-15,-2-1-4 0,1-4-4 16,2-2-4-16,-2 0 5 0,-1-5-4 0,2 1 1 16,1-8 1-16,-2 3 2 0,-2-5-3 15,-1 0 3-15,0-5 4 0,-6 1-1 0,1 1-1 16,-2-3 3-16,-3 5 4 0,-2-4-2 15,-2 4 3-15,0-4 6 0,-4 4 1 16,2-3 1-16,-2 4 10 0,0 3 2 16,-2-2 2-16,2 1 4 0,-2 4 4 15,-3 0 0-15,3-1 1 0,-3 1 2 0,3 6 3 16,-2-4 0-16,-2 6 1 0,8 0-1 16,-16 6 3-16,10 1 0 0,2 5-1 0,-3-3 1 15,4 7-5-15,0-3 1 0,1 4-6 16,2-1 0-16,2 3-5 0,3-4-4 0,1 0-5 15,0 0-16-15,4-1-23 0,2-3-33 16,2 2-27-16,1-7-42 0,2 2-60 16,2-7-69-16,3-1-67 0,-2-1-143 0,6-5-70 15,3 0 69-15,5-3-133 0,-1 1-100 16</inkml:trace>
  <inkml:trace contextRef="#ctx0" brushRef="#br0" timeOffset="161333.84">20408 16208 1568 0,'0'-4'-57'0,"0"-2"33"16,-3-2 26-16,3 1 21 0,0-3 19 0,-2 3 19 15,2-1 10-15,-3 0 5 0,1 1-2 16,2-1-4-16,0 0-7 0,0 3-6 15,-2-3-5-15,2 2-6 0,0 0-4 0,-2 2-3 16,2-1-5-16,0 5-3 0,0-12-3 16,-2 8 0-16,2 4 1 0,0-10-2 15,-2 4 1-15,2-1 2 0,-2-1 1 0,2-1 3 16,0 1 3-16,-2-3 8 0,2 4 8 16,-2 0 2-16,2-3 1 0,0 3 3 15,0 1-7-15,0 6-6 0,0-8 0 0,0 8 8 16,0 0 5-16,0 0 5 0,4 25 2 15,-4-11-2-15,2 5-5 0,-2 4-4 16,2 3-3-16,0-1-14 0,-2 1 0 16,2 1-2-16,0 2-5 0,0-4-2 0,-2 5 0 15,3-5-8-15,-1-2-1 0,1-2 3 16,-1-1-6-16,-2-3-2 0,2 1-3 0,0-1-4 16,0-4-2-16,0-4-7 0,0 3-8 15,-2-5 0-15,2-1-5 0,2-2-7 16,1-1-1-16,-5-3-6 0,10-11-4 15,-4 2 1-15,1 1 5 0,2-5-3 0,-3 0 6 16,2-4 2-16,-2 5 2 0,2-1 3 16,0-1-1-16,-2 1 3 0,-2 5 2 0,0-3-3 15,0 2 2-15,3 3 1 0,-3 0 4 16,1 5 0-16,1 1 0 0,-6 0-1 0,15 3 6 16,-10 2-4-16,4 4 2 0,-3 2-2 15,6 2 3-15,-6-3 0 0,4 3 2 16,-2 0-1-16,1 0 1 0,2 1-2 15,-3-1 0-15,3 1-7 0,-1-7-6 16,0 3-6-16,2-1-2 0,-2-8-2 0,0 2-2 16,3-3-3-16,0-3 0 0,0 2 3 15,-1-5 3-15,1-1-2 0,0-5 4 0,-3 3 3 16,0-4 0-16,2-1 4 0,-4-1 1 16,-1-2 5-16,1 2 9 0,-2 1 13 15,0 1 7-15,-1 4 12 0,-1-4 4 0,0 7 4 16,-2-6 1-16,3 5-4 0,-3-1 0 15,0 2-4-15,2 3-2 0,-4 3-4 16,0 0 3-16,0 0-3 0,0 0 4 0,4 17-3 16,-2-6 0-16,0-3 0 0,0 5-3 15,4 0-5-15,0 0 2 0,0 3 5 16,2-3-11-16,0 0-1 0,5 1 0 0,2-1-6 16,-2-4 5-16,-1 0-6 0,3-2 5 15,2-3-9-15,-2-3-3 0,0-2-4 16,2 1 1-16,-1-8-1 0,0 2-1 0,-2-1-1 15,-2-7-2-15,2 1-1 0,-4-2-1 16,1-2-2-16,-3-1 2 0,-1-1 0 16,-3 5 0-16,0-5 1 0,-2 2 3 0,1 4 5 15,-3 0 1-15,2 0 7 0,-2 5 2 16,-2-3 2-16,2 3 7 0,0 0 10 0,-3 7 3 16,3 1 14-16,-2-6-1 0,2 6 4 15,0 0 3-15,0 0 8 0,0 0-5 16,5 23 13-16,-1-15-4 0,0 3-8 15,2-4-4-15,2 5-4 0,-2-3-7 0,4 2-2 16,-2 3-1-16,0-4-5 0,-2 2-12 16,3-4-21-16,-2 4-30 0,-3-4-34 0,0-3-31 15,-4 3-45-15,-3 2-63 0,2-3-62 16,-8 3-61-16,1-6-117 0,-7-1-77 16,1 5 73-16,-4-8-129 0,-1 0-80 0</inkml:trace>
  <inkml:trace contextRef="#ctx0" brushRef="#br0" timeOffset="161486.31">20871 16143 1525 0,'-11'-14'-21'0,"2"7"14"0,1-1 14 15,2-1 15-15,2 5 8 0,-1-2 1 16,1 1-1-16,2 2-1 0,-2-4-6 16,4 7-6-16,0-6-25 0,4 0-44 15,-4 6-40-15,6-7-71 0,1 5-304 0,1-2 27 16</inkml:trace>
  <inkml:trace contextRef="#ctx0" brushRef="#br0" timeOffset="161782.29">21438 15902 1469 0,'-2'-4'154'0,"2"4"-3"15,-2-6 0-15,2 6 12 0,0 0 3 16,0-8-7-16,0 8-1 0,0 0 6 16,0 0 2-16,2 17-2 0,0-8-6 0,0 7-14 15,0 1-8-15,3 3-12 0,-3 1-11 16,2 3-15-16,0-1-7 0,-2 5-8 16,0 0-7-16,-1-1-11 0,3 2-18 0,-4-3-18 15,2 3-27-15,-2-3-32 0,4-2-42 16,-6 1-45-16,4-8-50 0,-2 1-45 15,0 1-54-15,0-3-42 0,-2-3-115 16,0-3-93-16,0-1 72 0,-3-1-126 0,3-7-72 16</inkml:trace>
  <inkml:trace contextRef="#ctx0" brushRef="#br0" timeOffset="163213.16">21311 16152 1720 0,'-6'-4'48'15,"0"-1"17"-15,2-1 17 0,4 6 4 0,-5-2-3 16,2-4-7-16,3 6-9 0,0 0-7 16,8-6-5-16,2 5-12 0,0-5-25 15,7 4-33-15,0-4-34 0,8-1-27 16,3-1-21-16,2 2-6 0,6-1-7 0,-1 0 0 16,-1-4 8-16,-4 4 8 0,-3 0 14 15,-1 1 20-15,-2-2 19 0,-5 3 36 0,-1 0 25 16,-2-1 24-16,-2 3 16 0,-4-1 9 15,0 1 7-15,-2-1 6 0,-2-2 2 16,-4 2 2-16,-2 4 4 0,4-4 2 16,-4 4 2-16,0 0 2 0,0 0 3 0,0 0 2 15,0 0-1-15,0 0 5 0,-30 10 0 16,24-5 2-16,-2 5-1 0,2 2-9 0,-3-2-1 16,0 7-6-16,1-4-10 0,4 4-2 15,-2 0-1-15,-1 0-8 0,5 0-12 16,0 4 0-16,2-4-6 0,0 0-8 0,2 1-1 15,5-2-10-15,-3 0-6 0,4-2 3 16,0-1-14-16,1-6-2 0,4 0-10 16,1-1-4-16,0-3-7 0,-2 0-8 15,1-6-7-15,1-1 10 0,0-2-6 0,-2-6 0 16,-2 3-3-16,2-4 2 0,-6-2-1 16,0-4 1-16,0 5-2 0,-2-7 1 0,-2 6 1 15,-2-4 2-15,0-1-1 0,-2 5 6 16,0 0-4-16,-2 2 6 0,0-5-3 15,0 10 3-15,0-6 0 0,-3 5-1 0,0 2 5 16,3-2-3-16,-4 5 5 0,2 1-1 16,0 0 8-16,6 3 2 0,-16 6 0 15,10-2 1-15,2 2 4 0,-1 4 2 16,3-1-3-16,2 5-1 0,2-6 4 0,1 4-8 16,3 1 5-16,0 1 0 0,4-1 1 15,2 0-3-15,-2-3-2 0,5 1 0 0,0-3 0 16,2-2-2-16,0 1-6 0,-2-7 1 15,3 2-5-15,-3-2-3 0,0-2-3 0,2-1-1 16,-2-1 1-16,-2-6-1 0,-1 3-4 16,-1-3 5-16,-2-3-3 0,-1-4-2 15,-4-1 4-15,-1 4-1 0,0-5 2 16,-1 2 1-16,-2-2 0 0,-2 5 5 16,-1-3-2-16,2 3 2 0,-1 4 1 0,0-3 5 15,0 2 4-15,0 1-1 0,0 3 1 0,0-1 9 16,2 2 3-16,-2-1-1 0,2 1 2 15,0 6-1-15,2-8-2 0,-2 8 4 16,4-3 2-16,-4 3 6 0,0 0-1 0,16 8 2 16,-9-5-11-16,2 3 5 0,-1 1 3 15,0-1-7-15,1 3 1 0,1-1-5 16,1 4-1-16,0-3-3 0,-1 2 7 16,-2-1-7-16,4 1-2 0,-4 3 4 0,0-4-2 15,-1 0-2-15,3 1-3 0,-4 0 2 16,3 3 2-16,-3-6-9 0,-1 3 5 0,1-4-4 15,2 0-4-15,-4 1-5 0,2-2 2 16,4 1-1-16,-4-4-3 0,2 0 3 16,0-1-11-16,3 0 0 0,0-4-6 0,2 0 1 15,-1-1-7-15,1-6 2 0,2 2 0 16,-3-1 5-16,-1 1-3 0,0-6 1 16,1 0 5-16,-1-4-1 0,-3 4 4 0,1-3 0 15,-2 0 5-15,-1 1 5 0,-2-2 8 16,-2 4 5-16,2-3 12 0,-4 7 0 15,2-5 2-15,-2 4 8 0,0 1-2 0,0 0-4 16,-2 3-1-16,2-1 7 0,-2 1-6 16,2 6 5-16,0 0 0 0,0 0 1 0,0 0-4 15,-8 13 4-15,8-3-1 0,0 1-7 16,2-1 0-16,2 1 1 0,0 2 2 16,-1 1-9-16,6-1 2 0,-1 0-4 15,1-1-6-15,0-1-7 0,4 1-4 0,-3-5-12 16,3 0-4-16,0-1-3 0,1-1-5 15,-2-3-3-15,0-2-3 0,-2-2 1 0,3-3 1 16,-2-1 4-16,0 0 3 0,-3-2 2 16,0-2 4-16,-2 0 3 0,2-3 2 15,-2-2 7-15,-2 2 4 0,-2-1 7 0,0-1 11 16,0 2-2-16,0 1 9 0,-2 3 4 16,0-3 1-16,0 5 6 0,0 0 0 15,0-6-1-15,2 8 3 0,-2-2-1 0,0 2-7 16,0 5 13-16,0 0 5 0,0 0 10 15,0 0 4-15,0 0-3 0,0 25 8 16,2-12 1-16,0 5 2 0,0 0-1 0,0 0 2 16,1 5-2-16,-1 4-4 0,0-1-7 15,0 3-2-15,0 4-3 0,-2-3-3 0,0 2 0 16,0 0-7-16,0 3-3 0,0-6-4 16,0 5-7-16,-2-6-11 0,0 0-5 15,0-1-5-15,-3-2-3 0,3-4-2 0,0-3 0 16,-2-2-1-16,0-1 3 0,-2-8-1 15,-2 2-2-15,0-6 1 0,0-3-1 16,8 0-4-16,-21-13-13 0,11 1-11 16,-3-1-22-16,2-2-16 0,-1-6-19 0,2 0-24 15,-2 2-34-15,2 1-52 0,2 2-68 16,-1 1-76-16,0 2-202 0,1 5 36 0,-1 0 63 16,1 3-164-16,-2 5-110 0</inkml:trace>
  <inkml:trace contextRef="#ctx0" brushRef="#br0" timeOffset="164479.44">18092 17484 1656 0,'-5'-8'-33'0,"3"2"21"0,-2 0 22 0,0-2 16 15,2 1 26-15,-2 0 14 0,2 1 1 16,0-6 1-16,-1 5 3 0,6-2 5 0,-3-5-3 16,4 1 5-16,0-1 3 0,2-1-1 15,0 2-3-15,5 0-3 0,-3 1-7 16,3 3-5-16,4 2-5 0,-3-5-3 0,2 6-7 15,-4 5-1-15,0-2-6 0,3 3-4 16,-2 3-3-16,-1-2-3 0,3 5-3 16,-7 0-2-16,2 7-4 0,-2-6 2 15,-2 5-6-15,0-1-2 0,-2 1 5 0,0 1-12 16,-4-4 3-16,0 3-5 0,0-3 1 16,0 3-1-16,-2-6-2 0,1 3 1 0,-2-3-2 15,1 1 0-15,2-1-1 0,0 0 2 16,0 0-3-16,0-3 0 0,2-3 3 15,-2 5 1-15,0 1 0 0,2-6 0 16,4 6 1-16,-4-6 1 0,0 0-1 0,2 2 0 16,-2-2 2-16,0 0-1 0,0 0 3 15,10 6 2-15,-2-6 14 0,0 5-5 16,0-2-4-16,-2 2 0 0,2-2-1 16,1 3-1-16,0 1-9 0,-1 0 3 0,3-1 0 15,-5 2 4-15,0-1-4 0,0 1 2 16,-1-1-4-16,-2 5 0 0,-1-5-3 0,-2 5-3 15,-2-4-4-15,-3-1-9 0,-2 1-1 16,-1-1 0-16,0-1-7 0,-3 0-1 16,1-4-3-16,-4 2-5 0,2-4-5 0,-2-4-10 15,-2 2-9-15,4-4-10 0,-3-1-15 16,2 1-15-16,3-4-15 0,-3-1-16 16,7 3-25-16,0-5-25 0,4 5-17 0,2-3-40 15,2 1-444-15,2-1-169 0</inkml:trace>
  <inkml:trace contextRef="#ctx0" brushRef="#br0" timeOffset="165011.87">18439 17280 1779 0,'4'-7'-56'0,"0"-1"17"16,-2-1 23-16,0-2 26 0,0 2 20 15,-2 2 7-15,2-5 3 0,-4 4 2 16,2-5 2-16,-2 5 7 0,-2-5-8 0,2 5-3 15,-2-3-5-15,-3 2-1 0,2-3 6 16,-2 3-4-16,-4-5 3 0,1 7-4 0,-3 0 2 16,-2-4-3-16,0 4 4 0,1 6 4 15,-4-5 2-15,0 3 3 0,-3 3-2 16,1 0 3-16,-2 4-1 0,-4 2 1 16,0 1 3-16,1 5-2 0,-3 1 4 0,1 2 4 15,1 5 0-15,1 2 1 0,1 3 1 16,3 4 1-16,5-1-8 0,1 5 1 15,4-3 2-15,7 8-5 0,2-7 4 0,4 7-7 16,2-3 1-16,7 1-14 0,2-1-4 16,3 4 4-16,7-3-7 0,3-2-2 15,4-2 1-15,2-2-3 0,2-4-2 16,3-5-3-16,-3-2-3 0,2-8-2 0,3 1 0 16,1-3-5-16,0-3 2 0,0-2 1 15,-1-4-4-15,2-6-3 0,1 0 0 0,6-9-1 16,-4 2 2-16,-2-8-1 0,-4 0-3 15,-4-5 4-15,-4-4-2 0,-6-2-5 16,-1-4 4-16,-11-2-2 0,-2 2-5 0,-3-4 3 16,-7-4 1-16,-7-4-3 0,-3 1-1 15,-5 1 3-15,-5 1 4 0,-2 6 3 16,-4 3 2-16,-3 3-6 0,-2 7 5 0,2 5-5 16,0 6-6-16,-3-1-10 0,0 11-21 15,2 2-27-15,1 3-33 0,-3 3-39 0,-2 11-52 16,7-1-52-16,-3 1-56 0,5 6-188 15,2 1-1-15,8-1-117 0,2 0-100 16</inkml:trace>
  <inkml:trace contextRef="#ctx0" brushRef="#br0" timeOffset="167028.84">19387 17367 1554 0,'0'-13'-44'0,"2"6"22"0,1-7 13 16,-3 7 17-16,0-5 26 0,1 3 21 15,-1 2 11-15,3-1 6 0,-6-2 7 0,6 6 2 16,-3-2 0-16,0 1-5 0,0-4-1 16,0 9-3-16,0 0-2 0,0 0 10 15,0 0-1-15,0 0 3 0,2 28-3 16,-2-13-5-16,2 4-7 0,0 2-6 0,0 0-7 16,0-2-5-16,0 2-4 0,2-4-3 15,1 2-4-15,-1 0-16 0,0-4-22 0,0-1-28 16,-2 0-30-16,0-6-34 15,3 4-29-15,-3-4-37 0,2-3-35 0,1-3-38 16,-5-2-93-16,0 0-294 0,0 0-115 16</inkml:trace>
  <inkml:trace contextRef="#ctx0" brushRef="#br0" timeOffset="167529.57">19370 17354 1529 0,'-6'-19'-83'0,"0"2"19"0,4 4 23 0,0-2 36 15,2-2 23-15,0 3 23 0,2-2 18 0,2 3 11 16,2-2 11-16,-2 2 0 0,4-1 0 16,-1 1-4-16,1 5-1 0,3-3-4 15,0 2-3-15,-1 3-4 0,3-2-8 16,-2 6-7-16,-1-2-4 0,0 3-4 0,2 2-2 16,-2 3-6-16,0 0-1 0,-3 4-6 15,1 3-2-15,-1 1-1 0,-1-1-4 16,-2 6-2-16,-2-2-7 0,-2 0 0 0,-2 4-2 15,0-3-5-15,-2 4-1 0,-3-6-1 16,3 4-3-16,0-5 1 0,0-2-1 16,-3 2 0-16,2-1-1 0,4-3 1 0,-3 1 0 15,2-2-1-15,0-1-1 0,2-1-1 16,-2-4 4-16,2-2 1 0,2 6 9 16,-2-6 3-16,6 1 6 0,-6-1 7 0,8 4 0 15,-8-4 6-15,13 0 1 0,-13 0 1 16,13 0 1-16,-5 2 2 0,3-2-3 15,-1 6-3-15,-2-4-3 0,6 4-5 16,-2 1 3-16,1 5-4 0,-2-4-4 16,1 4-2-16,-3-4-1 0,1 8 0 0,0-4-4 15,0-4 0-15,-4 6-3 0,-2-1-4 16,0-4-3-16,-4 3-2 0,0 1-3 0,-2-5 0 16,-2 5-2-16,-2-5-2 0,-3-2-1 15,0 1-8-15,-1-1-6 0,-3-4-5 16,1 2-15-16,-1-4-13 0,0-4-17 15,-1 2-35-15,0-4-34 0,2-1-30 0,2-1-26 16,-1-5-43-16,7 1-427 0,-3 3-162 16</inkml:trace>
  <inkml:trace contextRef="#ctx0" brushRef="#br0" timeOffset="169042.39">20014 17436 1794 0,'8'-6'-50'0,"-2"0"16"0,1 5 23 0,-1-7 26 15,-2 1 18-15,0 1 15 0,1 0-1 0,-5-2 3 16,1 1-6-16,-1-1-2 0,0 2 3 16,-1-1 1-16,-2-1-1 0,-1 3-1 15,-2-3 4-15,0 0 0 0,-1 3-3 16,-1-3 4-16,0 2 0 0,-3 5 0 15,-2-5-2-15,1 6 0 0,-2 0 2 0,2 0-2 16,-3 6-4-16,1-5-2 0,-2 7-2 16,2-1-2-16,2 5-1 0,-2-3-3 0,4 3-3 15,-1 1-5-15,5 2-4 0,2-3-1 16,-1-3 1-16,5 5-5 0,3-3 1 16,1-3-3-16,2-1-3 0,3 0-4 15,1-1-2-15,-1-4-3 0,6 2-3 0,-4-2 0 16,5-4-3-16,-1-4-2 0,-2 0-2 15,1-1 3-15,-1 0 0 0,-2-5-2 16,-3 3 2-16,0-4-1 0,1-1 1 0,-5 1 3 16,3-2-4-16,-3 1 3 0,-2 1 4 15,2 1 3-15,-4 3 7 0,2 2 4 16,0-5 2-16,-1 5 5 0,-1-1 2 0,4 3 1 16,-4-4-2-16,0 4 0 0,0 5-1 15,2-9-1-15,-2 9 8 0,0 0 2 16,0 0-1-16,0 0 0 0,10 17 1 0,-6-10-8 15,1-1-3-15,1 6 5 0,3-5-4 16,-1 0-4-16,2 5 4 0,-1-3-4 16,2-3 1-16,1 2-5 0,1-3 0 0,0 3-1 15,2-6-1-15,-1 2-3 0,1-4 0 16,2-4-2-16,0 2-1 0,0-6-3 16,2 3-2-16,-1-7-7 0,-2 1-2 15,3-8-9-15,-6 0-5 0,-1-2-3 0,-1-2 0 16,-3-4 3-16,-1 6-3 0,0-4 4 15,-5 8 1-15,0-2 1 0,0 4 2 0,-2 2 3 16,0 0 1-16,-2 1 1 16,-2 5 5-16,1 1 0 0,-1 4 3 0,4 2 7 15,0 0 13-15,0 0 0 0,-15 14 4 16,13-7 1-16,0 0 6 0,2 5-4 0,0 1 6 16,2 0-3-16,2-1-2 0,0 5 0 15,5-2-4-15,0 0-2 0,-1 3-4 16,4-3 3-16,-1-1 0 0,0 0-9 15,-1 2 1-15,1-3 2 0,-3-1-2 0,1 1-7 16,-3-4-8-16,1 1-9 0,-3-1-8 16,-2-1 2-16,0-1 5 0,-2 5-3 0,-2-5 11 15,0 1-8-15,0 0 3 0,0-3-2 16,0 3 6-16,-1-2 0 0,1 0 0 16,-1-1 4-16,3-5 5 0,0 4-1 15,0-4-3-15,0 0 2 0,0 0 1 0,20-8-2 16,-10 3 4-16,4-5-3 0,0 3 2 15,5-7 0-15,0 1-1 0,-2 0 2 16,5-3-3-16,-6-3 0 0,3 5 1 0,-2-5-1 16,-2 2 3-16,0-2 1 0,-2 5 1 15,-1-4 2-15,-6 3 5 0,3 2 5 16,-3-1 1-16,-1 5 5 0,-3-3-2 0,-2 3 1 16,0 1-5-16,-2 3 1 0,-3-1 7 15,1-2-9-15,-2 8 5 0,6 0 7 0,-16 0 1 16,9 6 2-16,-1 2-1 0,-3-1-2 15,4 3-1-15,1 1-2 0,2 2 3 16,-1 3-6-16,5-5-1 0,3 4 0 16,3 0 2-16,0 3-15 0,4-5-13 0,6-1-17 15,0 1-22-15,6-1-15 0,-1-5-18 16,0-5-18-16,0 2-11 0,5-4-6 16,-3 0 2-16,0 0 1 0,4-6 4 0,-1-1 13 15,-4-1 9-15,1 3 12 0,-3-9 15 16,-2 5 18-16,-4-4 20 0,-1 3 19 15,-4 0 17-15,-3-4 10 0,0 1 17 16,-4 4 4-16,1-3 3 0,-6 3 5 0,1-3 4 16,0 5-1-16,-2-5 2 0,0 4 2 15,-2 1-2-15,-1 1-7 0,0 4 0 0,-1-4 4 16,0 6-9-16,8 0 5 0,-20 6-2 16,12-4 6-16,-2 10-5 0,-1-5-3 15,3 7 0-15,-1-1-2 0,0 2-3 0,3-2-1 16,0 1-12-16,2 1 3 0,0 1-5 15,2 0-1-15,2 0-6 0,0-2-4 16,2-1 4-16,2-4-4 0,2 2 0 16,2 1-7-16,1-9 1 0,2 3-1 0,-1-4-4 15,0-4-4-15,3 2-4 0,3-6-1 16,-2-1-1-16,-2-2 1 0,4-9-3 16,-4 1 0-16,-1-8 1 0,-1 3-3 0,-1-13 4 15,-2 1-1-15,-1-4 0 0,-4-4-6 16,-2-2 2-16,0-2 2 0,0 3 1 0,-2 2-2 15,-2 2 3-15,-1 2 10 0,3 9 0 16,0 1 15-16,0 6 14 0,-2 0 2 16,4 2-1-16,-1 4 0 0,-1-3-4 0,2 10-3 15,-2 2 7-15,2 4 12 0,0 2 10 16,0 0 2-16,-2 28 3 0,2-9-2 0,2 6-4 16,0 6-4-16,1 5-4 0,5 3-6 15,-3 4-4-15,1-3-5 0,-2 2-12 16,2-1-25-16,0 1-28 0,3 5-32 15,-1-12-48-15,1 1-49 0,-1-1-56 0,3-3-75 16,-5-3-67-16,3-2-159 0,0-7-34 16,-3-5 64-16,0-1-179 0,-2-3-161 0</inkml:trace>
  <inkml:trace contextRef="#ctx0" brushRef="#br0" timeOffset="169911.43">21872 17169 1853 0,'9'-7'-21'0,"-3"-1"15"0,-2 1 26 0,0-1 26 16,-2-4 12-16,0 5 11 0,-2-4 8 0,0 1 6 16,0-2-8-16,0 4 5 0,-2-1-1 15,0-2-3-15,0 3 1 0,-3 0-11 16,2 1-2-16,-1 1-5 0,-1-1-5 16,-1 3-5-16,0 0-2 0,6 4 2 0,-18 0 0 15,10 4 1-15,-2 1 0 0,-1 2 6 16,-2 5-3-16,-1 4 9 0,3-1-5 0,0 3-4 15,3-1-3-15,-1 1 1 0,5 2-5 16,0-1-7-16,2-2-2 0,2 2-6 16,2-4-3-16,2 4-1 0,2-6-1 15,3 3 5-15,1-2-14 0,1-3-3 0,4-3-14 16,-3-1-4-16,4-6-4 0,-4 5-3 16,1-6-4-16,-3-1-4 0,1-4-4 0,0 0-1 15,-6-3-1-15,2 1 1 0,-1-6-2 16,-2-1-6-16,0-2 3 0,-4 2-3 15,-4-4 4-15,2 1 4 0,-2-2 2 16,2 4 4-16,0-4-3 0,0 4 4 0,0-5 2 16,2 6 5-16,0 1 2 0,-3-1 3 15,6 0 3-15,-1 0 3 0,0 1 2 0,2 4 10 16,2-2 2-16,2 1 2 0,-2-1 5 16,2 5 1-16,5 2 1 0,-5-1 5 15,5 5 7-15,-2 0-6 0,1 0 2 16,3 5 3-16,0-1-9 0,-3 7 0 0,4-3-1 15,0 5-6-15,-1 1 0 0,-2-1-3 16,0 0 1-16,-1 0-4 0,-2-1 1 16,2 1 0-16,-2 1-10 0,-2-3 4 0,-1 3 0 15,1-7-6-15,-1 1-6 0,-1-1-4 16,-2-1 3-16,3 2-3 0,-3-3 5 16,-2 1-3-16,2-4-3 0,-4-2 5 0,0 0-1 15,0 0-6-15,4-13 2 0,-2 5 4 16,0-3-4-16,0 1 2 0,2-3 4 15,2-2-6-15,-2-3 11 0,2 5 5 0,0-2 5 16,0 1 2-16,1 0 5 0,-1 2-1 16,-2 2-1-16,3 3-1 0,-3-5-9 15,0 5 4-15,1 1-1 0,-1 2 4 0,1 0 3 16,-5 4 4-16,0 0-5 0,20 8 3 16,-14 0 0-16,3 3-3 0,-1 2-2 15,0 1-4-15,-1-1 0 0,0 2 4 0,-1-1-21 16,2 1-24-16,-1 3-25 0,-3-7-36 15,2 2-44-15,-2-2-57 0,3 3-60 16,-3-1-89-16,3-4-190 0,-1 3 46 16,0-5-160-16,2-1-144 0</inkml:trace>
  <inkml:trace contextRef="#ctx0" brushRef="#br0" timeOffset="170908.37">22877 17002 1676 0,'-6'-14'-55'0,"2"1"41"0,2 2 33 15,-5 1 39-15,3 3 36 0,0-1 25 0,2-1 12 16,-3 1 9-16,4 4 10 0,-1-6 1 16,-2 8-3-16,1-5-6 0,0 3-18 0,3 4-5 15,0 0 0-15,0 0-9 0,-10 13-3 16,10-1-11-16,-4 1-8 0,2 2-8 16,2 5-8-16,-2 0-6 0,2 0-9 15,2 1-1-15,0-5-15 0,-1 6-10 0,2-3-8 16,1 0-12-16,2-4-5 0,0-2-3 15,1 1 6-15,2-1-9 0,1-4-1 16,3-1 0-16,2-2 0 0,2-2-5 0,3-8-5 16,0 2-5-16,4-6 1 0,3-5-5 15,1-8 5-15,-3 2-9 0,5-9 3 16,-3-5-5-16,-4-2-1 0,1-1-5 0,-5-5 2 16,-2-5-4-16,-4 1 7 0,-5-2 1 15,-3 6 4-15,0 0-1 0,-3 1 3 16,-4 4 9-16,2 2 3 0,-2 5 3 0,-2 3 4 15,0-1 15-15,0 3 3 0,0 6 4 16,1-1-5-16,-1 4-3 0,-2 4 5 16,1 0 6-16,1 8-3 0,-2 3 7 0,6 0 9 15,-11 20 12-15,5-1-1 0,0 7-2 16,0 8 4-16,1 8 4 0,0 10 3 0,1 7-6 16,4 3 2-16,-2 20-3 0,4-4-3 15,0 2-3-15,2-12-1 0,2-10-5 16,-2 1-6-16,2-3-3 0,2-1-1 0,3-4-12 15,-1 1-11-15,1-9-12 0,2 3-11 16,-1-11-17-16,2-5-7 0,-2 2-11 16,-2-11-4-16,3 0-6 0,0-6-4 15,-3-3-2-15,1-5-3 0,-1-7-3 16,-1 0 0-16,0-6-4 0,-3-1 5 0,-2-6-2 16,-2-2 5-16,0-6 6 0,-4 0 7 0,0 2 5 15,-4-4 9-15,-2 3 6 0,-2-5 7 16,-2 2 6-16,-1 3 6 0,-1 1 6 15,-2 2 5-15,2-2 12 0,-4 4 0 16,2-3 9-16,-1 3 3 0,2 2 6 0,2 4 5 16,1-3 8-16,2 5 5 0,0-1-7 15,2 0 6-15,2 2-10 0,2-2-1 0,4 2-2 16,0 1 2-16,4-1-3 0,4 3-4 16,6-3-1-16,0-1-6 0,3 1-2 15,2 0 6-15,0 0-8 0,3 4-4 0,-4-5-13 16,3-1-21-16,-1 2-29 0,-4 1-39 15,2-1-57-15,-2 2-70 0,-1-2-62 16,-2-1-120-16,-3 1-82 0,1 0-175 16,-3 1-157-16</inkml:trace>
  <inkml:trace contextRef="#ctx0" brushRef="#br0" timeOffset="171183.21">23745 16704 2061 0,'-6'-5'128'0,"2"-2"16"0,2 1 8 15,-2 0 9-15,4 6 0 0,-5-1-12 16,5 1 0-16,0 0 10 0,0 0-4 16,-9 20-5-16,7-5-15 0,2 6-12 0,0 6-13 15,2-1-9-15,3 4-13 0,-3 3-14 16,0 3-31-16,3-1-33 0,-1 3-31 15,0-2-31-15,2-2-26 0,-3-8-32 0,0 2-41 16,-1-6-49-16,0-1-41 0,0-1-47 16,1 0-71-16,-3-6-117 0,-3-1 1 15,3-3-138-15,-2-3-112 0</inkml:trace>
  <inkml:trace contextRef="#ctx0" brushRef="#br0" timeOffset="172305.89">23604 17043 1701 0,'-7'-12'34'0,"3"10"7"0,0-4 4 0,2-2 2 16,-3 4 5-16,5 4-7 0,0 0-3 15,9-9-7-15,-1 9-2 0,3-6-1 16,1 6-4-16,4-6-3 0,2 4-10 16,2-5-15-16,5 1-13 0,-2-1-16 15,2-1-9-15,3-4 1 0,-3 5 6 0,-1-7-2 16,-4 1 1-16,0 4 8 0,-3-4 5 15,-2 0 4-15,-5-1 12 0,-1 0 9 0,-3-1 10 16,0 2 7-16,-4-4 6 0,-2 7 10 16,2-3 16-16,-4-1 12 0,2 5 9 15,-4-3 10-15,4 1 7 0,-4 1 20 16,2 3-1-16,0-1 0 0,0 0-8 16,2-1-15-16,-4 6-9 0,4 3 1 0,0 0 0 15,0 0 0-15,0 0 8 0,-8 14-11 0,8 0-1 16,-1 3-10-16,-1 2 0 0,0 6-2 15,2 0-10-15,0 0-5 0,0 5-6 16,2-4-5-16,0 1-7 0,-2 0-1 16,1-6 1-16,2 0-14 0,-3-2-11 0,3-2-14 15,-1 0-9-15,0-2-14 0,0-4-1 16,-2-3-8-16,2 2-4 0,0-4-8 0,0-5-4 16,-2-1-3-16,0 0-2 0,15-7 2 15,-8 0 3-15,-1-4 7 0,0 0 2 16,2-3 6-16,-2 1 7 0,1 4 7 0,0-4 12 15,-1 5 9-15,-2-1 5 0,0 1 5 16,1 0 2-16,-1 3 1 0,0-3-2 16,-3 6-1-16,2-4 0 0,-3 6-2 15,0 0 5-15,0 0-1 0,15 12-1 0,-10-4 2 16,-2-1-1-16,4 3 3 0,-1 1 0 16,2 2-3-16,1 1 1 0,0-6-2 0,1 4-1 15,3-1 5-15,-3 0-5 0,6-6 3 16,-4 4-4-16,2-2 2 0,2-6-2 15,-4 4 0-15,3-5-4 0,-2-5 1 0,0 4 0 16,-1-6-3-16,-2-2-2 0,2-5 0 16,-4 3 0-16,-2-4 2 0,0 0-3 15,-3-4 3-15,1 0-2 0,-2 2 5 0,-2-2 8 16,-2 4 6-16,2-3 4 0,-4 3 3 16,3 2 0-16,-1 6-3 0,0-7-2 15,-2 6-3-15,0 2 1 0,0 1 0 0,-2 2-1 16,6 3-1-16,0 0 0 0,-20 12 0 15,14-5 1-15,2 2 3 0,0 5-6 16,2-1 9-16,-1 1-11 0,3 0 1 16,0-1-4-16,0 1 4 0,0 1-9 0,3-4 0 15,-3-1-3-15,4 1 5 0,0-3-7 16,0-1 2-16,2-1-4 0,0-4-7 16,2-2 0-16,-8 0-4 0,14-6-3 0,-4-1 2 15,1-1 2-15,0 0 4 0,-1-3-2 0,1 2 3 16,-1-5 2-16,4 7 2 0,-6-7 5 15,0 7 5-15,2-1 0 0,-3-2 0 16,0 7-2-16,-1-3 0 0,0-1 3 16,0 7-4-16,-1-5 2 0,-5 5 2 15,10 6-1-15,-4 0 4 0,-1 3-3 0,1 3 0 16,-1 1 2-16,1 1-3 0,-2-1-3 16,0 2 5-16,2-2-2 0,-2 1 0 0,1-1-2 15,0-4-4-15,-1 3 1 0,0-5-9 16,-2 4-3-16,2-3 1 0,-2 0 5 15,2-5-8-15,-2 3 3 0,-2-6 0 0,0 0 2 16,17-9 1-16,-10 1 0 0,2-3 1 16,-1 2 0-16,0-4 0 0,0-5 6 15,2 5 9-15,-2-2 1 0,2 0 16 0,-2 1-7 16,1 3 1-16,0 1 5 0,-3-1-5 16,0 1-3-16,1 4 1 0,-1-1-3 15,0 7-4-15,0-4 3 0,4 4 1 0,-4 4-10 16,2 3 9-16,-2-1-3 0,3 8-12 15,0-5-19-15,-3 3-29 0,0 1-34 16,0 0-52-16,3 2-65 0,-3-1-67 0,0-1-140 16,1 1-74-16,-3-1 42 0,1-4-92 15,-3-1-37-15</inkml:trace>
  <inkml:trace contextRef="#ctx0" brushRef="#br0" timeOffset="173508.34">23832 17566 1519 0,'0'0'50'0,"-10"6"23"16,5-5 28-16,5-1 23 0,-6 0 9 0,6 0-1 15,0 0-4-15,-7 8-3 0,5-2-1 16,2 3 0-16,0 3-10 0,-2 1-8 16,4 2-4-16,-2 4-15 0,0-1-5 15,2 4-4-15,-2-6-14 0,3 4-4 0,-3 0-8 16,2-4-4-16,-2 2-5 0,0-7-3 16,0 2-5-16,0-1-1 0,2 1-5 15,-2-5 4-15,-2-1-4 0,2-1 2 0,0-6-12 16,0 0 6-16,0 0-12 0,0 0 6 15,0 0-10-15,-9-26 0 0,9 12 2 16,0-5-5-16,0-4 2 0,0-3 1 0,2-3-11 16,0 0 5-16,1-5 2 0,1 8-8 15,-2-3 6-15,5 2-1 0,-3 1 1 16,0 5 1-16,-2 0 4 0,2 2-7 0,2 3 4 16,-2 2 2-16,0 1-7 0,4 6 3 15,-2 0-8-15,0 1 2 0,-2 4 3 16,2 2 4-16,-6 0-3 0,13 9-1 0,-8-2 2 15,-1 5-7-15,0 1-3 0,-3 1-10 16,2-1-6-16,0 3-9 0,-3-3-1 16,0 0-8-16,0 1-2 0,-3-1-4 15,0-4-4-15,0 3 3 0,-1-4-1 0,-1 1 4 16,1 1 3-16,0-7 2 0,-1 3 6 16,-1-6 1-16,6 0 5 0,-12 0 3 0,12 0 14 15,-10-2 9-15,10 2 9 0,-10-5 10 16,10 5 4-16,-6-2 6 0,2-2-2 15,4 4 6-15,-6-2-2 0,6 2-6 0,0 0 3 16,0 0 1-16,0 0-1 0,0 0 0 16,0 0-3-16,18 15 8 0,-8-7-11 15,0-1 0-15,2 5 0 0,-1-3-8 0,2 2 3 16,2-3 1-16,-1 3-4 0,2-3-2 16,-2 2-4-16,1-3-20 0,0 4-23 15,0-10-37-15,-1 7-41 0,2-4-46 0,-2-3-50 16,0 1-33-16,-2-2-82 0,2 0-84 15,-3-2-42-15,-1 1-86 0,-1-3-41 16</inkml:trace>
  <inkml:trace contextRef="#ctx0" brushRef="#br0" timeOffset="174470.81">24161 17621 1527 0,'0'-6'36'0,"0"-1"19"16,-3 1 26-16,0-2 26 0,1 2 14 15,0 1 8-15,2 5 2 0,-2-8-8 16,2 8 0-16,0 0-4 0,0 0-8 0,0 0-7 15,-12 12-2-15,8-5-6 0,2 7-16 16,2-5-7-16,-2 3 0 0,2 1-12 16,0 0-3-16,0-4-5 0,2 6-9 0,0-5-14 15,0 0-4-15,2 2-8 0,-2-5-2 16,2 1-6-16,0-1-7 0,2-1-9 16,0-4 3-16,2 2-10 0,-8-4-3 0,12-6 3 15,-5 4-1-15,1-4-3 0,-2-1 2 16,1-5 3-16,-1 4 1 0,3-7-2 0,-5 2 1 15,0-1 1-15,0 7 20 0,0-6 14 16,-2 5 3-16,2-3 11 0,0 3 7 16,-2 1-4-16,0 1 4 0,0-2-7 15,-2 2 3-15,2 5-4 0,-2 1 3 0,0 0 2 16,0 0-2-16,0 15 0 0,0-9 0 16,0 7-4-16,2 2 0 0,0-2-2 0,2 6-8 15,2-3 6-15,0-1-11 0,1 3-2 16,2-4-8-16,-1 0-12 0,3 1-8 15,1-3-14-15,1-3-9 0,2-2-15 16,1-1-11-16,2 0-5 0,1-6-9 0,-3 0 0 16,4-6 3-16,-4-1 5 0,6-1 6 15,-5-5 6-15,0-6 3 0,0 2 4 16,-3-8 4-16,2-4 2 0,-5-5 4 0,0 1 5 16,-4-1-4-16,1 0 9 0,-3-2 5 15,-3 7 11-15,2-5 10 0,-4 7 9 0,2-1 9 16,-4 1 5-16,2 2 4 0,0 8 3 15,-2-2 4-15,0-1 1 0,2 6 3 16,-2-2-4-16,0 3-1 0,2 1-4 16,-3 3-4-16,3 2-3 0,-2 1 4 0,-2 0 4 15,4 6-1-15,0 0 7 0,-15 12 3 16,9-5 2-16,0 8 7 0,-4 6 6 16,4 7 2-16,-2-2-3 0,2 4-2 0,0 4-4 15,1 5-1-15,1-11-6 0,4 6-4 16,2-5-2-16,0 3-2 0,3-3-8 0,3-2-17 15,0-1-13-15,6 3-14 0,-1-9-16 16,2-1-12-16,1-1-13 0,3 0-5 16,-3-9-5-16,4 2-5 0,-4-3-4 15,2-2 0-15,-2-5 1 0,-1-1 3 0,0-1 2 16,2-5 8-16,-1-6 5 0,0 3 3 16,-2-10 3-16,1 3 4 0,-2-5 6 0,-2 1 7 15,-1-7 9-15,-2 6 13 0,-2-6 12 16,2 6 12-16,-2-4 11 0,-4 4 12 15,0 7 5-15,0-8 7 0,0 7-3 0,0-3 11 16,-2 5-6-16,0 2 0 0,0 0-5 16,0-1-1-16,-2 3-8 0,0 1-1 15,0 2-1-15,-2-1 8 0,0 3 5 0,4 4 6 16,-10 0 1-16,10 0 12 0,-12 11 2 16,4 3 8-16,2-1 4 0,-3 1 3 15,3 2 6-15,1 3-1 0,1 6-2 0,2-1-5 16,-1-4-5-16,3 1-6 0,5 4-6 15,-1-2-6-15,5-2-5 0,2-2-8 16,1 2-17-16,2-7-17 0,6 3-20 16,-1-6-31-16,2 0-23 0,2-2-27 0,-3-8-20 15,3 0-23-15,-4-1-26 0,0-1-37 16,-2 0-48-16,0-5-49 0,-5-3-99 0,-3 4-115 16,-4-3 35-16,-3 2-183 0,-4 0-157 15</inkml:trace>
  <inkml:trace contextRef="#ctx0" brushRef="#br0" timeOffset="178237.69">8859 15512 1765 0,'-8'-10'-57'0,"-1"-1"14"0,2 4 16 0,1 2 23 16,0 0 23-16,1-1 22 0,3 3 5 15,-2-1 5-15,0 1 0 0,4 3 1 16,-6-6-2-16,2 3 0 0,4 3-2 16,0 0-6-16,-7-6-2 0,7 6-4 0,0 0 0 15,-7 18 6-15,5-3 1 0,2 4 4 16,0 4 0-16,-2 3 4 0,2 5-5 0,0 3 0 16,2-2-4-16,2 6 0 0,-2-7-6 15,4 2-3-15,-2-5-4 0,4 6-1 16,-2-8-3-16,0-2-2 0,5 1-3 0,0-4-2 15,2-6-5-15,1 0-3 0,4-3-2 16,0-7-4-16,1-1-4 0,0-6-2 16,4 0-4-16,1-3-2 0,-1-7-3 0,-2 3 2 15,0-5 0-15,-1-2 4 0,-2-2-1 16,0 5-1-16,-4-2 4 0,-1-2 4 0,-2 3 8 16,-1 1 6-16,-1 1 9 0,-3 3 6 15,0 1 3-15,0-2 0 0,-2 5 2 16,2-1-2-16,-2-2-4 0,0 7-1 15,-4 1-2-15,0 0 10 0,0 0 6 0,12 17 6 16,-10-4-2-16,1 5-1 0,3 2-1 16,-4 5-4-16,2 0-7 0,-2 1 1 15,1 1-3-15,-1 3-5 0,2-1 0 0,-2-2-19 16,2 2-23-16,-2-3-27 0,3-1-34 16,-3-4-35-16,2 0-36 0,0-4-41 15,0 0-26-15,-2-2-38 0,4-3-109 0,-3-5-101 16,2-5-102-16,-1 4-65 0</inkml:trace>
  <inkml:trace contextRef="#ctx0" brushRef="#br0" timeOffset="178856.55">9362 15705 1584 0,'-6'-14'-13'0,"0"4"7"15,0-3 23-15,-1 6 15 0,1-6 30 16,0 1 9-16,-3 3 2 0,-2-6 1 0,1 5 5 16,0-4 3-16,-6 1-1 0,2 1 2 15,-1-4 2-15,-2 2-7 0,-2 1-1 0,-1-2-5 16,0 1 1-16,-2 2-5 0,-3-2-5 16,1 3 3-16,0 0-3 0,-2 2-1 15,1 4-20-15,-3-1 1 0,0 1-2 16,3 3-2-16,-1 2-2 0,2 2-5 15,-4 3 1-15,2 1-5 0,-1 5-2 0,1-2 2 16,1 4 2-16,-2 7 0 0,1 3 2 16,-3 9 1-16,3 2-1 0,3 3 3 15,-1 4 1-15,6 5 0 0,0 2-5 0,4 0 5 16,1 2-6-16,5 4 5 0,3-2 15 16,3-1-8-16,4 0-2 0,5 2-3 0,3 1-7 15,9 14 5-15,5-5-1 0,5-5-9 16,7-3 0-16,4-4-1 0,7-7 1 0,1-4-5 15,-3-13-3-15,-1-6 0 0,1-6-4 16,-5-4-6-16,2-7-4 0,-1-4 0 16,1-2-5-16,-2-5 3 0,1-7-7 0,-1-7-1 15,-2 0-1-15,0-7 4 0,-7-5-7 16,-1 0 8-16,-7-4-2 0,1-5 2 16,-10-6-4-16,-2 1 2 0,-8-2 0 15,-4 5 2-15,-4-8 3 0,-6 4-1 0,-2-2 4 16,-4 7-5-16,-6 5 7 0,-3 0-3 15,-3 7 10-15,-2 0-10 0,-1 6 0 0,-5 2 2 16,6 6-8-16,-4 5 8 0,1 4-9 16,3 2-2-16,0 4-19 0,3 2-16 0,-1 5-16 15,2 4-24-15,4-2-27 0,0 3-22 16,7 7-36-16,1 1-32 0,6 2-36 0,6-1-55 16,2 0-155-16,6 2-45 0,4 0-119 15,9-2-109-15</inkml:trace>
  <inkml:trace contextRef="#ctx0" brushRef="#br0" timeOffset="180269.28">9957 15408 1624 0,'0'-14'-55'0,"0"3"15"0,3-1 23 0,-3-1 22 15,2 2 20-15,0 1 11 0,2-4 4 16,-2-2 1-16,2 2 0 0,0 3-1 0,2-3-1 15,-1 1 0-15,0-1-9 0,1 3-1 16,-2 2 0-16,2 0-5 0,-4 2 1 16,1 1 1-16,0-2 2 0,-1 5-3 15,-2-2-2-15,0 5 0 0,-2-8-7 0,2 8 0 16,-10-3 0-16,2 3-5 0,-3 0-1 16,0 3 3-16,-1 1-5 0,-1 0 3 0,-2-1-3 15,0 2-1-15,5-5 1 0,0 5 0 16,-2-2-4-16,2-3 5 0,0 3-3 15,1-1 3-15,1-1 2 0,1 2 3 0,7-3-5 16,-13 4 3-16,7-4-4 0,6 0 2 16,-6 4 1-16,2 3 8 0,0 0 12 15,2 4 13-15,0 6 4 0,-1 1 5 16,0 3 2-16,3 2-3 0,-2 7 4 0,2-1-3 16,2 0-3-16,-4 3-3 0,2-1-2 15,0 0-7-15,0 0-3 0,0-1-2 0,2 1-4 16,1-2-1-16,0-3-2 0,-1-1-5 15,0-4 0-15,2 0 0 0,-2-6-3 16,0 1 1-16,0 0-2 0,0-6 0 16,4 1-1-16,1-1-1 0,3-2 1 0,1-2-2 15,4-2-3-15,-1 2-1 0,4-6-2 16,0 0 0-16,2-3-3 0,-1 3-11 0,-1-4-9 16,2 4-13-16,-2-6-20 0,0 3-14 15,-1-1-18-15,-3 4-17 0,-3-7-24 0,0 6-30 16,-1-2-24-16,-2 0-15 0,-1 0-26 15,-2-1-58-15,-3-2-349 0,-2 6-121 16</inkml:trace>
  <inkml:trace contextRef="#ctx0" brushRef="#br0" timeOffset="180476.97">9949 15671 1658 0,'-6'-6'-62'16,"1"2"11"-16,1-2 23 0,2 5 17 15,2 1 10-15,-5-6 8 0,5 6 2 0,0-7 10 16,0 7 6-16,0 0 4 0,7-7 5 16,-1 4-5-16,-6 3-2 0,13-2-5 0,-4 0 5 15,1-2-9-15,0 2-5 0,4-1-24 16,-2 3-23-16,5-3-41 0,-1 0-31 16,2 0-43-16,-1 2-108 0,0-2-128 15,-1 3 102-15</inkml:trace>
  <inkml:trace contextRef="#ctx0" brushRef="#br0" timeOffset="180837.9">10325 15502 1016 0,'-4'-5'5'16,"4"5"15"-16,-6-6 14 0,4 2 23 0,2 4 14 15,-6-3 11-15,6 3 3 0,-4-2 5 16,4 2 1-16,0 0 5 0,0 0 1 0,0 0-6 15,-4 9 0-15,6-1-6 0,0 1-8 16,3 5-7-16,2 1-5 0,1 0-6 16,1 4-12-16,2 1 0 0,-1 0-3 15,3 0-6-15,-3 3-2 0,1-6-4 0,2 1-5 16,-1-2-1-16,-4-3-2 0,2 0-2 16,-2-1-3-16,0-5 0 0,-1 1-1 15,-1-3-3-15,2-5-1 0,-1 0 1 0,-7 0-4 16,15-11 0-16,-9 2-3 0,0-5 1 15,-2 1-1-15,0-5-3 0,1 1-1 16,0-3 2-16,-3 2-2 0,0 2-1 0,0-2 1 16,0 3 1-16,0 0-2 0,0 4-5 15,-2 1-12-15,2-1-24 0,-2 1-23 0,2 2-32 16,-2 2-27-16,2 3-34 0,-2 3-23 16,6-2-48-16,1 0-429 0,-7 2-150 15</inkml:trace>
  <inkml:trace contextRef="#ctx0" brushRef="#br0" timeOffset="181348.01">10757 15505 1781 0,'-2'-6'-26'0,"2"6"10"0,-4-4 26 0,4 4 28 15,0 0 12-15,-2-4 11 0,2 4-5 16,0 0-1-16,0 0-5 0,0 0-2 16,0 0 0-16,0 0-1 0,0 0-1 15,0 0-3-15,4 17-4 0,0-15-4 0,-4 4-3 16,5-2 0-16,-5-4-3 0,2 9-2 16,0-5-4-16,-2-4-4 0,4 6 2 15,-4-6 0-15,4 4 5 0,-4-4-4 0,2 7 3 16,-2-7 2-16,0 0 0 0,5 2 1 15,-5-2-3-15,0 0 0 0,0 0-2 0,0 0-2 16,0 0-4-16,0 0 0 0,-7-15-4 16,5 9 1-16,0 1-1 0,-2-1-3 15,2 2-2-15,0-4 3 0,-3 2-1 16,1 1-1-16,0-3-1 0,2 3-2 0,-2-3 3 16,0 3 1-16,2-1 4 0,-3-1 2 15,0 1 0-15,3 2 2 0,-2-4 3 0,2 2 1 16,0 2-2-16,-2 1 9 0,2-3-3 15,2 6-1-15,-4-9-2 0,4 9-2 16,-4-4-2-16,4 4 0 0,-2-6-2 16,2 6-2-16,-2-4-1 0,2 4-10 0,0 0-8 15,-5-4-19-15,5 4-32 0,0 0-30 16,0 0-35-16,0 0-37 0,0 0-36 0,0 0-48 16,0 0-133-16,0 0-102 0,0 0-63 15,21 8-42-15</inkml:trace>
  <inkml:trace contextRef="#ctx0" brushRef="#br0" timeOffset="181906.37">10370 15868 1362 0,'-6'6'-68'0,"2"-6"16"16,-1 6 14-16,-1-6 21 0,6 0 16 16,-6 4 13-16,6-4 8 0,-4 3 4 0,4-3 5 15,0 0 4-15,0 0 0 0,0 0 0 16,0 0-3-16,0 0 1 0,0 0 0 0,0 0 2 16,0 0 8-16,0 0 1 0,0 0-1 15,0 0 3-15,0 0 0 0,0 0-5 16,0 0-5-16,0 0-2 0,0 0-8 15,0 0-20-15,0 0-35 0,0 0-45 0,12-10-77 16,-12 10-160-16,0 0-118 0,0-6 59 16</inkml:trace>
  <inkml:trace contextRef="#ctx0" brushRef="#br0" timeOffset="182551.73">10376 15605 1173 0,'-8'-14'-12'0,"0"4"12"16,1 0 25-16,3 2 22 0,-2 3 19 15,2-3 20-15,1 2 11 0,-1 1 7 16,2-1 7-16,-1 2 0 0,-1-2-2 0,4 6-2 16,-2-7-3-16,0 3-5 0,2 4-6 15,0 0-2-15,-6-2 1 0,6 2-1 16,0 0 3-16,4 23-7 0,-4-12 0 0,2 8-7 16,0-1-1-16,-2 3-9 0,2 6-8 15,2-1 0-15,-1 0-11 0,1 1-3 16,1 0-4-16,-1-2-7 0,-2 2-2 0,2-3 0 15,0-1-9-15,0-2 1 0,-1-2-3 16,1-4-3-16,-2 1 1 0,0 1-5 16,0-8 3-16,0 3-5 0,-2-5 0 0,2 3 3 15,0-1-3-15,0-5-4 0,-2-4 3 16,2 4-7-16,-2-4-1 0,0 0 4 0,5-19-8 16,-3 4 1-16,0-2 1 0,1-1 4 15,1-3-2-15,-2 1-1 0,2-6-6 16,0 3 2-16,2-1-2 0,-2 1 0 15,3 2 6-15,-2 2-2 0,-1 4-1 16,0-2-1-16,0 5-3 0,-3-1 7 0,4 1-5 16,-3 4-4-16,0 2 8 0,5 1-5 15,-7 5 3-15,12 5 1 0,-3 3 1 0,2 4 3 16,1 7-4-16,1-4 6 0,-2 6-6 16,1 3 0-16,3 2 2 0,0-1 1 15,0 1-3-15,-3 4 2 0,2-10-7 0,-2 1-3 16,-2 0-12-16,3-2-11 0,-4-2-9 15,-1 0-12-15,1-5-18 0,-3-1-20 16,0 1-27-16,-2-5-28 0,0 0-34 0,3 2-38 16,-2-5-46-16,-5-4-79 0,2 0-139 15,-2 0-138-15,6-10-114 0</inkml:trace>
  <inkml:trace contextRef="#ctx0" brushRef="#br0" timeOffset="182968.13">10772 15584 1664 0,'-2'-13'-33'0,"0"2"27"15,0 1 30-15,2 3 24 0,-2 1 21 16,2-2 9-16,0 2 9 0,0-1 4 16,0 1 0-16,0 6-2 0,0-8-2 0,0 8-4 15,0 0 1-15,2-3 3 0,-2 3-4 16,0 0 2-16,10 17-3 0,-5-10-7 15,1 7-5-15,3 3-10 0,-3 2 2 16,2 2-5-16,2 3-3 0,0-1-12 0,0 1-3 16,0 0 0-16,1 3-5 0,0-6-3 15,-3 0-1-15,3 0-1 0,-3-2-5 16,0-6-6-16,0 0-1 0,-2 3-2 0,0-8 1 16,0 0-2-16,0 3-2 0,-2-10 2 15,3-1 0-15,-7 0-9 0,11-12 1 0,-7 2 1 16,1-5 3-16,-2-4-5 0,2 1 2 15,-3-3 0-15,2-2-4 0,-2-1-1 16,0 0 0-16,-2 3-5 0,2 2-1 0,-2 0-7 16,0 3-12-16,0-3-12 0,0 5-20 15,0 1-17-15,0 3-24 0,0-3-26 16,0 2-45-16,2 3-26 0,0-2-41 0,0 3-71 16,0 1-130-16,3-2-197 0,2 2-130 15</inkml:trace>
  <inkml:trace contextRef="#ctx0" brushRef="#br0" timeOffset="183166.15">11237 15408 1765 0,'0'0'-22'0,"9"-3"8"0,-9 3 32 16,0 0 23-16,0 0-3 0,0 0 13 16,6 10 12-16,-3-2 5 0,-3 3 0 15,0-2 0-15,2 6-8 0,0 1-10 0,-2 5-3 16,2-4-2-16,2 8-9 0,3-2-12 15,-3 1-24-15,0 0-32 0,3-3-38 0,1 4-42 16,0-5-19-16,1-3-36 0,-2 0-55 16,-1-3-347-16,0-5-70 0</inkml:trace>
  <inkml:trace contextRef="#ctx0" brushRef="#br0" timeOffset="183305.89">11263 15427 1441 0,'-6'-12'-48'0,"1"2"8"15,-1 1 13-15,2 1 23 0,-1 3 12 16,4 1-7-16,-3-4 2 0,2 5-1 16,2 3-6-16,-4-8-32 0,4 8-20 15,0 0-26-15,-2-2-76 0,2 2-182 0,0 0 144 16</inkml:trace>
  <inkml:trace contextRef="#ctx0" brushRef="#br0" timeOffset="184047.03">11479 15722 937 0,'2'11'-12'0,"0"-1"10"0,3-3 9 15,-3-1 22-15,0 1 11 0,2-5 14 16,3 4 1-16,-3-4 5 0,-4-2-9 16,14-2-3-16,-8-1-4 0,4-2-4 0,-2-2-1 15,2-2-5-15,-1-3-7 0,-1-1 2 16,1-1-1-16,-3-3-5 0,1 0 4 15,-3-3 0-15,-2 0 0 0,-2-2-1 0,-2 1 3 16,0 1-1-16,-2 1 7 0,-1 0 1 16,1 2 2-16,-2 3-3 0,-1-2 3 15,1 1-2-15,-1 2-2 0,-1 3-1 16,2-2 2-16,0 3-3 0,-2 0-2 0,4 3-2 16,-2-1-2-16,2 0-6 0,2 3 4 15,0 1 0-15,2 3 1 0,0 0-1 16,0 0 3-16,0 0 3 0,0 0 1 0,0 0 5 15,14 11 1-15,-6-5-5 0,0-2 2 16,0 5-4-16,2-1-6 0,-1 3 3 0,2-3-5 16,-3 2-3-16,3 0-1 0,-2-2 0 15,0 3-2-15,3 1-1 0,-4-1-2 16,0 1-4-16,0 3-1 0,-1-5 1 16,2 1-1-16,-1 2-2 0,-2 0 1 15,1 2-1-15,1 1 0 0,-2 0 0 0,1 1-1 16,0-4 1-16,-1 2-3 0,0-2 3 15,0 0-3-15,-1 1 2 0,3-4-5 0,-3-1 4 16,1 0-1-16,-2-3 0 0,2 2-1 16,0-3 2-16,1-3-3 0,-1 1 2 0,-6-3-4 15,15-5 4-15,-6 2-2 0,-1-1-3 16,0-2 2-16,-2-1 0 0,4-3-3 16,-4 3 0-16,0 3-1 0,0-6-3 15,-2 6 7-15,3-5-4 0,-3 5-2 0,-2-4 2 16,2 2 1-16,-1 1-1 0,-1-3 2 15,0 2 0-15,-2 6-2 0,0-8 1 16,2 2 1-16,-2-1 0 0,0 7 1 0,0-10-3 16,2 8 3-16,-2 2-2 0,0-8 2 15,0 8-1-15,0 0 0 0,2-6 0 16,-2 6 0-16,0-6-3 0,0 6 4 0,0 0 0 16,0 0-3-16,0-4 4 0,0 4-2 15,0 0 0-15,0 0 1 0,0 0-2 16,-2-7 5-16,2 7-5 0,0 0-1 0,0 0-1 15,0 0-10-15,0 0-7 0,0 0-18 16,0 0-16-16,0 0-28 0,0 0-35 0,0 0-36 16,0 0-47-16,0 0-135 0,0 0-228 15,0 0-67-15</inkml:trace>
  <inkml:trace contextRef="#ctx0" brushRef="#br0" timeOffset="186420.3">11814 15526 1422 0,'0'0'-77'0,"2"-4"20"15,-2 4 17-15,4-4 18 16,-4 4 13-16,2-6 16 0,-2 6 17 0,0 0 13 15,4-7 10-15,-4 7 8 0,0-3 8 16,0 3 2-16,0 0 7 0,0-7 0 16,0 7 1-16,0 0-1 0,0-8-5 0,0 8-1 15,0 0-5-15,0 0-7 0,0 0-1 16,0 0 10-16,0 0 6 0,2 25-1 0,-2-11-1 16,2 1-1-16,-2 2-4 0,4-2-5 15,-2 0-4-15,6 2-5 0,-4 1-2 16,4-1-5-16,0-3-1 0,1-2-3 15,4 1-5-15,-3-3-1 0,5-4-3 0,-1 0-4 16,2-2-1-16,-2-4-4 0,-1 0-1 16,2-4-4-16,-2 1 2 0,-2-4-3 15,3 0-3-15,-5-3 1 0,-1-2-4 16,-2 4 3-16,-2-6-6 0,-4 1 1 0,0-2 0 16,-2 5-2-16,0-4 1 0,-4 3-2 15,0-3-1-15,-2 5 0 0,-2-2-1 0,2 1-2 16,-2 3 0-16,-1 1 0 0,3 2-10 15,-3 0-12-15,0 2-12 0,1 0-17 0,2 2-23 16,-4 0-31-16,12 0-40 0,-14 4-39 16,10 0-45-16,2 0-133 0,0-1-269 15,2-3-131-15</inkml:trace>
  <inkml:trace contextRef="#ctx0" brushRef="#br0" timeOffset="186903.03">12190 15448 1688 0,'5'0'-55'0,"-5"0"15"0,0 0 21 0,0 0 31 15,0 0 22-15,0 0 21 0,0 0 17 16,0 0 10-16,6 13 8 0,-4-6 8 15,-2 1-1-15,0 2-3 0,2 3-8 0,-2 0-4 16,3 4-7-16,-3-2-8 0,2 4-7 16,0-3-8-16,0 3 1 0,0-2-7 0,0 2-2 15,0 1-4-15,0-6-6 0,0 2-4 16,0-1 0-16,0-4-4 0,-2 1-2 16,2-1-2-16,-2-1-5 0,0-3 1 15,2-1-3-15,0 1 1 0,1-5-6 0,-3-2-5 16,0 0 2-16,0 0-2 0,5-18 0 15,-3 8-3-15,-2-1 1 0,4-5 1 16,-2 4 0-16,2-2-6 0,-2 1 4 0,0 3 2 16,0-3 0-16,0 5 1 0,0-3-1 15,0 0-2-15,0 5 1 0,1-1-3 16,-1 1-1-16,2 5 2 0,-4 1 0 0,0 0 1 16,15 7-1-16,-9 0 2 0,1 8 0 15,-1-6-1-15,2 9-19 0,-2-6-17 16,2 6-20-16,0-1-25 0,0-2-22 0,-2 2-33 15,3 0-25-15,0-4-29 0,-1 1-36 16,-4-1-90-16,0-5-305 0,3-1-118 16</inkml:trace>
  <inkml:trace contextRef="#ctx0" brushRef="#br0" timeOffset="187467.07">12489 15627 1693 0,'0'-9'-37'16,"0"3"22"-16,2 2 24 0,-2-2 24 15,0 6 19-15,0-4 14 0,0 4 8 16,0 0 12-16,0 0 3 0,0 0 1 0,0 0-3 16,-2 17-10-16,4-9-6 0,-2 0-3 15,4 1-5-15,-2 5-7 0,0-7-6 16,3 6-3-16,1-3-8 0,-2 1-1 0,1 2-7 16,-1-5-17-16,0-1-4 0,0 3-10 15,-2 0-9-15,2-6-4 0,0-1-2 16,2 3 1-16,-6-6 0 0,0 0 2 0,0 0 1 15,12-13 1-15,-10 3 2 0,0-1 0 16,0-1 0-16,-1-3 4 0,2 1 1 16,-3-1 6-16,2 3 6 0,-2-2 5 0,2 5-2 15,-2-4 7-15,2 4-4 0,1-1 2 16,-1 2-3-16,-2 3-2 0,4 3 0 0,-2-3-4 16,-2 5 2-16,0 0-3 0,0 0 2 15,17 12-2-15,-10-5 0 0,1 4-2 16,0 1 2-16,1-2-3 0,2 2 0 0,-3 1-1 15,0-1-5-15,-2 1-5 0,3-3-3 16,-2 0-8-16,-1-3-4 0,0 3-3 0,1-5 3 16,-3 1 0-16,0-2 3 0,-4-4 4 15,8 0-1-15,-8 0 4 0,6-11 1 16,-3 5 0-16,-1-5 5 0,1-3 4 16,1 2 11-16,-2-2 5 0,0 3 0 15,0-3 9-15,0 1 2 0,-2 1-1 0,4 2-2 16,-2-1-2-16,2 3-2 0,0 1 1 15,1 1-3-15,2 4 0 0,-1-1 1 16,-6 3-4-16,14 3 1 0,-3 1-4 0,-3 5 2 16,3-2-2-16,0 4-5 0,-1-1-13 15,0 5-21-15,2-2-24 0,-2 1-31 16,0-3-37-16,1 0-30 0,0 0-45 0,-3 1-73 16,1-3-129-16,-1-1-157 0,-3-6-58 15</inkml:trace>
  <inkml:trace contextRef="#ctx0" brushRef="#br0" timeOffset="187814.64">13080 15558 1498 0,'2'-8'4'0,"-2"5"10"0,2-3 17 0,0 2 24 16,0-2 17-16,0 1 7 0,-2 5 2 16,4-8 0-16,-3 6 0 0,7-6-6 0,-4 5-6 15,2-3-7-15,0-2-6 0,3 3-4 16,0-5-7-16,-1 2-5 0,-2 1-3 15,0 0-5-15,-2 1-2 0,4-2-5 0,-4-2-3 16,-2 3-4-16,0-1-1 0,-2 1-1 16,-2 1-2-16,-2 0-1 0,2 1 2 15,2 5 0-15,-12-3 3 0,12 3 1 0,-14 0 10 16,8 3 8-16,-3 4 8 0,-2 3 1 16,3-2 0-16,0 5-1 0,1-2 0 15,1 3-4-15,2 0-2 0,2 0-3 0,0-1-3 16,4 2-8-16,2-2 2 0,2 3-5 15,0-3-14-15,5-2-21 0,1-1-29 16,2-2-29-16,0-1-28 0,1-4-31 0,4 0-22 16,-2-3-16-16,0-3-12 0,0 0-13 15,-1-1-2-15,0-3 2 0,-2-2 11 16</inkml:trace>
  <inkml:trace contextRef="#ctx0" brushRef="#br0" timeOffset="188402.99">13333 15529 1355 0,'16'-13'-60'0,"-4"2"36"16,-4 1 34-16,0 2 38 0,-3 5 20 15,1-2 18-15,-3 0 12 0,1 5 3 16,-4 0 6-16,4-6 8 0,-4 6 12 0,0 0 4 15,0 0-7-15,11 8-11 0,-7-2-4 16,-2 1-11-16,2-1-9 0,0 1-9 0,0 1-8 16,1 0-9-16,-1 0-4 15,3-1-7-15,-1-1-11 0,-2 2-18 0,2-3-9 16,-2 1-18-16,1-1-17 0,4-3-14 16,-5 1-14-16,2 0-13 0,-6-3-11 0,0 0-12 15,19-8-2-15,-15 3 0 0,3-3 5 16,-1-5 11-16,-4 5 3 0,5-5 16 0,-5 2 17 15,2 1 20-15,-2-3 17 0,-2 2 15 16,2 1 12-16,0 1 11 0,0 0 6 16,-2 2 2-16,2 0 5 0,-2 1-9 15,2 1 5-15,-2 5-2 0,2-6-4 0,-2 6-2 16,0 0 3-16,0 0-1 0,12 15-6 16,-6-8-2-16,0 2-3 0,2 3-2 15,1 1-4-15,1-5-1 0,3 5-2 0,-1 0-2 16,1-5-4-16,-1 4-8 0,4-5-6 15,-4 1-5-15,4-1-10 0,-4-1-6 16,3-6-6-16,-3 0-7 0,2-3-9 0,0-3-2 16,-2-2 4-16,-1-3 3 0,0-3 1 15,-5-3 6-15,3 0 0 0,-5-9-12 16,-2-4 3-16,2 0 4 0,-4 0 5 0,-2-2 12 16,0 1 6-16,-2 1 14 0,0 1 11 15,2 5 13-15,-3-2 11 0,3 8 7 16,-2 0 9-16,2 3 3 0,-2 0 1 15,2 5 4-15,-1-1 0 0,0 1 3 0,0 7 6 16,3 3 12-16,0 0 22 0,0 0-5 16,-11 16-6-16,9 0-17 0,2 3-5 0,0 2-7 15,0 5 1-15,2 5-14 0,2 3-5 16,3 3-4-16,-1 0-4 0,3 0-6 16,-1-1-12-16,5 2-25 0,-2-4-24 0,4-3-18 15,-1-1-28-15,0-1-22 0,-2-10-31 16,0 2-35-16,1-8-41 0,-2 3-36 0,2-12-33 15,-5 1-82-15,-2-1-102 0,0-8-6 16,1-1-66-16,-5 1-32 0</inkml:trace>
  <inkml:trace contextRef="#ctx0" brushRef="#br0" timeOffset="188636.76">13585 15337 1471 0,'-18'0'22'0,"4"0"16"15,2 0 27-15,4-4 30 0,8 4 18 16,-13-2 8-16,13 2 1 0,-9-2-5 16,9 2-4-16,0 0-3 0,0 0-12 15,22-13-9-15,-8 7-11 0,10 1-6 0,1-5-7 16,5 4-8-16,2-7-9 0,1 5-15 16,-1-2-22-16,-6 1-20 0,-2 1-23 15,-4 4-32-15,-1 1-32 0,-4-2-32 0,-3 3-25 16,-3 2-28-16,-9 0-35 0,8 3-97 15,-12 3-281-15,-4 6-94 0</inkml:trace>
  <inkml:trace contextRef="#ctx0" brushRef="#br0" timeOffset="190665.76">9703 16306 1670 0,'-6'-8'-15'0,"4"0"11"15,-2 4 4-15,0-2 23 0,4 2 10 0,0 4 5 16,-4-3-1-16,4 3-3 0,-3-6-6 15,3 6-1-15,0 0-5 0,0 0 0 16,0 0 1-16,0 0-2 0,0 0 2 16,21 0-2-16,-21 0 0 0,17 6 2 15,-8-6-2-15,3-5-2 0,1 4 0 0,4 1 0 16,0-6-3-16,1 4-3 0,2-6 0 16,-3 3 1-16,2-7-5 0,0 2-1 0,-3-3 0 15,0 6-1-15,-6-7 2 0,1 1-5 16,0-2 1-16,-3 1-2 0,-4 1 3 15,1-6-4-15,-5 4 3 0,0-5-1 0,-5 6 2 16,3-5 0-16,-4 2 2 0,-1 4 2 16,-1-1 4-16,-1 0 5 0,1 1 2 15,0 2 2-15,0 1 1 0,0 4 1 0,-1-1-3 16,4 3 0-16,-3 0 2 0,8 4 3 16,-11 8 10-16,4-4 1 0,3 9 11 0,2 4 1 15,0 0-2-15,2 7 4 0,0 4-1 16,2 0 1-16,2 9-3 0,1 0-14 15,1 2-4-15,7 5-3 0,-1 1-2 16,2 1-1-16,2-6-4 0,1 2-1 0,0-3-4 16,-2-8 1-16,1-1-3 0,2-5-3 15,-2 0-1-15,0-4-3 0,-2-6-7 16,1 0-7-16,0-3-1 0,-2-5-2 0,-1-1-6 16,0-5-2-16,2-2-2 0,-4 1-6 15,-2-6-9-15,3-5-4 0,-5 2 2 0,-1-5-1 16,-5 1 0-16,0-2 1 0,-2 1 2 15,-3-5 2-15,-1 4 4 0,0 0 0 16,-5 2 6-16,3 0 0 0,-3-1 4 0,0 1 1 16,-1 1 2-16,2 2-1 0,-2 3 7 15,2 1 1-15,2-1 0 0,-1-1 2 16,3 5 0-16,0-3-1 0,-1 2 4 0,2-4-2 16,0 4-2-16,4 2 3 0,1 2 0 15,0 0 1-15,9-7 3 0,-2 1 1 16,1 6-2-16,2-6 3 0,5 4-1 0,2-1-2 15,0 1 0-15,2 0 3 0,0-4-2 16,0 0-1-16,0 4 2 0,-2-3-3 16,1 3 4-16,-4-4 0 0,1 0-1 15,-3 4 2-15,-1-3 0 0,-2 2-1 0,-1-2 4 16,-3 2 0-16,0-1 0 0,-1-1 6 16,1 4-2-16,-2-5-3 0,1 5 6 0,-4 1 1 15,4-6-2-15,-4 6 1 0,4-5-2 16,-4 5-3-16,0 0 1 0,0 0-1 0,4 11-1 15,-2-4 2-15,2 3 1 0,-2 1-1 16,2 2 4-16,3 0-3 0,0 1 0 16,-1-1-3-16,2-1 0 0,3 1-1 15,-3-2 1-15,3 3 0 0,2-7-2 0,-1 3 0 16,3-5 0-16,-2 0-3 0,2 1 1 16,-3-6-1-16,3-3-2 0,0-1 0 0,-3 0-2 15,2-1-6-15,-2-3-2 0,-2-1 1 16,1-2-5-16,-4 1 0 0,-3-4 3 15,2 1-3-15,-4 2 4 0,-1 1 3 0,-1-1-1 16,0 1 6-16,0 2 5 0,0 0-2 16,0-3 6-16,0 4 1 0,-1 1-4 15,1 0 2-15,0 6-1 0,0-6-2 16,0 6 8-16,0 0 0 0,0 0-2 0,0 0 5 16,0 0-1-16,-2 25-1 0,5-14 1 15,1-1 2-15,0 6-4 0,0-3 1 0,2 0 0 16,0 0-2-16,4 3 0 0,-2-2 0 15,0-3-5-15,2 2 2 0,1-6 1 0,2 3-5 16,-2-4 2-16,1 0-7 0,1-6-5 16,2 0-4-16,1 0-9 0,0-9-3 15,0 2-1-15,3-5-2 0,-3-1-5 16,0-2 1-16,-1-4-4 0,-2-2 8 0,-5-2-2 16,1-3 3-16,-5-2 3 0,-2-3 1 15,-2 0 0-15,-2 3 6 0,0-7 5 16,-5 3 6-16,1 3 3 0,0 3 12 0,0 2 4 15,2-2 7-15,-4 5 2 0,1 2 4 16,2 4 0-16,1 2-4 0,0-1-4 0,0 7 0 16,2 1 0-16,2 6-3 0,0 0 1 15,0 0 3-15,0 28 2 0,2-9 0 16,2 2-2-16,0 3 3 0,2 5-6 16,2 7 2-16,4-4-2 0,-3 6-1 0,4-4-3 15,0 0-1-15,2 1 2 0,0-1-3 16,3-6 0-16,0 1-7 0,1-4-4 0,0-4-7 15,-2-4-9-15,0-4-3 0,2-2-4 16,-5-5-6-16,4-2-5 0,-4-7-9 16,1 2-4-16,0-5 3 0,0-5-6 0,-1-2 2 15,-2-4 6-15,-2-8-2 0,-4 2-2 16,-2-6 4-16,-2-4 4 0,-2-6 0 16,0 3 8-16,-2 1 11 0,-2 7 11 0,2-2 14 15,-2 5 6-15,-2-1 7 0,2 3 7 16,-3 3 6-16,2 3 0 0,-1 4-5 15,2 1 1-15,-2 3-1 0,1 5 2 0,-1 4 2 16,6 0 2-16,-6 13 3 0,1-3-2 16,5 5-1-16,-2 3-2 0,2 4-1 15,2 5-3-15,3 2-4 0,-1-1 2 0,1 6-1 16,1 4-4-16,4-4-1 0,-2-3-2 16,6 1-3-16,-2 1-6 0,3-8-16 15,-2-1-14-15,0-6-9 0,1-1-15 0,0-4-18 16,2-4-20-16,-4-1-14 0,5-5-26 15,-2-3-10-15,0-6-8 0,0 1-11 0,0-4-4 16,-3-4-5-16,1-4-7 0,-4-4-339 16,-3-2-14-16</inkml:trace>
  <inkml:trace contextRef="#ctx0" brushRef="#br0" timeOffset="191131.07">11390 16158 1288 0,'-2'-27'-59'0,"0"7"24"16,2 4 22-16,-2 2 17 0,0 7 13 16,2 0 13-16,-2-1 6 0,0 4 20 15,2 4 7-15,0 0 11 0,0 0 10 0,-15 12 9 16,13-5-1-16,0 0 2 0,0 5-1 15,0 3-5-15,4-1-8 0,-2 1-7 16,2 4-6-16,4-6-5 0,-2 2-6 0,0 1-7 16,5 1-2-16,-1-3-4 0,3-3-5 15,0 2-4-15,-1-1-6 0,2-6-8 16,4 1-5-16,-2-1-9 0,-1-6-10 16,0 0-5-16,1 0-5 0,1-6-3 0,-1 0-4 15,0-1-2-15,-4-1 1 0,1-3 2 16,-2 0 3-16,-3 0 2 0,0 2 3 0,1-3 5 15,-3 5 10-15,-2-1 9 0,2 1 5 16,-3-3 2-16,2 6 2 0,-1-3-1 0,2 3 0 16,-4 4 3-16,0 0 7 0,0 0 2 15,8 13 4-15,-4-1 2 0,-2 3-2 16,2-1-2-16,-1 5-1 0,4 4-5 16,-3 3 2-16,3 0-5 0,-1 3-3 0,-1-2-4 15,1 1 3-15,0-1-5 0,-2 2 0 16,1-2-1-16,-3-1-5 0,0-5-1 15,0 0-3-15,-4 0-3 0,0-6 0 0,-2 1 0 16,-3-4-6-16,-1 0-1 0,-3-2-1 16,-2-1-3-16,-1-8-2 0,-2-1 0 15,2 0 0-15,-1-7-2 0,-2 4 0 0,0-6 1 16,3 4-4-16,0-4-3 0,4 1-5 16,-2 0-13-16,3-3-13 0,5 3-25 15,-1 1-31-15,3-1-38 0,4-1-30 0,1 1-31 16,1 0-89-16,2 1-327 0,3 1-119 15</inkml:trace>
  <inkml:trace contextRef="#ctx0" brushRef="#br0" timeOffset="191683.46">12457 16276 1642 0,'5'-8'-39'0,"-3"2"18"0,0-1 21 15,0 0 23-15,-2-1 35 0,0 2 22 16,-2 1 14-16,0-3 7 0,0 4 5 0,-1-2 5 15,-1 0-2-15,-1 5-3 0,-1-3-2 16,6 4-5-16,-11-2-7 0,4 2 4 0,7 0-4 16,-14 6 4-16,6-2-5 0,0 5 7 15,-3 5-6-15,3 1-1 0,-3 6 16 16,2-2-7-16,1 6-9 0,2-1-8 16,0 3-8-16,6-2-3 0,-2 1-13 0,2-2-5 15,2 0-3-15,2 1-1 0,4-5-10 16,0-4-7-16,8-1 1 0,-2-4-3 15,1-5-16-15,4-4 1 0,2-2-8 0,-1-2-9 16,5-7-12-16,-4-1-2 0,2-5-2 16,-3-1-5-16,-5-2 7 0,-1-3-12 15,-2-1 1-15,-5-4 5 0,-5 2-6 0,-4-3 2 16,-2 2 6-16,-5 0-4 0,1 2 2 16,-5 3-2-16,1 1 10 0,-6 2 0 0,0 1-5 15,-2 6 6-15,1-1 0 0,0 7 1 16,2-2-9-16,-1 3 13 0,0 3 0 0,3 0-14 15,1 0-16-15,1 3-18 0,0-1-29 16,3 4-28-16,2-4-23 0,0 3-32 16,4 2-29-16,4-1-23 0,0 0-27 15,0-6-75-15,7 10-121 0,0-7-169 0,1-3-111 16</inkml:trace>
  <inkml:trace contextRef="#ctx0" brushRef="#br0" timeOffset="192201.41">12557 16034 1650 0,'-4'-10'-27'15,"2"1"18"-15,-2 2 19 0,0-1 32 0,0 0 31 16,2 0 13-16,0 3 4 0,0-1 5 16,2 6 2-16,-2-4 9 0,2 4 12 15,0 0 15-15,-2 15-4 0,2-5-3 16,4 7 1-16,-4 1-12 0,2 2-9 0,4 5 13 15,-4 2-12-15,4-1-13 0,0 9-7 16,0 1-10-16,-1-3-4 0,0 3-12 0,-1-10-8 16,3 5-1-16,-1-1-2 0,1-7-14 15,-3 4-11-15,0-7-4 0,-2-1-13 16,3-3-5-16,-1-2-1 0,-2 0-13 0,0-2-1 16,0-5-5-16,0 1-6 0,-2-8-5 15,0 0 1-15,0 0 0 0,0 0 6 16,-4-21-1-16,2 8 4 0,0 0-2 0,2 1 7 15,0 0 2-15,-2-1 4 0,2 0 0 16,2 0 2-16,-2-1 6 0,2 3 1 0,0 1 2 16,0-3-4-16,0 5 3 0,2 1 2 15,0-3-6-15,3 3 4 0,-2 3-1 16,3-2-2-16,0 6 2 0,2-3 1 16,2 3-3-16,2 3 3 0,-1 3-6 0,1-4 2 15,2 3-6-15,-2 3-8 0,-4 0-1 16,2-1-5-16,-4 1-9 0,0 3-5 0,-3-3 4 15,1 2-8-15,-6-1-7 0,0-1 3 16,-2-1-1-16,-2 0-3 0,-1-1-3 16,-3 0-9-16,2 1-10 0,-5-1-16 0,2-3-20 15,-1-1-21-15,0 1-34 0,0 0-38 16,0-6-57-16,2 6-120 0,0-3-249 0,8 0-121 16</inkml:trace>
  <inkml:trace contextRef="#ctx0" brushRef="#br0" timeOffset="192655.83">12834 16459 1613 0,'0'0'-21'16,"6"0"2"-16,-6 0 15 0,10 0 25 0,-10 0 32 16,9-4 18-16,-2 3 6 0,-1-5 2 15,2 1-6-15,3-4-1 0,0-1-6 16,1 3-3-16,-3-6-6 0,3 2-4 15,0-3-7-15,-2 1-3 0,0-5-3 0,-2 5-3 16,1-2-3-16,-4-3-1 0,1 2-6 16,-2-2-2-16,-4 1-4 0,0-3-2 15,0 6-4-15,-2-5-1 0,-2 4-3 0,0-2-3 16,-1 1 3-16,1 5-5 0,2-1-2 16,-3 3 4-16,1-1-8 0,0 3 0 15,1 1 0-15,0 4 1 0,1-4 0 0,2 6 0 16,0 0 2-16,0 0 10 0,0 0 9 15,-10 15 9-15,10-6 12 0,2 2 8 0,-2-4 5 16,4 7 10-16,0-7 2 0,0 6 0 16,2 1-2-16,0-4-2 0,1 3-1 15,2-2-7-15,1-1-3 0,1 0-1 16,1 1-12-16,1-2-2 0,0 2-1 0,-1 0-7 16,1-3-12-16,0 4-11 0,-1-4-29 15,-3-1-24-15,-1 1-24 0,-2 3-23 16,-1-3-31-16,-1 0-35 0,-4 3-33 0,-2-3-25 15,-2 1-26-15,-3 3-57 0,1-5-113 16,-2 1-174-16,-3-1-87 0</inkml:trace>
  <inkml:trace contextRef="#ctx0" brushRef="#br0" timeOffset="193214.14">13086 16316 1489 0,'6'-10'-48'0,"-3"5"8"0,5-3 17 15,0-5 24-15,2 6 19 0,-1-7 7 16,2 6 10-16,-1-6-2 0,0 3-5 16,0 2-2-16,0-4 0 0,-2 5 0 0,-1-5 2 15,-1 7-1-15,1-5 7 0,-3 3 4 16,0 0 2-16,-2 1 7 0,-2 1-2 16,0 0-3-16,0 6-2 0,-4-4 0 15,4 4 7-15,-9-4 7 0,9 4 5 0,0 0 2 16,-15 12 4-16,9-4 10 0,0-1 5 15,2 5-2-15,0-3-1 0,0 4-1 0,-2 3-3 16,6-4 0-16,-2 2-1 0,4 0-13 16,1 1-1-16,0-2-6 0,1 5-7 15,2-6-3-15,2-2-7 0,1 2 3 16,0-5-7-16,5 1-5 0,-2-2-11 0,3-4 0 16,-1-2-8-16,-2 0-5 0,0-2-5 15,1-2-7-15,-2 2-5 0,0-6-3 0,-1 1-2 16,-2-5-6-16,-1 5-6 0,0-7 5 15,-3 1 0-15,0 1 2 0,-2 1 1 16,0 0 3-16,-1 0 2 0,-1 0 3 0,3 4 2 16,-3 0 2-16,2-1 4 0,0 2-1 15,-2-1 7-15,2 1 0 0,-2 0 3 0,0 6 7 16,4-5 5-16,-4 5 8 0,0 0 4 16,0 0-2-16,0 0-1 0,18 11 1 15,-14-5-1-15,2 1-1 0,1 1 0 16,-1-1-5-16,0 0 0 0,-2 2-3 0,5 1-5 15,-2-4 2-15,1 5 1 0,-2 0-1 16,0-3-7-16,0-1-7 0,2 0-9 16,-2 2-17-16,0-4-13 0,0 2-21 0,-2-3-24 15,1 4-34-15,-1-8-30 0,2 6-29 16,1-6-16-16,-7 0-16 0,10-6-19 16,-3 0-41-16,1 4-351 0,-4-3-121 0</inkml:trace>
  <inkml:trace contextRef="#ctx0" brushRef="#br0" timeOffset="194728.18">13583 16237 1659 0,'2'-6'-33'0,"0"4"24"0,0-3 22 0,-2 5 24 16,2-7 20-16,-2 7 9 0,0-6 1 16,0 6 10-16,0 0 17 0,0 0 9 15,0 0 6-15,0 0 2 0,5 13-8 0,-1-6-5 16,-2 2-5-16,3 2-9 0,-1-1-6 16,4 3-19-16,-1-1-7 0,1 3-5 15,2-5-3-15,0 3-4 0,2-2-5 0,-2 2-5 16,1-5-2-16,2-1-6 0,-3 1-5 15,-1-4-1-15,1 0-6 0,1 0-2 0,0-4-2 16,-11 0-6-16,16-8-1 0,-8 2-1 16,-1-5-3-16,-1-2 0 0,-1-5 0 15,-1 2-1-15,-2-2 5 0,0-2-6 16,-2 1 2-16,2-1 1 0,0 3 2 0,-2 4-2 16,0-1 2-16,2 1-9 0,-2 2-10 15,0 1-20-15,0 2-26 0,3 3-15 0,-3-1-19 16,0 6-14-16,6-2-15 0,-2-2-10 15,-4 4-6-15,15 6 3 0,-4 0 3 16,-3-1 7-16,0-1 12 0,6 6 13 0,-2-6 7 16,0 3 14-16,1-1 12 0,0-1 12 15,2 1 15-15,-1 2 11 0,2-2 23 16,-4-6 4-16,1 4 15 0,-2-1 17 0,-1-3 16 16,1 1 8-16,-1-2 8 0,-2 1 9 15,-1-3 1-15,0 0 8 0,-1-2 0 16,-2 1 1-16,-2-2 3 0,0-1 7 0,-2-3-1 15,0 0 0-15,-2 3 4 0,-2-1 2 16,0-1 6-16,0 1 0 0,0 4-6 16,-1-5-2-16,0 5-10 0,-1 4-9 15,-2-3-2-15,8 3 3 0,-15 3-4 0,5 1 0 16,1 1-3-16,2 1-6 0,-1 4-4 16,2 1-4-16,-2 1-5 0,4-3-4 15,-1 3-2-15,2-3-5 0,1 3 0 0,4-5-7 16,-2 3-6-16,3-2-7 0,2 0-2 0,-1-5-6 15,2 3-5-15,0-4-6 0,0-2-4 16,-6 0-7-16,15-2-2 0,-6-2 0 16,-1-1 2-16,-2 2 0 0,1 0 2 15,-1-4 2-15,-2 4 3 0,3-1 1 16,-3-1 1-16,1 4 7 0,-1-5 0 0,-4 6 3 16,6-1 1-16,-6 1-1 0,0 0 9 15,0 0-7-15,6 13 1 0,-4-9 1 0,0 4-3 16,2 0 2-16,-2 3 2 0,3 0-1 15,2-2-2-15,1 3 3 0,-2-5-1 16,3 7-5-16,1-4-4 0,-1-1 1 0,2-2-10 16,1 1-5-16,-4-2-2 0,4-4-10 15,-2 3-5-15,0-5-9 0,1 0-6 16,2-3-8-16,-5-1 2 0,5-2-2 0,-3-2 7 16,-2-5 2-16,2 0 2 0,-4-2 10 15,0-3 0-15,-2 1 9 0,-3-3 8 16,2 0 10-16,-3 1 9 0,2 0 10 0,-4 2 8 15,2 0 10-15,0 0 5 0,-3 3 5 16,0-1 0-16,1-1 6 0,-2 1 0 0,0 2-4 16,0 1-1-16,-5-1-3 0,4 1 0 15,-1 4-1-15,0-6-1 0,0 3 0 16,-1 1 1-16,1-1-3 0,-1 0-4 0,1 3-1 16,0-2 6-16,1 3-11 0,-1-1-1 15,2 2-1-15,0-1-1 0,0 1-5 16,0-2-1-16,2 5-1 0,-4-1 1 0,4 1-1 15,2 3-1-15,-6-3-3 0,6 3 2 16,-6-3-1-16,6 3 1 0,0 0-2 16,0 0 3-16,0 0-5 0,-10 6 3 0,10-6-6 15,0 0 5-15,0 0 1 0,0 0-5 16,0 0 4-16,0 0 0 0,-7 3 1 0,7-3-2 16,0 0 1-16,0 0-1 0,0 0 0 15,0 0 1-15,0 0-4 0,0 0 2 16,0 0-1-16,0 0-1 0,0 0-1 15,0 0 2-15,0 0-2 0,0 0 2 0,0 0-1 16,0 0-2-16,7-13 2 0,-7 13 0 16,4-6 0-16,-4 6-3 0,3-5 4 15,-3 5-5-15,0 0 2 0,5-2 8 0,-5 2-3 16,0 0 6-16,0 0 11 0,4-6-1 16,-4 6 9-16,0 0 0 0,0 0 5 0,0 0-8 15,0 0-1-15,0 0-2 0,0 0 0 16,2-2-4-16,-2 2-3 0,0 0 0 15,0 0-5-15,0 0 1 0,0 0 0 16,8 15 3-16,-2-9-1 0,-2 4 4 0,2 2 0 16,0 4-3-16,2 2 2 0,1 2 15 15,0 0-1-15,-1 4-2 0,-2-3-9 0,1 2 1 16,1 0-2-16,-2 0 0 0,-1-2-5 16,2-5 2-16,-3 1-2 0,0 0-3 0,0-3-6 15,-4-5-2-15,4 3-5 0,-1-5-4 16,0 1-7-16,-1-6-9 0,0 2 1 15,-2-4-4-15,0 0-3 0,0 0 7 0,9-14-6 16,-7 3 0-16,3 1 10 0,-2-3-2 16,2 0 4-16,-1-3 2 0,0 3 0 15,1 0 11-15,-1-1-7 0,0 7 13 16,0-5-5-16,-2 3 4 0,2 4 2 0,1-3-2 16,-1-1 5-16,1 3-8 0,3 6 3 15,-8 0 0-15,14 0-3 0,-5 3 0 0,2 0 2 16,-3 6-16-16,5-6-15 0,-3 7-10 15,-1-2-15-15,0-1-9 0,-3 0-15 16,0 2-13-16,-2-1-14 0,-2-1-13 0,-2 2-5 16,-4-1 1-16,0-3-3 0,-2 3 1 15,0 0 7-15,-5-3 9 0,0-3 8 0,0 4 3 16,-1-6-7-16,0 0-14 0,0 0 0 16,0 0-23-16,-1-6-26 0,-2 1-47 15,7-1-355-15,-5-2-68 0</inkml:trace>
  <inkml:trace contextRef="#ctx0" brushRef="#br0" timeOffset="194941.66">14355 15877 1621 0,'3'-6'30'0,"-1"2"16"16,0-2 24-16,1 0 18 0,-3 6 23 0,6-1 17 16,-6 1 14-16,0 0 4 0,16 7-2 15,-10-1 0-15,6 1-9 0,-2 6-16 16,-1 1-9-16,5 1-12 0,-2 4-8 0,2 2-11 15,-4-4-17-15,0 4-25 0,0 3-28 16,-2-5-33-16,0 5-36 0,1-4-32 16,-3 1-48-16,3 0-38 0,-3-1-38 0,-2-7-44 15,1 0-103-15,-3 1-77 0,2-7-117 16,-2 3-58-16</inkml:trace>
  <inkml:trace contextRef="#ctx0" brushRef="#br0" timeOffset="195312.18">14623 16114 1607 0,'0'0'24'0,"0"0"17"0,2-6 28 15,-2 6 19-15,2-6 1 0,-2 6-1 0,4-1 1 16,-4 1-5-16,13-6-4 0,-5 4-10 16,2-4-7-16,2 3-9 0,0-4-3 15,0-2-7-15,2 2-12 0,-2 0-5 0,-1-1-6 16,-1-1-10-16,-2-1-3 0,-1-2 4 15,0 2-4-15,-5 3-1 0,0-1 2 16,-4-5-3-16,0 5 1 0,-3-1-1 16,-1 5 2-16,-1-4 4 0,-1 3 5 0,-3 1 5 15,1 0 8-15,-1 4 4 0,-2 0 8 16,3 0 9-16,0 2 3 0,-2 4 3 0,2-2 1 16,2 5 1-16,-1-2-6 0,3 7-3 15,0-1 2-15,1 2-20 0,3 4-2 16,0-1-2-16,4 1-1 0,3 1-6 15,-1 1-18-15,4 4-19 0,1-4-27 0,-1-3-21 16,2 0-28-16,2 2-34 0,-4-7-31 16,1 1-29-16,3 1-34 0,-6-6-55 15,2-2-107-15,-1-1-256 0,-3-1-134 0</inkml:trace>
  <inkml:trace contextRef="#ctx0" brushRef="#br0" timeOffset="195585.25">14614 16418 1758 0,'-9'6'-10'0,"1"1"22"0,2-1 40 0,-1 3 24 15,1-4 12-15,-1-2 7 0,3 4 8 16,2-1-2-16,2-6 0 0,4 7-1 16,2-2 3-16,6-4-4 0,0-1-3 15,5-1-12-15,2-5-7 0,6 0-1 0,1-2-8 16,-3 0-2-16,3 3-6 0,-1-7-6 15,-2 2-7-15,1 3-5 0,-3-5-3 16,-4 7-3-16,0-2-11 0,-5 1-18 0,4 2-22 16,-8 0-19-16,0 0-27 0,-2 0-39 15,1 2-42-15,-7 2-30 0,0 0-21 0,0 0-21 16,0 0-35-16,0 0-59 0,0 0-361 16,-23 14-165-16</inkml:trace>
  <inkml:trace contextRef="#ctx0" brushRef="#br0" timeOffset="195862.45">14527 16674 1829 0,'-8'12'-23'0,"3"-5"30"0,1-1 34 0,2-1 26 15,2-3 25-15,4 4 13 0,5-4 4 16,1-4 0-16,10 2 4 0,2-6-7 16,6-1-1-16,6-6-1 0,11-5 0 0,-5 1 1 15,2 2 21-15,-1-8 1 0,-1 6-1 16,-7-2-11-16,-1 4-2 0,-2-2 1 0,-3 5-6 15,-5-1-5-15,-2 1-5 0,-2 5-3 16,-4-1-3-16,1 2-4 0,-4 0-12 16,0 4-7-16,-3-4-10 0,-5 0-17 0,2 4-25 15,-5 2-37-15,0 0-31 0,0 0-32 16,0 0-34-16,0 0-44 0,0 0-60 16,-20 15-58-16,6-14-59 0,0 8-122 0,-5 0-58 15,-5 0 71-15,-1 3-181 0,-2-5-126 16</inkml:trace>
  <inkml:trace contextRef="#ctx0" brushRef="#br0" timeOffset="-183939.02">16510 8551 991 0,'-4'-8'204'0,"0"3"-42"0,2 1-22 0,-2-2-7 16,0 0 9-16,2 2-3 0,-3-1-13 15,5 5-12-15,-4-6 0 0,2 3-2 0,2 3-4 16,0 0-4-16,-7-5 1 0,7 5-12 15,0 0-1-15,0 0 2 0,0 0 0 0,-4 16 8 16,4-5 6-16,2 3-5 0,0 5 14 16,0 2-2-16,1 3-7 0,-1 5-8 15,2 1-5-15,0 7 4 0,3 3-2 16,-1 2-9-16,0 0-6 0,-2-4-10 0,4 0-6 16,0 0-8-16,0-2-5 0,-2-2-5 15,0-5-6-15,1 0-2 0,-1-4-7 16,1-3-12-16,1-1-12 0,-4-4-19 0,3-1-8 15,1-3-23-15,0-1-31 0,1-5-24 16,0-3-48-16,1-4-58 0,0-4-77 0,6-3-48 16,-6-5-114-16,3-5-117 0,-5 1 76 15,-2 0-217-15,-1 1-191 0</inkml:trace>
  <inkml:trace contextRef="#ctx0" brushRef="#br0" timeOffset="-183738.93">16468 8944 1973 0,'-10'2'-23'16,"10"-2"7"-16,-13 0 7 0,13 0 16 0,-10 1 9 15,10-1 0-15,-12 0 2 0,12 0 2 16,0 0 2-16,0 0 1 0,0 0 1 16,-4-3-3-16,4 3-1 0,0 0-1 0,16-10-9 15,-9 4-20-15,4 2-41 0,2-5-35 16,2 1-33-16,0-3-28 0,1 0-58 15,2 0-313-15,-6-1-23 0</inkml:trace>
  <inkml:trace contextRef="#ctx0" brushRef="#br0" timeOffset="-183372.72">16699 8774 1405 0,'4'6'-25'16,"-1"-3"15"-16,-3-3 12 0,3 8 18 0,0-4 14 15,-1 0 19-15,0 0 9 0,0 1 6 16,-2-5 1-16,2 6 4 0,0-2-5 15,-2-4-2-15,6 4-3 0,-4-2-6 0,-2-2-5 16,0 0-5-16,0 0-8 0,0 0-1 16,20-6-1-16,-16 4-9 0,-4 2-3 15,4-9 1-15,-2 5 0 0,-2 4 4 16,-2-10 9-16,-2 5 3 0,2-1 0 0,-2 0 2 16,-5 0 2-16,2 3 4 0,-1-3 3 15,0 2 3-15,0 0 1 0,1 2 3 0,-4 0-1 16,4 0-2-16,7 2 0 0,-16 2-3 15,10 0 1-15,0 2 1 0,-1 2 4 16,3 3 3-16,-1-1-5 0,1 3-2 0,2 1 0 16,2 1-11-16,0 1 3 0,4 1-11 15,3 2 1-15,-3-2-3 0,3 1-10 0,1-3-11 16,3 2-21-16,1 0-18 0,-1-3-23 16,1-1-34-16,3-1-32 0,0-3-48 15,2 1-46-15,0-4-38 0,-2-1-55 0,2-3-109 16,-6-1-35-16,1-4-122 0,2 2-69 15</inkml:trace>
  <inkml:trace contextRef="#ctx0" brushRef="#br0" timeOffset="-182770.91">16946 8837 1483 0,'0'0'15'0,"-2"-6"4"0,2 6 10 16,0-6 18-16,0 6 27 0,0 0 14 15,0 0 13-15,0 0 12 0,0 0 4 0,0 0 0 16,-8 16 1-16,8-8-7 0,0-1-8 15,0 0-12-15,0 1-9 0,0 2-6 16,0 0-7-16,0 0-4 0,2 1-8 0,-2-2-6 16,0 1-7-16,0-1-7 0,0 0-8 15,2-1-10-15,-2-2-8 0,0-1-9 0,2 1-6 16,-2-6-5-16,2 8 0 0,-2-8-3 16,0 0 1-16,0 0 1 0,0 0 1 0,2-17 1 15,-2 7 0-15,-2-1 1 0,2-1 4 16,0-1-5-16,0 1 3 0,-2-1 3 15,2 1 1-15,0 1 6 0,0 2 1 0,0-3 0 16,0 5 0-16,0-1 1 0,0 1 0 16,-2-1 4-16,2 2-1 0,0 6 1 15,4-6 2-15,-4 6 0 0,0 0-1 0,9 0 0 16,-9 0 1-16,11 10-2 0,-5-3 4 16,-2 1-6-16,2 0-1 0,1 1-2 15,-3-2-1-15,2 2 5 0,0 0-5 0,-1 1 1 16,2-4-2-16,-3 2-3 0,0-3-1 15,0 3-2-15,-2-5-2 0,2 1-2 16,-4-4 8-16,4 2-8 0,-4-2 1 0,0 0 0 16,0 0 2-16,2-17 1 0,-2 7-2 15,0-2 0-15,0-1-2 0,-2 1 5 0,2-1-1 16,0 0 9-16,0 0 5 0,-2 3 1 16,2-1 4-16,2 2 0 0,-4-1 1 15,2 2 2-15,0 3 4 0,2 1 1 0,-2 4 3 16,4-4 1-16,-4 4-3 0,0 0 2 15,16 15-1-15,-8-1-2 0,-2-1-1 0,2 4-3 16,1 2-4-16,2 3 4 0,-1 3-5 16,1-1-16-16,-3 1-14 0,6 3-20 15,-4-4-14-15,0 1-19 0,-1-4-24 0,1 1-30 16,-1-2-35-16,2 0-31 0,-1-4-33 16,-2-2-29-16,2-3-90 0,-4-3-103 0,-2-6-127 15,2-2-71-15</inkml:trace>
  <inkml:trace contextRef="#ctx0" brushRef="#br0" timeOffset="-182488.84">17243 8479 1621 0,'-8'-11'19'0,"-2"0"15"0,4 3 27 16,-1 2 29-16,4 0 18 0,-1 1 8 0,0 2 7 15,4 3 9-15,0 0 18 0,0 0 11 16,-4 18-13-16,8-8 13 0,-2 7 10 15,2 2-1-15,4 6 10 0,-2 0-11 16,4 10-11-16,0 1-13 0,0 7-13 0,3 4-17 16,0 0-5-16,0-1-15 0,1 3-8 15,-1-1-7-15,2 0-10 0,-2 2-6 16,4-5-22-16,-3 0-22 0,-1 1-30 0,2-3-31 16,-2-7-37-16,-3-5-35 0,0-1-37 15,2-5-39-15,-6-5-38 0,2-1-43 0,-2-5-24 16,-2-7-59-16,-1-3-134 0,-1-4 3 15,-2 0-209-15,0 0-186 0</inkml:trace>
  <inkml:trace contextRef="#ctx0" brushRef="#br0" timeOffset="-182202.89">17326 8891 1863 0,'-9'-16'-9'0,"0"3"21"15,3 0 20-15,-2 2 20 0,1 2 25 16,1 0 16-16,2 2 5 0,0-2 7 0,1 0 7 15,-1 2-4-15,2-1-7 0,0 0-7 16,0 1-10-16,2-3-9 0,2 1-3 0,2-1-14 16,0 2-5-16,3-1-1 0,-1 2-6 15,3 1-7-15,-1 0-1 0,-2 2-6 16,3 1-7-16,0 3 2 0,-9 0-3 0,16 7-8 16,-11 0 1-16,3 5-8 0,-1 1-1 15,-3 2-10-15,-2 3-4 0,-2-1-7 0,0 2-10 16,0-2-13-16,-2 0-18 0,-2-1-24 15,1 1-29-15,1-3-31 0,-2 0-36 16,1 0-40-16,-1-5-68 0,0 0-120 0,-2 1-239 16,2-4-138-16</inkml:trace>
  <inkml:trace contextRef="#ctx0" brushRef="#br0" timeOffset="-180734.9">16530 9519 1781 0,'0'-12'-4'0,"0"5"20"0,0 0 15 16,0 1 16-16,0 0 20 0,0 6 12 16,-2-7 0-16,2 7-4 0,0 0-6 15,0 0-4-15,0 0-7 0,-14 11-5 0,8-3-5 16,2 0-4-16,0 3 0 0,0-2-7 16,-2 2 1-16,1 1-8 0,1-3 0 15,-3 3-4-15,3-3 1 0,0-1 4 0,0 2 3 16,0-3 3-16,-1-1 5 0,3 1 3 15,-2-3 7-15,2 2-3 0,-1-2 5 0,3-4-7 16,-3 7 1-16,1-5-2 0,2-2-5 16,0 0-5-16,0 0 5 0,0 0-11 15,0 0-1-15,0 0 1 0,0 0 0 16,0 0 3-16,0 0 0 0,-12 0-8 0,12 0-1 16,0 0 1-16,0 0-7 0,0 0-8 15,0 0-12-15,0 0-7 0,0 0-4 0,0 0-8 16,-6 2-3-16,6-2-3 0,0 0-1 15,0 0-5-15,0 0 0 0,0 0 0 16,0 0-4-16,0 0 8 0,0 0 0 0,0 0 6 16,0 0 1-16,0 0 4 0,0 0 4 15,0 0 6-15,0 0 6 0,0 0 5 0,0 0 4 16,0 0 5-16,0 0 0 0,-16-2 4 16,16 2 1-16,0 0 1 0,-9-2-1 15,9 2 4-15,0 0 0 0,-9-2-6 0,9 2 5 16,-4-3-3-16,4 3 2 0,-4-4-8 15,4 4 5-15,-4-8-4 0,4 4 2 16,0 4-5-16,-2-9 3 0,2 5 4 0,0 4-7 16,0-10 19-16,0 10 9 0,-2-7 2 15,2 3 1-15,0 4 8 0,0 0-26 16,0-7 7-16,0 7 1 0,0-6 4 0,0 6 2 16,4-6 6-16,0 4 6 0,0-2 10 15,3 1 8-15,2-1 1 0,1 0-6 0,4-1-2 16,2-1-1-16,2 1-5 0,1 0-3 15,7-1-5-15,0 3-6 0,1-2-2 16,-2 2 11-16,4 3-5 0,1-3-4 0,-2 6-3 16,1-1-4-16,-3 2-3 0,-2-2-4 15,-4-1-2-15,2 4-2 0,-5-2-2 0,-1 1-1 16,0 2-1-16,-2-3-2 0,-3 1 1 16,-1 0 2-16,-1 0-4 0,-1 1-1 15,-3 1 0-15,-1 0-2 0,-4-1 0 0,-4 5-2 16,-3 1 1-16,-3 5 0 0,-5-1-4 15,-4 2 1-15,-6 3 2 0,1 4-3 16,-1-1 0-16,-3-1-4 0,3 2 3 0,-1-2-3 16,3-1 2-16,2 2-3 0,0-2 0 15,3-4-1-15,2-2 0 0,2-3 1 0,5 0-10 16,-2-1-18-16,2-3-15 0,1 1-21 16,4-1-15-16,0-5-27 0,4 2-27 0,0-5-29 15,0 0-36-15,0 0-44 0,0 0-40 16,19-13-24-16,-9 4-39 0,1 0-119 0,2-3-54 15,-5 0 78-15,4-1-140 0,2-3-79 16</inkml:trace>
  <inkml:trace contextRef="#ctx0" brushRef="#br0" timeOffset="-180306.39">17088 9405 1553 0,'2'-8'57'0,"0"3"9"16,1 1 8-16,-1 0 22 0,-2 4 21 0,0-8 12 15,0 8 3-15,2-5 3 16,-2 5-3-16,0 0-4 0,0 0 10 0,0 0 3 16,-2 22-1-16,2-10-9 0,0 1-13 0,-2 2-7 15,2 2-11-15,0 1-13 0,2-1-10 16,-2-1-7-16,2 1-1 0,0-1-14 16,3 0-7-16,-2-3-12 0,2 0-9 0,1-2-17 15,-2-1-11-15,2-2 0 0,4-3-18 16,-4 1-5-16,2-4-1 0,0-2 0 15,3-4 6-15,-3-2-7 0,1 1 8 16,-2-3 0-16,1 0 2 0,-2 1 4 0,0-1 6 16,-2 1 15-16,4-1 8 0,-6 2 9 15,4 1 10-15,-4 1 9 0,2 0 0 0,-4 4 1 16,4-4 1-16,-4 4 1 0,0 0-1 16,8 12-2-16,-6-5-1 0,3 5-2 15,-1 1 2-15,0 2-4 0,1-1-5 0,-1 1-4 16,0 2-3-16,3-2-2 0,-3 2-6 15,2-1-18-15,2-2-27 0,-1 3-32 16,2-3-31-16,-3 1-34 0,2-3-43 0,-2 1-46 16,1-3-51-16,-1 1-38 0,1-5-83 15,-1 0-96-15,-2-3 10 0,2 0-187 0,-6-3-153 16</inkml:trace>
  <inkml:trace contextRef="#ctx0" brushRef="#br0" timeOffset="-179790.12">17441 9501 1887 0,'0'-5'15'0,"0"5"12"0,-2-8 23 15,2 8 24-15,-2-7 11 0,2 7 5 0,2-7 4 16,0 2 2-16,1-1 1 0,2 3-4 16,-1-3-4-16,4-1-9 0,-2-1-4 0,3 0-11 15,1 1-8-15,-1-3-3 0,-1 3-6 16,1-1-5-16,-3 2-2 0,0-1-7 15,0 1-3-15,-2 2-3 0,2 0-8 0,-4 0 6 16,-2 4 1-16,0 0-6 0,0-5-4 16,0 5 0-16,0 0-1 0,0 0-3 15,-22 8-3-15,16-5 3 0,0 3-1 16,-3 2-1-16,0-1-3 0,3 1-2 0,0 2 7 16,-1 1 0-16,1 0 8 0,2 3 8 15,0-1 4-15,0 1 7 0,2 3 6 16,0-3-12-16,2 4 2 0,-3-3 10 0,6-2-2 15,-3 1 6-15,2 1 7 0,0-4 0 16,2 3-2-16,0-3-4 0,2 0 3 0,0 1-4 16,3-3-2-16,-1 1-3 0,1-1-7 15,4-2-3-15,-3 2-1 0,2-1-4 16,2-1-6-16,-2 0-5 0,-1 1-6 0,0 1-4 16,-1-1-3-16,-1 0-6 0,-3-1-5 15,-1 3-3-15,2 0-4 0,-5-1-1 0,1 1-4 16,-3-1-3-16,0 1 0 0,-5-1-1 15,1 1-12-15,0-2-6 0,-4-3-17 16,-3 2-9-16,-2-2-11 0,3-1-16 0,-5-3-27 16,-1-2-21-16,0-3-35 0,2-1-42 15,-1 0-26-15,0-5-31 0,2-3-91 16,5 0-113-16,-3-3 32 0,4 1-87 0,3-2-37 16</inkml:trace>
  <inkml:trace contextRef="#ctx0" brushRef="#br0" timeOffset="-179464.42">17590 9324 1663 0,'0'-5'90'15,"0"5"6"-15,2-7 13 0,-2 7 4 0,0-5-5 16,0 5-1-16,0 0-9 0,0-6-6 16,0 6-9-16,0 0-8 0,0 0-9 15,-2-5-3-15,2 5-10 0,0 0 2 16,0 0-7-16,0 0-4 0,0 0-5 0,0-8-3 15,0 8-3-15,0 0-2 0,0-6 1 16,0 6 2-16,0 0-2 0,0 0 3 0,0 0 1 16,0 0 3-16,0 0-2 0,-4-3 8 15,4 3 2-15,0 0 10 0,0 0 12 16,0 0-12-16,0 0 8 0,0 0 4 0,-11 0-6 16,11 0-4-16,-11-5 1 0,5 2-9 15,0 1 2-15,0-2-13 0,0 1-6 0,-2 1-34 16,8 2-38-16,-10-4-61 0,4 4-98 15,0-2-115-15,6 2-245 0,0 0 26 16,-11 3 74-16,11-3-198 0,0 0-151 0</inkml:trace>
  <inkml:trace contextRef="#ctx0" brushRef="#br0" timeOffset="-173973.5">16722 10232 1003 0,'-8'1'20'0,"2"1"-11"0,-3 0-3 0,2 0 6 15,-2 0 20-15,9-2 6 0,-9 2 3 16,9-2 0-16,-11 0 1 0,11 0 1 0,-11 2 6 16,11-2 3-16,-6 2 6 0,6-2-2 15,0 0-2-15,-9 2 1 0,9-2-2 16,0 0-7-16,0 0 0 0,0 0-3 15,0 0-1-15,0 0-1 0,-12-2 2 0,12 2-5 16,0 0 0-16,0 0-5 0,0 0 0 16,0 0 0-16,19-8-3 0,-8 4-6 15,1 1 1-15,3-3-3 0,4 0-5 0,4-2 1 16,3 1-3-16,-1-1-1 0,1 1-2 16,1-1-1-16,-2 0-1 0,3 3-1 15,-3-3-1-15,1 0-2 0,-3 2 1 0,-4 2-1 16,-2-1-2-16,0-1 3 0,-2 3-3 0,-1-1-1 15,-3 0 0-15,0 2 0 0,-1 1 1 16,-1-2-1-16,-3 3-2 0,-6 0-2 16,6-2 1-16,-6 2 1 0,0 0-2 15,0 0-1-15,0 0 0 0,-19 8 0 16,9-4 4-16,-5 0-4 0,0 1 2 0,-1 1-3 16,-4 0 0-16,0-1 2 0,2 1-1 15,-3 0 0-15,1 2-3 0,2-3 5 0,1 1-1 16,2-1-1-16,2 1 0 0,-1-2 1 15,3-2 0-15,2 2-1 0,1-2 1 0,4 0 2 16,4-2-1-16,0 0 2 0,0 0-2 16,0 0 3-16,0 0-1 0,28 1-1 15,-18-4 4-15,2 1-5 0,6 0 2 0,-3-4 1 16,-1 3-4-16,-2-2 1 0,0 2-1 16,-2 1 4-16,-2-4-3 0,1 4 0 15,0 0 0-15,-9 2-13 0,11-1-19 16,-6-1-38-16,-5 2-42 0,0 0-36 0,9-2-45 15,-9 2-105-15,2 5-208 0,-2-5-11 16</inkml:trace>
  <inkml:trace contextRef="#ctx0" brushRef="#br0" timeOffset="-173583.68">16989 10499 1372 0,'-4'1'-35'0,"-1"2"7"0,5-3 11 0,-6 4 5 16,4 1 16-16,2-5 11 0,0 0 12 16,-8 3 2-16,8-3 6 0,0 0 4 15,-3 4 1-15,3-4 1 0,0 0 1 16,0 0 0-16,0 0 2 0,0 0-5 0,24-7 2 16,-16 1-6-16,0 1-1 0,6 0 2 15,-2-3-5-15,2 1-6 0,0 1-1 16,0-1-3-16,-1-1-3 0,0 1 1 0,0-1 2 15,-1 0-22-15,-2 0-28 0,0 3-37 16,-2-1-31-16,0 2-31 0,-4-2-48 16,3 3-329-16,-5-1-11 0</inkml:trace>
  <inkml:trace contextRef="#ctx0" brushRef="#br0" timeOffset="-171475.2">14248 12381 1290 0,'-15'0'-51'0,"0"0"6"0,-2 0 10 15,5-3 6-15,-4 3 11 0,1 0 11 16,1-1 8-16,1 1 11 0,1-2 12 16,1 2 4-16,1-3 12 0,-1 2 5 0,0 1 9 15,3-2 9-15,8 2 1 0,-15-3-2 16,8 2-4-16,7 1-5 0,-10-1-3 0,10 1-4 16,-8-2 2-16,8 2-2 0,0 0 3 15,0 0 0-15,16-15 2 0,2 9 4 0,-2 2-7 16,12-5-2-16,6 0 3 0,13-2 3 15,8-3 1-15,25-2 4 0,5-4-3 16,4 1-3-16,-2 2-4 0,2-2-1 0,-3 0-5 16,3 1-5-16,-2 2-3 0,-3-3-3 15,1 6 1-15,-7-3-5 0,-14 3-4 16,-9 2 0-16,-2 1-2 0,-11 0-3 16,-2 3 0-16,-4 1-3 0,-9 0-1 0,-1 0 1 15,-5 3 0-15,1-1 0 0,-8 0 1 16,2 2-2-16,-6-2 0 0,-2 3-2 0,-6-2 0 15,-2 3-4-15,0 0-1 0,0 0-1 16,-18-4-1-16,4 1-1 0,-2 6-5 16,-6-2-1-16,1 1-5 0,-9 2-2 0,1 1-3 15,-9 1 1-15,-2 1 0 0,-3 1 0 16,-9 4 1-16,-1-1 1 0,-21 6 1 16,7-4 0-16,-6 1 1 0,9-1 0 0,11-1 0 15,1-1 4-15,3-2-1 0,9 2 0 16,-1-6 3-16,11 3-2 0,4-2 0 15,0-2 1-15,5-1-1 0,3 1-3 0,4-2-1 16,5-1 3-16,3 1-2 0,6-2 3 16,0 0-1-16,0 0 2 0,0 0 0 0,49-3 0 15,-20 1 1-15,5-1 2 0,6 1-1 16,3-3 1-16,1-1-2 0,11-1 5 0,-2 0 2 16,3-4 1-16,0 2-1 0,-1-2 2 15,0-1-1-15,-1-1-2 0,-4-1 2 16,-1 3-2-16,-9 1 1 0,-6 1-1 15,-5 2-1-15,-3 1 1 0,-5 2 1 16,-4 0 3-16,-2-2-1 0,-5 2-3 0,-4 3 1 16,-4-1 0-16,-2 2-3 0,0 0 0 0,0 0 1 15,-26 2-1-15,8-1-1 0,1 5 0 16,-3-2-2-16,-4 4 0 0,-2-2 1 16,1 1 1-16,0-1-3 0,2 3 3 0,-1-1-3 15,3-2 2-15,2 1-4 0,2-1-18 16,1-3-25-16,0 3-31 0,4 0-35 15,3 0-20-15,1-2-15 0,6-1-24 0,-1 2-59 16,3-5-414-16,0 0-143 0</inkml:trace>
  <inkml:trace contextRef="#ctx0" brushRef="#br0" timeOffset="-157545.91">16320 9734 1573 0,'-6'3'-128'15,"0"0"16"-15,-1 0 11 0,0-2 20 0,7-1 13 16,-11 2 13-16,11-2 13 0,-9 1 8 16,9-1 9-16,-9 0 7 0,9 0 11 0,-8 3 3 15,8-3 4-15,0 0 5 0,-13-3 8 16,13 3-2-16,0 0 7 0,0 0 4 16,-13 0 4-16,13 0 3 0,0 0 0 15,0 0 9-15,0 0 3 0,-10-1 6 0,10 1 0 16,0 0 7-16,-8-2-3 0,8 2-2 15,0 0 0-15,-8-4-1 0,8 4 4 16,0 0-1-16,-6-3 0 0,6 3-4 0,0 0 6 16,-4-5-8-16,4 5-3 0,0 0 0 15,0 0 0-15,-4-3-2 0,4 3-2 16,0 0-1-16,0 0-2 0,0 0 1 16,12-10-1-16,-2 9-1 0,-2-5-2 0,6 0 4 15,3 0-1-15,0 0 1 0,4-1-4 16,5-4 0-16,2 4-3 0,-1 0 0 0,7-2-2 15,0-1-4-15,-1 2 0 0,3-1-4 16,-2-1 0-16,2 2-1 0,1 1-3 0,-4-1-2 16,-3 1 0-16,0 1 0 0,-6 0-3 15,-2 3 3-15,-3-1 2 0,-2 0 3 16,-2 2 0-16,-1-2 1 0,0 2 0 16,-5 0-3-16,0 0-3 0,-9 2 0 0,15 0 3 15,-15 0-4-15,6 4-2 0,-6 0 0 16,0-4 0-16,-2 8-2 0,2-8 2 0,-6 7 0 15,2-1-3-15,-1 1 3 0,-3 1-3 16,-2 2-1-16,-4 1-1 0,0 4 0 16,-3 4 1-16,-4 0 0 0,-4 5 0 15,1-2-1-15,-1 3 1 0,-1-2 0 0,1 0 0 16,2 2-2-16,-1-3 4 0,3 1-3 16,-2-3-3-16,4 3 1 0,-1-4 0 15,6-3 1-15,-1 0 1 0,0-1-4 0,5-2 3 16,-1-1-1-16,1-1 0 0,2-1 3 15,0-3 5-15,2 1-1 0,0-2 3 16,0 1 3-16,2-1 2 0,0-2-2 0,-1 1-1 16,1-2-1-16,-1 3-1 0,1-3-6 15,4-3-23-15,-6 8-59 0,6-6-102 0,0-2-130 16,-6 0-198-16,6 0 63 0,0 0-96 16,0 0-42-16</inkml:trace>
  <inkml:trace contextRef="#ctx0" brushRef="#br0" timeOffset="-155200.36">20754 11670 1370 0,'-4'-44'-82'16,"-4"1"10"-16,-1 0 10 0,-1-1 7 15,-8-5 9-15,-4-14 7 0,-4-6 12 16,-1 2 8-16,-5 5 10 0,0 1 11 0,-2 4-4 16,-3 1 9-16,-3 8 1 0,-1-1-4 15,3 13 4-15,2 6-3 0,-3 1-2 16,-1 5-4-16,-7 0-10 0,1 5-11 0,-3 0-8 15,-3 6-12-15,-3 1-8 0,-1 4-12 16,-1 6-10-16,-2-1-21 0,-5 6-115 16,1-1 70-16</inkml:trace>
  <inkml:trace contextRef="#ctx0" brushRef="#br0" timeOffset="-153915.8">21216 11525 708 0,'-2'-10'85'0,"2"1"8"0,-2-1 20 0,2 3 21 15,-2-3 15-15,0 3 6 0,0-1 11 16,2 2-5-16,-2-1 0 0,-4 1-4 0,6 0-2 16,-4 3-10-16,4 3-8 0,-2-6-6 15,2 6 3-15,0 0-2 0,0 0-2 16,-8 24 2-16,6-5-10 0,0 2-5 0,0 7-2 15,0 0-16-15,0 3-7 0,0-1-4 16,2 2-10-16,-2 0-6 0,-1 1-8 16,3-2-4-16,-2-1-5 0,0-3-10 0,2-5-8 15,0-1-2-15,0-2 2 0,-2-2-1 16,2-3-1-16,0-2-1 0,0-1-6 16,2-5 2-16,-2-3-3 0,0-3-1 0,0 0-4 15,0-20-1-15,0 6-5 0,0-7-1 16,-2-8-3-16,0-1-4 0,2-2 2 0,-2-6-1 15,-1 1 0-15,1 5-4 0,2 1-17 16,-2 3 1-16,0 2 1 0,2 1 3 16,-2 1-1-16,2 5 1 0,0 0 3 0,0 4 5 15,0 2 5-15,0 2 8 0,0 5 9 16,4 2 21-16,-4 4 12 0,15 15 7 0,-4 2 2 16,-1 5 1-16,8 10-4 0,0 6-5 15,1 3-4-15,0 5-5 0,11 15-7 0,-5 1-1 16,1-4-5-16,-5-8-3 0,-2-8-6 15,2-2-21-15,-1 0-23 0,-4-10-30 16,1 2-36-16,0-3-34 0,0 0-35 0,-3-4-33 16,0-4-35-16,-4-4-35 0,0 0-36 15,-1-4-16-15,-5-4-35 0,-4-1-90 16,-2-2-86-16,-2-4 64 0,4-2-185 0,-19-2-137 16</inkml:trace>
  <inkml:trace contextRef="#ctx0" brushRef="#br0" timeOffset="-153728.87">21140 12020 1889 0,'-9'-5'38'0,"5"1"13"0,-2 1 12 16,0 0 15-16,6 3 7 0,-5-6 3 15,5 6 3-15,0 0-4 0,-5-3-1 16,5 3-4-16,0 0-5 0,16-6-10 0,-8 5-5 16,3-2-11-16,1 0-5 0,6-4-22 15,2 2-29-15,4-4-36 0,1-2-37 0,5 0-46 16,2-1-37-16,-1-2-28 0,-1 0-38 15,2-3-85-15,-4 0-310 0,-3-2-120 16</inkml:trace>
  <inkml:trace contextRef="#ctx0" brushRef="#br0" timeOffset="-153501.72">21535 11533 1828 0,'-8'-11'49'0,"-1"7"20"0,4-5 23 15,-3 3 31-15,4 3 16 0,0 1 4 0,4 2-9 16,-6-4 10-16,6 4 20 0,0 0 37 15,-2 18 3-15,2-5-6 0,2 5-7 16,2 4-13-16,2 5-14 0,0 1-12 16,4 6-17-16,-2 5-13 0,2 7-11 0,3-1-9 15,-2 3-14-15,2-2-29 0,-1-3-43 16,-1 1-47-16,6 0-41 0,-3-4-49 0,1 0-42 16,0-8-51-16,2-1-56 0,-2 0-42 15,2-9-64-15,-3-3-111 0,2-4-16 0,-6-5-265 16,3-6-257-16</inkml:trace>
  <inkml:trace contextRef="#ctx0" brushRef="#br0" timeOffset="-153218.54">22042 11719 2114 0,'0'-11'75'0,"0"-3"13"0,-2 5 17 0,-1-1 24 15,1 1 16-15,0 0 8 0,-3-1 0 0,1 0 0 16,-2 1 2-16,0-1-8 0,0 3-12 15,-1 1-8-15,-2-2-8 0,-1 4-9 16,-1 1-10-16,3 3-5 0,-5 2 4 16,0 5 2-16,-1 3-1 0,2 5-3 0,-4 4-2 15,6 2-7-15,-1 4-7 0,3 0-7 16,1 1-5-16,3 1-5 0,4 0-10 0,2 1-4 16,2-1-13-16,3-1-17 0,1-1-22 15,3 0-24-15,3-4-24 0,0-1-24 16,2-2-35-16,1-1-35 0,2-6-44 0,-2 1-57 15,5-4-56-15,-5-4-47 0,-1-4-111 16,1-4-91-16,2-4 44 0,0-4-219 16,-2-1-216-16</inkml:trace>
  <inkml:trace contextRef="#ctx0" brushRef="#br0" timeOffset="-152799.66">22399 11599 1984 0,'-4'-10'25'16,"2"2"11"-16,-1-1 14 0,-1 1 26 0,2 0 17 16,-2-1 14-16,0 2 12 0,0 1 8 15,-1 0 10-15,3 0 25 0,-2-1-4 16,0 4 3-16,2-1-8 0,-2-1-11 0,4 5-11 16,-9-2-8-16,9 2 0 0,-11 8-5 15,7 2 1-15,-2 4 1 0,2 3-8 0,-2 2-6 16,1 4-7-16,0 2-8 0,3 3-8 15,0-1-6-15,4-1-7 0,0 1-7 16,0-2-7-16,3 0-4 0,1-1-6 16,1-3-10-16,1-4-7 0,0-1-6 0,3-5-8 15,0-2-8-15,2-3-11 0,-3-4-10 16,3-4-8-16,-2-2-9 0,-1-1-2 0,0-7-11 16,2 1-3-16,-6-4-10 0,-3-1 2 15,0-3-6-15,1 0 9 0,-2-1 2 16,-4 1-1-16,0 1 3 0,-3-2-7 0,0 6-3 15,-2-1-16-15,0 1-4 0,-1-1-14 16,-2 4-21-16,-1 1-20 0,-2 3-21 16,3-1-28-16,-1 0-29 0,3 5-32 0,-1-3-35 15,-2 2-80-15,3 1-119 0,4-2 37 16,0 2-143-16,2 0-84 0</inkml:trace>
  <inkml:trace contextRef="#ctx0" brushRef="#br0" timeOffset="-152376.12">22386 11454 1737 0,'2'-3'69'0,"0"-3"9"0,-2 6 19 0,3-4 20 16,-3 4 15-16,0 0 7 0,0 0 17 15,0 0 37-15,4 17-3 0,1-2-6 0,-3 5-7 16,2-1-12-16,-2 3-12 0,4 3-15 16,-2 0-16-16,0 2-12 0,2 1-11 15,2-1-11-15,-4 1-6 0,4-1-9 0,-2-1-7 16,0 2-5-16,1-4-7 0,-1-3-4 15,-2-2-6-15,1-1-6 0,1-3-3 16,-1 0-3-16,-3-4-5 0,2-1-2 0,-4-3-6 16,2-1-7-16,-2-6-4 0,0 0-3 15,0 0-5-15,-8-17-3 0,3 2-3 0,1-1 1 16,-3-3 0-16,3 1-1 0,0-2 2 16,0 1 0-16,-3-3 3 0,5 0 1 15,-2 3 5-15,2 0 2 0,0 2 4 0,-1 2 0 16,2 2 0-16,1 0-2 0,-2 1 0 15,2 3 0-15,2 1 3 0,-1 2 5 16,4 1 8-16,1 5 5 0,-6 0 2 0,17 3 0 16,-4 5 0-16,0 0-3 0,-1 3-2 15,-2 0-2-15,6 4-3 0,-4 1-5 0,-1 1-12 16,2-1-26-16,-3 4-36 0,1 0-31 16,-3 1-46-16,0-3-53 0,0-1-63 15,0 4-72-15,-6-2-62 0,2-4-144 0,-2 3-8 16,-2-1 62-16,0-4-253 0,0-1-219 15</inkml:trace>
  <inkml:trace contextRef="#ctx0" brushRef="#br0" timeOffset="-151219.65">20869 11151 1916 0,'0'0'-35'0,"-11"-4"27"0,7 1 25 16,4 3 14-16,-6-4 15 0,6 4 10 0,-9-1-2 16,9 1-4-16,0 0-1 0,0 0 10 15,-14 11 2-15,13-2 2 0,1 3 0 0,0 6-11 16,0-2-3-16,0 5-1 0,1 0-8 15,2 0-1-15,0 0-4 0,-1 4-4 16,0-5-1-16,2-1-4 0,-4-1-3 0,2 1-2 16,0-4 0-16,0-3-4 0,-2-1 2 15,3 0 2-15,-1-2 1 0,-2 0 4 0,1-4-2 16,-1-5 0-16,0 0-4 0,0 0-2 16,0 0 0-16,-1-25-2 0,-1 10 0 15,-1-4-4-15,-1-3-1 0,4 0-2 16,-4 0 0-16,2 0 0 0,0 1 1 0,0 2 1 15,2-2 1-15,-3 4 2 0,3 0 4 16,-3 2 1-16,3 2 6 0,0-1 0 16,0 5 1-16,0-3-2 0,0 5 4 15,0 0 1-15,3 3 6 0,-3 4 7 0,7-5-5 16,-7 5 2-16,16 10-3 0,-4-1-1 0,0 3-4 16,0 5-1-16,4 2 22 0,-2 0-15 15,1 6-8-15,2-1-27 0,0 0-35 16,0 1-35-16,0 0-42 0,0 0-43 0,0-1-50 15,2-2-33-15,-7-4-50 0,4-2-124 16,-8 0-66-16,-2-2-136 0,2-3-111 0</inkml:trace>
  <inkml:trace contextRef="#ctx0" brushRef="#br0" timeOffset="-151010.35">20875 11451 1751 0,'-8'-4'19'0,"1"2"11"0,1 0 16 0,6 2 14 16,-11-4 16-16,7 2 5 0,4 2 0 0,-6-5 2 16,6 1-1-16,0 4-5 0,0 0-9 15,8-11-8-15,1 5-5 0,1-4-5 16,3-1-21-16,-1 2-31 0,8-4-41 0,-1-4-47 16,2 5-47-16,6-5-31 0,-1 1-35 15,-1-1-82-15,-1 1-300 0,1 0-86 16</inkml:trace>
  <inkml:trace contextRef="#ctx0" brushRef="#br0" timeOffset="-150783.68">21180 10940 1579 0,'-8'-12'21'0,"-3"3"27"16,2 2 24-16,1 1 33 0,1-1 28 0,3 2 19 16,-4 1 2-16,1 1 4 0,4-2-5 15,3 5-26-15,-10 0 7 0,10 0 3 16,-6 14 0-16,4 2-4 0,2 3 14 15,0 1-13-15,2 7-8 0,0 2-16 0,2 1-8 16,-2 8-13-16,1 1-21 0,2-2-22 16,-2 2-36-16,4 3-36 0,1-2-43 15,-1 0-47-15,-1-2-56 0,5 1-59 0,-1-6-49 16,-1-1-112-16,-1-7-132 0,2-3 71 16,2-2-164-16,-2-8-114 0</inkml:trace>
  <inkml:trace contextRef="#ctx0" brushRef="#br0" timeOffset="-150486.93">21438 11007 1944 0,'-2'-8'132'0,"0"2"14"0,0 3 13 16,0-1 4-16,2 4-20 0,0 0 4 15,-4-8-11-15,4 8-9 0,-7-2-10 16,7 2-13-16,0 0-11 0,-15 6-6 0,7 1 0 15,2 0-1-15,-3 4 0 0,2 2-5 16,1 2 12-16,2 4-8 0,-1 2-4 16,4 4-5-16,1 1-10 0,0 1-2 0,4 2-9 15,2 0-7-15,2-3-6 0,4 5-8 16,-2-3-6-16,2-2-24 0,2-2-17 16,-2-2-6-16,5-6-27 0,-2 1-32 0,0-1-39 15,-1-5-46-15,2-3-56 0,0-3-59 16,-1-3-72-16,2-4-153 0,0-2-3 15,-1-1 60-15,0-7-158 0,0 1-104 0</inkml:trace>
  <inkml:trace contextRef="#ctx0" brushRef="#br0" timeOffset="-150163.49">21656 11069 1740 0,'0'0'42'0,"-12"-1"9"0,12 1 14 16,-9-2 19-16,9 2 18 0,-7-2 10 0,7 2 10 15,0 0 9-15,0 0 6 0,0 0 19 16,13-8-21-16,-2 5 4 0,4-2-8 16,1 2 0-16,2-3-6 0,0 2-3 0,4-1-11 15,1-1-6-15,-1 0-14 0,0 0-7 16,2-1-6-16,-5 3-7 0,-2-1-8 0,0-1-5 15,-1 2-5-15,0 0-9 0,-4 0-8 16,-1 2-7-16,-3-2-17 0,3 3-25 16,-3-1-25-16,1 2-35 0,-5-2-34 0,2 2-40 15,-6 0-57-15,4 4-65 0,-4-4-79 16,-6 11-191-16,2-4 37 0,-2 1 61 16,-3 2-130-16,1-3-73 0</inkml:trace>
  <inkml:trace contextRef="#ctx0" brushRef="#br0" timeOffset="-148685.53">22168 10964 1734 0,'-4'-5'60'0,"4"5"7"0,-10-8 12 0,7 6 19 15,-3-1 17-15,0 0 5 0,0 0 4 16,6 3-2-16,-16-3-5 0,6 3-2 16,2 0-8-16,-3 2-5 0,0 2-6 0,1 2 5 15,-3 1-13-15,1 2-8 0,3 2-17 16,-3 3 0-16,5 1-5 0,-1 0-5 16,1 2-1-16,2 0-6 0,1-2-4 0,2 3 5 15,2-5-14-15,0 5-2 0,2-5-5 16,0 2-4-16,3-2-7 0,2-1-7 15,-3-3-6-15,2 0-7 0,1-2-2 0,0-4-4 16,2 1-6-16,0-2-10 0,-9-2-1 16,14-4-4-16,-5-1 0 0,-3-1 0 0,-2-2 1 15,3-2 2-15,-3 2 0 0,-2-5 6 16,1 2 1-16,-3-1 0 0,-3-1 2 16,1 1 4-16,0 2 3 0,0-1 1 0,0 1 8 15,-3 0 4-15,1 2 5 0,2 1 2 16,-2-1 0-16,2 2 2 0,-2-1-4 0,4 3-3 15,-5-1 3-15,3 0-3 0,2 5 0 16,0-7 2-16,0 7-2 0,0 0-5 16,4-4-2-16,3 2-8 0,-1 0-4 0,5-2-12 15,-3 1-9-15,5-3-12 0,-1 0-9 16,2-3-8-16,0 2-4 0,-1-4 6 0,-3 3 0 16,1-4 5-16,0 0 7 0,-3-1 6 15,-4-3 4-15,0 1 2 0,-2-2 8 16,-2 0 8-16,-2-2 11 0,-2 0 11 0,0 2 9 15,0 0 14-15,-2-1 9 0,1 4 8 16,1 1 3-16,-2 1 5 0,1 0 1 16,1 2-4-16,2 2-5 0,-2 2-1 0,0 5 12 15,4 1 6-15,0 0 6 0,-3 21 6 16,5-2-1-16,-1 6 13 0,3 7-1 16,0 4-2-16,0 5 3 0,3 6-9 0,0 6 18 15,3-1-4-15,4 19-12 0,-4-12-8 16,0-10-2-16,0 3-11 0,5-3-3 0,-5-4-13 15,5-2-20-15,2-3-15 0,0-2-27 16,-2-6-15-16,-1-5-15 0,0-5-3 16,-2-3 0-16,1-1-4 0,-3-5 3 0,1-2 1 15,-2-4 0-15,-1-6 2 0,-4-1-2 16,-4 0 1-16,6-11 1 0,-6 0 2 0,-3-6-5 16,0-1 1-16,-3-4 7 0,-2-2 3 15,1 2 5-15,-6-2 3 0,3 2 4 16,-3 1 7-16,0 0 7 0,0 2 9 0,-1 1 7 15,-4 2 10-15,3-1 13 0,-1 1 7 16,1 0 10-16,2 3 4 0,-1 2 8 0,4 0-5 16,-2 1 4-16,2-1-5 0,0 3 1 15,2 1-5-15,3-1-3 0,0 1-7 16,1 1 1-16,2-2-4 0,2-2-3 0,4 3-8 16,3-1-9-16,1-3-11 0,3-1-12 15,1 3-9-15,2-4-3 0,2-3-13 0,-1 2-9 16,0 0-7-16,2-1-6 0,-3-3-2 15,0 0-1-15,-2 0 5 0,0-1 8 16,-1 1 6-16,-4-1 7 0,-1 1 3 0,-2-1 13 16,0 0 10-16,-4 0 11 0,0 0 10 15,-2 2 8-15,-2-1 10 0,0 1 8 16,0 2 11-16,-1 0 9 0,-1 1 8 0,-1 4 6 16,1-2 3-16,0 2 6 0,2 1-1 15,-1 0-1-15,2 2-6 0,-2 4 3 0,0 0 3 16,5 3 11-16,0 0 7 0,-10 13 1 15,7 3 16-15,2 3 0 0,1 8 4 16,1 1-2-16,2 5-1 0,1 5-8 0,0 1-8 16,5 11-6-16,2 0-6 0,-1-2-5 15,0-1-8-15,4 1-3 0,-2-2-9 0,3-5-6 16,-2-5-4-16,2-4-9 0,-2-1-12 16,4-4-9-16,-1-2-10 0,-3-6-14 15,2-4-2-15,-2-1-6 0,-1-7-8 0,0-3-7 16,2-2-9-16,-4-6-5 0,0-1-2 15,-1-7-6-15,-3-1 2 0,-1-5-3 0,-1 1 7 16,-4 0 1-16,0 2 10 0,-2-3-2 16,-2 1 5-16,-3 2 4 0,1 0 5 15,-1 2 0-15,-3 1 7 0,2 1 2 0,-2 0 11 16,2 3 11-16,-2 1 8 0,2-1 4 16,1 2 3-16,-1 2 10 0,1-2 4 0,1 2 2 15,-1-1 6-15,3 1-5 0,0 0 2 16,2 0-7-16,2 4-1 0,0 0-4 0,2-8-10 15,-2 8-17-15,13-7-25 0,-3 3-36 16,1 1-34-16,4-1-35 0,-3-2-38 16,4 0-44-16,0 3-38 0,-1-3-43 0,-4 3-107 15,-1 0-110-15,-1-1 70 0,-1 3-137 16,-4-1-81-16</inkml:trace>
  <inkml:trace contextRef="#ctx0" brushRef="#br0" timeOffset="-148386.59">22246 11350 1732 0,'-16'12'82'16,"0"-3"6"-16,6-2 15 0,0 1 14 16,4-2 14-16,-2-1 4 0,3 1-1 0,0-2 2 15,3 0-7-15,2-4 0 0,-2 6-9 16,2-6 16-16,11 5-3 0,0-5-13 0,3 0-6 15,8-2-14-15,-2-1-6 0,6-3-7 16,1 0-30-16,3-3-3 0,2-1-7 16,-1 0-6-16,-3 2-4 0,0-1-10 0,-1 0-12 15,-3-1-23-15,-4 2-27 0,-2 1-25 16,-2 1-30-16,-3 1-39 0,-2-2-45 0,-6 3-57 16,3 1-27-16,-8-1-43 0,0 4-95 15,0 0-67-15,-15 7-202 0,2 2-159 16</inkml:trace>
  <inkml:trace contextRef="#ctx0" brushRef="#br0" timeOffset="-148226.45">22293 11601 1936 0,'-5'6'52'0,"2"-1"10"16,3 0 16-16,0-5 14 0,-4 7 8 16,4-7 4-16,4 6-2 0,-4-6-3 0,8 3-9 15,-2 0-7-15,3-3-11 0,-9 0-18 16,19-4-40-16,-9 0-55 0,6-2-84 0,-2-1-79 15,-1-1-156-15,2-2-91 0,-2 2-147 16,-3-3-97-16</inkml:trace>
  <inkml:trace contextRef="#ctx0" brushRef="#br0" timeOffset="-136626.15">23286 7061 532 0,'-11'-2'151'16,"3"-3"-63"-16,1 4 2 0,-1-3-3 0,2-1 6 15,-2 3 10-15,0-2-1 0,2 1 4 16,-2-3 4-16,2 2 1 0,0 1 4 16,-3-3 7-16,0 1 6 0,3 3 1 15,0-4 3-15,-1 2 3 0,1 2 0 0,0-3 2 16,2 2-3-16,-2 0 9 0,6 3-15 16,0 0-7-16,0 0-1 0,-18 14 4 15,16 3 4-15,0 8-17 0,0 5 1 0,0 1-4 16,2 8-8-16,0 3-10 0,0-1-6 15,0 1-9-15,2 0-8 0,0 0-6 0,0-2-5 16,0-2-5-16,2-1-6 0,-2-9-5 16,2-1-4-16,1-2-5 0,-2-4-5 0,-1-5-1 15,0 0-10-15,2-2-1 0,-2-2 2 16,0-5-9-16,0-3 0 0,-2-4-5 16,0 0 2-16,8-14-6 0,-3 2 0 0,-1-6-1 15,2 2-1-15,-2-2 2 0,3 0-4 16,-3-1 6-16,3 1-5 0,-1 1 3 0,0 3-2 15,0-2 0-15,0 2-2 0,0 1 7 16,-2 1-4-16,0 3-1 0,0 1 0 16,0 0-3-16,0 1 2 0,0 4 0 0,0-1-4 15,-4 4 3-15,13 0 0 0,-13 0 6 16,13 10-4-16,-4-3 0 0,1 2 4 16,-2 0 1-16,4 2-2 0,-2 0-2 15,0 1-14-15,1 1-10 0,4 1-17 0,-3-3-12 16,3 0-16-16,-2-1-12 0,2-1-5 15,1-2-8-15,0 1-12 0,0-6-16 0,-1 2-11 16,0-6-6-16,-2 2-6 0,1-4 3 16,2-2 9-16,-2-1 14 0,-1-1 13 0,-2-1 12 15,-1-1 23-15,-1-1 25 0,-3-1 23 16,0-1 23-16,-4 0 18 0,0 1 18 16,0-1 8-16,-2 1 11 0,0 0 9 0,-2 2 8 15,0-2 5-15,0 3 8 0,-2 1 4 16,2 0-1-16,0 1 1 0,-2-1-5 0,-1 5-3 15,3-2-9-15,2 5 0 0,-10 0 4 16,10 0 3-16,-13 14-3 0,6-3 1 0,1 0-7 16,2 3-5-16,0-1-5 0,0 2 2 15,2 1-12-15,0-1-4 0,2-2-1 16,2-1-5-16,-2 1-5 0,6-1-4 0,-2-1-6 16,2-3-7-16,1-1-2 0,1-1-1 15,1-4 15-15,3-2-1 0,-1-2-6 16,-1-2 0-16,2 1-3 0,-3-4-1 0,0-4 1 15,-3 2 0-15,-2-3-3 0,-1 1 2 16,-3-3-3-16,-5 0-7 0,-1-1 1 16,-2 1 2-16,-2-2-1 0,-6 3-2 0,2-2 1 15,-3 2-5-15,0-1-7 0,0 3-16 16,-1 0-14-16,4 4-33 0,0-4-19 0,3 4-25 16,0 1-28-16,2-2-38 0,1 1-40 15,4 1-40-15,2 1-32 0,2-6-50 16,6 4-101-16,0-5-53 0,7 2-205 0,2-7-193 15</inkml:trace>
  <inkml:trace contextRef="#ctx0" brushRef="#br0" timeOffset="-136373.33">23811 6928 1975 0,'4'-11'55'0,"1"0"23"16,-5 1 30-16,0 4 28 0,0-2 20 0,-3 3 0 16,3 0-8-16,3 0 3 0,-3 5 2 15,-3-8-5-15,3 8-1 0,-2-6-4 16,2 6-8-16,0 0-7 0,0 0-4 15,0 0-6-15,0 0-3 0,0 22-7 0,2-5-8 16,1 2-7-16,-1 8-8 0,0-1-9 16,2 2-6-16,-2 2-7 0,2 1-7 0,-2-2-3 15,2 8-7-15,-2-7-4 0,4 6-11 16,0-8-13-16,-2 3-26 0,0-1-38 0,0-1-46 16,0 0-62-16,-4-4-57 0,4-4-69 15,-2 4-54-15,-2-9-110 0,0-3-145 16,0-3 72-16,0-2-279 0,0-4-284 0</inkml:trace>
  <inkml:trace contextRef="#ctx0" brushRef="#br0" timeOffset="-136138.91">23660 7199 2374 0,'-6'1'48'0,"6"-1"21"0,0 0 21 0,-12 0 6 16,12 0 1-16,0 0 10 0,0 0-3 15,0 0-7-15,0 0-7 0,32-5-15 0,-9-4 1 16,2 1-28-16,6-2-4 0,4-3 0 16,-1 0-15-16,-2-2-8 0,-3 3-4 0,-4 0-8 15,-4 3-9-15,1 1-14 0,-8 1-19 16,-1 2-28-16,-4-2-38 0,-5 6-51 0,0 1-56 16,-4 0-46-16,0 0-125 0,-15 15-97 15,2-4-162-15,3 0-133 0</inkml:trace>
  <inkml:trace contextRef="#ctx0" brushRef="#br0" timeOffset="-135222.9">23551 11915 1703 0,'2'-6'19'15,"-2"-2"12"-15,-2 3 6 0,2 0 8 16,-4-3 10-16,0 3 12 0,-2 0 12 15,0 0 5-15,-2 1 7 0,0 0 7 0,-1 2 6 16,1 2-1-16,-3 0-1 0,11 0 4 0,-21 6-3 16,11 2-9-16,-4 3 2 0,2 4-5 15,0 2 3-15,-2 5-11 0,6 0-7 16,-3 2-11-16,5-2-1 0,0 3-6 0,2-1-14 16,4-2-5-16,0-1-18 0,2 0-8 15,2 0-18-15,0-2-21 0,7-2-25 16,-1-1-29-16,1-2-29 0,2-4-36 0,3-1-39 15,2-3-36-15,0-3-15 0,4 0-37 16,-3-3-70-16,-1 0-337 0,2-3-174 16</inkml:trace>
  <inkml:trace contextRef="#ctx0" brushRef="#br0" timeOffset="-134660.72">23720 12144 1807 0,'2'-10'-28'0,"-2"1"30"16,0-2 25-16,-2 1 25 0,0 0 19 15,-1 1 22-15,-1 0 15 0,2 1 7 16,-2 0 5-16,2 2 5 0,-2 1 2 15,-1 1-4-15,5 4-2 0,-6-6-13 0,2 4-8 16,4 2-7-16,0 0-7 0,-15 12-4 16,8-4-3-16,5 1-6 0,-4 1-4 15,2 1-8-15,2-1-10 0,0 1 1 0,2-1-12 16,0 0 3-16,2 1-28 0,0 0 0 16,2-2-4-16,2-2-7 0,1 2-4 0,0-1-11 15,3-2-1-15,-2-4-1 0,3 1-8 16,-1-3-4-16,1 0-2 0,2-3-1 15,-4 1-5-15,3-4-2 0,-1-2-2 0,-3-2 0 16,0 1 1-16,-1-3 3 0,-3 1-1 16,-2-1 3-16,0-1-1 0,0-1 8 0,-4 1-1 15,2 0 4-15,-2-2 1 0,0-1 4 16,-2 5 4-16,2 0 3 0,0-1 6 16,-1 3 7-16,1-1 1 0,0 1 1 15,2 0-2-15,-2 5 2 0,2-2 0 0,0 6 3 16,2-6-1-16,-2 6 3 0,0 0-1 15,0 0-1-15,13 14 2 0,-9-7-2 0,2 3-3 16,1-2-1-16,2 2 8 0,-1 2-6 16,0-3 0-16,2 1-2 0,2-1 1 15,-2 1-4-15,-2-2 0 0,3-3-1 0,-2 1-2 16,-1-2-5-16,1 0 3 0,-1-2 0 16,2-2-6-16,-10 0 1 0,16-6-6 15,-8 0 0-15,-2-3-5 0,2-3-3 0,-3-1-1 16,-1-3-2-16,-2 1 3 0,-2-2 2 15,-4-1 1-15,-1 2 1 0,-1-1 2 0,-4-1 2 16,-2 1-1-16,-2 2 1 0,2 4 3 16,0-1 0-16,-2 5-6 0,1-1-10 15,-1 2-21-15,2 4-22 0,-4 2-30 0,4 0-36 16,-1 2-29-16,2 2-24 0,-1 0-69 16,3 2-120-16,-1-2-210 0,4 1-87 15</inkml:trace>
  <inkml:trace contextRef="#ctx0" brushRef="#br0" timeOffset="-134241.62">24086 12068 1717 0,'2'5'79'0,"2"1"9"0,-2-2 6 16,1 2 13-16,-3-6 14 0,6 5 0 15,-2-2-2-15,5-2-9 0,-9-1-9 0,19-7-10 16,-9-3-13-16,10-3-2 0,-4-2-9 15,5-6-10-15,1-2-4 0,-2-3-6 0,0-1-3 16,-1-4-11-16,-2 0-2 0,-2-1-6 16,-3-2-3-16,-3-3-3 0,-5 2-1 15,-4-2-4-15,-2-1-4 0,-3-2 1 0,-3 4-1 16,-4 0-2-16,-1 1-3 0,-2 2 9 16,-2 5 9-16,-1 3 4 0,0 1 15 15,-1 1 8-15,2 6 1 0,0 2 1 16,3 2 4-16,-2 3-4 0,2 4 4 0,1 5 27 15,-2 6-1-15,2 7 7 0,3 4-1 16,0 8-1-16,1 6 1 0,2 4-7 16,1 4 2-16,4 3-9 0,0 1-6 0,4-1-5 15,2 1-7-15,0 0-5 0,7 3-7 16,-2-6-11-16,3-1-19 0,1-4-21 16,2-2-27-16,0-1-35 0,3-5-40 0,2-1-38 15,-3-2-45-15,0-4-45 0,2-4-54 16,-3-1-39-16,0-3-99 0,-2-1-91 0,-5 0 22 15,1-1-189-15,-1-2-182 0</inkml:trace>
  <inkml:trace contextRef="#ctx0" brushRef="#br0" timeOffset="-133923.15">23965 12481 1942 0,'-10'10'83'0,"2"-4"20"0,-1-3 11 16,0 1 21-16,3 0 13 0,0 0-1 0,2-1 11 16,-1 0 15-16,5-3-4 0,-6 5-7 15,6-5-12-15,0 0-6 0,11 5-4 16,-1-2-7-16,2-6-5 0,10 2-11 0,4-3-8 16,3-4-10-16,9 1-9 0,0-4-10 15,7-5-7-15,-1 1-10 0,-6 4-4 0,1-3-8 16,-4 3-4-16,-1-1-5 0,-6 5-10 15,-5-2-15-15,-2 3-16 0,-3 0-18 16,0 2-22-16,-3 1-33 0,-5-2-37 16,-2 4-44-16,-2 2-50 0,-6-1-53 0,2 6-37 15,-4 0-45-15,-6 1-89 0,2 1-99 16,-4 2 36-16,-3 1-186 0,0 2-170 0</inkml:trace>
  <inkml:trace contextRef="#ctx0" brushRef="#br0" timeOffset="-133636.39">24062 12784 1943 0,'-14'12'82'0,"4"-5"19"0,1-1 21 16,2-1 24-16,1-1 9 0,3-1-4 15,0 0 5-15,3-3 6 0,-2 4 9 16,2-4 15-16,0 0 13 0,19 4 1 16,-7-6-4-16,7-1-7 0,5-6-17 0,3-1-11 15,5-4-11-15,2-2-17 0,4-4-13 16,1 1-8-16,-4-2-11 0,-3 3-8 15,-2 3-9-15,-5-2-7 0,-4 4-4 0,0 1-5 16,-4 1 1-16,-2 3-10 0,-1 0-6 16,-2 1-1-16,-4 3-7 0,0-1-5 0,1 1-11 15,-5 2-16-15,-4 2-30 0,4-4-40 16,-4 4-55-16,0 0-71 0,0 0-67 0,-15 13-102 16,5-7-104-16,0 3-206 0,-4-1 47 15,2 2 74-15,-5-3-350 0,0-1-372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10:12:35.826"/>
    </inkml:context>
    <inkml:brush xml:id="br0">
      <inkml:brushProperty name="width" value="0.05292" units="cm"/>
      <inkml:brushProperty name="height" value="0.05292" units="cm"/>
      <inkml:brushProperty name="color" value="#FF0000"/>
    </inkml:brush>
  </inkml:definitions>
  <inkml:trace contextRef="#ctx0" brushRef="#br0">8465 5029 230 0,'0'0'24'0,"0"0"-6"0,-4-4-12 15,4 4-2-15,-8-2-3 0,8 2 0 0,0 0-9 16,-13 2-3-16,13-2-7 0,-11 4-3 16,7 1-9-16,-3-4-37 0,3 2 23 15</inkml:trace>
  <inkml:trace contextRef="#ctx0" brushRef="#br0" timeOffset="401.9">8033 5186 213 0,'0'0'32'0,"-6"-2"8"16,6 2 12-16,0 0 11 0,-6-3-3 15,6 3 5-15,0 0 6 0,0 0 0 16,-9-2-2-16,9 2 6 0,0 0-6 0,0 0 2 15,-10-1 0-15,10 1-3 0,0 0 0 16,-9 0 2-16,9 0-11 0,0 0 1 0,0 0-16 16,0 0 3-16,0 0-6 0,0 0-5 15,-13 0-5-15,13 0-3 0,0 0-2 16,0 0-5-16,0 0-2 0,0 0-9 0,0 0-12 16,0 0-28-16,-2 7-23 0,2-7-31 15,2 10-61-15,-2-4-176 0,2 2-25 16,0-1 141-16</inkml:trace>
  <inkml:trace contextRef="#ctx0" brushRef="#br0" timeOffset="1531.23">8269 5509 983 0,'-16'-2'-3'0,"10"-2"4"0,0 3 14 16,0-2 15-16,-1 0 21 0,1 1 7 0,6 2 7 16,-11-6 2-16,7 2 0 0,-3 2 9 15,1-2 2-15,6 4 1 0,-11-5 2 16,6 1 1-16,-1 0 2 0,0 2 0 16,2-1-1-16,4 3 0 0,-8-6 0 0,4 4-3 15,4 2-5-15,-9-4-4 0,9 4-5 16,-6-1-6-16,6 1-5 0,-9-5-5 0,9 5-3 15,0 0-5-15,-6-4 3 0,6 4-2 16,0 0-1-16,0 0-1 0,0 0-1 16,0 0-5-16,0 0 3 0,0 0 2 0,0 0 4 15,0 0-1-15,0 0 2 0,26 10 3 16,-16-6 2-16,0 0-4 0,4 0-3 16,-2-1 7-16,5 3-6 0,2 0-2 0,2 0 0 15,3-1-24-15,-2 1-1 0,6 1-4 16,2-1 2-16,-1 0-1 0,3 0 1 15,0-3 0-15,1 1-1 0,2 0-2 0,4 0 0 16,2-2-2-16,-3 2 0 0,3-3 2 16,-5 1-5-16,-1-2 1 0,-1 2 5 15,0 0-7-15,-1 0-1 0,-1 0 1 0,0-2 0 16,-2 2-4-16,-1 0-2 0,-1-1 2 16,-4-1 4-16,1 3-6 0,1-1 0 0,-4-1 0 15,2 0 4-15,1 2-2 0,-1-3 1 16,-2 2 3-16,2-2-2 0,-3 1-4 15,1 2 2-15,0-3-3 0,-2 2 2 0,1-2 0 16,-2 1-2-16,0 1 0 0,1-2 3 16,-2 0 2-16,0 3-6 0,-2-3 0 0,1 1 1 15,-2-1 3-15,0 2-3 0,-1-2 6 16,6 0 0-16,-6 3-4 0,3-3 6 16,-2 0-11-16,4 1 6 0,-3-1-2 0,-2 0-2 15,0 0 4-15,4 0-1 0,-6 1 0 16,3-1 1-16,0 0 0 0,-2 3 1 15,-1-3-1-15,1 0-1 0,2 2-2 0,-2-2 3 16,-1 0-4-16,1 1 3 0,2-1 1 16,-1 0-1-16,2 3 1 0,-2-3-3 0,1 0 3 15,2 0-2-15,0 2 1 0,-1-2-2 16,2 0-2-16,-2 0 2 0,4 1-1 16,-5-1 2-16,3 0 0 0,0 2 5 0,-2-2-7 15,0 0 3-15,-2 3-3 0,1-3 1 16,-3 0-2-16,4 1 0 0,-2-1 1 15,1 2 5-15,0-2 0 0,2 3 8 0,-2-3-10 16,2 0-1-16,-3 1-4 0,6-1 3 16,-6 0 4-16,1 0-4 0,2 0 0 0,-2 0 2 15,-1 0-3-15,2 0 2 0,0 0 1 16,-1-1-3-16,0 1 4 0,0 0-1 16,-1-3-6-16,2 3 8 0,-2 0-6 0,1 0 9 15,4-2-4-15,-2 1-1 0,2 1 1 16,0-3-3-16,-1 1-1 0,2 1 3 0,-1-1-6 15,-1-1 5-15,4 2 0 0,-2-1-3 16,0-1 3-16,0 2 5 0,1-3-6 16,1 2 0-16,-4 1-1 0,4-2 2 0,-2 0 0 15,2 1-2-15,1-2 6 0,3-1-6 16,-1 4 2-16,2-5 1 0,0 5 0 16,1-3 1-16,0-2 4 0,1 2 0 0,-1 1 2 15,2-1 4-15,-4 0 0 0,3 0 4 16,-1 0-3-16,-6 2 5 0,0 1-2 15,-1-3 5-15,-3 2-1 0,0 0-2 0,-4 0 7 16,1 0 2-16,-2 2 10 0,-2-2-2 16,-1 2 7-16,-2-1 1 0,2 1 1 0,-10 0 0 15,14-3 0-15,-8 3 2 0,-6 0-4 16,11-1-2-16,-11 1-10 0,9-2-19 16,-9 2-44-16,0 0-55 0,0 0-83 0,0 0-97 15,0 0-85-15,-20-8-236 0,8 8 38 16,-6-2 70-16,-2 4-184 0,-10 2-159 0</inkml:trace>
  <inkml:trace contextRef="#ctx0" brushRef="#br0" timeOffset="3430.89">4114 6192 1659 0,'-12'-1'-96'0,"2"-1"12"0,0-1 13 16,1 2 12-16,-2 0 19 0,1-4 13 0,1 4 9 16,1-1 14-16,2-1 3 0,-3 0 12 15,2 0 10-15,-1 0 3 0,4-1 11 16,-2 3 18-16,6 1-4 0,-10-6 8 0,2 4 3 15,4-2 4-15,-2 2 4 0,6 2-4 16,-8-6 0-16,4 5 1 0,4 1-4 16,-9-4 0-16,9 4-2 0,-6-2-2 0,6 2-3 15,0 0 0-15,-9-4-4 0,9 4-2 16,-4-2 2-16,4 2-1 0,0 0-2 16,0 0-1-16,-7-4-4 0,7 4-5 0,0 0 0 15,0 0-6-15,0 0 0 0,0 0-4 16,0 0-1-16,0 0-5 0,20-1 0 0,-10 1 1 15,3 0 0-15,1 1-1 0,4-1 2 16,3 0-2-16,4 2 1 0,3 0 1 16,1-2-1-16,5 2-3 0,0 0 0 15,3-2 0-15,4 0-7 0,1 2 4 0,-3-2-2 16,1 2-2-16,-2-2 1 0,4 2-3 16,-5-2-3-16,-3 2 3 0,1-2-4 0,-1 1 4 15,0-1-3-15,0 0 2 0,0 3-3 16,-3-3 5-16,1 0-6 0,0 0 0 0,-4 1-1 15,3-1-1-15,-1 0-1 0,-1 0 1 16,1 0-1-16,-4 0-4 0,-1 0 4 16,1 0 0-16,-1 0 1 0,0 0 0 0,-2 0 0 15,1 0 1-15,-1 2-3 0,0-2 3 16,-2 2-3-16,1-2 1 0,-2 0-2 16,2 2 5-16,-1-2-4 0,0 2 0 0,0 0 3 15,-1-2-3-15,2 2 1 0,0-2-1 16,1 2 1-16,1-2 1 0,-4 0-2 15,6 2 4-15,-3-2-2 0,1 0 0 0,-1 1 1 16,-2-1 2-16,2 3 0 0,-3-3-2 16,0 0 1-16,0 0-2 0,-1 1 2 15,0-1-2-15,-2 0-1 0,-1 0-2 0,2 0 0 16,-2 2 1-16,0-2-5 0,-2 0 5 16,3 1 1-16,-2-1-2 0,0 3 1 15,-1-3 2-15,2 0 0 0,-2 0-1 0,-1 0 1 16,2 2-1-16,-2-2 1 0,1 0 1 15,-1 1 0-15,0-1 2 0,-3 0-2 16,3 0-1-16,0 0 0 0,-1 0 0 0,1 3 1 16,2-3 0-16,-2 2 2 0,-1-2-4 15,3 0 7-15,0 0-1 0,0 0 1 16,1 1-4-16,0-1 2 0,0 0 0 0,0 0-1 16,0-1 0-16,1 2 4 0,0-1-2 15,-2-1 1-15,-1 1-2 0,2 0 0 0,-4 0-1 16,4-2-1-16,-2 2-1 0,1 0 0 15,-1 0 1-15,2 0 5 0,-2 0-7 16,3 2 1-16,-2-4 2 0,0 2-5 0,-2 0 1 16,1 0 2-16,1 0-1 0,-1 0-4 15,0 0 4-15,-2 0-5 0,3 0 2 16,-2 0 2-16,2 0-2 0,-3 2 3 0,0-2-5 16,2 0 6-16,-5 0-2 0,5 1 2 15,-2-1-6-15,1 0 10 0,-2 2-8 16,1-2 2-16,2 0-1 0,-2 3-1 0,2-3 2 15,0 0-3-15,-2 0 0 0,1 1 2 16,-1-1 3-16,2 0-5 0,0 1 6 0,1-1-5 16,-2 3 1-16,-1-3-4 0,3 2 0 15,0-2 7-15,0 1-7 0,-3-1 4 0,6 2-3 16,-2 1 6-16,3-2-5 0,1 1 1 16,-2 1-1-16,6-2 2 0,-3 1-1 15,0 1 1-15,0-2-1 0,-1-1 2 16,0 1 2-16,-2 2-2 0,-2-3 2 0,-1 2 0 15,-1-2 9-15,0 0 0 0,-2 1 8 16,-2-1 3-16,2 0 2 0,-4 2 0 0,0-2-19 16,-8 0 6-16,14 3 0 15,-6-3 7-15,-2 1-5 0,-6-1 2 0,9 0-4 16,-9 0 1-16,0 0-1 0,6 2-1 0,-6-2 1 16,0 0-9-16,0 0-8 0,0 0-11 15,0 0-19-15,0 0-22 0,0 0-23 16,0 0-30-16,0 0-42 0,0 6-55 0,-2-2-47 15,0 0-112-15,0-1-139 0,2-3 62 16,0 8-108-16,6-4-52 0</inkml:trace>
  <inkml:trace contextRef="#ctx0" brushRef="#br0" timeOffset="5396.17">8412 6422 1376 0,'0'0'-88'0,"-6"-6"13"0,6 6 12 16,-6-5 14-16,6 5 6 0,-7-1 12 15,7 1 11-15,-9-4 3 0,9 4 5 16,-8-3 8-16,4 0 2 0,0 0 6 0,4 3 6 15,-11-5 7-15,7 4 6 0,4 1 8 16,-11-5 5-16,11 5 6 0,-8-2 8 0,8 2 1 16,-6-5 0-16,6 5 3 0,-9-1-1 15,9 1 1-15,-6-5-2 0,6 5-2 16,0 0 0-16,-9-3-1 0,9 3-5 0,0 0-5 16,0 0-1-16,0 0-2 0,0 0 3 15,0 0 0-15,0 0 2 0,26 0 2 0,-14 2 0 16,6-1-3-16,0-1 3 0,6 0-4 15,-1 0-1-15,1 0-1 0,6-1-2 0,2 1-1 16,5-2-4-16,-1 2-3 16,0 0 0-16,8-2-2 0,1 2-4 0,3-2 1 15,-1 0-6-15,2 2 1 0,1-1 1 16,-1-2-5-16,-1 3-1 0,1 0 0 0,0-1-5 16,-3 1 4-16,-2 0-1 0,1 0-3 15,-3-2 2-15,-3 2-2 0,-3 0 4 16,-2-2-1-16,0 2 1 0,-1 0-1 0,-2 0-1 15,4 0-1-15,-5-2 3 0,-1 2-3 16,1-2 2-16,2 2 0 0,-3 0-1 16,1 2 1-16,0-4-1 0,-1 2-1 0,-3 0 0 15,2 0 1-15,-1 2-2 0,-2-4 1 16,4 4-2-16,1-2 0 0,-4 0 4 0,1 0-5 16,-1 2 2-16,1-4-3 0,-1 2 1 15,-1 0 0-15,0 0 0 0,1 0 1 16,-1 0 0-16,1 0 1 0,-2 2-2 0,0-2 0 15,4 0 3-15,-5 2-1 0,3-2 2 16,-1 0-3-16,-2 0 3 0,2 0-1 0,-1 0-2 16,2 0 0-16,-4 2-2 0,4-2 0 15,-3 1 0-15,1-1-1 0,1 0 0 16,-2 0-1-16,0 3 0 0,1-3 0 16,-1 0-1-16,0 1 1 0,-2-1 0 0,1 0-2 15,1 2 0-15,-2 0 2 0,0 0-2 16,1-2 2-16,-2 2-2 0,2-1 2 0,-3-1-3 15,2 3 2-15,0-1-2 0,1 1 1 16,-2 0-1-16,0-2 3 0,1 0-1 16,0 4-2-16,0-4 1 0,0 4 1 0,0-4-1 15,2 4-1-15,-1-4 3 0,4 4 2 16,-4-4 1-16,6 3-5 0,-3-1 0 0,2 2 0 16,-1-2 0-16,0 0 0 0,2 0 0 15,-6 0 0-15,2-2 2 0,-1 0-2 0,1 4 0 16,-2-4 0-16,2 1 0 0,-3 2 0 15,3-2 3-15,-2-2-4 0,4 3 1 16,-3 0 3-16,1 0-2 0,1-3-3 0,2 2 4 16,1 0 0-16,-1 1 2 0,1-2-2 15,-2-1 2-15,-3 2-1 0,2 0 1 16,-4 0 0-16,3 0 0 0,-3 0 8 0,-2 0-1 16,-2-2 4-16,-1 2 0 0,-2-1 6 15,-2-1 0-15,1 0 3 0,-2 2 2 16,-1 0 1-16,-2-2-3 0,1 0 3 0,-9 0 3 15,14 2 2-15,-7-2-3 0,-7 0 1 16,11 0-3-16,-5 2-2 0,-6-2 0 0,0 0-2 16,12 0 0-16,-12 0 0 0,7 2-4 15,-7-2 1-15,0 0-4 0,9 0 2 0,-9 0-1 16,0 0 2-16,0 0-2 0,0 0 3 16,8 2 2-16,-8-2 1 0,0 0 0 15,0 0 3-15,0 0-3 0,8 0-3 0,-8 0 1 16,0 0-6-16,0 0 1 0,0 0 0 15,0 0-2-15,0 0-2 0,0 0 6 16,0 0-3-16,0 0-5 0,0 0-1 16,11-2 1-16,-11 2-4 0,0 0-2 0,0 0 3 15,0 0 5-15,0 0-5 0,0 0-2 16,0 0-1-16,0 0-1 0,0 0-1 0,0 0 2 16,0 0-2-16,0 0 2 0,0 0 7 15,0 0-5-15,0 0 6 0,0 0-3 16,0 0 1-16,0 0 0 0,0 0 4 0,0 0-2 15,0 0 7-15,0 0 3 0,4 4-4 16,-4-4 3-16,0 0 0 0,0 0 0 0,0 0-3 16,0 0 3-16,0 0-2 0,0 0-3 15,0 0 2-15,0 0-4 0,0 0-3 16,0 0-5-16,0 0-26 0,0 0-63 0,-21-6-72 16,21 6-104-16,-17 0-124 0,6 0-198 15,-4 2 51-15,1 0-240 0,-5 0-259 16</inkml:trace>
  <inkml:trace contextRef="#ctx0" brushRef="#br0" timeOffset="8653.68">5510 7370 1875 0,'-14'-2'-143'0,"7"0"23"0,7 2 18 16,-11-2 19-16,11 2 20 0,-8-1 8 15,2-1 12-15,6 2 7 0,0 0 6 0,-9-3 2 16,9 3 5-16,-6-1 9 0,6 1 1 16,0 0 7-16,0 0 6 0,0 0 7 15,0 0 9-15,0 0 10 0,19-4 3 0,-7 4 7 16,6-2 1-16,2 2 6 0,8-2 8 15,6-2-3-15,7 2-1 0,1-1 1 16,2-1-2-16,1 0-1 0,1 0-6 16,3 0-3-16,-3 1-6 0,1-1 0 0,2 0 0 15,-3 2-3-15,1-2-3 0,-1 3-3 16,-1-3 0-16,-1 1-3 0,-2 0 1 0,1 1-5 16,-1-2 2-16,0 2-1 0,-5 0-2 15,-1 2 1-15,4-1 0 0,-5-2-2 16,1 2 3-16,3-1 3 0,-3 2-4 0,0-2 2 15,9 2 1-15,-3-2-1 0,0 2-1 16,1 0-1-16,1 0-3 0,1-1 2 16,0 1-2-16,3 0 3 0,-2-2-1 15,3 2-3-15,1-3 7 0,11 3 1 0,-1-2-1 16,1 1 2-16,0-2 0 0,1 1 0 0,-1-1-3 16,-1 1 2-16,-1-1 0 0,-2-1 0 15,3 2-1-15,-3-1 0 0,-11 0 0 16,3 0 2-16,-1 0-7 0,1 3 2 0,-1-4-1 15,1 2-2-15,-1-2-1 0,0 3-3 16,-1-1 0-16,-2-3 4 0,3 4-3 0,0-2-4 16,1 1 2-16,-3 1-2 0,3 0 3 15,0 1-2-15,1-3-1 0,2 3-3 16,-2 0 3-16,1 0 1 0,2 0-2 16,0 0 1-16,4 3 1 0,-8-3-4 15,0 1 4-15,1 2-3 0,-3 0 1 0,-1-2-1 16,3 1 2-16,-5 1-3 0,3 0 2 15,-3 0 1-15,3 0-4 0,-1-1 3 0,-1 0 0 16,1 1-4-16,1 0 3 0,-1-2 2 16,6 4-4-16,-6-5 3 0,3 2-2 0,-3 2 0 15,3-3 0-15,-2-1 1 0,1 2-2 16,-1 2 2-16,1-4 1 0,1 1-1 16,-1 1 3-16,-1 1-1 0,0-3-1 15,0 0 2-15,-3 1 0 0,-1 1 1 0,-1-2 3 16,-5 0-1-16,2 0-1 0,-3 0 3 15,0-2 1-15,-2 2-3 0,-1 0 2 16,-1 0 2-16,0 0-4 0,-5 0 4 0,-1-1 0 16,-2 1 0-16,-4 0 4 0,2-3 2 15,-3 3 0-15,-1 0 2 0,-2-2 8 0,-4 2-1 16,3 0 3-16,-4-1 10 0,-2 1-7 16,3 0 4-16,-12 0-5 0,16 0-1 15,-6-2 3-15,-10 2-5 0,12 0-2 16,-12 0 0-16,12-2-2 0,-12 2-2 0,14-2-1 15,-14 2-3-15,10-1-3 0,-4 1-1 16,-6 0-1-16,11-4-1 0,-11 4-4 16,12-2 3-16,-7-3-4 0,3 5-1 0,-2-1-1 15,-1-4 0-15,-5 5-2 0,14-3 19 16,-2 1 1-16,-2 0-7 0,4 1-5 0,3-3 7 16,1 2-7-16,-1-1-4 0,6 1-1 15,-2-2-3-15,-2 2 3 0,2 2-2 16,-1-1 1-16,0 0 5 0,-3-2-10 0,1 3-2 15,0-2 8-15,-3 1-3 0,-2 1-8 16,-1-3 8-16,1 3-2 0,-2 0 6 0,-3-1-4 16,1 1-10-16,-9 0 8 0,14 0 1 15,-14 0 3-15,11-2-2 0,-11 2-6 16,9-2 4-16,-9 2-6 0,0 0-10 0,0 0-18 16,0-6-27-16,0 6-36 0,0 0-50 15,-13-4-66-15,8 3-70 0,-3 1-173 0,8 0-44 16,-15-5-121-16,11 4-117 0</inkml:trace>
  <inkml:trace contextRef="#ctx0" brushRef="#br0" timeOffset="13104.84">11519 4678 326 0,'0'0'74'0,"2"-5"-21"0,0 1-9 0,-2 4 8 15,2-6-1-15,-2 6-4 0,2-6 1 16,-2 6-6-16,0 0 6 0,2-5 9 16,-2 5 0-16,0 0 5 0,4-6 5 0,-4 6 0 15,0 0-4-15,2-4 6 0,-2 4-7 16,0 0 3-16,0 0-6 0,0 0-2 15,0 0-5-15,0 0 0 0,0 0 2 16,0 0 2-16,0 0-1 0,-8 14 1 0,6-7-7 16,-2 3-1-16,2-1-3 0,-2 5-2 15,-2-1-1-15,1 0-7 0,2 3-1 0,-2 0 1 16,-1 0-3-16,1-1-1 0,-1 3-2 16,2 1 16-16,2-5-7 0,-2 4-3 15,-1-3-3-15,1 0-1 0,2 0-3 0,-2 0-2 16,2 1-3-16,0-5-3 0,0 1 0 15,0-1-3-15,2-2 0 0,-2 2-3 0,-1-4 1 16,3-1 0-16,0 1-4 0,-2-1-11 16,-1 0-18-16,3-6-32 0,0 7-46 15,0-7-36-15,3 5-39 0,-3-5-39 16,0 0-118-16,0 0-216 0,0 0-48 0</inkml:trace>
  <inkml:trace contextRef="#ctx0" brushRef="#br0" timeOffset="14093.52">11729 4734 1373 0,'0'-6'-89'0,"0"6"17"15,0-10 15-15,0 5 12 0,0-1 11 16,-2 0 11-16,2-2 7 0,-2 3 8 0,0-1 4 16,2-1 3-16,-2 1 7 0,0 0 8 15,0-1 4-15,0 1 6 0,-1-2 4 16,1 1-3-16,-3 1-1 0,3-1-1 16,-2-1 0-16,2 3 6 0,-2-3-1 0,0-1 3 15,0 3 4-15,-1-1 1 0,-1 1-1 16,2-1 1-16,-3 1-2 0,1-1-9 0,-3 1 2 15,1-2-1-15,2 1-2 0,-2 1 1 16,-4-2-5-16,4 3-4 0,-2-3-2 16,1 2 1-16,1 0-6 0,-3 1 3 0,0 1 3 15,3-2-4-15,-2 2 5 0,0-1-2 16,2 1-5-16,-2 0 1 0,0 0-2 16,1 0-1-16,-2 3 3 0,3-1-3 15,-3 0 1-15,1 2-5 0,-1 0 3 0,0 2 0 16,1 0 2-16,0-1-4 0,-4 2-1 15,4 0 5-15,-3 3-5 0,3-2-2 16,-3 4 3-16,0-3 1 0,3 3-1 0,-2 0 2 16,0 1-3-16,2 1 3 0,-1-3 1 15,1 4 0-15,1-1-2 0,1-1 3 0,-3 3 0 16,4 0 1-16,0-1 0 0,1 1-2 16,-2-2-2-16,0 2 5 0,4 0 0 15,0-1-3-15,-2 0 1 0,1 1 0 0,3-1-1 16,-2 1-1-16,2-1 0 0,0 0 1 15,-1 3-2-15,3-3-1 0,-2 3 1 16,2-3 2-16,0 1-1 0,0 1-2 0,0-1 3 16,0 1-5-16,2-2-2 0,-2 2 23 15,3-1-7-15,-1-1 3 0,0 1-4 16,-2-1-2-16,4-2 1 0,-2 3-3 0,1 1 0 16,1 1-2-16,-2-1 2 0,2 1-2 0,0-1-2 15,1 0 2-15,0 0-2 0,5 0 1 16,-4 1-2-16,-1-1 0 0,4 1 0 15,2-1-1-15,-3 0-7 0,5 1 8 16,-2-3-2-16,1 3 2 0,2-3-1 16,-2-1-1-16,2 0 0 0,0 1-1 0,4 0 1 15,-3-2 1-15,2-2-1 0,0 2-2 16,0-1-1-16,2-1 5 0,-2-1-4 0,2-2 0 16,0-1-1-16,1-1 1 0,-2 1 2 15,3-2-1-15,3-1 0 0,-4-1 1 16,6-4-2-16,2-1 0 0,-1 3 1 0,-1-5-3 15,1-1 1-15,-2-2 1 0,5 1-1 16,-3-6 1-16,-1-1 0 0,-1-3-2 0,1-1 2 16,-2-3 5-16,-2 2 9 0,-2-3 9 15,-1-2 4-15,-3 1 2 0,0-1-2 16,-6 4 1-16,0-4 4 0,-4 3-1 16,1-3 3-16,-2 0-3 0,-3 1 3 0,-2 1-3 15,-2-2 3-15,-3 0 0 0,-2-1-3 16,-1 3 1-16,-4-4-2 0,-1 2-3 0,0 2-4 15,-2 0 0-15,1 1-3 0,-4 7-4 16,2 0-7-16,-4 4-28 0,0 5-40 0,-2 5-40 16,-5 6-69-16,-3 5-88 0,-2 3-240 15,-1 4-162-15,3-1-152 0</inkml:trace>
  <inkml:trace contextRef="#ctx0" brushRef="#br0" timeOffset="18308.72">13653 3221 1690 0,'11'-8'-83'0,"-3"1"19"0,0-1 20 15,-1 5 18-15,-3-1 20 0,3-2 13 16,-5 5 12-16,2-4 5 0,0 2 3 16,-4 3 2-16,6-5 0 0,-1 3 0 0,-5 2 1 15,6-5-3-15,-6 5-3 0,4-1-1 16,-4 1-5-16,3-5 2 0,-3 5-6 15,0 0 4-15,0 0-3 0,0 0-1 0,0 0-2 16,0 0 0-16,0 0 1 0,0 0-1 16,0 0 0-16,0 0-4 0,-11 12 2 15,2-9-4-15,-1 1 2 0,-3 1-1 0,2-2-3 16,-1-1 4-16,-1 0-2 0,0 0-1 16,1-2 3-16,-1 0-6 0,0-2 4 15,0-2-1-15,1 1 3 0,2-6-2 0,-4 5 4 16,6-7 3-16,0 1-2 0,-1 1 3 15,1-1 2-15,3 1-5 0,3-1 0 16,0 1-2-16,2 0-2 0,2-1 4 0,3-1-2 16,3 1-5-16,1 1 4 0,3-3-3 15,0 4 0-15,4-1-2 0,-2 2 2 0,1 1 0 16,0 0-3-16,0 0 3 0,2 2-5 16,-4 2 4-16,-1 2-2 0,1 2-3 15,2 2 6-15,-5 2-2 0,1 3 2 16,-1 3 3-16,-3 1-2 0,-3 4 2 0,-4 2 2 15,0 2-2-15,-6 3 0 0,-3 1 0 16,-3 1-4-16,-3 2 2 0,-5-1 1 16,2 0-4-16,-4-3 2 0,-1 1 3 0,2-3-5 15,-2 0 0-15,1-3 3 0,4-4-2 16,-1-2 1-16,1 1-1 0,4-4 2 0,1-3-2 16,0-1 3-16,1-3 9 0,4-1 0 15,-1-2 1-15,9 0 0 0,-13-3 3 16,9-3-5-16,0 0-2 0,4-1 2 15,0 1 0-15,0-2-1 0,2 2-1 0,0-1 2 16,0 1-1-16,0 0-2 0,2 3 1 16,0-3-3-16,1 5-2 0,-1-3 1 0,-4 4 0 15,13-2-2-15,-13 2-1 0,12 2 0 16,-4-1-2-16,2 3-1 0,0 2 3 16,-3 0-2-16,7 2-2 0,-2-1 0 15,2 2-8-15,-2 1-17 0,4-1-17 0,-2 3-27 16,0-1-22-16,4 2-26 0,1-1-29 15,-3-1-27-15,0-3-44 0,-4-1-376 0,0-1-90 16</inkml:trace>
  <inkml:trace contextRef="#ctx0" brushRef="#br0" timeOffset="19095.34">13981 3119 1537 0,'-2'-14'-76'0,"0"-2"14"0,0 1 23 16,-2 2 15-16,2-2 10 0,0 1 15 15,-3-1 9-15,0 2 8 0,3-2 11 0,-2 2 9 16,0-3 3-16,0 2 6 0,0 0 3 16,0 1 0-16,-1-2-1 0,1 3 5 0,-1-2-1 15,2 3-3-15,-4-3-3 0,3 1 2 16,-3 1 0-16,1 1-3 0,-2 1-5 15,0-1-4-15,-2 2-2 0,0-1-5 16,0 2-1-16,-3-3-2 0,-2 5-3 0,2-1 0 16,-3 1-3-16,0 0-4 0,0 2-1 15,-1 1 0-15,0 1-3 0,-2-1-2 16,0 6 2-16,0-1-5 0,-3-1 2 16,4 5-5-16,-3 0-1 0,-3 0 5 0,4 3-2 15,-2 1-2-15,-1 2 2 0,0-3-1 16,6 4-4-16,-7-1 5 0,5 3-2 0,0-2-1 15,0 2 3-15,2-1-1 0,2 2-1 16,-1 2 3-16,0 1-2 0,4-1 0 16,-1 2 3-16,-2-1-1 0,4 2-1 15,1 0 2-15,0 2 2 0,-2-2-4 0,4 2 3 16,-2-1-1-16,4 2-1 0,-1-2-2 16,1 3 3-16,2-4-2 0,-2 2 2 0,3 0-3 15,1-2 0-15,0-2 1 0,0 2-1 16,4-1-2-16,-2-1 3 0,0 1-3 0,2-1 0 15,0 0 0-15,1 0 2 0,3 0-3 16,-2 0 1-16,2 0 0 0,1 2-2 16,-1-1 2-16,0 0 0 0,2 2-1 15,4-6 1-15,-2 3-1 0,0 0 1 0,3 1 0 16,2-4 1-16,0-1-1 0,3 1 2 16,2-2-3-16,1-1 2 0,2-3-1 0,0-2 4 15,5 2-6-15,2-4 3 0,1-3 0 16,1-3-4-16,-2 0 3 0,2-2 0 15,-1-2-3-15,-1 0 2 0,2-8 1 0,-2 0-2 16,0-3 2-16,-1-6-1 0,-4 0-1 16,1-4 6-16,-6-1 4 0,4-7 1 15,-10 2 6-15,2-2 1 0,-6-2 2 0,1-2-1 16,-3-2 2-16,-4 1-2 0,0-2 4 16,-4 2 0-16,2 0 1 0,-4 0 1 15,-4 3-2-15,0 2-2 0,-2-3-2 0,-4 8-2 16,0 0-3-16,-3 1-4 0,1 6 2 15,-2 5-8-15,-2 0-14 0,-4 2-22 16,-1 6-28-16,-1 2-29 0,2 6-40 0,-2 1-41 16,1 5-51-16,-1 1-107 0,6 5-143 15,-2 0-95-15,6-1-65 0</inkml:trace>
  <inkml:trace contextRef="#ctx0" brushRef="#br0" timeOffset="19973.93">14892 3094 1431 0,'0'-14'-69'0,"0"3"17"0,2 1 18 0,-2-1 25 16,0 0 16-16,-2 1 20 0,2 2 14 15,0-1 14-15,-2 1 4 0,2 0 0 16,-2 3 1-16,2-1-6 0,0 6-5 0,-4-10-3 16,4 10 5-16,0 0 12 0,0 0 8 15,-8 14 1-15,4-1 3 0,-2 3-4 16,2 5 4-16,-5 1-1 0,1 5-4 16,-1 3-3-16,-3 0-6 0,3 3-2 0,-1 1-7 15,-2-1-5-15,4-1 0 0,-2 0-8 16,2-1-4-16,1-3-2 0,-2-2-3 15,5 0-5-15,-2-1 0 0,2-6-3 0,2 0-4 16,-1-1-9-16,1 0-20 0,0-3-35 16,2-4-24-16,-2 2-38 0,2-2-50 0,0-8-57 15,0 1-96-15,0-4-368 0,0 0-174 16</inkml:trace>
  <inkml:trace contextRef="#ctx0" brushRef="#br0" timeOffset="20455.8">15076 3204 1724 0,'2'-8'-69'0,"-2"-1"21"0,2 1 19 15,-2 2 22-15,2-1 9 0,-2 1 11 16,0 0 3-16,0 6 3 0,0-8 0 16,0 8 0-16,0-7-4 0,0 7 3 15,0 0-5-15,-8-1 0 0,8 1 1 0,0 0-1 16,-20 8-3-16,14-3 1 0,-5 1 4 15,1 1-5-15,-5 0 1 0,0 4-1 16,-4-1 5-16,-2 0-6 0,-2 1-1 0,-1 1 4 16,2 0-6-16,-2-1 1 0,-2-2 1 15,5-1-3-15,-1 1 2 0,4-1 1 16,3-2 8-16,0 0 7 0,0-1 2 0,5-2 0 16,0 0 4-16,1-1 1 0,0-2 0 15,3 2-1-15,6-2-2 0,0 0 0 16,-12-4-2-16,12 4 0 0,0 0-4 0,-2-9 4 15,2 9-4-15,0 0 0 0,0 0 1 16,0 0-3-16,8-7-4 0,-8 7 5 16,9 0 1-16,-9 0-4 0,14 3 0 0,-14-3-1 15,17 4-3-15,-9 1 4 0,5 1-2 16,0 1-3-16,2 2 2 0,-1 0-1 0,4 4-3 16,-2-1 2-16,1 0-3 0,0 1-1 15,2 0 1-15,-1 1-1 0,-2-2-1 16,1 1 1-16,0 1-9 0,-3-3-14 15,-1-2-26-15,3-1-36 0,-4 2-28 0,-2-1-35 16,1-2-20-16,0 0-40 0,-3-7-106 16,1 1-223-16,1-4-31 0</inkml:trace>
  <inkml:trace contextRef="#ctx0" brushRef="#br0" timeOffset="20946">15238 3288 1431 0,'3'-6'-33'0,"-3"-2"32"0,2 5 33 16,-2-3 26-16,0 0 18 0,0 6 18 16,0-9 11-16,0 3 5 0,0 6 0 0,0-6-6 15,0 6-4-15,0-7-7 0,0 7-10 16,0 0-8-16,0 0-6 0,0 0-9 16,0 0-3-16,0 0-5 0,0 0-7 15,-7 17-3-15,5-10-4 0,-2 5-5 0,2-1-2 16,-3 3-3-16,1 1-2 0,0-2-5 15,0 2 1-15,0-2-4 0,0 3-2 16,0-3-2-16,-2-1 0 0,4-3-1 0,0 3-1 16,0-5-1-16,-2 3-3 0,2-3 1 15,0-1-3-15,2 0 3 0,0-6-3 16,-2 4-2-16,2-4 2 0,0 0-5 0,0 0 4 16,0-19-2-16,2 9 0 0,2-1-2 15,0-3 1-15,0 2-2 0,2-2 2 16,0 1-2-16,2-3 2 0,-2 2 0 0,3 1-1 15,-3 0 1-15,3 1-1 0,-1 1 1 16,-2 0-2-16,3 1 5 0,-1 3-5 16,-2-1-1-16,1 3 1 0,0-1-2 0,-1 4 2 15,0 0 0-15,-6 2 1 0,0 0 0 16,17 10-1-16,-11-3 1 0,1 4 0 0,-3 3 0 16,0-1 1-16,0 4-1 0,1 0 0 15,-3 2 3-15,-1 0-6 0,2 3 4 16,-3-2-7-16,0 0-13 0,0 1-28 15,0-3-28-15,0 1-36 0,0 0-45 0,0-2-41 16,0-4-35-16,2-1-57 0,0-2-102 16,0-4-167-16,6-3-58 0</inkml:trace>
  <inkml:trace contextRef="#ctx0" brushRef="#br0" timeOffset="21976.89">15678 3377 1531 0,'2'-8'-24'0,"1"2"29"0,-1-3 24 15,1 1 20-15,-3 1 14 0,0 0 20 0,0-2 12 16,-3 2 5-16,1 1 11 0,-1-2 5 16,1 2 1-16,0 2 0 0,0-2-8 15,-2 0-4-15,2 2-6 0,-2-1-8 0,0 1-7 16,4 4-10-16,-7-6-6 0,3 4-6 0,4 2-6 16,-10 0-5-16,10 0-5 15,-14 8-3-15,8-1-4 0,-2 3-4 0,2 0-3 16,0 3 0-16,-4 0-1 0,4 2 10 15,0 1 0-15,0-1-2 0,2 3-8 16,2-4-5-16,2 4-3 0,0-5 0 0,0 4-1 16,2-4-4-16,2 1-6 0,0-3 3 15,2 0-9-15,2-1-4 0,2-2-5 16,0-3-4-16,-2 0-10 0,3-1-6 0,0-4-4 16,-4 0-7-16,2-4-1 0,2 2 0 15,-3-3-2-15,-2-1 0 0,2-3 2 0,-4 1 1 16,-2-3 2-16,0 2-2 0,-2-5 6 15,0 1 2-15,-2-2 1 0,-2 0 5 16,-1-3 0-16,-2 2 5 0,3-2 1 0,-2 0 2 16,0 4 0-16,-1-4 2 0,3 3 2 15,-2 2 6-15,4 0 3 0,-2 3 0 16,1-1 2-16,-1 3-2 0,2-2-2 0,2 3 0 16,0 1 1-16,2 1 2 0,2-1 0 15,5 2-3-15,-1 0 1 0,5 0-3 0,1 1 4 16,6 0-1-16,-1 2 2 0,2-3 0 15,0 2-1-15,3-1 1 0,-2 0-2 16,0 1 0-16,-1 1 2 0,-2-2-2 0,-2 1 1 16,-3 1 2-16,-1 0-2 0,0 1 3 15,-2-3-3-15,-3 3-2 0,3-2 5 16,-11 2-3-16,13 2-4 0,-13-2 3 0,10 4 2 16,-6-1 0-16,-4 3 5 0,2 0 2 15,-4 1 2-15,0 1 5 0,0 2-5 0,-2-1 6 16,-2 4-2-16,-1 1 3 0,1-1 3 15,0 2-3-15,-3 0-2 0,0 3 3 16,3-4-3-16,0 4-1 0,-2-3-3 0,4 2-1 16,-4 1-2-16,6-3 8 0,-2 0-11 15,4 0 7-15,0-1-7 0,2-3 0 16,2 3 1-16,6-5-3 0,-2 2 0 0,2-3-4 16,5-2-6-16,0-3 1 0,0 1-1 15,-1-4 0-15,2-1 0 0,0-2-2 16,0 0 4-16,-2-3-3 0,-1 0 5 0,-3-1 1 15,3-1-5-15,-4-1 2 0,-3 1 0 16,0 0-4-16,-2 1 7 0,2-1 0 0,-3 2 2 16,2-1 0-16,-3 1-1 0,0 1 4 15,0-1-3-15,-2 6 4 0,2-8 1 16,-2 2-4-16,0 6 3 0,0 0-3 16,0 0 0-16,-4-5 0 0,4 5-1 0,0 0 0 15,0 0 4-15,-12 18-1 0,8-11 0 16,2 0-2-16,0 1 2 0,2 1 0 0,0 1-2 15,2-1 0-15,0 0 3 0,0 1-4 16,5-2 5-16,-2-1 1 0,1 1-3 16,2 0 1-16,0-4 1 0,1-1 2 0,2 1-3 15,-1-3 3-15,1-2-4 0,-1-1 0 16,0-2-4-16,2-3 5 0,-2-2-5 0,-2-3-2 16,1-3 5-16,-3 1-5 0,1-3 0 15,-3 4 1-15,-4-4-1 0,2 2-8 0,-4-3 8 16,-2 5 3-16,2-3-6 0,-5 3 3 15,3-1-2-15,-3 6-4 0,-1-3-9 16,4 4-15-16,-2 1-18 0,-2 1-24 16,0 3-34-16,4 0-37 0,4 2-32 0,-6 6-30 15,6-3-28-15,-2 3-47 0,4 1-117 16,2 1-210-16,2 1-108 0</inkml:trace>
  <inkml:trace contextRef="#ctx0" brushRef="#br0" timeOffset="23741.89">16373 3529 1569 0,'2'9'-87'0,"0"-2"20"0,-2 0 23 16,2 1 29-16,0-1 12 0,2-1 16 0,-4 0 13 15,3 0 6-15,1 0 2 0,-2-2 7 16,3-1 4-16,1-1 0 0,-6-2-2 16,18 2-1-16,-2-4-7 0,0-2-2 0,3-1-1 15,3-2-2-15,0-6 5 0,2 5 5 16,4-9 4-16,-5-2 2 0,3-1-2 0,-6-3-2 15,2-6-2-15,-3-1-3 0,-2-6-7 16,-5-1 2-16,1 1-1 0,-3-2 0 16,-3 2 9-16,-2 0 2 0,-3 3 2 15,-2 4 7-15,0-1 0 0,0 2 4 16,-2 1 6-16,0 0-4 0,-1 7-1 0,1 0 3 16,0 4-2-16,-1 0-7 0,1 1-6 15,0 3 1-15,0 0-10 0,0 7-2 0,0-1 1 16,2 6-10-16,0 0 1 0,-16 10-3 15,9 3 0-15,-4 0 1 0,1 10 3 16,1-1-2-16,-3 6 0 0,1 2-5 0,2 3 6 16,-1 1-4-16,4 1-4 0,0-1 2 15,1 0-1-15,2-3-4 0,1-1 1 16,4 3-2-16,4-5 2 0,0 4-4 0,4-1 3 16,2-4 11-16,4-3 6 0,5-1-8 15,0-3-14-15,-2-5 8 0,2-2-2 16,2-1 1-16,-2-5-2 0,1-1-4 0,-2-5 0 15,0 1-1-15,-1-5 0 0,0-2-6 16,0 0 4-16,-1-2-6 0,-4-1-1 16,0-2-1-16,-1-1 1 0,-2-1-2 0,-3-1 4 15,1 0-1-15,-3 1 0 0,0-1-3 16,-1 0 3-16,-3 0-3 0,0 1 5 0,-2 0-3 16,0 4 3-16,0-3 3 0,-2 4-4 15,0-2-1-15,2 3-3 0,-5 0 0 16,1 2 3-16,4 4-3 0,-6-2 2 0,6 2-2 15,-8 7-4-15,3-1 14 0,2 2-10 16,2 2-1-16,1-1-10 0,1 3-5 0,7 1-6 16,-2 0-8-16,2-1-6 0,3 1-9 15,2 0-5-15,-1-1-10 0,6-1-9 16,0-1-9-16,3 0-3 0,1-3-5 0,0-2-2 16,0-1 2-16,1-2-4 0,1 0 14 15,-4-2 3-15,4-2 10 0,-3-1 5 0,-2-1 8 16,0-3 9-16,-1 3 12 0,-2-5 12 15,-1 2 12-15,-4-1 7 0,-1-1 7 16,-1-1 9-16,-3 3 1 0,0-3 8 16,-4 1 5-16,0-1 2 0,1 1 3 0,-6 1 10 15,3-2 1-15,-4 2 0 0,0 0-1 16,0 1 8-16,0 1 0 0,-3 0-6 0,-1 0 5 16,0 0-1-16,-3 2-6 0,0 2-1 15,1 1 0-15,-1 1-4 0,-2 0 2 16,3 3-4-16,-1 0-5 0,-1-1-3 0,1 4-2 15,-2 1-1-15,3 0-6 0,0 3 1 16,0-2-4-16,2 0-9 0,2 2 6 16,2 0-3-16,0-1 3 0,1 1 0 0,3-1-1 15,0-1-5-15,3 1-3 0,-1-1 6 16,4 1-3-16,0-1-4 0,2-2-7 0,4 1-3 16,-2-1-6-16,2 0-5 0,3-4-10 15,-2-1 4-15,0 2 2 0,1-3-1 16,0 1 0-16,-2-2 3 0,-2 1 1 0,3-3 3 15,-2 2-1-15,-3-1 1 0,1 0 1 16,-1-2 0-16,-2-2 2 0,-1 3 3 0,-1-3-1 16,3-2 3-16,-3 1-1 0,-2-1 4 15,0-2-1-15,2 1 1 0,-4-1 2 16,4 1 7-16,-2-3 0 0,0 3 7 16,-2 0-1-16,2-1-1 0,0-2-1 0,-2 3 1 15,2-1-2-15,1 2 3 0,-3 0-2 16,2-1 3-16,1 1-1 0,-3 3-3 0,0-1-5 15,2-2 6-15,-2 5-2 0,0-2-5 16,0 0 3-16,0 2-4 0,0 3 1 16,2-8 1-16,-2 8-2 0,-2-5 0 0,4 3-1 15,-2 2-2-15,0-6 5 0,0 6-4 16,0-4-1-16,0 4 2 0,0 0-5 0,2-4 5 16,-2 4 0-16,0 0 1 0,2-4-2 15,-2 4 1-15,0 0 2 0,0-3-3 0,0 3-2 16,0 0 3-16,0 0-1 0,0 0 1 15,0 0-3-15,0 0 3 0,2-4 0 16,-2 4-2-16,0 0 2 0,0 0 1 16,0 0-2-16,0 0 1 0,0 0 5 0,0 0-5 15,0 0-2-15,4-2 3 0,-4 2 3 16,0 0 0-16,0 0 9 0,0 0-3 0,0 0 0 16,0 0 1-16,0 0-1 0,0 0-3 15,0 0-1-15,0 0 1 0,0 0 2 16,0 0-4-16,0 0-1 0,0 0 1 0,0 0 1 15,0 0-4-15,0 0 5 0,0 0-3 16,0 0 0-16,0 0 1 0,0 0 3 16,0 0-6-16,0 0-1 0,0 0 2 0,0 0-2 15,0 0-1-15,0 0 7 0,-4-10-3 16,4 10-4-16,0 0-6 0,0 0 6 0,0 0 2 16,-2-5 1-16,2 5-4 0,0 0 1 15,0 0-2-15,0 0 3 0,0 0-2 0,0 0 1 16,0-6 4-16,0 6-5 0,0 0-1 15,0 0-3-15,0 0 4 0,0 0-1 16,0 0-4-16,0 0 7 0,0 0 0 16,0 0-4-16,0 0-2 0,-2-2 4 0,2 2 0 15,0 0 1-15,0 0-3 0,0 0 1 16,0 0 0-16,0 0 2 0,0 0-2 16,0 0 4-16,0 0-2 0,0 0 2 0,0 0-1 15,0 0-4-15,0 0 4 0,0 0 7 16,0 0-9-16,0 0-1 0,0 0-8 0,0 0 9 15,0 0 1-15,0 0 1 0,0 0-1 16,0 0-7-16,0 0 7 0,0 0-3 16,0 0 4-16,0 0-8 0,0 0 6 0,0 0 2 15,0 0 5-15,0 0-3 0,0 0-7 16,0 0 3-16,0 0 2 0,0 0-3 0,0 0 2 16,0 0-3-16,0 0 4 0,0 0-2 15,0 0 2-15,0 0-1 0,0 0-1 16,0 0-2-16,0 0 3 0,0 0 0 0,0 0 0 15,0 0 0-15,0 0 0 0,0 0 0 16,0 0 1-16,0 0 0 0,0 0-4 16,-4-4-2-16,4 4-10 0,0 0-29 0,0 0-42 15,0 0-59-15,0 0-53 0,0 0-48 16,0 0-79-16,-2 12-195 0,-1-9 57 16,3-3-73-16,-2 6-39 0</inkml:trace>
  <inkml:trace contextRef="#ctx0" brushRef="#br0" timeOffset="25199.62">17399 3410 1345 0,'0'0'-80'0,"2"-6"13"16,-2 6 16-16,3-4 14 0,-3 4 11 15,0 0 9-15,0-5 16 0,0 5 8 0,0 0 12 16,-3-8 14-16,3 8 4 0,0 0 9 16,-2-5 7-16,2 5 6 0,-2-6-1 15,2 6 1-15,0 0-5 0,-4-6-1 0,4 6-5 16,0 0-6-16,-2-4-3 0,2 4-5 16,0 0-3-16,-4-3-3 0,4 3-5 0,0 0-8 15,0 0-12-15,0 0-19 0,-4-4-11 16,4 4-11-16,0 0-2 0,0 0-4 15,0 0-8-15,0 0-3 0,0 0-3 16,0 0-20-16,0 12-22 0,0-12-45 0,-3 2-248 16,3-2 96-16</inkml:trace>
  <inkml:trace contextRef="#ctx0" brushRef="#br0" timeOffset="26273.87">17317 3192 987 0,'-2'-19'-44'0,"2"4"17"0,0 1 20 16,-3-1 14-16,3 2 14 0,0-1 16 15,0 4 18-15,0-4 4 0,0 1 20 16,0 1 13-16,0 1 8 0,0 0 1 16,0 1 2-16,0 1-2 0,0 1-8 0,0 0-10 15,0 1-7-15,-2 1-9 0,2 6-6 16,0 0 2-16,0 0-2 0,-8 15 2 0,4 0 0 15,0 3 2-15,0 4-2 0,-3 5-2 16,1 1-4-16,2 5-1 0,-5 2-5 16,5 1-5-16,-3 0-5 0,1-2-2 0,0 0-5 15,2-4-2-15,2 1-2 0,0 1-6 16,0-4-7-16,4 0-15 0,0-1-16 16,4-3-20-16,2-1-27 0,3-2-27 0,4-4-28 15,4 1-19-15,2-4-14 0,2-2 2 16,3-2 1-16,-1-4 9 0,1-3 14 15,-4-1 12-15,2-2 10 0,-3-4 16 0,0 3 13 16,-2-5 17-16,-1 0 16 0,-4-2 14 16,1 1 20-16,-5-3 14 0,1 1 16 0,-2 0 4 15,-1-3 15-15,-3 1 7 0,0-2 16 16,-3 2 0-16,0-1 0 0,1 2 6 16,-3-2 5-16,-3 0 7 0,3-1 0 15,-2 2 2-15,0-1 1 0,-3 3 3 0,4-3 1 16,-1 3-4-16,-2-1-5 0,0 3-10 15,-1-1-5-15,-1 1-7 0,2 1-7 0,-3 0-7 16,-1 3-4-16,-1 0-4 0,-1 3-4 16,10 0-4-16,-24 6-3 0,14-1-2 15,-3 2-4-15,3 0-1 0,1 4-1 0,1-3-3 16,1 4 0-16,1-3-2 0,4 3-3 16,2-3 0-16,2 3-3 0,4-1-3 15,2 0-10-15,8-2-9 0,-1 2-11 0,5-4-8 16,2 0-5-16,1 0-1 0,3-2 1 15,-6-2 3-15,2 0 2 0,-3-2 7 16,0-1 0-16,0 2 2 0,-4-4 6 0,0 1 0 16,-3-2 4-16,1 0 6 0,-2-1 8 15,-1 1-1-15,-1-2 5 0,-3-1 9 0,0 1 2 16,-1 2 8-16,-1-1 5 0,0-3 1 16,1 4 1-16,-3-1 5 0,-2 4 0 15,4-6-3-15,-4 6-4 0,2-5-1 16,-2 5-6-16,0 0 10 0,0 0 3 0,0 0 2 15,0 17 6-15,0-5-3 0,-2-2 4 16,0 6 18-16,-2 4-7 0,2-2 0 16,-1 5-5-16,-1 4-2 0,2-1-2 0,-3 5-4 15,1-1-8-15,2 8 4 0,-2-1-7 16,0 1-1-16,-1 0 1 0,1 0-8 0,-1 0 0 16,2-1-6-16,-1 1-6 0,0-4-5 15,-1-4-8-15,-2-1-5 0,1-1-2 16,0-3-12-16,-2-2-2 0,-1-2-12 0,0-2 4 15,1-6 2-15,0 1-3 0,-1-5 4 16,-1-3-3-16,4-4-1 0,-3-2 0 16,0-2-1-16,3-6 6 0,-1-1-3 0,6-6 4 15,-1-3 0-15,4-1-3 0,-1-1-3 16,4-5-11-16,-1 0-16 0,4 0-18 16,1 0-26-16,0 3-35 0,-1 1-41 0,3 3-41 15,-5 2-41-15,0-1-142 0,-2 0-252 16,-2 3-151-16</inkml:trace>
  <inkml:trace contextRef="#ctx0" brushRef="#br0" timeOffset="27239.34">17449 3501 1637 0,'4'-3'-93'0,"2"-2"23"0,0 1 18 15,0 1 31-15,1-3 10 0,1 0 17 16,-1 3 8-16,1-3 12 0,-1 0 9 16,-1 0 9-16,0-1 9 0,-2 1 4 0,2-2 6 15,-2 1 7-15,0-1 4 0,-2 1-2 16,-2-1 3-16,0-2-3 0,-2 3 0 16,-2-1 6-16,2 1-3 0,-4 0 0 15,0 1-6-15,0 0-4 0,-5 0 0 0,3 2-1 16,-5 2-5-16,2 1-6 0,-1 1-1 15,-6 3-2-15,4 1-5 0,-3 2 0 0,-2 6-1 16,-1-2-1-16,2 6-2 0,-1 1 1 16,-3 2-7-16,6 0-4 0,1 2-2 15,4 2-2-15,-2-2-2 0,5 2 21 0,2-1-13 16,2-3 0-16,4 3 2 0,2-4-8 16,4 0 2-16,2-3 1 0,5 0-5 15,4-2-4-15,0-5 1 0,3-2-4 0,2-5-3 16,2-1 1-16,1-1-7 0,1-5 3 15,1-3-2-15,0-5 0 0,-1-3-1 16,-1-2 0-16,1-6-5 0,-5-2 1 0,0-2-1 16,-1-6-5-16,-1-4 9 0,-3 0-8 15,1-1 1-15,-4-1 0 0,-3 3-3 0,1 2 0 16,-1-1 5-16,-1 0-2 0,-2 3 3 16,1-3-2-16,-2 3 5 0,-2 4-1 15,-1 2 9-15,2 1 1 0,-2 0-2 0,2 2 2 16,-3 5-1-16,0 1 1 0,0-1-6 15,-2 3 5-15,2 2-3 0,-2 1-2 16,2 3 0-16,-2 1-7 0,2 1 4 0,-2-1-2 16,0 4-1-16,0 3-4 0,0 3 2 15,0 0 4-15,0 0-5 0,-12 27 3 16,4-10 0-16,2 8-11 0,-4 4 16 0,0 4 5 16,-1 2 1-16,-2 2 0 0,0 8 0 15,3-2 4-15,-3 1-3 0,2 2 1 0,1-2 2 16,2-4-7-16,2-2 9 0,-2 0-4 15,6 1-4-15,0-6-20 0,4 0 0 16,0-1 0-16,3-1-6 0,0-3-12 0,1 1-21 16,2-4-24-16,-2-3-29 0,3-1-41 15,2-4-52-15,1 1-57 0,-1-7-52 16,-1 0-119-16,3-4-82 0,-4-2-174 0,3-3-171 16</inkml:trace>
  <inkml:trace contextRef="#ctx0" brushRef="#br0" timeOffset="28573.26">18092 3554 1678 0,'2'-3'-108'0,"0"-3"21"0,0 0 31 0,0 1 12 16,0-2 18-16,0 1 19 0,-2 1 15 0,0-1 4 15,0-2 13-15,0 1 10 0,0 0 7 16,-2-1 3-16,2-1 7 0,-2 1 0 16,-2 0 3-16,2-1 3 0,-3 1 1 15,3 1-1-15,-2-3 0 0,0 2 5 0,0 1-3 16,-2-1-2-16,-1 1-2 0,2 0 3 16,-1 0 1-16,0 0-3 0,-1 1 4 0,4-1-4 15,-6 1 1-15,2 0-5 0,1 0 1 16,0 1-1-16,0-2-4 0,-1 3-2 0,-1 0-3 15,2-1-3-15,-1 4-4 0,1-3-3 16,-3 2-7-16,9 2-2 0,-14 0-2 16,5 3-2-16,0 0 2 0,1 3-2 0,-2 2-6 15,-1 3 4-15,0 2 0 0,1 0-1 16,1 2 0-16,1 1-3 0,0 1-1 16,1 0-2-16,0-2 0 0,3 4-1 15,2-2-1-15,0 1-1 0,2-2 0 0,2 2-2 16,0-4 1-16,4 3-2 0,2-3 2 15,0-2-4-15,4 1-3 0,-1-3-3 16,4-3 3-16,0-1-6 0,-1-2 0 0,-1-2-1 16,2-1 1-16,-3-1 3 0,1-1 0 15,0-3-2-15,0 0 1 0,-1-3 4 0,-1 0-4 16,0-4 4-16,-3 2-3 0,-2-3-2 16,0 1-1-16,1-1 3 0,-5 0 2 15,3 2 2-15,-5-2 2 0,2 2 4 16,-2 1 3-16,0-3 4 0,-2 5 4 0,2-2-2 15,-2 1 3-15,2 2-9 0,-3-1 5 16,3 1 4-16,0 6-6 0,-4-4-2 0,4 4 8 16,0 0 1-16,0 0 6 0,-13 11 6 15,9-3 12-15,-1 2-5 0,2 3 7 16,-1 1 4-16,-3 2 0 0,2 8-17 0,-1-3-5 16,0 5 3-16,2 1 1 0,-5 7-6 15,-1 0 5-15,1 2-4 0,-2 2-3 0,1 9-2 16,-2-4-6-16,-4 5 2 0,2-2 1 15,-3 1-5-15,1-1 4 0,0 0-11 16,-3-2 1-16,0-1 4 0,2-1-1 0,-2-4-5 16,4-5-1-16,1-5-2 0,-2 1 0 15,2-3-3-15,-1-2-9 0,2-4 0 16,1-1-12-16,-1-2 1 0,0-1-4 0,0-3 6 16,3-2-13-16,-2-1-1 0,-2-2-2 15,2-5-5-15,-1-1 1 0,0-2 2 0,3-2 1 16,-5-3 3-16,3-5 2 0,-2 1 3 15,4-5 1-15,-1-3 4 0,1 0 2 16,-1-2 1-16,5 0 2 0,-1-2 2 0,1-1 1 16,4 2 2-16,2 1 1 0,2-2 3 15,2-4-6-15,5 2 5 0,1-1 0 16,3-3-3-16,6 0 3 0,3-1 2 0,5-1-2 16,3-2 0-16,2 3 1 0,-1 1 2 15,5 3-1-15,0-1 1 0,0 3 0 0,0 0 2 16,-3 5-2-16,1 0 2 0,1 2 5 15,-1-1-3-15,2 1-2 0,-5 1 2 16,3-1 4-16,0 0-4 0,-3 2 0 0,1 0 1 16,-1-3 0-16,2 1 0 0,-6-1-2 15,3 1 2-15,-4 0 0 0,1-2 0 16,-8 2 0-16,2 0 0 0,-4 0 0 0,0-1 0 16,-2 1-1-16,-3 0-3 0,-1 0 5 15,-3 2-1-15,-1-2-2 0,-3 2 0 0,0-1 2 16,-4 3 3-16,2 0 0 0,-2 0-1 15,0 1 3-15,-2-1-2 0,0 1 6 16,-2 3-2-16,0-1 1 0,-2 4 0 0,-1 0 4 16,1 2-1-16,6 2 7 0,-19 6 4 15,10-2 0-15,-1 6 2 0,-3 1 9 16,2 0-6-16,1 7 2 0,0-3-3 0,0 4-7 16,4-3 4-16,2 5-6 0,0 1 3 15,4-1-3-15,4 2 1 0,2 0-2 0,3-2-3 16,4-2-18-16,-1-2-27 0,6-3-38 15,0 1-46-15,5-7-71 0,5 0-66 16,-2-5-67-16,5-1-206 0,3-7 26 0,4-1-130 16,3-3-127-16</inkml:trace>
  <inkml:trace contextRef="#ctx0" brushRef="#br0" timeOffset="28789.81">19578 4086 1462 0,'-4'-13'-498'0,"2"1"-2"0</inkml:trace>
  <inkml:trace contextRef="#ctx0" brushRef="#br0" timeOffset="29953.79">19503 3404 1317 0,'0'-8'-52'0,"2"-1"30"16,-4 1 24-16,2 0 23 0,0 3 12 15,0-1 8-15,0 0 7 0,0 6-2 16,-2-8 1-16,2 8 0 0,0 0 6 0,0 0 7 16,0 0 8-16,-14 25 2 0,8-9-5 15,-6 3 0-15,2 2-2 0,2 4-6 16,-3-1-4-16,0 9-5 0,3-3-3 0,-3 2-4 15,5-3-6-15,-2 0-2 0,1-5-3 16,3 1-3-16,-3-1-7 0,3 0 3 16,0-8-5-16,2 2-4 0,-2-5-1 0,2 2 4 15,0-5-5-15,0 2 1 0,2-3-1 16,0-5-2-16,0 2-2 0,0-6 1 16,0 0-5-16,0 0 2 0,0 0 0 0,14-20-2 15,-10 9-3-15,5 2 1 0,-1-3-4 16,1 1 3-16,-1-3-2 0,1 3-1 15,1-1 0-15,1 3-2 0,2 2-2 16,-1-4 3-16,4 7-1 0,-1-2-2 0,3 2-1 16,-1 2 3-16,0 4-1 0,2-1-2 15,-2 5 1-15,0 0-1 0,-2 4 13 0,-1 0-6 16,-3 4-8-16,-1-1-2 0,0 2-2 16,-6-1-5-16,-2 4-1 0,-4-1-5 0,-2-2-3 15,-6 0-7-15,-2-1-8 0,-1-2-7 16,-1 4-10-16,0-7-4 0,0 1-9 15,2-2-8-15,-2-3-7 0,4-1-2 16,0 0-17-16,1-2-9 0,9-2-7 0,-9-2-23 16,9 2-31-16,0-10-324 0,7 3-1 15</inkml:trace>
  <inkml:trace contextRef="#ctx0" brushRef="#br0" timeOffset="31404.35">20163 3720 1368 0,'9'-6'-25'0,"-3"3"18"16,2-1 32-16,-5-2 13 0,2 0 10 0,-1 0 13 16,-2 1 7-16,0-1 2 0,0-1 2 15,-2 1-4-15,0 0 2 0,0-1-2 0,-2 1 0 16,0-2-2-16,-2 2-6 0,0 1-4 16,0 1-3-16,-4-2-3 0,2 2-3 15,-2 1-5-15,0-1-2 0,-3 2-5 16,-2 0-4-16,0 2-3 0,-1 2-4 0,-4 3 1 15,0-2-4-15,1 4-2 0,-4 3-1 16,2-1-2-16,-1 3-1 0,2-1-1 16,2 5-1-16,4-1-2 0,2-5 1 0,-1 4-2 15,5-1 1-15,1 0-1 0,3-1 1 16,2-2-2-16,4-3-2 0,0 4 2 16,7-4-1-16,-2-4-1 0,3 1-1 0,1-2 2 15,2-2-3-15,1 0 0 0,4-3 0 16,-3-1-2-16,2-2 2 0,-2 0-1 0,-1-2 0 15,2 1 0-15,-2 0-1 0,-3-2 0 16,0 2 0-16,0-2-1 0,-3 0 1 16,-2 4 2-16,2 0 4 0,-4-1 0 15,2 0 3-15,-2 3-1 0,-2-2 1 0,1 1-5 16,1 3 1-16,-6 1-4 0,0 0 2 16,0 0 1-16,0 0-2 0,7 7 0 15,-5-1-1-15,0 2 2 0,-2-3-1 0,4 2 1 16,-2 4 2-16,5-4-3 0,-1 0 0 15,2 4 3-15,2-4-3 0,2 0 2 0,0-1 1 16,5-1-3-16,0-2-1 0,4 0 0 16,1-3-2-16,-2-3 2 0,6 0 0 0,-1-3 0 15,-1 0-2-15,-2-1 2 0,2-4-1 16,-4 0 0-16,1-1 0 0,-5-1-3 16,2-2 0-16,-2 0 0 0,-3 2-2 15,0 1 0-15,-5-1 1 0,3 3-1 0,-3 1-1 16,-2 1-1-16,0 0 1 0,2 4-2 15,-4-3 2-15,0 1-1 0,0 1 0 0,2 2 1 16,-6 3 0-16,4-3 4 0,-4 3 1 16,0 0 1-16,11 6 4 0,-7-2-2 15,0 1 1-15,1 4 0 0,-1-5-1 0,2 6-1 16,1-1 3-16,-1 3-1 0,2-1-6 16,-1 2 4-16,2-1-2 0,-3 1 1 15,0 1-2-15,0-3-7 0,-2 3-4 0,0-5-4 16,-1 1-5-16,2-1-3 0,-3 1 2 15,0-3-1-15,-2 1 1 0,4-1 1 16,-4-1 0-16,2 0 4 0,0 0 1 0,-2-6-1 16,2 6 1-16,-2-6 0 0,0 0 2 15,0 0 1-15,19-7 2 0,-13-1 0 0,5-2 3 16,-2 1-1-16,1-3 4 0,0 2 3 16,2-2 4-16,-2-1 4 0,0 1 5 15,-1 2 7-15,-1-2 2 0,3 3 5 0,-5-1 2 16,1 1 0-16,-1 1 0 0,-2 2-3 15,0-1-3-15,0 1-2 0,0 2-2 16,-1 0-5-16,-3 4 2 0,0 0-4 0,0 0-2 16,0 0-4-16,0 0-8 0,0 15-12 15,0-5-17-15,2 0-13 0,0 1-11 16,3 4-22-16,1-1-16 0,2 0-8 0,2 0-16 16,6 2-10-16,1-2-4 0,1-1-3 15,6-2 5-15,-3-4 15 0,2 1 9 0,1-2 9 16,-1-3 10-16,-1-1 8 0,0 0 8 15,-3-4 16-15,3 0 13 0,-4-1 15 16,0-3 14-16,-2-2 18 0,-1 1 15 16,0 0 23-16,-4-4 1 0,-1 1 5 0,-2 2 9 15,-1 0-1-15,0-2 3 0,-1 3 5 16,-4-4 6-16,0 4-3 0,-2-2 3 16,2 1-3-16,-4-2-2 0,0 3 0 0,0 2-2 15,-2-4-2-15,-4 2-2 0,3 1-3 16,-4 1-2-16,3 1-3 0,-2 0-2 0,-3 2-1 15,1 0-6-15,-4 2-2 0,2 2-3 16,-4 0-3-16,0 2-5 0,-1 2-2 0,3-1-3 16,-4 3-2-16,4 0-5 0,-2 1 3 15,6 2-3-15,-2 1-2 0,3 1-2 16,3-2 0-16,-1 1-2 0,5-1 0 16,2 3-2-16,5-4 0 0,1 2-2 0,3-4-2 15,3 2-3-15,0-3-4 0,4-1 2 16,-3-2-3-16,5-2 2 0,-1-2-1 15,0-4 0-15,1-1-1 0,2-7 2 0,-3 3-1 16,0-7 5-16,0 0-4 0,-2-5-1 16,0 0 2-16,-1-5-1 0,2-1-1 0,-4-3 2 15,-3 1-2-15,1-4 2 0,-5-1 2 16,3 5 4-16,-2 0 2 0,-1 2 10 16,-1 1 8-16,0 4 3 0,0 0 2 0,-2 4 3 15,2 0-2-15,-2 2-2 0,0 2 0 16,0 3-1-16,-2 2-14 0,0 3 1 15,2 5-2-15,-2 1 0 0,0 0 3 16,-4 19-2-16,0-5 4 0,0 5 2 0,0 6-4 16,-2 2 0-16,2 7-4 0,-3 2 4 15,1 5 2-15,0-4-11 0,3 6 2 0,-1-3-11 16,-2 2-25-16,1-2-30 0,1-3-34 16,2 3-40-16,-2-3-52 0,2-5-55 0,-2-3-69 15,2 1-178-15,-2-5 10 0,-1-2-105 16,5-3-78-16</inkml:trace>
  <inkml:trace contextRef="#ctx0" brushRef="#br0" timeOffset="36698.89">13255 4938 1552 0,'-7'-6'-50'0,"1"2"5"0,2-2 15 0,-2 2 16 16,2 0 4-16,-1-1 17 0,3 1 5 16,2 4 5-16,-6-6 8 0,4 3 4 15,2 3 5-15,-4-8 1 0,4 8 1 0,-6-6 2 16,6 2-2-16,0 4-2 0,0-9-5 16,3 5 0-16,-3-2 1 0,5 1-1 0,-1 1-2 15,4-2-2-15,-2 0 1 0,5 0-4 16,2 2 1-16,0-2-4 0,-1 0-1 15,5 1 0-15,-2 3-2 0,0-3-1 0,-1 2-6 16,0 0 2-16,-2 3-4 0,0-1 3 16,-1 1-4-16,0 0 1 0,-11 0-2 15,17 1-1-15,-9 2 0 0,-4-1-2 0,3 1 4 16,-5 2-4-16,-2 0 0 0,-2 2 3 16,-2 1-2-16,-1-1-1 0,-1 1 2 15,-2 2-1-15,-1-1-2 0,1 1 0 0,-3-3-1 16,2 1 3-16,1 0-3 0,0-3 1 15,2 1 2-15,-1-2-1 0,0 1-3 16,3-1 2-16,0 2 2 0,0-4 1 0,4-2 1 16,-4 8-1-16,4-8-1 0,0 0-1 15,0 0-1-15,0 0 0 0,0 0 3 0,0 0 2 16,0 0-1-16,32-8 3 0,-25 6 0 16,4 0 1-16,0-2 1 0,0 4 3 15,-1-2-1-15,3 2 1 0,0 2-4 0,0 0 2 16,1 2 0-16,1 0 0 0,0 2-1 15,0 1 3-15,-3 2-1 0,1 3-3 16,-2 1 1-16,-3 0 0 0,-2 4 1 16,-2-1-2-16,-2 3 1 0,-4-2-2 0,-2 2 2 15,-2 0-4-15,-4 2-1 0,-3-3 2 16,-2-2-2-16,-2 2 1 0,-2-5-2 0,-2 0-3 16,-3-2 1-16,3-4-1 0,-4-1 0 15,4-5 4-15,-1-1-9 0,2-1-7 16,-1-4-14-16,-1-2-19 0,1-2-13 0,2-3-11 15,2 1-27-15,4 0-20 0,1 1-23 16,3 0-20-16,3-2-41 0,2 3-321 0,2 0-25 16</inkml:trace>
  <inkml:trace contextRef="#ctx0" brushRef="#br0" timeOffset="37620.4">13926 4844 1336 0,'7'-6'-46'15,"1"-1"11"-15,-2-1 20 0,-2 1 25 0,2 1-3 16,-1-1 7-16,0-1 19 0,-1-1 6 16,0 2 5-16,-2 0-2 0,0-4 2 0,0 4 5 15,-2 0-2-15,2-2 5 0,-2 1 1 16,0 0-1-16,-2-1-1 0,2 1-1 15,-2-1-2-15,2-1 2 0,-2 2-1 0,0-1-4 16,-2 1-3-16,2-1-2 0,-2-1-2 16,-4 0-1-16,2 3-2 0,0-4-3 0,-2 1-2 15,-1 1-1-15,1-1-1 0,-1 1-5 16,-2-3 0-16,1 5-3 0,0-3-1 16,-6 2-3-16,4 1-1 0,2-1-1 15,-5 2-4-15,2-1 0 0,-2 1 1 0,1 2-3 16,-2-1 0-16,0 1-2 0,-2 2-1 15,2-2 1-15,-1 4 1 0,-1-2-3 16,0 2 0-16,0 2 1 0,-1-2-2 0,1 4 0 16,-2-2-1-16,0 4-3 0,-2-3 3 15,1 5-1-15,-2-3 2 0,0 5-6 0,-1-2 5 16,1 1-2-16,0 1 0 0,-1-1 2 16,3 3 0-16,0 0-2 0,2-1 1 15,0 1 0-15,0-2 1 0,2 4-2 0,0-3 2 16,0 4-2-16,2 1 1 0,3-1 1 15,-1 0 0-15,2 4 1 0,1 0 0 16,2-1-1-16,-2 2 2 0,4 4 4 0,0-2 1 16,0 3 2-16,4-2-3 0,0 2 3 15,0-1-1-15,0-1-2 0,2-2 2 0,0-1-1 16,0 3 0-16,2-3 0 0,0-1-2 16,0 2-1-16,2-4 5 0,-2 2-5 15,2 0 0-15,0-2-1 0,2 2 1 0,-1-3-1 16,2 0 0-16,-1 1-2 0,0-3 2 15,2-1 0-15,-1 3 0 0,1-3-2 16,1 0 2-16,2 1-2 0,-1-1 0 0,2 0 1 16,4 1-1-16,0-1 0 0,2-1-1 15,-2 1 2-15,1-4-1 0,3 1 3 16,0-1-4-16,2-1 0 0,-1 0 0 0,0-5 0 16,0 2 1-16,3-4 0 0,1 1 0 15,0-2 0-15,2-2-2 0,1-1 1 16,0-1 0-16,1-2 0 0,3 0-2 0,0-3 2 15,2-2-1-15,-3-3 0 0,3 1 1 16,-2-3-2-16,3-1 1 0,0-5 1 0,-3-3-2 16,2 0 3-16,-8 2 0 0,3-3 1 15,1-5 1-15,-6 0 6 0,-2 3 0 16,-5-1 4-16,0-1 0 0,0-1 4 16,-5 0 1-16,-2 0 1 0,-3 5 6 0,0-2 3 15,-3 1 8-15,-4-1-4 0,0 1 4 16,-4 3-8-16,-3-1 2 0,0 0 1 15,-5 2-1-15,0 0-7 0,-3 2 1 0,-4 0-6 16,2 2-1-16,-5 4 0 0,0 3-7 0,-2 2-12 16,1 4-21-16,-3 0-31 0,-2 3-39 15,-1 6-47-15,1 3-56 0,2 2-52 16,-9 2-127-16,3 3-133 0,0 5-92 16,1-1-96-16</inkml:trace>
  <inkml:trace contextRef="#ctx0" brushRef="#br0" timeOffset="44512.86">4268 10274 47 0,'-9'-6'13'0,"1"1"6"16,-1 0 17-16,1 0 0 0,-1-1 4 0,1 2 3 16,-2 0 5-16,0 0 1 0,2-2 6 15,2 3 7-15,-2-1 2 0,1 2 3 16,1-2-5-16,-1 0-1 0,3 3-4 16,4 1-4-16,-10-4-3 0,8 0-8 0,2 4 1 15,-7-4-6-15,7 4-5 0,0 0 13 16,0 0 0-16,-4-4 3 0,4 4-2 0,0 0 1 15,0 0-2-15,0 0-4 0,0 0 2 16,27 6-4-16,-18-6-2 0,0 2 3 16,1 0 1-16,2-2-1 0,4 2-1 0,0-1-3 15,4 2-2-15,1-3-3 0,-1 1-1 16,4 1-1-16,0-2-6 0,-1 2 1 16,2 0-2-16,0-2 1 0,5 0-8 0,-2 0 2 15,-3 0 0-15,1 2-4 0,-1-2 1 16,-2 0-2-16,0 2-1 0,1-2-1 15,-1 0-4-15,-2 2 1 0,-1-2-3 0,1 0 5 16,-3 2-3-16,4 0-2 0,-5-2 0 16,1 1 0-16,2-1-2 0,-3 3 7 15,2-2-2-15,0 1-2 0,0 0 0 0,0 0 2 16,-1 0-3-16,2 0-1 0,-1 2 1 16,0-2 1-16,0 2-4 0,0-3 2 15,0 1 2-15,3 2-4 0,-4-2 1 16,3 2 6-16,-1-2-9 0,-2-1 4 0,2 1-2 15,-1 2 0-15,0-3 2 0,-2 2-2 16,1-1-1-16,2 1 1 0,-3 0 3 0,0-2-3 16,2-1 1-16,-3 2-1 0,6-2 0 15,-4 0 3-15,2 3-2 0,-1-2-2 0,0-1 5 16,2 0-1-16,3 0-3 0,1 0 3 16,1 0-4-16,-4-1 1 0,6 1 4 15,-5 0-4-15,3 0-3 0,4-3 4 16,-5 3 0-16,-2 0-2 0,2-2 2 0,-1 2-2 15,-1 0-2-15,2-1 5 0,-2-2-2 16,1 3 0-16,2 0 0 0,-1 0 0 16,-2-2-2-16,2 2 3 0,1 0-2 0,2 0 0 15,-3-1 2-15,3 1-2 0,1 0 0 16,-2-2 3-16,6 2-3 0,-5-3-1 16,2 2 4-16,0 1-1 0,1-1-3 0,-3-2 4 15,0 1-4-15,1 2 0 0,-3 0 2 16,-3-1 0-16,3 2-3 0,-3-1 3 15,0 0 2-15,1 0-5 0,-1-1 2 0,0 2 0 16,0-1 0-16,-1-1-2 0,1 1 1 16,-2 0 0-16,2-2 3 0,-1 2-2 0,0 0 2 15,2 0-2-15,-1 0 3 0,1-3-1 16,1 3 1-16,4-1-5 0,4 1 0 0,-5 0 3 16,2 1-1-16,-2-1 2 0,1 0 0 15,1 3-1-15,-2-1 2 0,-3-1-2 16,3 1 0-16,-5-2 0 0,2 0 1 15,1 3-2-15,-3-2 0 0,3-1 0 0,-1 0 3 16,3-1 0-16,-1-2-1 0,2 3-1 16,1-2 1-16,-3-1-3 0,3-1 0 15,0 2 3-15,2-2 0 0,-1 2-6 0,1-2 5 16,0-1 0-16,1 1 0 0,2 0-1 16,-3 0-1-16,6-1 2 0,0-1 4 0,-4 0-3 15,5 1-2-15,0 1 2 0,-1-4 0 16,0 4-3-16,-2-1 1 0,-5-1 4 0,1 0 0 15,2 2-2-15,-4-1 2 0,4 1 13 16,-4 2-1-16,-1-4-5 0,0 2 2 16,1 2-2-16,-2-2-1 0,1 3 0 15,-5 1 4-15,1 0-7 0,1 0 4 0,-3 0-6 16,0-2 0-16,1 2-1 0,1-1 0 16,-3 1 1-16,6 0-1 0,-4 1-1 0,1-1 0 15,-1 2-1-15,0-1-2 0,-2 2 3 16,2-3-2-16,-1 1-1 0,1 1 2 15,-2 1 2-15,0-2-3 0,1 3 0 0,-4-2 2 16,2 0-5-16,-1 0 5 0,-4 0-1 16,3 0 1-16,-4-2-1 0,-2 1-3 15,-1 1 6-15,2-2 18 0,-6 2 10 0,2-2 8 16,-2 2 6-16,1 0 5 0,-9-2 2 16,13 0-2-16,-7 0-3 0,-6 0-2 15,9 2-6-15,-9-2 4 0,0 0-7 0,0 0-3 16,0 0-1-16,0 0-3 0,0 0-3 15,0 0-3-15,0 0-3 0,0-8-4 16,0 8 1-16,0 0-5 0,0 0 3 0,-17-2-5 16,17 2-2-16,-13-1 0 0,13 1-2 15,-15 0 0-15,9-2 0 0,-4 2-11 0,10 0-31 16,-22 0-43-16,12 2-46 0,-3 1-76 16,-4-1-84-16,2 4-227 0,-2-4-164 15,-2-2-170-15</inkml:trace>
  <inkml:trace contextRef="#ctx0" brushRef="#br0" timeOffset="94424.9">6348 12203 404 0,'-8'6'29'0,"2"-3"-14"0,2 1 1 15,-3 1 8-15,7-5 4 0,-7 3 7 0,3-1-2 16,4-2 3-16,-6 4 1 0,6-4 5 16,-4 3 4-16,4-3-3 0,0 0 1 15,0 0 2-15,-4 4-3 0,4-4 2 16,0 0-8-16,0 0 1 0,0 0 0 0,0 0 3 15,8 6 0-15,-2-4-3 0,-6-2 7 16,20 2-4-16,-8 0 2 0,3 0 2 0,2-2 1 16,4 2 1-16,1-2-7 0,0 0 5 15,4 0-1-15,3 0-5 0,1 0-1 16,0-2-3-16,0 2-4 0,1-2-1 16,3 0 0-16,-2 0-1 0,1-2-2 0,1 2-4 15,7-1 4-15,-1-3-1 0,2 0-4 16,3 3 1-16,-2-3-4 0,9-1 0 0,-2-4-2 15,-3 8-3-15,7-4 3 0,-2-2-2 16,1 3-5-16,0-1 3 0,0 1-5 16,0-1 2-16,-8 2-1 0,1 2-2 0,-1-2 1 15,-1 0 1-15,1 2-2 16,-1-1-2-16,0-1 3 0,-2 4-3 0,3-2 4 16,-4-1 1-16,3 2-3 0,-2-2-1 15,0 2 2-15,2-2-1 0,-1 0-1 0,4 3 0 16,0-2 1-16,-3 2-2 0,3-1-3 15,-1-2 6-15,1 4-3 0,-3 0-2 0,3-2-2 16,-1 2 3-16,1-2 0 0,-1 2 2 16,3-2-3-16,-1 0 1 0,1 1 2 15,-1-1-1-15,10-1 3 0,-9 0 0 16,8 1 2-16,-2-2-2 0,-7 2 1 0,2-2-2 16,4 0 0-16,1 1 0 0,-8-1 0 15,1 0-1-15,-1-2 2 0,-1 2-2 16,1-1-1-16,-3 1 2 0,12-2-2 0,-3 3 2 15,0-3-2-15,-1 0 2 0,3 0-1 16,-1-1 0-16,-2 1-2 0,-1 0 0 0,-4 0-1 16,-3 0 1-16,1 2-1 0,-3 0 0 15,0-3 1-15,1 3-1 0,-5 1-1 16,-4-1 1-16,-4 1 3 0,1 0-3 16,-3 2 5-16,-5-1 3 0,-2-1-6 0,0 1 4 15,-2 1 1-15,0 1 0 0,-4-3 2 16,-2 2 1-16,0 1-1 0,-1 0 5 0,-2-2 2 15,2 2-2-15,-4 0 5 0,0-1 2 16,-8 1 1-16,15 0 3 0,-9-3 3 0,-6 3 2 16,11 0 5-16,-11 0 0 0,0 0 2 15,13-1-1-15,-13 1-1 0,0 0 2 16,0 0-4-16,0 0-2 0,0 0 0 16,0 0-6-16,4-2-4 0,-4 2-1 0,0 0-8 15,0 0-32-15,0 0-65 0,-21-4-96 16,10 2-136-16,2 0-180 0,-3-1 59 0,0 2-140 15,-2-1-77-15</inkml:trace>
  <inkml:trace contextRef="#ctx0" brushRef="#br0" timeOffset="98076.76">15103 4854 1508 0,'2'-8'-50'16,"1"3"6"-16,-3-1 8 0,2 0 15 0,-2 0 20 15,0 0 17-15,0 6 14 0,0-8 13 16,0 2 3-16,0 0 7 0,0 6 4 16,-5-11 3-16,3 9 5 0,-1-4 0 15,3 6-2-15,-2-8-2 0,-2 4-4 0,2-1-3 16,2 5-5-16,-6-7-1 0,6 7-3 15,-8-3 3-15,4 0-7 0,-5 2-4 0,9 1 0 16,-17 0-7-16,8 1 1 0,-1 2-2 16,-3-1-3-16,2 2-1 0,-1 0-2 0,0 5-2 15,-2-1-2-15,1-1-1 0,3 5-5 16,0-3-3-16,1 1 3 0,0 2 1 16,3-2-7-16,0 2 2 0,2-3 2 0,2 3-7 15,0-1 3-15,2 0 0 0,2 3-1 16,0-1 3-16,4 1 2 0,2-1 3 15,3 1 7-15,2 3-1 0,0 0 4 16,-1-1 1-16,1 2 0 0,2-5-2 0,-1 4-2 16,-1-1-2-16,0 1-2 0,0 0 0 15,-1-2-3-15,-1 0-1 0,-2-1 0 16,-3 0 1-16,-1 0 4 0,0 2-8 0,-3-2-1 16,-2 0-1-16,-4 2-1 0,0-1-2 15,-2-2-6-15,-5-1-7 0,0-1-2 0,1-1-11 16,-3-3-14-16,1-2-20 0,-2-2-22 15,4-3-27-15,-2-4-23 0,-2-2-29 16,6-3-18-16,0-5-19 0,2-1-59 0,4-6-360 16,-1 2-110-16</inkml:trace>
  <inkml:trace contextRef="#ctx0" brushRef="#br0" timeOffset="99242.36">15156 4926 1596 0,'15'0'-33'0,"-15"0"4"0,10 0 5 16,-10 0 20-16,10 0 21 0,-10 0 15 16,12-2 7-16,-6 0 7 0,0 0-8 0,-6 2-3 15,13-6-2-15,-5 1-4 0,1 1 0 16,-1-3-4-16,1-3-4 0,-1 2 0 16,-2-1-5-16,0-3 6 0,2 3 0 0,-4 0-1 15,-2-3 4-15,2 3-1 0,-4-1 3 16,0 1-6-16,-2-1 4 0,-2 0-2 15,2 1 1-15,-5 1 2 0,0 1 1 0,3-2-3 16,-2 3 1-16,0 2 0 0,-1 0 0 16,1 2-2-16,6 2-2 0,-15 2-1 0,9 3 3 15,-2 3-1-15,1 2 0 0,1 0 0 16,2 7 3-16,-2 0-3 0,0-1 0 16,4 3 2-16,2 2-7 0,0 0 1 0,2 0-1 15,0 4-3-15,6-2 1 0,-2 0 2 16,4-2-5-16,1-2 2 0,4-1-3 15,2-5-4-15,1-4 18 0,4-2 0 0,1-7-7 16,5-1-4-16,1-5-2 0,5-6-6 16,-2-3 1-16,6-4-2 0,-4-4-2 15,0-4 2-15,-5-1-1 0,-3-2-1 0,-1-3 0 16,-6-5-1-16,-4-3-1 0,-5-4 0 16,-1-2-1-16,-6 1-2 0,-6 1 2 15,1-5 0-15,-5 8 0 0,-3-4 3 0,2 8 2 16,-4 4-1-16,2 2 5 0,-3 5 5 15,5 2 4-15,-2 4-2 0,2 0 1 16,0 6-4-16,2 0-3 0,-2 3 0 0,4 0-2 16,0 5-2-16,-1 4 0 0,5 3 2 15,0 0 4-15,-10 16-2 0,10 3 1 0,0 2 6 16,2 10 2-16,0 7 3 0,2 2 0 16,-2 4-3-16,7 9-3 0,-5 1 1 15,2 1-2-15,2 1-1 0,2-2 1 0,0-1-5 16,1-3 3-16,3 0-3 0,3-5 1 15,0-5-1-15,5-4-4 0,-2-8-3 16,4-6-8-16,1-5 2 0,1-6-11 0,1-7 0 16,3-1-2-16,-1-9-2 0,6-4-4 15,-2-4 0-15,-3-5 0 0,4-6 3 0,-2-4 2 16,-7-4-4-16,0-5 0 0,-6-4 0 16,-2-5 1-16,-2-20-2 0,-7 4 0 15,-4 4 0-15,-4 2 3 0,-4-1 5 16,0 1 3-16,-2 4 3 0,-2 3 9 0,-2 5 8 15,2 7 5-15,0 3 6 0,2 6 3 16,-1 4 0-16,1 3-4 0,1 3 0 0,-1 4-4 16,2 2-4-16,0 7 0 0,2 4 1 15,2 2 0-15,-7 15 6 0,7 4 2 16,0 10 6-16,2 9 6 0,1 6 8 0,1 11 8 16,2 1 3-16,5 24 3 0,-3-1 0 15,1 1 8-15,-1 1-9 0,2 0-17 16,0 0-3-16,0 0-2 0,-2-1-1 0,5-2-2 15,-3-3-9-15,1-6 5 0,0-8-7 16,-1-12-2-16,0-4-1 0,2-1-1 16,-4-7-4-16,2-3 4 0,1-2-4 0,0-7-2 15,-1-2-7-15,-1-2-1 0,1-6-8 16,0-2-7-16,1-6-4 0,0-1-1 16,-1-7-6-16,-1-4-9 0,2-3-3 0,-1-9-4 15,1-1-4-15,-1-3 2 0,-3-4-1 16,-1-1 6-16,-1-1 6 0,-3-1-2 0,0 3 5 15,-4-5 3-15,0 4-2 0,-3-1 5 16,-1 1 2-16,-3 1 2 0,-1 3 4 16,-1-3-2-16,-1 4 2 0,-2-1 5 0,0 2-3 15,0 2 3-15,-4 1 3 0,3 2-1 16,1 0 1-16,3 4 6 0,-2-1 5 0,3 1-1 16,2 3 1-16,0-2 2 0,2 3-3 15,0 0-3-15,4 1 3 0,0 0 4 0,2 6-5 16,4-7 0-16,2 2 4 0,2 4-4 15,2-4-1-15,0 2 1 0,2 0 1 16,-1 1 0-16,2-1 2 0,0 0 0 16,-1-2-14-16,2 2-15 0,-4-1-20 0,2-1-16 15,-1 3-23-15,0-1-28 0,-1 0-25 16,-1-2-36-16,-1 0-37 0,0 0-104 16,-1-1-327-16,0 2-139 0</inkml:trace>
  <inkml:trace contextRef="#ctx0" brushRef="#br0" timeOffset="100573.13">17893 4811 1660 0,'-11'-1'-60'0,"7"0"12"0,4 1 5 0,-7-5 19 15,7 5 16-15,-6-6 10 0,2 0 6 16,0 3 12-16,0-1 8 0,0-3 6 0,-4 1 4 15,0 0 4-15,2 0 10 0,-6-1-1 16,1 1 11-16,-4-2 1 0,0 3-3 16,-1-1 3-16,-2 0 5 0,0 1-7 15,-4 1-3-15,1 2-4 0,-1 2-7 0,0 0-3 16,-4 3-4-16,1 3-6 0,-3 2-1 16,4 3-3-16,-3 3-4 0,4 3-1 0,0 2-3 15,1 2-1-15,8-2-3 0,1 0-1 16,2 2-1-16,3-2-2 0,4 0-1 0,4-2-1 15,2 0-1-15,2-2-1 0,4-1-2 16,4-3 2-16,2-1-4 0,3-4-1 16,4-5 3-16,0-2 1 0,7-5-4 15,0-1 0-15,1-5-1 0,3-1 0 16,-4-7 3-16,-2 1-3 0,0-3 8 0,-5-5 4 16,1 0 6-16,-6-3 0 0,0-5 0 15,-4-2-3-15,-4-7 2 0,-1 2-2 0,-5-3-3 16,-2 1 1-16,-4-5 0 0,-3 8 2 15,-1 0 1-15,0 1 9 0,-2 5-1 0,0 3 4 16,0 2 2-16,-1 5 1 0,2 4 0 16,3 0-2-16,-2 6-2 0,4 1-6 15,-3 2-2-15,1 6-2 0,2 3-6 16,4 3 3-16,-11 10 3 0,7 4-6 0,1 7 3 16,-1 5 2-16,2 5-1 0,2 9 3 15,0 2-3-15,0 2 2 0,4 5 0 0,1 5 2 16,1-1 11-16,3 3 6 0,3 14-9 15,1-11-5-15,0-7 0 0,0-5-1 16,5 1-7-16,0-5-2 0,0-3 2 0,4-1-3 16,-3-9-3-16,4-3-7 0,-2-5 2 15,2-3-10-15,1-5-4 0,-1-7 0 16,0-3 0-16,1-4-1 0,1-4-2 0,-1-3 1 16,-2-5-21-16,0-3 7 0,-5 0-1 15,-1-4 2-15,-2-2 0 0,-4-1 3 0,-2-2 4 16,-4 1-3-16,-2 1 3 0,-2 1 1 15,-2 0 0-15,-4 0 4 0,2 0 2 16,-6 0 0-16,1 3 2 0,-2 2 1 16,-1 0 5-16,-1 1 2 0,3 4-6 0,-4-1 6 15,0 3 1-15,4 0 0 0,-4 2-2 16,4 1 0-16,2 1 1 0,-1-1-4 0,1 0 2 16,1 2-2-16,1 1 1 0,1 1-2 15,5 2 3-15,0 0-4 0,0-6 4 0,0 6 0 16,0 0 4-16,16-5-3 0,-8 3-1 15,5-1 1-15,-3 0-2 0,1 1 2 16,2-2 1-16,-1 0-1 0,1 2-1 0,-2-1 1 16,-1 1 0-16,1 0 0 0,-1 0 6 15,-1 2-8-15,-1-2 1 0,1 0 3 16,-9 2-1-16,12 2-1 0,-6 0 0 0,1 2 0 16,-2 1 3-16,1 1-2 0,-2 2 3 15,2-1-3-15,-2 3-1 0,3 1-2 0,-1 1 4 16,0 1-6-16,3 1 3 0,-3-1 0 15,3 0 3-15,-1 0-1 0,2-1-2 0,0 0 1 16,2-3-2-16,0 1 3 0,2-1-4 16,0-2 3-16,3-1-1 0,-2-2-1 15,2 0-4-15,2-4 3 0,-2-2 0 16,2 0-1-16,-2-4 7 0,0 1-9 0,-1-1 2 16,2-3 0-16,-6-3 2 0,1 0 0 15,-2 1 1-15,-1-3 8 0,-1 3 9 16,-3-3 0-16,-4 4-1 0,2-2 3 0,-4 1-4 15,0-1 3-15,-2 3 2 0,0-1 9 16,0 0 4-16,-2 1-1 0,0 3 3 0,2-1-6 16,-3 1-5-16,1 2-2 0,4 4-4 15,-9-2-4-15,9 2 2 0,0 0-3 16,-8 10-2-16,8-4 0 0,0 1-3 0,0 1-3 16,4 1 1-16,-2 3-2 0,5-3-9 15,-3 1-20-15,5-1-18 0,-3 0-31 0,4 2-37 16,-2-6-42-16,2-2-38 0,-1 2-28 15,4-5-37-15,0-2-37 0,-2-2-87 0,2-3-70 16,-3-4-155-16,0 2-105 0</inkml:trace>
  <inkml:trace contextRef="#ctx0" brushRef="#br0" timeOffset="100777.2">18602 4382 1642 0,'-17'-9'-31'0,"2"2"16"15,-1 2 34-15,0 1 30 0,2 0 23 0,1 2 15 16,0-1 13-16,-2 1 6 0,3 1-1 15,-4 1-4-15,4 0-8 0,2 0-10 16,-1 0-6-16,0 0-9 0,3-3-10 0,8 3-9 16,-15 0-5-16,15 0-3 0,-10 0-9 15,10 0-9-15,0 0-14 0,0 0-18 16,0 0-14-16,0 0-16 0,0 0-14 0,0 0-19 16,0 0-27-16,0 0-27 0,0 0-23 15,0 0-34-15,0 0-48 0,0 0-391 16,0 0-120-16</inkml:trace>
  <inkml:trace contextRef="#ctx0" brushRef="#br0" timeOffset="101150.33">18750 4632 1759 0,'8'3'-14'0,"-2"-2"4"15,1 1 25-15,0 1 34 0,-1-2 29 16,0 1 14-16,0 2 8 0,1 1 9 0,-2-1-2 15,2 2-4-15,0 0-7 0,-1 2-7 16,0-1-7-16,3 2-7 0,1 1-8 16,0 0-3-16,-2 1-7 0,2 0-10 15,-2 1-1-15,3 0-6 0,-2-1-5 0,-1-2-2 16,1 1-4-16,-1-1-6 0,-1 2-1 16,3-6-1-16,-3 3-5 0,-1-2-5 15,0-2-3-15,0 0-3 0,0-2 1 0,-6-2-2 16,11-2-2-16,-4-5-1 0,-3 0 1 15,2-5-5-15,-1-1 3 0,1-3 0 16,-4-1-2-16,2 0 2 0,-2 0-2 0,0-2 2 16,-2 1 4-16,2 2-2 0,-4 0 0 15,2 3 3-15,0 0-3 0,0 1 2 0,0 0-4 16,-2 4-2-16,2 0-7 0,-2-2-18 16,2 3-23-16,0-1-44 0,-2 4-45 15,2 4-58-15,0-7-54 0,4 5-131 0,-4 2-61 16,0 0-131-16,9-6-75 0</inkml:trace>
  <inkml:trace contextRef="#ctx0" brushRef="#br0" timeOffset="101385.69">19190 4603 1537 0,'2'4'23'0,"-2"-4"-8"0,4 7 21 0,1-4 41 15,-3 2 32-15,-1 1 19 0,2-2 11 16,-1 2-1-16,0 0-7 0,3 2-13 0,-3-1-7 15,2 1-13-15,0 0-11 0,-2 3-5 16,3-1-10-16,-4 1-11 0,4 2-6 16,-1 1-15-16,0 0-22 0,0-1-17 0,-2 2-24 15,3-2-21-15,-4-1-28 0,3-2-24 16,-2 1-35-16,2-2-21 0,-2 1-11 16,0-5-13-16,2 1-19 0,-2-4-22 0,-2-2-398 15,0 0-113-15</inkml:trace>
  <inkml:trace contextRef="#ctx0" brushRef="#br0" timeOffset="102290.07">19300 4776 1653 0,'3'-10'-36'0,"-1"1"38"0,0 0 39 0,0 3 31 16,-2-1 26-16,2 2 16 0,-2-1 3 0,2 2-3 15,-2-2-10-15,0 6-9 0,4-5-11 16,-4 5-3-16,0 0-5 0,7-2-2 16,-7 2-4-16,10 6 1 0,-7-2-14 15,4 1-8-15,0 3-3 0,0 0-3 0,-1 1-8 16,2 1-2-16,-4-1-6 0,5 3-11 15,-2-5-11-15,-3 0-16 0,0 4-12 16,2-5-12-16,-2 1-10 0,1-1-1 0,-1 0-4 16,0-3 1-16,-4-3-7 0,6 1 1 0,-6-1 2 15,0 0 2-15,0 0 3 0,7-15 4 16,-5 7-1-16,0-3 0 0,2-1 8 16,1 2 2-16,-3 0 4 0,2-2 6 15,0 0 10-15,0 5 3 0,0-2 9 0,-1 1 6 16,3 1 0-16,-1 1 5 0,-1 0-3 15,2 3 4-15,-2 0 0 0,-4 3 3 16,13-1 4-16,-13 1-1 0,12 4 1 0,-3 1 0 16,-3-1-2-16,3 2-2 0,-1 1 0 15,0 1 0-15,4 1-5 0,-2 1 1 0,0-1 0 16,1-2 13-16,0 2 0 0,1-1-2 16,-1-1-3-16,-1 0-1 0,1-2 0 15,-2 1 0-15,-1-3 5 0,2 0 7 0,-3-2 5 16,2-1 6-16,-9 0 5 0,14-4 3 15,-10-1 0-15,1-1 5 0,-1-3 1 16,0 2-5-16,-2-2 5 0,-2-1 1 0,0-3 1 16,0 1-5-16,-2-3 2 0,0 0-6 15,-2 0 1-15,-1 0 6 0,-1-1-2 16,0 3-1-16,2-1-9 0,-3 1 8 0,-2 3-13 16,5-1-1-16,-2 2-3 0,0 2-6 15,0 1-7-15,0 2 2 0,-4 2-1 0,10 2-7 16,-16 6 2-16,7-3 3 0,1 7-6 15,-1-1-2-15,1 3-4 0,3 0 4 16,1 1-5-16,0 0 1 0,2 2-2 0,2 0 2 16,-2-1-1-16,4-1-7 0,2 2 8 15,0-3-23-15,0 1-1 0,2-1-2 16,2-5-3-16,-2 1-3 0,4-1 1 16,-1-2 5-16,3-3 2 0,-3 1 1 0,4-3 5 15,-3 0 1-15,1-3 3 0,2 1 1 16,-5-3 6-16,3 2 7 0,-3-3 6 0,0 2 3 15,-1-2 17-15,2 0-3 0,-3 3 2 16,-2-3 5-16,2 2 0 0,-2 1 8 16,0-1-8-16,1 0-4 0,-5 4-6 0,9-6-6 15,-7 4 2-15,-2 2 4 0,0 0-8 16,0 0 0-16,12 10 6 0,-8-3 6 0,-1 2 4 16,-1 4 7-16,-2 4 9 0,-2 3 4 15,-1 10 11-15,-1 3-7 0,-2 9-3 16,0 9-6-16,-3 5-8 0,-4 16-3 0,2-15-6 15,2-7 4-15,-3-3-7 0,0-1 0 16,-1-4-2-16,1-9 0 0,-4-4-4 0,2-1-1 16,2-7 2-16,-4-6-7 0,-1-2 1 15,1-3-3-15,-2-5-3 0,2-5-2 0,0-3-17 16,0-7-25-16,-1-3-41 0,4-1-29 16,0-2-43-16,1-3-46 0,2-3-49 15,3 1-52-15,-2-1-45 0,1-2-109 0,0 3-98 16,-3 1 73-16,0 3-220 0,-3 2-186 15</inkml:trace>
  <inkml:trace contextRef="#ctx0" brushRef="#br0" timeOffset="103176.14">15069 5936 1839 0,'-9'0'-7'0,"1"2"4"0,0-1 10 0,8-1 3 15,-13 0 12-15,9 3 6 0,4-3 2 16,-11 0-3-16,11 0 6 0,0 0-1 15,0 0 9-15,0 0 1 0,0 0-1 0,23-10-2 16,-6 4-1-16,11 0-5 0,10-3-3 16,11 0-4-16,8-1 0 0,21-5-2 0,5 1-3 15,2 1-2-15,3-2-4 0,-1 2 0 16,0 0-4-16,-4-1-5 0,-6 0-6 16,-13 3-3-16,-9 4-6 0,-2-3 0 0,-5 2-11 15,-3 1-11-15,-5-1-8 0,3 2-16 16,-5 0-24-16,-4 3-24 0,-2-1-30 15,-1 0-42-15,-1 0-104 0,0-1-235 16,-1 1-18-16</inkml:trace>
  <inkml:trace contextRef="#ctx0" brushRef="#br0" timeOffset="103544.85">17493 5441 1458 0,'10'1'32'0,"-1"-1"-4"0,-3 2 20 0,4-2 37 16,2 0 27-16,0 0 6 0,0 0 2 15,8-2-3-15,1 1 0 0,3-2-1 16,4 1-2-16,7-3-8 0,3-3-5 0,10-4 10 16,3-1-9-16,4 0-12 0,21-6-25 15,-1-2-7-15,-2 2-3 0,2-4-6 0,-3 2-4 16,-1 0-1-16,-3 1-10 0,-11 2-1 15,-10 4-4-15,-1 0-2 0,-7 3-1 16,-3-1-6-16,-2 1-1 0,-5 4 0 0,-3-2-3 16,-1 3 0-16,-6 1-3 0,0 1 2 15,-4-2-2-15,2 2 5 0,-5 1-11 16,-1 0 3-16,0 0-1 0,-1 1-2 0,-2 0-2 16,2 0-5-16,-4 0-3 0,-6 2-15 15,12-1-21-15,-6 1-33 0,-6 0-49 16,0 0-54-16,11 1-55 0,-11-1-85 0,0 0-173 15,5-1 33-15,-5 1-127 0,6-6-83 16</inkml:trace>
  <inkml:trace contextRef="#ctx0" brushRef="#br0" timeOffset="104437.34">20348 5023 1688 0,'-6'8'23'0,"-1"-3"4"0,1 0 5 16,2-2 13-16,0 1 8 0,2 0 2 0,-3 0-3 16,5-4-5-16,-2 5-1 0,2-5 4 15,9 4-6-15,1-2-2 0,1-4-1 16,5 0-5-16,6 0-6 0,1-5-2 16,2-1-3-16,1 0-9 0,-1 1-6 0,1-1-8 15,-1 1-9-15,-1 0-3 0,-4-1-8 16,-2-1-7-16,-2 3-17 0,-3 4-25 15,2-4-38-15,-2 1-26 0,-3 2-37 0,-3-1-84 16,4 2-281-16,-3-3-37 0</inkml:trace>
  <inkml:trace contextRef="#ctx0" brushRef="#br0" timeOffset="104922.17">21220 4730 1518 0,'4'-6'49'16,"0"0"3"-16,-2 1 4 0,1-1 12 15,-3-2 9-15,0 1-1 0,0-1 1 0,-3-1-3 16,-2-1-1-16,2 2-3 0,-1-1-6 16,-4 2-5-16,0-3-5 0,-2 2-3 0,2 2-7 15,-2 0-6-15,-1 4-3 0,0-3-4 16,1 4-3-16,-1 1-3 0,1 1-4 0,-1 2-1 15,2 0-4-15,-1 1 2 0,4 1 1 16,-3 4 4-16,3-2 4 0,-1 0 1 16,3 4 3-16,2 1 3 0,0 0 5 0,2 1-1 15,0 4 1-15,2-2 3 0,2 2 2 16,0 1-3-16,3-2 0 0,0 2-5 16,3 1-4-16,-2-1 2 0,2 0-4 15,1-1-4-15,0-2-3 0,-3 0 2 0,1-3-7 16,-1 1 0-16,-1-1 2 0,-1-3-5 15,1 3-4-15,-3-3 0 0,0 1 2 0,-2-2 1 16,-4 0-1-16,0 3-7 0,-4 1-2 16,-5-4 2-16,-2 3-7 0,-2-4-5 15,-2 0-4-15,0 1-3 0,1-2-6 0,-4-1-4 16,4-3-2-16,1-2-7 0,0 0-11 16,0-2-12-16,1-3-9 0,2-3-17 0,4 1-10 15,2-5-13-15,1-3-20 0,5 2-23 16,5-3-21-16,-1-3-21 0,4-2-61 15,4-2-128-15,2-3-191 0,3 1-70 16</inkml:trace>
  <inkml:trace contextRef="#ctx0" brushRef="#br0" timeOffset="105207.83">21540 4328 1627 0,'2'-8'30'0,"-2"2"14"16,0 1 23-16,2-1 25 0,-2 1 16 15,0 5 10-15,0-8 4 0,0 8 2 16,0-6-3-16,0 6 0 0,0 0-1 0,0 0-11 16,-2-6-3-16,2 6 6 0,0 0 22 15,0 0-9-15,0 31-3 0,0-14-13 16,-2 2-5-16,2 2-4 0,0 5-12 0,0 1-5 16,-3 4-9-16,3-1-13 0,-2 7 1 15,0 0-18-15,0 0 1 0,2 3-10 16,-2-2-7-16,2 0-16 0,-2 0-29 0,2-5-25 15,0-1-27-15,2-1-29 0,-2-1-47 16,2-5-57-16,0-1-50 0,0-5-38 0,-2-4-79 16,0-5-129-16,0-1 28 0,0-3-141 15,-2-4-109-15</inkml:trace>
  <inkml:trace contextRef="#ctx0" brushRef="#br0" timeOffset="105401.17">21347 4789 1818 0,'0'0'23'0,"-10"-4"-1"0,5 3 7 0,5 1-3 15,0 0 1-15,-6-5-2 0,6 5 0 16,0 0-3-16,13-7-4 0,-5 2-19 16,4-1-21-16,5 2-28 0,5-5-37 0,2 2-28 15,1 0-28-15,-2-3-82 0,2 3-249 16,1-3 20-16</inkml:trace>
  <inkml:trace contextRef="#ctx0" brushRef="#br0" timeOffset="105952.03">21814 4852 1303 0,'8'5'13'0,"-4"1"-7"0,0-2 10 0,0 0-2 15,2-4 14-15,0 2 4 0,-6-2-8 0,18-6 2 16,-10 0-2-16,3-1 0 0,1-3 0 16,2-2-2-16,-4 2-1 0,0-3-1 15,1-1 6-15,-3-2 4 0,1 1 3 0,-3-2-1 16,-4 0-1-16,0 1 1 0,-2 0-2 16,0 0-4-16,-4 3-2 0,2 0 2 15,-4 1-2-15,-1 0-6 0,1 5-1 0,-1-2 0 16,1 3-6-16,-2 0-1 0,1 0 0 15,2 3-1-15,-3-1 0 0,4 2 5 16,4 2 1-16,-10-3 7 0,10 3 2 0,0 0 3 16,0 0 8-16,0 0 3 0,-4 11 2 15,4-11 6-15,4 7-2 0,0-1-4 0,0 1 0 16,2-1 1-16,2 0-5 0,-3 1 2 16,2 1-5-16,1 0 0 0,0 1-4 15,3-1-3-15,0 1 0 0,-1 3-3 16,3-4-1-16,-1 1-4 0,0-2-2 0,0 1 0 15,-2 2-3-15,4-3 2 0,-4 1-7 16,1-2 0-16,-1 0 1 0,-2-1-3 16,1 1-1-16,2 0 1 0,-3-1 1 0,-2 0-3 15,2 0 4-15,2-1-6 0,-2-1 3 16,0 2 0-16,1-4 0 0,1-1 3 0,1 2-4 16,2-4-1-16,3 1-2 0,2-5 0 15,5-2-6-15,4-2-19 0,3-2-19 16,6-1-24-16,0 0-26 0,0 0-19 0,2 2-22 15,-2-3-11-15,-1 3-10 0,-7 3-9 16,0-1-21-16,-5 1-74 0,-5 0-248 16,-6 2-13-16</inkml:trace>
  <inkml:trace contextRef="#ctx0" brushRef="#br0" timeOffset="106921.22">22580 4656 1381 0,'0'0'-22'0,"0"0"18"16,-14-3 15-16,14 3 16 0,0 0 10 15,-8 0 1-15,8 0 7 0,0 0 2 0,0 0 2 16,-5-3-1-16,5 3 4 0,0 0-4 16,0 0-2-16,11-9-6 0,-11 9-2 15,11-6-2-15,-7 2 0 0,-4 4 1 16,6-6-2-16,-1 4 4 0,-5 2 3 0,6-4 3 16,-4 1 0-16,-2 3 1 0,4-5-3 15,-4 5-5-15,0-4 2 0,0 4-10 16,-4-9-4-16,-2 8-3 0,2-4-1 0,-5 4-3 15,1-1-2-15,-3 2-4 0,2-3-2 16,-1 6 2-16,-2-3-5 0,0 2 4 0,2 2-2 16,0-1-2-16,-3 3 0 0,2 0 1 15,0 3 0-15,1 1 3 0,2-1 0 16,2 3-1-16,-2 1-1 0,4-3-2 16,4 1 1-16,0 1-2 0,2-1-2 0,8 0-2 15,-1-1-10-15,6-3-12 0,2-1-12 16,5-2-7-16,0-2-3 0,4-4-7 15,4-1-6-15,-1 0 2 0,7-4 2 0,-1-3 4 16,-1-1 6-16,-3 1 2 0,-3 1 6 16,-3-3 5-16,-5 3 11 0,3-1 18 0,-9 1 6 15,-1 1 5-15,0 0 8 0,-5 1 4 16,-1 1 1-16,-3 0 3 0,-2 3-2 16,0-1 5-16,-2 4 5 0,0 0 1 0,0 0 0 15,0 0 1-15,0 0-1 0,0 0 1 16,-23 4-4-16,18-1-3 0,5-3-5 15,-6 11-3-15,4-8 5 0,0 2-12 16,-1 1 2-16,3 0-2 0,0-1-5 0,0 1 1 16,5 0 0-16,-1 0-5 0,0-2 1 15,3 1-3-15,-1-1-4 0,3 0-1 0,1 0-1 16,0-3-4-16,2 4 2 0,-2-4 1 16,1-1 0-16,1 2 1 0,-1-2-2 0,-3 0-1 15,3 2 3-15,-3-2-1 0,-8 0-1 16,15 0 1-16,-15 0 0 0,13 2-5 15,-7-2 1-15,-6 0 2 0,10 2 1 16,-3 0-1-16,-7-2-1 0,13 2 4 0,-5-2-2 16,1 2-1-16,-1-2 1 0,-8 0 0 15,19 0-2-15,-8 0-1 0,1-2 2 0,2-2 1 16,-2 0-2-16,3 0-1 0,-3 1 3 16,1-3 1-16,0 0 2 0,-3-1-1 15,-2 1 2-15,2 0-2 0,-2 0 2 0,-4 0 1 16,2 1 0-16,-2-1 1 0,-2 0 1 15,1 2 3-15,1 1-1 0,-4 3 3 16,2-7-1-16,-2 7 3 0,0-5-2 0,0 5 0 16,0 0 6-16,0 0 3 0,0 0 2 15,-11 14 4-15,7-9 1 0,0 3-2 16,2 0-3-16,-2 1 2 0,0 1-6 0,2-1-2 16,0 1 1-16,0-1-5 0,2 1-9 15,0-1-15-15,2-1-31 0,2 0-38 0,0-1-47 16,4 0-48-16,0-1-63 0,3-1-137 15,2-3-303-15,0-2-175 0</inkml:trace>
  <inkml:trace contextRef="#ctx0" brushRef="#br0" timeOffset="108218.7">21074 5600 1805 0,'2'-8'-41'0,"-2"5"22"0,0 3 24 16,3-5 26-16,-3 5 29 0,2-9 19 0,-2 9 14 15,0-5 7-15,0 5 6 0,0-6 4 16,0 6-2-16,0 0-4 0,-2-5-3 16,2 5-7-16,0 0-10 0,0 0 2 0,0 0-2 15,2 19-5-15,-2-5-3 0,2 4-11 16,2 1 5-16,-2 4-9 0,1 2-9 0,2 0-1 15,-1-3-9-15,0 5 0 0,1-5-9 16,0 2 0-16,-3-4-3 0,2-1-5 16,-2-1 5-16,2-1-30 0,0-4 2 0,-2 0 3 15,0-1-2-15,0-3-1 0,1 1 1 16,-1-2 0-16,0-2 2 0,0-5-4 16,-2-1 6-16,0 0-5 0,0 0 1 0,0 0 2 15,8-17-4-15,-5 9 0 0,1-3 3 16,-2 0-4-16,2-1-1 0,1 1-2 15,1-2 0-15,0 0 4 0,2 0-1 16,4 1-1-16,0-1 0 0,0 2-4 0,3-1 4 16,0 5 2-16,0 0-6 0,2 1 5 15,0 3-2-15,0-1-3 0,-4 2-4 0,1 2 2 16,-1 2-7-16,-1-1-5 0,0 2-5 16,-4 0 0-16,0 3-10 0,-4 0-1 0,-2-3-4 15,-4 5-8-15,-2-2-3 0,-2 2-1 16,0-2-3-16,-3-1 5 0,-4 1-7 0,1-1-3 15,-1-1-8-15,3 1-7 0,-4-4-11 16,4 0-26-16,2-2-23 0,8 1-21 16,-16-4-16-16,12-2-15 0,2-2-48 15,6 0-417-15,-2-4-147 0</inkml:trace>
  <inkml:trace contextRef="#ctx0" brushRef="#br0" timeOffset="109484.78">21561 5575 1892 0,'13'3'9'0,"-13"-3"1"0,6 1 12 15,-6-1 18-15,0 0 12 0,0 0 5 16,8 2 5-16,-8-2 3 0,6 3 0 16,-6-3-1-16,10 1-2 0,-10-1-8 15,10 1 0-15,-4 2-10 0,2 0-4 0,-1 0-5 16,2 0-3-16,-1 2-6 0,3 1-1 15,-3-1-3-15,-2 1-12 0,2 2-9 16,-1-1-10-16,-2 0-9 0,1 1-8 0,-4-1-11 16,2 3-13-16,-2-2-1 0,-2-2-5 15,2-1-1-15,-2 1-4 0,0-6 0 0,-2 7 0 16,2-7 4-16,0 0 3 0,0 0 2 16,0 0 5-16,0 0 2 0,0 0 7 15,17-18 2-15,-6 6-1 0,1 0 9 16,5 2 1-16,1-3 4 0,0-4 0 0,4 4 5 15,-4-2 9-15,4 1-1 0,-1 0 1 16,-3 2 3-16,2-3 6 0,-1 4 3 16,-2 1 5-16,-2-1 7 0,-3 3 9 0,-1-2 9 15,2 1 5-15,-4 3 8 0,-2-2 3 16,0 1 0-16,0 1 5 0,-3 0 0 0,0 0-4 16,0 1 3-16,-2-1-2 0,-2 3-2 15,0 3-1-15,0-8-4 0,0 8-4 16,-4-8 0-16,-1 6-1 0,5 2-6 0,-5-4-2 15,5 4-3-15,-9-2-2 0,9 2 3 16,-9-3 0-16,9 3-1 0,-6-3 3 16,6 3-7-16,-4-3 0 0,4 3-1 0,-4-4 0 15,4 4-4-15,0 0 0 0,0 0-3 16,-4-4-2-16,4 4-2 0,0 0 0 0,0 0-1 16,-4-3-2-16,4 3 0 0,0 0 1 15,0 0-5-15,0 0-4 0,0 0-8 16,0 0-12-16,0 0-16 0,-3-6-19 15,3 6-12-15,0 0-7 0,0 0-6 0,0 0-7 16,9-5 5-16,-9 5-5 0,0 0 0 16,8-3 3-16,-8 3 2 0,0 0 11 15,8-3 1-15,-8 3 15 0,0 0 4 0,0 0 1 16,6-1 4-16,-6 1 9 0,0 0 9 16,0 0 12-16,0 0 11 0,0 0 13 0,0 0 17 15,-20-3 9-15,20 3 10 0,-11 0 9 16,11 0 5-16,-11 0 7 0,11 0 3 15,-10 2 2-15,10-2 2 0,-11 5 0 16,5-3 0-16,0 4 1 0,-1-2 1 0,1 4-4 16,-1-1-2-16,1 5-3 0,0-1-1 15,0 3-9-15,0-1-4 0,-2 2-6 0,4 0-7 16,0 2 0-16,0-2-7 0,1-1-3 16,6-1-1-16,-3 0-6 0,4 1-1 15,2-4 1-15,2 1-6 0,2-3-2 0,-2-2 0 16,2-3-5-16,3-1 4 0,0-2-9 15,-2-2 3-15,3-4-3 0,0 1-1 16,-2-1 0-16,-2-5 2 0,1 4 0 16,-2-2 0-16,-3-1 1 0,2 1 0 0,-3 0 1 15,-1 1-1-15,0 0-2 0,-2-1 2 16,0 3 3-16,-2 0 0 0,0 1-2 0,2-1-1 16,-2 6 1-16,0-8 1 0,0 8-1 15,0 0-2-15,-2-6 1 0,2 6 5 0,0 0-6 16,0 0-2-16,0 0-2 0,-4 17 3 15,6-11 0-15,-2 2 0 0,0-1-6 16,2 3 3-16,2-1 1 0,-2-1-7 16,5 2 1-16,0-1-6 0,-1-1-2 0,0-1-8 15,2-1-5-15,3 0-2 0,-2-3-6 16,3 0-6-16,-1-2-2 0,1-1-3 0,1-1 0 16,2-4-2-16,-1-1 1 0,0-1 2 15,0 0 2-15,-1-5 5 0,-2 3 2 16,-1-3 7-16,1 1 7 0,-3-2 5 15,-2 1 6-15,-2 1 10 0,1 1 3 0,0-1 3 16,-1 1 8-16,-2-1-3 0,0 2 3 16,0-2 2-16,-2 3 1 0,0-3 5 15,0 3 2-15,2 0-1 0,-2-1-3 0,0 3-3 16,0 2-2-16,0-5-3 0,0 9-2 16,0-9 0-16,0 6-4 0,0 3-2 0,0-6 0 15,0 6-4-15,0 0 6 0,4-4-11 16,-4 4-9-16,0 0-7 0,0 0-7 15,13 2-5-15,-13-2-4 0,0 0-3 0,0 0 1 16,11 4-9-16,-11-4-1 0,0 0-9 16,0 0-10-16,12-2-11 0,-12 2-22 0,4-4-14 15,-4 4-21-15,0 0-23 0,7-3-36 16,-5-2-94-16,0 4-253 0,-2 1-43 16</inkml:trace>
  <inkml:trace contextRef="#ctx0" brushRef="#br0" timeOffset="109739.57">22450 5204 1462 0,'0'-7'-34'16,"-3"1"9"-16,3 6 20 0,-1-12 47 15,1 6 12-15,-2 3 10 0,0-3 15 0,0 1 14 16,2-1 12-16,-5 0 8 0,5 6 10 16,-2-8-3-16,-1 4 4 0,3 4-2 15,-2-5 3-15,2 5-4 0,0 0 2 0,0 0-15 16,0 0-7-16,-8 21-7 0,6-11-2 15,2 8-12-15,2 0-11 0,-2 2-3 16,1 4-7-16,2 0-16 0,-1 3-26 0,5-1-29 16,-2-1-29-16,-1 2-32 0,1-2-34 15,4-3-49-15,0 3-40 0,-1-4-30 16,3-2-41-16,-3-3-91 0,3-3-74 0,-1-4-135 16,4-3-69-16</inkml:trace>
  <inkml:trace contextRef="#ctx0" brushRef="#br0" timeOffset="110000.16">22786 5290 1615 0,'-6'-8'15'0,"2"1"8"0,-5 1 36 15,3 0 31-15,-4 0 19 0,1 3 8 0,-4 1 4 16,3 2 5-16,-5 2 3 0,0 3-1 16,2 1-10-16,-1 2 0 0,-2 1-8 15,2 1-8-15,2 3 0 0,0 0-35 0,6-1-4 16,2 3-9-16,2-3 2 0,4-2-9 15,2 1-3-15,4-3-8 0,6 1 1 16,2-4-3-16,4-2-23 0,3-6-16 16,7 0-31-16,4-5-29 0,-1-3-24 0,3-3-27 15,-4 1-26-15,2 0-41 0,-5-1-28 16,-9-1-53-16,-2 4-121 0,-5 1-45 0,-9 3-116 16,-4 1-49-16</inkml:trace>
  <inkml:trace contextRef="#ctx0" brushRef="#br0" timeOffset="111433.96">21828 6181 1529 0,'-8'0'52'16,"8"0"3"-16,-20 0-2 0,8 3 3 0,1-2 0 15,-2 3-4-15,0 1-2 0,-1 5-1 16,0 0 4-16,2 5-1 0,2 3-2 16,1-2 1-16,2 2-4 0,3 1-2 15,2-1-5-15,2 2-1 0,2-3-4 0,7 4-4 16,2-5 0-16,1 2-3 0,6-5-4 16,0 0-1-16,5-2-2 0,1-5-3 0,4-5-4 15,-6-1-11-15,8-6-4 0,3-3-4 16,-2-5-2-16,1-2 0 0,-5-7 3 15,4-3 1-15,-5-2 1 0,-1-4 1 0,-7 1 3 16,-2-9-2-16,-2 3 2 0,-8 0 2 16,0-1 4-16,-4-1 14 0,-2 5 5 15,-2 4 11-15,2 1 20 0,-4 3 11 0,2 1 4 16,-2 4 4-16,-1 4-5 0,2 2-6 16,-3 1-6-16,2 7-11 0,0 1-2 15,2 5-6-15,2 1-4 0,0 0 1 0,-10 18-3 16,8-7-2-16,2 6-7 0,0 4 1 15,2 1-4-15,0 2-1 0,4 1-4 16,2 0 0-16,0 0-15 0,4 0-12 0,-2-3-15 16,1 1-16-16,3-2-24 0,-2-2-19 15,6-4-18-15,-4-2-15 0,4-3-24 0,-2-5-24 16,4-2-5-16,-1-3 2 0,-1-5 18 16,2-1 9-16,-1-1 17 0,0-5 14 15,-2 0 6-15,-2-4 13 0,-2 1 19 0,-3-2 12 16,-2 2 16-16,1 0 23 0,-2 1 15 15,0 1 27-15,-2 4 17 0,-1-3 14 16,-2 5 13-16,0-1 10 0,0 0 6 0,-2 5 2 16,3-2 5-16,-3 5 4 0,0 0-5 15,0 0-1-15,0 0-4 0,-7 18-7 0,7-11-7 16,0 4-6-16,0-4-6 0,2 2-6 16,3 2-5-16,-1-3-8 0,0 4-2 15,5-5-9-15,-3 1-6 0,5-1-7 0,-1-1-14 16,4-2-9-16,0-2-11 0,-2-2-8 15,5-2-1-15,0-4-2 0,0 1 0 16,1-3 3-16,0-2 3 0,-3 1 3 16,0 0 6-16,0-3 6 0,-5 2 10 0,1 1 6 15,0 2 10-15,-3-1 10 0,-2 2 6 16,0 1 5-16,-2-1 4 0,1 1-4 16,0 2 1-16,-5 3-5 0,4-4-3 0,-4 4-2 15,0 0-3-15,0 0-3 0,0 0-4 16,4 13-1-16,-2-8 0 0,0 0-3 0,0-2-2 15,2 2 0-15,0 1-2 0,3-3-4 16,1 1 1-16,-1-3-7 0,4 2-4 16,-1-3-5-16,0-3-5 0,6 2-7 0,-4-5-6 15,5 0-1-15,0-1-1 0,0-5 0 16,1 0 3-16,0 1 4 0,-5-3 2 16,1 4 4-16,-3-4 5 0,-1 3 2 0,-1-3 6 15,-3 3 11-15,0 1 9 0,-4 1 4 16,1 2 2-16,-3 1 8 0,0 0-3 0,0 6 1 15,-7-6 1-15,7 6 1 0,0 0 2 16,0 0 3-16,-25 12 4 0,19-9-4 16,2 5 1-16,-3 0-6 0,5 1-3 0,0 3-3 15,2-3 1-15,0 5-2 0,4-1-9 16,3 0 2-16,-1 2-1 0,2-2-2 16,1 4-1-16,1-4-10 0,3 1-12 0,-2-2-11 15,-1 1-16-15,-2-1-22 0,1-3-21 16,0-1-24-16,-3-1-24 0,-2 1-36 15,-2-4-37-15,0-2-33 0,-2-2-61 0,0 0-82 16,0 0-228-16,-16-12-102 0</inkml:trace>
  <inkml:trace contextRef="#ctx0" brushRef="#br0" timeOffset="111689.34">23036 5611 1726 0,'2'-2'36'0,"-2"2"2"0,4-6 17 16,-4 6 23-16,4-5 11 0,-4 5 4 0,5-3-4 15,-5 3-4-15,7-3-9 0,-7 3-4 16,0 0-7-16,0 0-7 0,16 11-6 16,-9-5-4-16,-1 1-5 0,2 5-1 15,-1-1-9-15,4 2-12 0,-3 0-13 0,2-1-20 16,1-1-18-16,0 0-18 0,1-1-33 15,1-1-31-15,4-3-59 0,-6-2-94 16,0-4-157-16,2-2-145 0,-1-2-68 0</inkml:trace>
  <inkml:trace contextRef="#ctx0" brushRef="#br0" timeOffset="112166.26">23083 6343 1638 0,'-25'6'56'0,"1"-2"6"16,3 0 13-16,2-4 26 0,1 3 26 15,2 0 8-15,1 0 1 0,1 1-2 0,0-2-4 16,2-1-8-16,2 2-11 0,1-1-13 16,3-1-7-16,6-1-2 0,0 0-21 0,0 0 8 15,23-6 6-15,5-3-4 0,17-4-6 16,23-10 0-16,9-3-13 0,6-5-3 15,-1-1-5-15,1-1-1 0,-1 0-4 16,0 2 0-16,-3 0-4 0,-7 1 0 0,-7 3-1 16,-14 7 1-16,-11 2 1 0,-6 5-1 15,-8 2 2-15,-3 3 0 0,-3-3-4 0,-6 4-8 16,-6 1-5-16,-2 0-16 0,-3 3-35 16,-3 3-30-16,0 0-45 0,-19-2-54 0,19 2-74 15,-28 5-79-15,9 0-174 0,-6 0-36 16,-4-2 48-16,-1 2-207 0,-4-1-170 15</inkml:trace>
  <inkml:trace contextRef="#ctx0" brushRef="#br0" timeOffset="113516.24">18465 5959 1121 0,'-5'-6'106'16,"2"2"-7"-16,-1-2-34 0,2 2 2 0,2 4 15 15,-4-5-4-15,4 5-3 0,-2-6-2 16,2 6 2-16,0 0 14 0,0 0 9 16,0 0-2-16,-6 17 5 0,6-3-5 15,2 3-4-15,-4 4-4 0,2-1-10 0,0 7-9 16,0 0-5-16,0 1-6 0,0 3-6 16,0-2-6-16,2 1-3 0,0-2-4 15,0-1-4-15,2-4-4 0,-4-2-5 0,2-2 5 16,0-2-8-16,0-3-3 0,0-3-4 15,1-1 3-15,-1-6-4 0,-2-4 1 0,0 0-2 16,3-24-1-16,-3 6-3 0,-3-9 0 16,-2-4-4-16,1-7 0 0,-2-3 2 15,0-1 3-15,-1-4-7 0,2 6 2 0,0 1 3 16,-2 3 2-16,3 8 4 0,-1-1 8 16,4 7-5-16,-1 1-6 0,0 3 1 0,2 3-2 15,0 2-1-15,2 3 0 0,0 2 4 16,4 5-1-16,3 3 1 0,-9 0-1 15,21 11 3-15,-7 3 0 0,4 4-2 0,1 7-2 16,2 2 0-16,4 9-1 0,-1 3-1 16,1-1-2-16,9 15-4 0,-6-10-12 15,-6-4-16-15,2-4-19 0,-1 1-20 0,-1-8-24 16,-4-2-31-16,4-1-32 0,-5-2-26 16,-1-4-22-16,0-2-18 0,-4-7-29 0,0-1-92 15,-2-3-307-15,-2-3-142 0</inkml:trace>
  <inkml:trace contextRef="#ctx0" brushRef="#br0" timeOffset="113714.2">18615 6297 1775 0,'-15'-1'-37'0,"2"1"0"16,4 0 16-16,1 0 8 0,8 0 8 15,-10-2-2-15,10 2 5 0,-4-4 6 0,4 4-6 16,0 0 5-16,18-15-3 0,-3 7 2 15,4-3-2-15,8-4-2 0,7-1-10 16,7-5-18-16,3 1-22 0,3 0-25 0,17-8-17 16,-12 5-16-16,-5 4-29 0,-5-2-250 15,1 4 98-15</inkml:trace>
  <inkml:trace contextRef="#ctx0" brushRef="#br0" timeOffset="113934.5">19393 5892 1031 0,'5'-2'2'0,"-5"2"10"16,0 0 12-16,0 0 18 0,0 0 21 0,0 0 13 15,0 0 7-15,-30 9 10 0,16-3 9 16,-3 4 8-16,2 3 4 0,-2 1 3 0,-3 1 0 16,4 0-1-16,-4 4 1 0,4-1-4 15,-1 1-1-15,4 0-10 0,0-3-7 16,7 2-6-16,0-3 0 0,4 2-2 0,2-4-10 16,4 3-11-16,2-3-5 0,2-1-16 15,7-1-28-15,0-4-30 0,4-1-35 16,3-3-41-16,0-3-34 0,8-2-46 15,2-4-35-15,-1-1-70 0,-1-2-128 0,0-4-227 16,-5 1-128-16</inkml:trace>
  <inkml:trace contextRef="#ctx0" brushRef="#br0" timeOffset="114383.2">18822 6718 1798 0,'-15'10'-8'0,"2"0"9"16,1-3 16-16,1 1 26 0,2-2 19 0,1-2 10 16,2 1 4-16,0-1 2 0,-1 0 1 15,3-1-1-15,4-3 0 0,-2 5 14 16,2-5 10-16,0 0 4 0,29-2 4 0,-3-4-7 15,10-2 3-15,11-5-8 0,3 0-4 16,22-8-7-16,2-3-18 0,-2 0-7 16,2-1-5-16,-2 2-5 0,-2 1 22 15,-13 3-4-15,-10 1-10 0,-1 3-5 0,-7 2-2 16,-5 1-3-16,-4 3 3 0,-4 1-3 0,-3 1-2 16,-3-1 7-16,-4 2 0 0,0 2 3 15,-2-1-2-15,-3 1-2 0,-1 2-3 16,-1-2-7-16,-2 1-4 0,-3 0-6 0,-4 3-3 15,6-3 0-15,-6 3-8 0,0 0 0 16,0 0-3-16,0 0-8 0,0 0-9 16,0 0-21-16,-12-7-24 0,12 7-28 0,-9-3-32 15,9 3-38-15,-8-2-41 0,8 2-44 16,-3-1-36-16,1-4-40 0,-2 2-72 0,2-2-126 16,2-1 33-16,-2 0-193 0,2 6-155 15</inkml:trace>
  <inkml:trace contextRef="#ctx0" brushRef="#br0" timeOffset="117980.86">16352 6160 1745 0,'-8'-18'-62'0,"1"2"12"0,-2 1 22 15,3 1 36-15,0 1 21 0,2 2 26 16,0 1 11-16,0 1 11 0,-2 2 2 16,2-1 1-16,2 3-2 0,0-4-6 0,0 6 5 15,2 3 11-15,0 0 4 0,0 0-2 16,2 22-2-16,2-6-9 0,0 6-5 0,4 5-9 15,-2 0-6-15,0 7-8 0,2-1-1 16,-2 3-3-16,3 0-6 0,-2 0-1 16,-1 2-8-16,0-2-1 0,1 1-4 0,-3-6 1 15,-2-3-12-15,2-4 6 0,-2-1-2 16,2-4-1-16,-2-2 2 0,1 0-2 16,-1-6 2-16,-2 1-2 0,-2-6 0 15,2-2-5-15,0-4-1 0,0 0-4 0,-13-16-1 16,7 3-2-16,1-2 4 0,1-2-7 15,0 0 4-15,4-1-6 0,-2 0 2 0,4-1 0 16,0-1-1-16,2 3 0 0,3 1 0 16,-1-2 3-16,4 2-5 0,2 3-2 15,2 0 1-15,-2 2 0 0,4 3-2 0,-2 1 5 16,1 1-5-16,0 2 4 0,0 2-4 16,-1 2 2-16,0 2-3 0,-2 2 3 15,-4-1 1-15,1 5 1 0,-5 2-3 16,-2-1 0-16,-2 4-7 0,-6 0-5 0,-3 4-1 15,-1-1-1-15,-4 1-2 0,-2 1-2 16,-3-1-2-16,0-4-12 0,-2 0-19 0,2-1-26 16,0-1-31-16,4-1-46 0,0-3-66 15,5 1-148-15,-3-2-109 0,5-3-146 0,1 0-122 16</inkml:trace>
  <inkml:trace contextRef="#ctx0" brushRef="#br0" timeOffset="120650.37">17108 5907 1594 0,'0'-8'-77'0,"1"1"12"16,-1 1 18-16,3 1 14 0,-3-3 12 16,0 2 17-16,0-1 8 0,0 1 11 0,0-1 6 15,-3-1 6-15,6 0 10 0,-3 0 3 16,0 1 5-16,0 0 9 0,2-2 5 16,-2 1 4-16,0 1-1 0,2 1 0 15,-2 0 0-15,2 0 1 0,-2 2 2 0,0 4 1 16,0-10-2-16,0 6 5 0,0 4-2 15,0 0 0-15,2-6-6 0,-2 6-2 16,0 0 11-16,0 0 8 0,6 20 6 0,-4-4 8 16,4 8 2-16,2 9-4 0,-4 6-1 15,2 10-8-15,2 5-26 0,-1 2-3 0,-1 0-2 16,2 20-8-16,1-11 5 0,0 7-1 16,-1-9 0-16,-3-6-7 0,4 17-1 15,-1-11-5-15,-4-7 5 0,2-5 5 0,-2 0-2 16,0-8-4-16,0-4-3 0,0-3 0 15,-2-6-3-15,3-4-5 0,-3-1-1 0,0-6 0 16,0 0-2-16,0-2 0 0,1-3-3 16,-1-1-4-16,0-3-4 0,-2-2 0 15,2 3-6-15,2-5-25 0,-2-2-29 0,0-1-26 16,-2-2-31-16,0-1-36 0,0 0-33 16,0 0-41-16,7-11-23 0,-5 5-25 15,0-2-71-15,0 0-123 0,-2-2-218 16,0-3-169-16</inkml:trace>
  <inkml:trace contextRef="#ctx0" brushRef="#br0" timeOffset="130842.79">14490 3982 215 0,'-8'-4'56'0,"4"2"-3"0,-2-3-10 0,-2 4-4 15,8 1 0-15,-14-4-2 0,6 2-6 16,-2 1 0-16,1-2 2 0,1 2 1 16,-2-1 8-16,-2-1 2 0,4 2 4 0,0-1 6 15,0-1 10-15,-1 1 2 0,0 1-4 16,3-2-6-16,6 3-2 0,-10-1 1 0,10 1-7 15,-9-3-7-15,9 3-4 0,-9-3-6 16,9 3-3-16,0 0 9 0,0 0 3 16,0 0 4-16,0 0-1 0,0 0-4 0,0 0 9 15,30 6 4-15,-12-6 3 0,4 0 0 16,10-2 3-16,11-3 3 0,9-1 2 16,5-2-8-16,3-1 1 0,23-7-2 15,-4 1-4-15,6 0 1 0,-2 0-1 0,2 2 11 16,4 1-2-16,-4 3-7 0,3 2-3 15,-5-4-6-15,-11 5-3 0,-11 5-5 0,2-2-4 16,-1 3-3-16,-1-3-3 0,-4 6-4 16,-5-3 0-16,-4 0-2 0,-3 1-2 15,-3 1-1-15,-7-2-3 0,-3 1-1 0,-2 2 0 16,-7-2 0-16,1-1-1 0,-6 2 1 16,2-2 3-16,-6 0 1 0,-1 0 1 0,0 0-4 15,-4 0 1-15,-9 0-2 0,8-2-2 16,-6-2 0-16,-2 4-2 0,0 0-4 15,-10-7 3-15,1 6-2 0,-4 1-2 16,-6-2-2-16,-1-1 0 0,-4 3-1 0,-8 0-4 16,-4 0-2-16,-11 3 0 0,-3-1-4 15,-9 3 0-15,-5-2-5 0,-18 6 1 16,10-4 3-16,-15 2-1 0,2 1-1 0,0 0 3 16,0 0 1-16,3-1-1 0,-3 2 0 15,5 1 1-15,12-2 2 0,9-1 1 0,1 1-2 16,4-1 2-16,1 1 0 0,2 0 5 15,9-3-3-15,4 1 0 0,4 0 1 16,6-3 0-16,1 2 1 0,6-1-2 0,-1-3-2 16,8 1-5-16,-2-1 1 0,6-1 0 15,2 3 2-15,8-3 1 0,-6 1 0 16,6-1-1-16,0 0 3 0,0 0-1 0,44-4 1 16,-14 3 2-16,1-1 1 0,11-2 0 15,5-2 0-15,13 1-1 0,1-3 1 0,24-5 0 16,1 3 2-16,5-3-1 0,2 1-2 15,5 1 1-15,-1 0-2 0,-1-3 5 16,1 1-5-16,-2 0-2 0,-6 2 0 0,-4 4 0 16,-16-2-2-16,-9 1-1 0,-5 3 3 15,-11 3-2-15,1-3 3 0,-5 3-2 16,-6-3 3-16,-3 4-1 0,-3-2 3 0,-2 0 0 16,-6 0 3-16,0 2-1 0,-1-1-1 15,-7 2 1-15,-1-1-1 0,0-2-4 16,-5 3-2-16,0-1-1 0,-6 1 1 0,0 0-3 15,4-5-11-15,-4 5-17 0,0 0-23 16,0 0-26-16,-24 0-39 0,12 0-31 16,0 0-40-16,-1 5-130 0,-8-4-196 0,0 2-26 15</inkml:trace>
  <inkml:trace contextRef="#ctx0" brushRef="#br0" timeOffset="131479.23">14700 4386 1314 0,'-18'6'-73'0,"0"-2"9"0,6-2 11 0,-3 1 9 16,3-1 15-16,1-2 5 0,2 1 6 15,-1 2 8-15,2-3 10 0,8 0 0 0,-16 0 3 16,16 0-4-16,-10 0 1 0,10 0 2 16,0 0 3-16,-4-4 10 0,4 4 1 15,0 0 3-15,18-8-3 0,-2 4 10 16,0-2 1-16,8 0-6 0,1-2 8 0,9-2 3 15,0 2-7-15,4-4 4 0,7-1-4 16,1-2 2-16,3 1-2 0,0-1-2 16,-1-2-2-16,5 2 4 0,3-1-8 15,13-3 1-15,-8 5 0 0,-7 0-5 0,-4 3 0 16,1-1 5-16,0 0-7 0,-11 3 0 16,2 1 1-16,-1 0-2 0,-3 0-2 0,-7 3-3 15,-1 2 3-15,-4-1 0 0,-2-2-2 16,-4 4 9-16,-3-1 4 0,0 0 12 15,-8 1 5-15,3 1-7 0,-6 1-6 0,-6 0 2 16,0 0-5-16,0 0 0 0,0 0-2 16,0 0-1-16,0 0-4 0,-36 3 1 15,21 0-4-15,-3-2 2 0,-2 1 2 0,0 0-2 16,-4 2 0-16,-1-2-7 0,-3 0 5 16,-2 0-3-16,1-2 0 0,-3 1-1 0,-2 1 3 15,-2 0-5-15,-7 0 3 0,-1-1-4 16,-5 4-2-16,-10 1 5 0,-3-1-2 15,-1 0 1-15,-17 6 6 0,11-4 2 16,11 0-3-16,3 2-4 0,2-1 2 0,9-1 0 16,3 0-6-16,5 4-12 0,2-4-27 15,9 2-41-15,2 1-48 0,4-3-90 16,4 1-325-16,6-8-44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10:15:41.409"/>
    </inkml:context>
    <inkml:brush xml:id="br0">
      <inkml:brushProperty name="width" value="0.05292" units="cm"/>
      <inkml:brushProperty name="height" value="0.05292" units="cm"/>
      <inkml:brushProperty name="color" value="#FF0000"/>
    </inkml:brush>
  </inkml:definitions>
  <inkml:trace contextRef="#ctx0" brushRef="#br0">14745 3006 488 0,'2'-6'95'0,"-2"6"-41"15,0 0-13-15,2-4-3 0,-2 4 4 16,0 0-1-16,0 0-4 0,0-5 7 16,0 5-3-16,0 0 11 0,0 0-9 0,0 0 1 15,0 0 5-15,0 0 7 0,0 0 0 16,0 0-2-16,0 0-1 0,0 0 1 15,0 0-1-15,0 0-1 0,0 0 5 0,0 0-5 16,0 0 5-16,0 0-3 0,0 0-1 16,0 0-1-16,0 0-1 0,0 0-5 15,0 0-1-15,0 0-2 0,0 0-2 0,0 0-3 16,0 0 1-16,0 0 0 0,0 0-1 16,0 0 0-16,0 0-1 0,0 0 5 15,0 0 0-15,0 0-1 0,0 0 3 0,0 0 0 16,0 0 3-16,0 0-1 0,0 0 2 15,-6-4 0-15,6 4 0 0,0 0 0 16,0 0 0-16,0 0 1 0,0 0 2 0,0 0-7 16,0 0 0-16,0 0-7 0,0 0-1 15,0 0-3-15,0 0-2 0,0 0-6 16,0 0-6-16,0 0 9 0,0 0-11 0,-4 11-2 16,4-11 1-16,4 15 3 0,-2-5 6 15,2 4 4-15,3 2 5 0,-3 2 3 0,5 3 1 16,-3 1 2-16,0 3 6 0,2 2 21 15,-2-1-4-15,2 1-4 0,-2 2-3 16,0-1 1-16,-2 1-19 0,1-2 2 16,1 1-10-16,-2-3 2 0,0 2 0 0,1-5-1 15,-1 1-3-15,-2-4 1 0,-1 0 0 16,2-1-7-16,-1-4-2 0,1 1 1 0,-1-3 0 16,0-2-8-16,-2 2-1 0,2-4 4 15,-2 0-7-15,0 0 2 0,2-2-7 16,-2-2-24-16,0-4-28 0,-4 7-25 15,4-7-25-15,0 0-33 0,0 0-30 0,0 0-42 16,-24-13-34-16,20 5-27 0,-6-3-53 0,5-3-119 16,1 2-35-16,-2-5-144 0,2 2-113 15</inkml:trace>
  <inkml:trace contextRef="#ctx0" brushRef="#br0" timeOffset="768.78">14914 3073 1563 0,'5'-8'-69'0,"-3"0"18"0,-2 0 11 16,2 3 17-16,0-2 28 0,0-2 13 15,-2 4 12-15,1-2 4 0,-1-2 13 16,0 2 0-16,0-1 8 0,0-1 4 15,-1 2 5-15,-1-3 3 0,2 2-4 0,-2-2 6 16,-2 1 4-16,1 2-6 0,-1-4 6 16,-2 4 1-16,2 0-10 0,0-4-3 0,-4 4-7 15,0 0-3-15,0-1-5 0,0 1-3 16,-3-1-4-16,-1 2 0 0,-1 1-2 16,-2-3-2-16,-1 5-2 0,0-2-1 0,0 1-5 15,-2 1 2-15,-1 1 0 0,1 2-5 16,-4-2 3-16,4 4 3 0,-4 0-5 15,3 0-1-15,0-1-2 0,0 3-2 16,-1 1 0-16,2 0-2 0,1 1 0 0,0 1-2 16,2 1 1-16,-1-1-3 0,-2 5 0 15,4 2 1-15,-2 3 1 0,4-1 3 0,1 6-1 16,1-2 5-16,-1 5 0 0,0 0 0 16,3 6-1-16,0-1 2 0,2-2-1 15,1 3 2-15,3-1 1 0,-1 3-2 0,1-3 1 16,2 1 16-16,2-1-3 0,3-2-3 15,0 3-3-15,1-1-1 0,4-1 1 16,0 2-9-16,4-4-3 0,-2 1 6 0,5-1-9 16,-1-2 0-16,4 1-2 0,2-5 6 15,-2 2-12-15,6-2 1 0,1-4 3 16,1 2 2-16,2-4-11 0,1 1 8 0,1-5 1 16,2-2-9-16,-1 0-11 0,1-6 6 15,0-2-1-15,0-1-2 0,3-3-1 16,-1-1-3-16,3-4 3 0,-3-1 0 0,0 0-2 15,-1-2 1-15,-6-3 6 0,0-2-3 16,-3 0 2-16,-3-4 1 0,-3-2 4 0,-4-3-1 16,-3-3 1-16,-7-8-2 0,-6 4 0 15,-2-7 2-15,-4 1-2 0,-3-8 13 16,-3 1-3-16,-6 4-3 0,0-1 10 0,-1 4-3 16,-3 1 7-16,-3 3-2 0,2 1-8 15,-1 10 2-15,1-1-4 0,-3 2-3 16,0 2 6-16,-3 5-3 0,2 2-7 0,0 3 0 15,-1 1-4-15,1 3-13 0,1 4-20 16,0 2-25-16,6 0-31 0,-6 5-34 16,7 1-45-16,0 2-43 0,4 4-41 0,3-3-72 15,4 3-151-15,1-3 17 0,7-1-163 16,5 2-119-16</inkml:trace>
  <inkml:trace contextRef="#ctx0" brushRef="#br0" timeOffset="1269.28">15948 2727 1634 0,'-3'-6'-40'16,"3"1"17"-16,-2-1 34 0,-2 3 18 0,2-3 27 15,-3 0 22-15,1 2 18 0,0-1 12 16,4 5 7-16,-6-8 6 0,1 4 2 0,4 0-1 15,1 4-4-15,-6-3-10 0,6 3-7 16,-6-6-4-16,6 6-7 0,0 0-3 16,-6 12 8-16,4-3 0 0,2 4 0 0,0 6-2 15,0 5-3-15,-2 4-9 0,2 2-1 16,0 5-12-16,0 3 0 0,-2 1-12 16,2 1-1-16,-2 1-2 0,2-2-11 0,0 2-2 15,0-3-5-15,-2-6-5 0,2-1-14 16,2-1-1-16,-2-1-4 0,-2-3 3 15,2-5-9-15,2-1-15 0,-2-2-18 16,2 0-17-16,-2-5-21 0,0 1-29 0,0-4-34 16,2-2-46-16,-2 2-52 0,2-6-42 15,0-3-59-15,-2-1-114 0,0 0-37 0,12-8-159 16,-6-3-135-16</inkml:trace>
  <inkml:trace contextRef="#ctx0" brushRef="#br0" timeOffset="1700.38">16294 2969 1728 0,'2'-12'-20'0,"-2"1"5"16,-2 4 24-16,2 1 30 0,0-1 25 15,0 2 10-15,-2 0-4 0,2 5 2 0,-4-8-5 16,2 7-7-16,2 1-6 0,0 0-4 16,0 0-5-16,-27 9-3 0,16-2-6 0,-4 2-5 15,1 0-1-15,-6 2-2 0,2 3-3 16,-4-3-1-16,3 1-6 0,0-1-1 15,-2 1-2-15,2-1 1 0,2 0-4 16,-1-3 1-16,2-1-2 0,1-1-1 0,3 0 1 16,1-2-3-16,0 0 0 0,3-2 0 15,-1 0 1-15,3-1-5 0,6-1 3 16,0 0 1-16,-13-3-4 0,13 3-1 0,-6-4 0 16,6 4-3-16,0 0 7 0,0-6-5 15,0 6 5-15,0 0 5 0,0 0 0 0,0 0 1 16,0 0 1-16,0 0 5 0,23 12 6 15,-14-7 9-15,-1 3 6 0,0 1-2 16,4 1 3-16,-2 1-3 0,0 0-2 16,3 1-1-16,0 0-3 0,2 1-5 0,-1 0 2 15,4 2-8-15,-4-1-2 0,4-3-2 16,-2 3-4-16,1-3-15 0,-2-3-18 0,0-1-27 16,-1 1-25-16,4-2-27 0,-4-3-43 15,5-1-30-15,-2 0-37 0,0-6-46 16,3 3-97-16,-4-5-281 0,-1-2-129 15</inkml:trace>
  <inkml:trace contextRef="#ctx0" brushRef="#br0" timeOffset="2187.44">16483 3046 1759 0,'-4'-9'-25'0,"-1"-1"9"0,1 0 12 0,0 0 39 16,-2 1 24-16,1 2 16 0,1-1 5 0,0 2 6 15,2-1 2-15,-2 3 4 0,2-2 0 16,0 3-4-16,2 3 2 0,-4-6 9 15,4 6 8-15,0 0 2 0,0 0 0 16,0 0 8-16,-3 18-6 0,6-10-8 0,-3 4-6 16,0-1-8-16,2 2-14 0,-2 5-1 15,0-3-9-15,0 2-5 0,0 2-4 0,-2 0-9 16,2-1-1-16,-3 1-6 0,3-3-9 16,-2 1-1-16,-1 1 2 0,1-3-6 15,2-2 1-15,-2 1-6 0,2-3-3 0,-2-1 1 16,2-1-3-16,-3-1 1 0,3-3-2 15,0 1-9-15,0-6 4 0,0 0-2 16,0 0 0-16,0 0-3 0,-3-21 0 0,5 10-6 16,-2-3 2-16,1-1 3 0,-1-4-5 15,3 1 8-15,1-1-8 0,1 0 0 0,-3-2 7 16,5 3-3-16,-3-1-5 0,2 2 1 16,0 0 3-16,1 2-2 0,-1-1-4 15,2 2 3-15,-1 3 5 0,2 0-5 0,1 3 2 16,-2 2 0-16,2 4-2 0,0-1 1 15,0 3-2-15,1 4 5 0,1 2-1 16,1 1-3-16,0 4-16 0,-3 2 4 0,3 3-2 16,-2 1-5-16,-1 0-12 0,0 2-16 15,-3 0-16-15,2 0-20 0,-3-1-24 0,-2-2-30 16,3 2-34-16,-3-2-28 0,1-2-25 16,4 0-20-16,-4-5-51 0,1 3-97 15,0-5-50-15,3-1-136 0,-1-2-79 0</inkml:trace>
  <inkml:trace contextRef="#ctx0" brushRef="#br0" timeOffset="3217.96">16944 3114 1695 0,'4'-9'24'0,"-1"0"8"0,-1 2 31 0,0 0 29 16,0-1 19-16,-2 1 12 0,0-1 3 16,0-2 5-16,0 3 4 0,-2-1-1 15,2 2-1-15,-2-1-13 0,2-1 1 0,-2 2 3 16,-1-1-6-16,1 1 0 0,0 1-6 15,0-1-6-15,0 0-5 0,-2 2-3 16,0 1-8-16,0-1-8 0,-2 1-8 0,-4 0 0 16,10 3-6-16,-16 3-8 0,7-2 0 15,-1 5-7-15,-1 0-6 0,0 3-1 0,-3 6-2 16,1 2-7-16,0 0-3 0,3 2-4 16,2 2-3-16,-1 1-3 0,2 2 0 15,3 0-1-15,2-2-2 0,4-1-5 0,0-2-3 16,5 4-6-16,4-4-5 0,1-2-15 15,4 0-13-15,1-4-8 0,3-3-9 0,1-1-7 16,-2-3-4-16,3-3-4 0,-4 0 10 16,1-3 5-16,0-5 1 0,-4 4-1 15,0-5 2-15,0-3-1 0,-5-1 3 0,-4-1-1 16,1-4 4-16,-4-1 3 0,-3 3 2 16,-3-2 1-16,-1 0 3 0,-3-3 7 15,-1 3-5-15,-2 2 13 0,-1-3-3 16,-2 6 3-16,3-2-2 0,-3-1 1 0,2 2 3 15,1 1 6-15,-1 1-1 0,5 2 2 16,-2 0 2-16,2 1 1 0,0-2-7 0,2 5-1 16,4-3 3-16,0 6 1 0,6-9-2 15,4 3 6-15,-2 0-6 0,4 0 6 16,6 0 3-16,-2 0-6 0,3 1 4 0,1-3 1 16,-4 3-3-16,6-1 1 0,-5 0 0 0,-1 2-2 15,2 0 2-15,-2-2 1 0,0 1-2 16,-2 1 1-16,-4 1-4 0,1-2 2 15,-2 4-1-15,1 0 4 0,-1-2 3 16,-9 3-2-16,12 0 0 0,-6 3 3 0,2 1 7 16,-4 5 2-16,0 0 5 0,0 1 6 15,-2 3 7-15,0 0 3 0,2 2 5 0,-2 2-4 16,0 1-3-16,0-1-2 0,0 2-3 16,1-2-1-16,1-1-3 0,0 2-5 0,1-3-2 15,-1 1 0-15,2-1 5 0,3-2-6 16,-1-1 0-16,2-1-4 0,4-1-2 15,-4-1 2-15,1-3-1 0,6-2-2 0,-5-1 3 16,1-3-1-16,1 0-3 0,0-3 1 16,-2-3-1-16,0-1-4 0,2-1 4 15,-4-4 3-15,-2-1-3 0,-1 0-1 0,-1-2-4 16,-2-1 0-16,-2 1-1 0,1 2-1 16,-6 0 6-16,3 1 2 0,-2 0-1 0,0 0-1 15,-2 2 2-15,1 2-4 0,2-2 6 16,-1 3-3-16,-1-1-8 0,1 5 2 15,0-2 1-15,2 5 0 0,0 0 1 0,0 0 3 16,-6 17 2-16,6-7 1 0,2 2-2 16,0 0 0-16,0 1-2 0,5 4-2 15,-1-3 2-15,0 3-1 0,1-3 2 0,3-1-1 16,1 1-2-16,1-3-3 0,2-1-3 16,0-3 0-16,3 1-6 0,-2-4-2 15,2 0-2-15,-1-4 1 0,0-2 7 0,0 0 5 16,0-4-3-16,-4-3-1 0,1-3 0 15,-3 1 2-15,-1-6-2 0,-3-1 3 0,-1-2-1 16,-3-2 0-16,-4 1-5 0,-3-1 1 16,-4-1-1-16,1 0 2 0,-2 2 2 0,-5 0 0 15,2 2-1-15,-2 3 2 0,-1-1 0 16,-2 3-6-16,2 2-9 0,1 3-15 0,0-1-19 16,0 4-25-16,3 0-21 0,-2 5-22 15,4-1-26-15,-3 2-35 0,5 2-34 16,1 2-33-16,3-1-24 0,-3-1-57 0,6 2-127 15,1-4-17-15,0 0-147 0,8 6-115 16</inkml:trace>
  <inkml:trace contextRef="#ctx0" brushRef="#br0" timeOffset="3515.8">17819 2766 1877 0,'0'-8'79'0,"0"2"34"0,2-1 29 15,-2 1 14-15,0 6 4 0,0-10 5 16,2 7-15-16,-2 3 8 0,2-6 10 16,-2 6 9-16,6-1-5 0,-6 1-8 0,0 0-7 15,18 5-6-15,-12 0-6 0,0 5-15 16,0 0-12-16,0 4-8 0,3 0-11 0,0 5-7 16,-1 2-11-16,-3 0-7 0,1 6-5 15,0-3-9-15,0 3-9 0,-4 1-11 16,2-2-17-16,1 0-25 0,-3-1-28 0,1 0-31 15,1 0-32-15,-2-4-34 0,2-3-40 16,-2-1-46-16,0 0-49 0,2-3-54 16,2-1-45-16,1-2-116 0,-1-6-49 15,1-1 47-15,-1-3-190 0,-6-1-165 0</inkml:trace>
  <inkml:trace contextRef="#ctx0" brushRef="#br0" timeOffset="3884.24">18106 3017 1867 0,'0'0'-5'16,"2"-5"13"-16,-2 5 43 0,9-2 36 16,-9 2 18-16,11-4 9 0,-11 4 1 15,10 0 3-15,-2 0-4 0,2-2-10 0,-10 2-8 16,15 0-9-16,-3-2-2 0,-2 0-14 16,3 0-12-16,2 0 2 0,-1-3-9 0,2 1-10 15,-2-1 2-15,1-1-1 0,-2-1-5 16,0-2-7-16,-3 1-9 0,-2 1 5 15,1-3-3-15,-2 1 7 0,-3 2-11 0,-2-5-4 16,-2 1 6-16,-2 4-9 0,-2-2-1 16,-1 2 0-16,-4 1-3 0,1 0-1 0,-2 0-1 15,-1 3-1-15,-2 0 3 0,0 3-1 16,1 0 1-16,0 3-3 0,-4 2 8 16,4 3 3-16,-3 1 3 0,2 3-7 0,0 3 4 15,3 4 2-15,2 0-5 0,-2 0 6 16,6 0-10-16,2 2 3 0,2-2-13 15,2 1-28-15,2-4-32 0,4 2-36 16,2-3-38-16,5-2-36 0,4-2-43 0,4 0-29 16,3-5-47-16,3-1-97 0,1 1-73 15,2-3-129-15,8 1-88 0</inkml:trace>
  <inkml:trace contextRef="#ctx0" brushRef="#br0" timeOffset="4416.49">18843 3088 1611 0,'8'-10'-17'16,"-4"3"21"-16,1-3 33 0,-2 2 30 15,1-1 32-15,-4-1 15 0,2 1 14 16,-2 0 10-16,0-1 8 0,0 0 5 0,-2-1 21 16,0 2-1-16,-3-1-7 0,2 1-19 15,-3-2-5-15,2 3-3 0,-4-3-12 0,2 3-9 16,-5-3-12-16,0 4-7 0,-1 1-9 16,-1 3-11-16,-2-1-4 0,-2 2-5 15,1-1-6-15,-4 6-9 0,2-1-1 0,0 2-4 16,1 0-2-16,1 2-9 0,-4 5 0 15,6-3-7-15,-1 3-2 0,2 1-3 16,2-2-4-16,2 5 0 0,4-2-1 0,3-1-2 16,0 1-3-16,4-1 2 0,4 1-3 15,2-1-7-15,3-3-5 0,4-1-8 0,0 0-5 16,1-4-7-16,4-3-6 0,-2-1 2 16,4-1-4-16,-1-3 1 0,0-4 2 15,2 0-5-15,-3-3 8 0,-2 0 5 0,1-4 0 16,-4-3 3-16,0-3 1 0,-5 1-1 15,2-5 5-15,-6 0-4 0,0-2 5 16,-4-1-1-16,0-3 4 0,-4 2 5 16,0 1 6-16,-2-3 5 0,0 0 4 0,-2 5 11 15,0 2 11-15,0-1 5 0,2 2 0 16,-2 6 2-16,2 0 1 0,0 1-1 0,-1 3-3 16,1-1-9-16,0 6-1 0,2 2-10 15,-3 1 1-15,5 5-2 0,0 0-2 0,0 0 2 16,-5 19-2-16,5-5-3 0,3 3-1 15,-1 8 1-15,0 2-5 0,5-1 1 16,-1 7-1-16,-1 0-12 0,3 0-29 0,0 2-37 16,0-1-37-16,4 2-49 0,-4-3-46 15,-2 1-56-15,3-2-50 0,-3-5-57 16,1-1-118-16,-3-1-59 0,0-2 45 0,2-4-218 16,-1-4-205-16</inkml:trace>
  <inkml:trace contextRef="#ctx0" brushRef="#br0" timeOffset="5147.85">19393 3119 1904 0,'5'-6'10'0,"-1"0"12"0,0 0 30 0,-2-1 38 16,0 1 25-16,0-2 11 0,-2 1 5 15,0-3 10-15,0 0-4 0,-2 1 8 0,0-1-1 16,-2-1-16-16,0 0-3 0,0-3-2 15,-3 1-9-15,-2-1-8 0,1 0 0 16,0 1-4-16,-2-4-10 0,-2 3-5 0,0-3-9 16,-3 3-4-16,3 2-9 0,-2-1-1 15,2 2-4-15,0 2-5 0,-4-1-4 0,4 2-6 16,-3 1-6-16,2 1-7 0,-2 2-2 16,3 4-3-16,-1 0-4 0,-4 2 0 15,3 4-2-15,-2 1-4 0,2 3-1 16,3 1-3-16,-1 0-2 0,3 5 0 15,2-3-2-15,3 3-3 0,2 0 3 0,4 1-3 16,0 1 0-16,4-3-1 0,4 1 0 16,-2-1 0-16,6 1-3 0,3-2-2 0,1-3-2 15,-2 1-2-15,2-4-2 0,-2-3 0 16,3 1 1-16,-2-2 0 0,2-4 4 0,-1 0-2 16,0-2 0-16,-3-4 3 0,2 0 1 15,-4 1 0-15,1-5 2 0,-3 0 1 16,2-1 4-16,-5 0 6 0,0 1 5 0,1-3 3 15,-2 1 4-15,-3 1 7 0,0-1 4 16,-2 3 4-16,0-1 7 0,0 1 1 0,-2 2 3 16,2-2-2-16,1 1-6 0,-3 4-2 15,2-2-6-15,-2 6-8 0,2-4 1 16,-2 4-5-16,0 0 1 0,0 0-1 0,4 25-1 16,-2-9-1-16,-2 5-4 0,2 1 3 15,0 4-3-15,-2 3-2 0,2 2 2 0,-2 0-4 16,0 2 0-16,0 2 0 0,-2 3-3 15,-2 0 0-15,-2-2-2 0,-1 2-6 16,1 2-3-16,0-2-2 0,-2 0-11 0,-2-3-10 16,0-1-4-16,2-6-5 0,-5 0 3 15,-1-3 0-15,3-3-2 0,-6-2-3 16,0-6 6-16,-2 0 1 0,-1-7 4 0,1-1 4 16,1-6-3-16,-2-4-1 0,0-4-1 15,2-5-3-15,2-2 3 0,0-3-8 16,4-1-2-16,1 0-10 0,5-1-9 0,2 0-12 15,2-1-16-15,6-1-21 0,1-1-17 16,7-2-24-16,0-2-30 0,4 1-36 0,4 0-53 16,2-2-34-16,3-2-36 0,2 1-89 15,-3 4-85-15,-1 3 28 0,1 1-154 16,-1 2-130-16</inkml:trace>
  <inkml:trace contextRef="#ctx0" brushRef="#br0" timeOffset="5481.96">19529 3046 1822 0,'9'-2'10'0,"-9"2"14"15,10-2 33-15,-4 0 20 0,-6 2 5 16,16-3 2-16,-6 0-3 0,0 0-1 0,3-1-9 16,4-2-2-16,-2 2-4 0,1-3-6 15,4 1-5-15,-4-2-6 0,6 1-3 0,-3 0 5 16,-5-2 6-16,2 5 1 0,-2-5 10 16,-1 1 2-16,0 1 1 0,-7 1 1 15,2-1-4-15,-3 1 1 0,-1-4-6 16,-2 2-4-16,-2 1-5 0,-4 0 3 0,2-1-18 15,-5-2 8-15,1 4-1 0,-2-1 9 16,-1 1 5-16,2 2-1 0,-1 0-6 0,-1 1-2 16,2 3 0-16,7 0 3 0,-19 7 8 15,8 1 5-15,0 5-5 0,-1 2-3 16,1 4-2-16,0 2-7 0,5 1-2 0,-2 0-7 16,6 1-1-16,0-2-6 0,2 2-4 15,2-4-9-15,0 2-32 0,6 0-44 16,0-2-46-16,3-4-54 0,0-2-73 0,5-1-80 15,-1-2-104-15,0-4-138 0,2-5 36 16,4 1-252-16,2 1-255 0</inkml:trace>
  <inkml:trace contextRef="#ctx0" brushRef="#br0" timeOffset="6153.44">20348 2655 2070 0,'-4'-13'-33'0,"2"5"25"16,0-1 31-16,-1 1 36 0,1 1 28 0,0 1 21 15,0 0 9-15,2 6 3 0,-2-7 2 16,0 3-3-16,2 4-4 0,-2-6-13 16,2 6 1-16,-3-4-8 0,3 4-7 0,0 0-12 15,0 0 1-15,3 23-2 0,1-10 3 16,-2 6-12-16,2 1-3 0,1 6-6 0,-1 3-6 15,-2 2-6-15,2 4-3 0,0 2-3 16,0-1-2-16,-2 0-1 0,3 1-7 16,-3-8-1-16,1 0-4 0,-1-2-7 0,0-3 3 15,0-3-2-15,0-3-2 0,0-2 2 16,0 0-2-16,0-2 3 0,0-6-6 16,0 0-1-16,0-4-3 0,2-2-1 15,-4-2-1-15,0 0-1 0,11-15-4 0,-4 3 6 16,-3-1-7-16,2-2 4 0,0 0-4 15,3-2 7-15,-3 1-11 0,3 0 0 16,-1 0 3-16,3-1 3 0,-3 3-8 0,4-1 2 16,2 5 7-16,-2-2-12 0,1 1 7 15,2 3-6-15,-1 2 3 0,3 1 2 0,1 2-5 16,0 3 1-16,0 2-8 0,-1 1-4 16,-1 3-12-16,2 3-6 0,-7-1-3 0,2 3-4 15,-1-1-5-15,-4 0 4 0,-4 3-5 16,0-1-1-16,-4-1 2 0,-4 2-2 15,0-1-3-15,-3 0-2 0,-1-1 2 0,-3-1-13 16,-3-1-11-16,1-1-15 0,-2-3-21 16,0-1-20-16,3 0-23 0,1-3-26 0,-2-1-26 15,5-1-32-15,0-3-92 0,1-1-97 16,4 1-120-16,6-4-52 0</inkml:trace>
  <inkml:trace contextRef="#ctx0" brushRef="#br0" timeOffset="7648.63">21091 2954 1441 0,'8'-3'9'0,"0"-2"7"0,2 0 18 16,-4 2 29-16,0-3 25 0,0 1 14 15,1-1 6-15,-3 1 2 0,0-3-3 16,0 1 0-16,-1 0 0 0,-3-1-1 15,0 0 2-15,0-1-4 0,-3 1-6 16,1 0 1-16,-2-1-2 0,0 2-5 0,-3-2 0 16,3 2-11-16,-4 1-7 0,1 1-3 15,-4 1-5-15,3 0-8 0,-2 0-12 0,-3 4-1 16,0 0-2-16,1 2-3 0,-3 2-7 16,0 2 2-16,0 1 0 0,3 1-12 0,-1 1 2 15,0 1 0-15,3 1-3 0,-1 1-7 16,5 1 1-16,-2 1 4 0,5-1-11 15,1 0 5-15,2-1-2 0,2 0-3 0,0-2 0 16,5 0-2-16,-1-3-2 0,2 4-3 16,3-8-8-16,-3 3-2 0,5-5-7 15,-2 1 11-15,1-2-2 0,-1 0 7 0,-2-2 0 16,1-1-10-16,1-3 8 0,-3 0 2 16,0 0-5-16,-1-1 3 0,0 1-2 15,-1-1 3-15,0 0-5 0,-5-2 6 0,6 3 5 16,-5 0 11-16,0 2-18 0,0-2 5 15,0 1-4-15,1-1 0 0,-3 6-1 16,3-3-1-16,-3 3 2 0,0 0-2 0,0 0 0 16,0 0 0-16,4 14 2 0,-4-7-3 15,1 2 3-15,4 1-2 0,-1-1 4 0,2 6-3 16,1-5-2-16,1 2 3 0,1-1 1 16,1-1 4-16,1 0-7 0,-1-1 2 15,0-3-5-15,4 0 1 0,-4-3-6 0,3 1-2 16,0-4 0-16,-3 0-8 0,3-4-2 15,-1 1-5-15,2-3-2 0,-4-4-1 16,0-1-6-16,1-1 2 0,0-1 3 0,-3-2-3 16,1-1 5-16,-3 1 4 0,2-3 2 15,-4 5 3-15,3 0 11 0,0 1 7 0,-5 3 4 16,2 0 4-16,-2 1 0 0,2 0 0 16,-2 3 1-16,-2-1-1 0,0 6 11 15,0 0 0-15,4-1 3 0,-4 1 1 16,0 0-2-16,4 12 0 0,-2-6-4 0,0 2 4 15,3 2-3-15,0-1-2 0,1 1-4 16,2-1 7-16,1 3-7 0,-1-2-1 0,-1 2-1 16,3-1 6-16,1 1-10 0,-3 0-5 15,2-3-12-15,-4 3-5 0,4-3-6 0,-4 1-3 16,-2-3 2-16,2 1-4 0,-2-1 5 16,1-1 3-16,-3 0 0 0,2-1 6 0,-2-1 3 15,-2-4-1-15,5 4 5 0,-5-4 5 16,0 0 1-16,0 0-1 0,17-9 3 15,-11 1 2-15,2 0 3 0,1-1-2 0,4-1 3 16,-3 1 3-16,2-3 7 0,2 2-4 16,-4-2 4-16,3-1 3 0,-5 1 8 15,0-1 0-15,1 1 6 0,-2 0-2 0,-3 0 6 16,0 4-7-16,-2-4 2 0,0 3 2 16,-2-1 2-16,0 2 0 0,0 1-2 15,-2-1 1-15,2 2-3 0,-2 1-8 0,-2 1-3 16,4 4-3-16,-6-2-4 0,6 2 7 15,0 0-13-15,-9 11 2 0,6-2 1 16,6-2-4-16,-1 1 4 0,3 3-13 0,3 0-13 16,4 1-17-16,4-3-15 0,0 3-21 15,5 0-15-15,-1-4-21 0,4 0-27 0,-2-2-19 16,3-1-18-16,1 0-10 0,0-2-5 16,-4 0 11-16,2-2 9 0,-3-2 14 15,0-2 18-15,-2 1 20 0,0-2 18 0,-2 0 36 16,-2-2 22-16,2 0 23 0,-4-5 20 15,-3 4 21-15,0-5 9 0,0 4 14 16,-6-4 17-16,0 0 6 0,-2 1 5 0,0-2 9 16,-2 1 11-16,-2 3 2 0,-2-3 1 15,2 1 5-15,-2 1 8 0,-2 3 3 0,0-1-2 16,0 1 0-16,-2 1-3 0,0 0-7 16,-1 2-6-16,0 2-13 0,1 2-4 15,8 0-10-15,-22 5-5 0,12-2-6 0,-3 6-5 16,3-2-5-16,0 2-8 0,0 0-3 15,2 3-1-15,0-1-10 0,4 0 2 16,-1 1-3-16,3 0-3 0,2 1-2 0,2-4-1 16,3 3-4-16,1-2-1 0,2 1-8 15,1-4-14-15,4-1-11 0,1 0-11 16,2-5-3-16,-2 1-3 0,1-4 3 0,2 1 3 16,0-4-5-16,-1 0 8 0,0-4 4 15,-4-3 3-15,3-3-2 0,-4 0 13 0,-1-6 6 16,-1-2 5-16,-5 0 7 0,0-5 8 15,-2-1 8-15,-2-2 5 0,2-1 6 0,-4 2 11 16,-2-1 16-16,0 3 11 0,0-1 7 16,-1 1 10-16,0 4 6 0,2 4 3 15,1 2 0-15,-3 3-3 0,1 0-5 0,2 2-9 16,0 1-10-16,0 3-10 0,0 1-6 16,2 2-10-16,0 6 2 0,0 0 2 15,0 0 0-15,0 20 1 0,2-1-8 0,2 3 2 16,-2 7-7-16,2 8-6 0,-1 1 5 15,1 3-7-15,-1 3-10 0,2 5-8 0,-2-5-27 16,1 2-45-16,-2-2-59 0,-2-2-71 16,2-1-95-16,0-3-132 0,-2-2-167 0,-2-5-98 15,0 0 59-15,-2-4-500 0,-1-2-587 16</inkml:trace>
  <inkml:trace contextRef="#ctx0" brushRef="#br0" timeOffset="8817.44">14610 4772 2970 0,'-7'-5'-108'0,"3"2"21"0,0-1 31 15,0 1 37-15,4 3 32 0,-7-9 18 0,6 6 11 16,1 3 11-16,-5-7 10 0,2 3 2 16,3 4 6-16,-2-10 1 0,2 6 0 0,0 4-10 15,5-7 2-15,1 5-8 0,1-2 1 16,1 2-8-16,3 2 1 0,2 2-2 16,1 0-8-16,3 2-2 0,1 3 2 15,-2 1-11-15,3 2-13 0,0 0 15 0,-2 6-12 16,-2-2 4-16,-2 0-1 0,-3 4-3 15,-4-3-21-15,-2 2-6 0,-4 4-1 16,-2-2-10-16,-4 4-5 0,-2-2-3 0,-2 0 0 16,-4-2-3-16,2 0 0 0,-3-3 0 15,5-6 3-15,-4 2 1 0,4-4-1 16,0-3 1-16,2 0 3 0,-2-4 1 0,2-1 3 16,8 0-4-16,-10-6 8 0,8 1 2 15,-1-1 2-15,1 1 0 0,4-4 5 0,1 4 0 16,-1 0 2-16,2 1-1 0,2-2 4 15,0 0 2-15,1 5 4 0,2-2-3 16,-1 1 2-16,4 2 0 0,-1 2-2 0,2 2 0 16,2 0 2-16,1 2-2 0,2 0-2 15,0-1 0-15,0 3-6 0,1 0-15 0,4 1-19 16,-2-2-21-16,-1-1-33 0,-2 0-39 16,3-2-34-16,-2-1-30 0,2-1-43 15,-1-2-102-15,-2 0-92 0,2-3-133 16,1-1-67-16</inkml:trace>
  <inkml:trace contextRef="#ctx0" brushRef="#br0" timeOffset="9332.64">15270 4779 1551 0,'-10'-18'-6'0,"1"4"13"0,-1 1 16 16,-1-1 25-16,0 1 21 0,-1-1 9 15,-2 1 13-15,-2-2 6 0,1 0 6 16,-4 0 6-16,0 2 2 0,0-2 6 0,-4 0-4 15,1 5 2-15,-1-5-5 0,-2 2-2 16,-3 1 2-16,1 4-16 0,-2-2 5 0,3 3-1 16,-2 1-5-16,1 2-1 0,-1 0-21 15,-4 6-4-15,3 2-7 0,-7 1-8 16,0 7 3-16,0 1-6 0,-4 8-22 16,1 3 0-16,-1 3 3 0,7 4 2 0,-7 19 5 15,5 5 5-15,5 4 18 0,12-6-7 16,3-3-1-16,6 2-1 0,7 4-8 0,6 0-4 15,5-1-3-15,10 14-2 0,9-5 0 16,5-8-5-16,12-3-5 0,6-9-1 0,4-6 1 16,6-9-6-16,-3-14 0 0,-8-8-3 15,-1-7-7-15,8-4-8 0,0-7 0 0,17-10-9 16,-1-4 7-16,-8-7-6 0,-1-6 6 16,-5-4 0-16,-7-6 2 0,-5 1-2 0,-7-7 4 15,-6-1-2-15,-15 4 3 0,-6 5-7 16,-4-2 3-16,-9 5-1 0,-5-2-4 15,-3-2 5-15,-7 2 0 0,-4 3 1 0,-5 3-2 16,-3 5 2-16,-1 4-9 0,-4 3 9 16,6 8-10-16,-6 4 3 0,0 4 2 15,3 5-3-15,-1 4-8 0,0 2-14 0,3 3-28 16,1 3-32-16,2 4-32 0,3 2-34 16,3 0-35-16,4 1-41 0,8 3-23 0,4-1-52 15,4-1-124-15,2-1-55 0,7 0 39 16,4-3-112-16,6-1-61 0</inkml:trace>
  <inkml:trace contextRef="#ctx0" brushRef="#br0" timeOffset="9631.48">15971 4554 1676 0,'-4'-7'97'0,"1"1"4"0,-1 3 12 15,0-3 30-15,0 2 10 0,0-2 7 0,-1 2 20 16,5 4-12-16,-4-5-3 0,4 5-2 16,-7-4-24-16,7 4-7 0,0 0-3 0,0 0-8 15,-6 9 0-15,6-1-2 0,0 4-7 16,2 1-8-16,-2 3-8 0,2 6-12 16,-2-1-6-16,2 4-11 0,1 1-4 0,-1 1-10 15,0 2-20-15,0-4-24 0,2 5-35 16,-1-4-32-16,1 1-32 0,0-2-31 15,-2-6-40-15,2 0-40 0,-2-4-44 0,3 0-26 16,-3-1-34-16,0-5-85 0,-2-2-101 16,0-2 48-16,0-5-162 0,0 0-103 0</inkml:trace>
  <inkml:trace contextRef="#ctx0" brushRef="#br0" timeOffset="9916.29">15716 4598 1747 0,'-12'-13'22'0,"2"0"10"0,-1-2 19 0,2 0 35 16,1 2 25-16,2 1 2 0,1-2 8 16,1-1 4-16,-1-2-6 0,4-1 4 15,2 1-1-15,4-2-7 0,-1 0-7 0,5-1 6 16,1 1-13-16,6 1-9 0,-2 3-17 16,3 2 3-16,2-1-12 0,2 7-10 0,-3-1-3 15,4 6 0-15,0 0-11 0,-1 4 0 16,2 2-6-16,0 2 1 0,-1 3-3 15,-2 3-11-15,0 1-6 0,-3 0-9 16,-3 2-18-16,-3 1-13 0,-2-1-8 0,-5 1-14 16,0 0-14-16,-6 2-14 0,0-3-18 15,-2 2-23-15,-2 0-24 0,-4 0-30 16,2 0-27-16,-2 0-24 0,1-1-23 0,-1-3-66 16,-1 1-101-16,2-3-202 0,3 1-111 15</inkml:trace>
  <inkml:trace contextRef="#ctx0" brushRef="#br0" timeOffset="10983.57">16603 4669 1630 0,'10'2'-27'0,"-2"-2"10"15,-8 0 11-15,14 2 35 0,-8-2 29 0,-6 0 20 16,0 0 12-16,16-4 4 0,-12 2 9 16,-4 2 6-16,4-6 2 0,-2 2 1 15,-2 4-4-15,2-7-2 0,-4 1-3 16,0 0-11-16,0 0-12 0,-4 2 10 0,1-2-10 16,-1 0 0-16,-1 0-5 0,-3 3-2 15,2-3-6-15,-3 2 2 0,0-1-16 16,3 2 2-16,-5 0-1 0,1 3-6 0,-1 0-10 15,-2 3-5-15,1-1 1 0,-2 4-11 16,0 0 14-16,1 1-6 0,-2 2-7 16,2 1-4-16,0 3 9 0,0 2-5 0,3-1-7 15,3 1 1-15,0 0 0 0,5 1-4 16,0-1-2-16,4-2-20 0,2 3 5 0,4-1-5 16,1-2 3-16,4 1-2 0,2-6 4 15,6 1-8-15,-1-4 0 0,3-1-2 16,1-2 0-16,0-2 3 0,2-2-4 15,2-2 5-15,-5 1 1 0,3-5 2 0,-6 3 7 16,1-6-12-16,-2 4 6 0,-4-5-1 16,-1 3-1-16,-3-2 3 0,-4-1 2 0,1-1 1 15,-6 1-1-15,0 1-1 0,0 1 10 16,-3 1 6-16,0-1-2 0,0 3 0 0,-1-1 0 16,-1 0 2-16,1 2-6 0,0 1-4 15,1 1 2-15,-2 2 2 0,5 2 1 16,0 0-4-16,0 0-3 0,-17 10 3 0,15-6 3 15,0 3 1-15,2 1-6 0,2-1-1 16,2 3 9-16,4 1-12 0,3-1 4 0,-1-1 2 16,6 1-3-16,-2-3 2 0,6 0-4 15,-2-1-3-15,3 0-1 0,1-1-2 16,-2-4-5-16,2-1-6 0,-1-1 1 0,0-1-6 16,-2-2-5-16,1-2 0 0,-4 0 1 15,-1-3-4-15,-2-1-4 0,0-3-1 16,-7 2 1-16,0-5 2 0,-2 3 0 0,-4-3 4 15,-4 1 8-15,0 2-6 0,0-2 3 16,-5 2 3-16,-1 1 3 0,-1 0 3 16,0 3 0-16,1-1 3 0,-2 4 1 0,0-1-1 15,2 1 1-15,2 3 3 0,-3-1 3 16,5 0-4-16,-1 2 2 0,3 0 0 0,4 2 1 16,-4-2 2-16,4 2 2 0,0 0-2 15,0 0 0-15,0 0 2 0,19 0-2 16,-8 0 1-16,1 0 3 0,0-1 0 0,4-2 0 15,0 2-3-15,0-1 2 0,-2 0-1 16,-1 0 4-16,-1 0-2 0,2 0 6 0,-4 0-6 16,0 0 1-16,1 2 0 0,-2-1 2 15,-3-1 2-15,0 2 2 0,-6 0 0 16,10-3 1-16,-5 3-1 0,-5 0-1 0,0 0 0 16,11 0-4-16,-11 0 4 0,0 0-2 15,4 3 0-15,-4 0-1 0,0-3-1 0,0 6 4 16,0-6-3-16,-2 12 11 0,0-5 1 15,-1 1 0-15,3 1 7 0,-2 1-2 16,0 0 2-16,0 2 3 0,0 0-1 0,0 1 2 16,-1 3-4-16,3-1-3 0,0-2 0 15,0 1-4-15,0 1-1 0,3 2 2 16,1-4-5-16,0 0 3 0,3 3-5 0,-1-5-1 16,5 1-12-16,1-4-3 0,4 1-15 0,0-6-12 15,3 3-14-15,5-6-15 0,-2 0-25 16,4-3-27-16,0-1-41 0,1-2-39 15,1-3-34-15,-5-1-36 0,-2-2-93 0,-4-1-78 16,-2 0-136-16,-2-3-72 0</inkml:trace>
  <inkml:trace contextRef="#ctx0" brushRef="#br0" timeOffset="11285.64">17399 4298 1508 0,'-2'-12'8'0,"0"0"18"0,2 3 24 16,-2 1 34-16,0-1 26 0,0 1 18 0,0 0 9 16,0 3 4-16,0-1 5 0,-1 1-4 15,3-1 20-15,0 6-7 0,-4-7-4 16,2 2-22-16,2 5-3 0,0 0 11 16,0 0 8-16,0 0 2 0,2 18 1 0,2-5-3 15,1 2-11-15,3 6-11 0,-2 2-12 16,3 3-9-16,0-1-9 0,1 6-11 0,0 0-9 15,4-1-7-15,-4 0-9 0,2-1-19 16,1-1-33-16,0 1-26 0,-2-4-38 0,3 1-25 16,-4-5-32-16,4 1-29 0,-4-6-30 15,-1 2-43-15,-1-5-38 0,1 0-26 16,-1-3-31-16,-4-1-82 0,1-5-98 0,-3 0 34 16,-2-4-151-16,0 4-109 0</inkml:trace>
  <inkml:trace contextRef="#ctx0" brushRef="#br0" timeOffset="11528.44">17340 4545 1584 0,'-10'-4'3'0,"4"2"10"0,1 1 12 16,5 1 19-16,-9-4 23 0,9 4 6 15,-6-2-7-15,6 2-1 0,-4-4-2 16,4 4-5-16,0 0-1 0,0 0-3 0,0 0-9 15,26-4-5-15,-14 2-3 0,7 0-16 16,0-1-20-16,4 0-28 0,5-2-26 16,0 1-23-16,1-2-18 0,-1 3-24 0,2-3-6 15,-3 0-9-15,0 0-6 0,-2 1-3 16,-5 1-3-16,1 0-286 0,-4 0 61 16</inkml:trace>
  <inkml:trace contextRef="#ctx0" brushRef="#br0" timeOffset="11696.99">17742 4444 1076 0,'18'-8'-41'0,"-8"4"22"15,-2 1 18-15,-3-1 21 0,-1 0 19 16,0 2 34-16,-4 2 16 0,0 0 13 0,4-5 10 15,-4 5 9-15,2-4 3 0,-2 4-6 16,0 0 2-16,0 0 4 0,0 0 3 16,0 0 6-16,0 0-8 0,2 15-11 15,1-8-7-15,-1 5-11 0,0-3-12 0,0 5-7 16,0-1-9-16,3 0-8 0,-1 3-25 16,0-1-32-16,2 0-42 0,-2-1-51 15,2 0-58-15,-1 1-53 0,0-2-84 0,-1-4-137 16,0 1-225-16,-2-2-143 0</inkml:trace>
  <inkml:trace contextRef="#ctx0" brushRef="#br0" timeOffset="11884.42">17607 4267 1867 0,'-13'-6'27'16,"3"2"3"-16,-1 3 17 0,5-3 20 0,-1 2 5 15,1 0-9-15,6 2-6 0,-10-4-4 16,10 4-7-16,0 0-8 0,-12 0-16 0,12 0-28 16,0 0-40-16,0 0-53 0,8 9-67 15,-8-9-117-15,10 6-326 0,-4-2-107 16</inkml:trace>
  <inkml:trace contextRef="#ctx0" brushRef="#br0" timeOffset="13600.69">18191 4496 1658 0,'0'-6'-26'0,"0"6"13"15,-4-8 21-15,2 3 28 0,-3-1 23 16,3 0 10-16,-2 0 8 0,0-1 5 0,0 1 8 16,0-2 5-16,0 2 2 0,-4-1 0 15,4 1-2-15,-2 1-4 0,2 1-4 16,-2-2-2-16,0 3-7 0,-3 0-6 15,0 1-5-15,9 2-4 0,-19 7-2 0,7 0-6 16,-1 0 0-16,0 7-3 0,1 1-7 16,-1 2 1-16,2 2-6 0,1 0-6 0,3 2-1 15,1-4-2-15,4 3-2 0,2-3-5 16,0-1 1-16,2 1-2 0,4-3-6 16,1-1-2-16,-1-1 3 0,2-3-5 0,1-1 1 15,0-2-2-15,-1 0-6 0,2-5-1 16,1 1 2-16,-2-4-5 0,-9 2 2 15,16-3-2-15,-9-1 4 0,-1-2-1 16,0 0 2-16,-1-1 0 0,-1-1 3 0,-2 2-3 16,-2-1 7-16,3 1-1 0,-6 0 6 15,3 1 6-15,0 5-3 0,0-7-6 16,0 7 1-16,-2-6-3 0,2 6 0 0,0 0 0 16,0 0-5-16,-13 13 7 0,11-5-11 15,0 1 4-15,2 1 6 0,0-1-7 0,0 0-3 16,2 3 2-16,2-1-23 0,3 0 11 15,2-1-9-15,-1 0-1 0,3-3-1 16,6 1 0-16,-1-4-2 0,3-2-3 0,3-2-7 16,0-2-3-16,2-2 0 0,4-4 4 15,-3 1 4-15,-1-5 2 0,-4-1 0 0,6-6 2 16,-7-6 5-16,-2-2 1 0,-3-6-2 16,-3-4 4-16,-3-5 1 0,-4-7-2 15,-1-4 1-15,-6-4 8 0,-3 4-1 0,-2 2 16 16,-1 1 1-16,-3 6 13 0,1 7 15 15,1 3-3-15,1 3 26 0,1 6-6 16,-3 2-1-16,4 4-2 0,1 4-11 0,-2 2 4 16,2 7-8-16,0 6-3 0,6 0 5 15,-14 15 3-15,12 4 1 0,0 6 1 0,2 8-2 16,4 4-3-16,0 5-1 0,8 8-5 16,-2 1 0-16,11 14-5 0,2-5-3 15,-2-7-4-15,-1-12-1 0,3 3-2 0,-2-6-3 16,4-2-10-16,1-1-19 0,0-7-10 15,-1-4-15-15,0-4-9 0,0-3 0 0,1-5-13 16,-3-4 10-16,3-5-13 0,-5-3 4 16,-2-2 7-16,4-7-5 0,-4-3 6 15,-1-5 0-15,0-8 1 0,-3-4 4 0,-1-14-3 16,0-3 1-16,-6-5 3 0,-4 0 5 16,-2-4 5-16,-2 11 10 0,-2 1 14 0,0 5 11 15,-2 3 19-15,0 5-1 0,0 1 2 16,2 7 5-16,-3 3 0 0,0 4-4 15,1 3-2-15,0 7 0 0,0 3 13 0,4 2-7 16,-10 11 7-16,5 4 3 0,1 3-9 16,2 3-4-16,0 6-2 0,2 0 3 0,2 3 0 15,2 0-8-15,4 4-3 0,1-1-7 16,3-4-7-16,2 0-15 0,0-2-19 16,3 0-12-16,0-8-12 0,0-2-10 0,3-1-12 15,0-7-12-15,2-2-12 0,-3-2-9 16,1-5-8-16,2-5-3 0,-1 0 5 0,0-5 9 15,-2-3 9-15,1-2 10 0,-4-3 9 16,-1 2 15-16,0-2 17 0,-5 2 20 0,-1 1 24 16,-1 5 19-16,-1-2 9 0,-1 2 1 15,1 4-3-15,-5 1 7 0,2 1 11 16,-2 4 5-16,-2 0 6 0,0 0-2 0,4 12 0 16,-2-6-3-16,0-2-1 0,0 7-2 15,2-4-2-15,1 0-5 0,2 2 0 0,3-1-5 16,-2-1-2-16,3-2-5 0,4 2-2 15,0-3 0-15,1-2-6 0,0-4-6 16,2 2 3-16,1-4-4 0,0-3 2 0,-2 2-1 16,1-2-3-16,-2-1 1 0,-1-1 5 15,-2 1 1-15,-1 0 5 0,-1-1 5 16,-2 5 11-16,-1-2 8 0,1 2-1 0,-3-3-1 16,0 6-5-16,-6 1 0 0,10 1 10 15,-5 6-1-15,0 3 6 0,-1 0-1 16,0 3 1-16,0 5-2 0,2-1-1 0,0 4 2 15,1 0-7-15,-1 4-7 0,5-2 3 16,-3 2-6-16,3-2-4 0,-3 0-3 16,0-1 3-16,0 0-4 0,-2 0-2 0,-2-3-4 15,-4-2-3-15,2 1-3 0,-4-2-9 16,-2 2-5-16,-4-3-9 0,-2-2-15 0,-2-1 4 16,-3-2-9-16,3 1-6 0,-6-5-15 15,2 1-14-15,-4-3-14 0,4-2-20 16,-1-1-21-16,0-1-34 0,4 0-38 0,1-1-35 15,-1-4-46-15,6 3-102 0,1-6-98 16,2-1 33-16,4 2-113 0,0-5-56 0</inkml:trace>
  <inkml:trace contextRef="#ctx0" brushRef="#br0" timeOffset="14615.57">20160 4644 1512 0,'0'0'-31'16,"-11"-2"3"-16,11 2 10 0,0 0 24 0,-8-4 16 16,8 4 16-16,0 0 11 0,-7-2 10 15,7 2 10-15,0 0 13 0,0 0 5 0,-8-1 4 16,8 1 5-16,0 0 2 0,0 0-2 16,0 0-1-16,0 0-5 0,0 0-1 15,0 0-3-15,0 0-7 0,0 0-6 16,0 0-6-16,0 0-4 0,0 0 2 0,30-4-10 15,-6 2-3-15,8 1-4 0,9-4-4 16,2 1-2-16,5 1-6 0,4-3-5 16,-3 3 1-16,7-1-5 0,-10-2-4 0,1 1-2 15,-3 2 0-15,-1-1-2 0,-6 1 0 16,-5 0 17-16,-2 0 1 0,-6 0 11 0,-4 2 7 16,1-4-19-16,-3 5 1 0,-2-1-2 15,-2-1 1-15,-4-1-5 0,-2 3-9 16,-2-1 0-16,-6 1-13 0,9-1-23 15,-9 1-29-15,0 0-45 0,0 0-65 0,0 0-74 16,0 0-75-16,0 0-158 0,0 0-35 16,0 0 64-16,0 0-112 0,0 0-46 0</inkml:trace>
  <inkml:trace contextRef="#ctx0" brushRef="#br0" timeOffset="19327.55">14951 6797 186 0,'-5'1'49'0,"5"-1"-10"0,-6 5-5 16,6-5-8-16,-6 3-1 0,6-3 1 0,0 0-5 15,-11 0-4-15,11 0 2 0,0 0-1 16,0 0 2-16,0 0 4 0,-11-3 2 16,11 3-1-16,-4-5 4 0,4 5 1 0,0 0-1 15,-6-4 11-15,2 1-7 0,4 3 1 16,-4-5-1-16,4 5 4 0,-6-7-6 15,2 1-5-15,0 3 5 0,0-3-4 0,0 1 0 16,0-1 5-16,0 0-3 0,-2 1 1 16,1-3 2-16,-1 2-1 0,2 0 9 15,-3-1-6-15,3 1 1 0,-4 0 5 0,5 0 2 16,-1-1-4-16,-2-1 3 0,2 1 4 16,2-1-3-16,0 0-1 0,0-4 8 15,2 0 2-15,2 0 0 0,0-2 0 0,4-1 5 16,0 2-9-16,0 0 0 0,5 0-6 15,-2 1-4-15,3 3-1 0,1-1-3 0,1 3 1 16,2 3-2-16,0 0-1 0,-2 4-6 16,4 4 0-16,-1 1-2 0,-2 1-3 15,2 4 1-15,0 1-2 0,-2 3-6 16,-5 3 3-16,1-2-2 0,-5 3-3 0,-2-2 4 16,-1 3-2-16,-3 3-4 0,0-4 1 15,-3 3 1-15,-1-2-3 0,0-1 1 16,-2-1 1-16,-3 0-2 0,3-4 0 0,0 1 3 15,1-1 5-15,1-4 5 0,-1 1 3 16,1-3 3-16,2-1 0 0,-2 0-3 0,4-6-3 16,0 5-1-16,0-5-1 0,0 0-1 15,0 0-2-15,0 0-3 0,0 0 1 16,24-9-1-16,-16 7 1 0,0 1 1 16,3-2-1-16,-1 3 0 0,4 0 0 0,-2 4-2 15,2-2-3-15,2 7 0 0,0-5 2 16,1 6-2-16,-1-1-2 0,-4 3 0 0,2 1 1 15,-2 1 0-15,-2-1-2 0,-4 0 2 16,1 3-2-16,-5-3-1 0,-2 2-1 16,-5 0 1-16,1-2-3 0,-4 2 3 0,0-2 0 15,-6-4-5-15,2-2-6 0,-5-1-7 16,2-1-8-16,-2-5-17 0,1 0-9 16,-4-5-19-16,2-3-22 0,-2-3-29 0,1-1-26 15,2-4-30-15,-2-2-40 0,4-1-82 16,2 2-270-16,5 0-65 0</inkml:trace>
  <inkml:trace contextRef="#ctx0" brushRef="#br0" timeOffset="19878.04">15423 6564 1571 0,'10'-13'-12'16,"-1"4"-3"-16,-5-1 2 0,0 0 5 0,-2 1-1 15,-6 3-3-15,2-1 1 0,0-1 4 16,-3 2-2-16,1-1 2 0,-4-1 1 15,2 0 14-15,-6 1 9 0,2-2 20 0,0 1 15 16,-1-2 11-16,-2 0 3 0,-1 1 3 16,1-1 7-16,-2 1 1 0,-2 2-1 15,1-5-6-15,-4 3-2 0,1-3-5 0,-4 3-2 16,2-1 4-16,-3 2 0 0,1 2-6 16,-2 1-6-16,-2-1-7 0,-1 4-1 0,0 0-3 15,-1 2-3-15,-1 2-1 0,0 2-1 16,1 0 0-16,-3 1 0 0,-2 3 1 15,2 4-3-15,-1-1 1 0,1 4-2 16,-4 7 3-16,-1 3-2 0,3 6 2 0,5 4 0 16,-9 18-1-16,2 3 8 0,9 6-2 15,1 3-1-15,10 4 4 0,2-13 1 0,8-2-1 16,6 1-4-16,4-2 1 0,4 0-9 16,10 15-1-16,7-7-2 0,6-2-18 15,8-4 2-15,1-6 1 0,5-6-4 0,-5-12 0 16,-2-8-1-16,5-4-2 0,-6-5 0 15,3-8 5-15,1-2 4 0,3-8-8 0,5-5-2 16,2-7 0-16,14-11 1 0,-8-5 0 16,1-7-3-16,-5-4 4 0,-7-6-4 15,-5-6-2-15,-9-3 1 0,-14 7-2 0,-7 5 0 16,-7 3-2-16,-6 3 4 0,-2 3-2 16,-7 1 0-16,-8-3-3 0,0 12 1 15,-9-3 5-15,1 8-7 0,-5 4 4 0,-4 5-4 16,-2 4-4-16,-3 3-11 0,0 2-14 15,-3 6-9-15,-3 3-19 0,-2 3-22 16,0 4-29-16,5 2-34 0,3 4-35 0,8 0-32 16,3 2-25-16,4 1-56 0,6 1-121 15,2-6-258-15,6 3-167 0</inkml:trace>
  <inkml:trace contextRef="#ctx0" brushRef="#br0" timeOffset="21707.93">16583 6163 1858 0,'6'-10'-26'16,"-2"4"4"-16,-2 1 9 0,0 1 11 0,-2 4 15 15,2-10 16-15,-2 6 10 0,0 4 8 16,0-7 2-16,0 7 3 0,0-6 4 15,0 6 3-15,-2-8 6 0,2 8 2 0,-2-7-2 16,2 7 0-16,-4-6 4 0,4 6 4 16,-4-6 3-16,4 6 3 0,-4-6 1 15,4 6-1-15,-8-3-3 0,8 3 2 16,-12 0-10-16,2 3 2 0,-1 7 5 0,-3 5 1 16,0 3 3-16,-2 6 6 0,-3 7 7 15,0 7 3-15,0 4-4 0,1-1-7 16,2 4 0-16,1-1-15 0,2 4-1 0,3-3-8 15,1-6-8-15,5 0-4 0,2-2-7 16,2-6 0-16,2 0-8 0,4-3-7 0,3-3-2 16,3-2-7-16,4-2-10 0,1-6-12 15,6-4-7-15,0-4-5 0,5-1-1 0,-6-6-4 16,8 0-5-16,-4-6-1 0,-1 2 6 16,-1-6-5-16,-4 1-3 0,-2-1 8 15,-4-1-2-15,-5-1-1 0,-4-1 0 0,0-1 4 16,-3 1 7-16,-4 2-6 0,-4-2 3 15,0 0 1-15,-5 1 1 0,1 0 5 16,-4 2-6-16,2 0 2 0,0 1 7 0,-2 0-4 16,4 2 4-16,0-1 1 0,1 0-1 0,3 3 3 15,-1-3-5-15,3 2-3 0,4 0 3 16,0-1 0-16,4 1 2 0,3-2 2 16,3 1-1-16,3 1 0 0,1-1 0 0,2-1 2 15,20-4-3-15,-19 7 6 16,1-1-3-16,-1 4 10 0,0 0-9 15,-1 2 4-15,0 4-2 0,-1 0-1 0,-2 3-2 16,0 1 4-16,-1 4-3 0,-2 1 11 16,0 2-11-16,-4 2 1 0,2 0 2 15,-4 0 1-15,2 2-3 0,-1-2 4 0,-3 2-10 16,2-1-16-16,0 0-24 0,1-4-27 16,-1 2-26-16,0-3-35 0,0-1-34 15,3 0-39-15,-3-2-24 0,2-4-31 0,2 0-92 16,2-3-82-16,0-1-160 0,0-4-98 15</inkml:trace>
  <inkml:trace contextRef="#ctx0" brushRef="#br0" timeOffset="22090.38">17306 6528 1680 0,'0'-10'17'0,"-2"1"8"16,-2 2 6-16,0-3 20 0,0 2 14 15,-3-1 8-15,-1 1 0 0,-1 1 3 0,1 0 8 16,-1 1 0-16,-1 0 8 0,0 1-1 15,0 0 2-15,0 2 1 0,0 0-3 0,1 1 1 16,-2 1-19-16,11 1-2 0,-19 3 2 16,9 6 3-16,2-1 7 0,-4 4-4 15,4 1-4-15,0 1-8 0,0 2-2 0,-1 0-5 16,2 1 0-16,1 0-10 0,-1 2-3 16,6-1-14-16,-1-4 4 0,2 4-8 15,2-3 1-15,2-2 3 0,4 2-12 0,3-7-5 16,2 0-11-16,1-4-2 0,6-4-6 15,-1-2-6-15,0-2-2 0,0-3-1 16,1 0-3-16,2-5 0 0,-5 0 1 0,-2-4 2 16,-4 3 3-16,-5-2-3 0,0 0 2 15,-6-1 1-15,0 1 1 0,-6 0-1 0,0 0 1 16,-5 2-4-16,-2 1 4 0,-2-1-10 16,-3 3-10-16,2 3-17 0,-2 1-20 0,0 0-33 15,-1 5-38-15,3-2-39 0,0 3-36 16,6 4-29-16,-1 1-61 0,5 1-105 15,2-2-274-15,4 2-175 0</inkml:trace>
  <inkml:trace contextRef="#ctx0" brushRef="#br0" timeOffset="22794.88">17768 6441 1872 0,'2'-6'-20'0,"-1"-1"2"16,-1 1 17-16,0-2 31 0,0 0 24 15,0 0 17-15,-1 1 9 0,-1 0 1 0,-2-1 7 16,0 0 0-16,-1 0 5 0,0 1-1 16,0 1 1-16,0 1 0 0,-1 1-5 0,-2 0-8 15,-1 0-3-15,0 2-2 0,1 2-7 16,-2 0-3-16,-1 4-4 0,-4 2-6 16,2 1-3-16,0 3-6 0,-1 3-2 15,-1 0-9-15,2 3 3 0,3-2-9 0,1 3-1 16,3-4 1-16,-1 0-7 0,5 2-2 15,0-3-9-15,4-1 4 0,3-1-11 16,-1-3-8-16,4-1-3 0,1 0-4 16,2-5 1-16,1-2-7 0,1 1-1 0,1-6 6 15,1 0-1-15,-2-1 1 0,0-3 2 16,0 0 0-16,-3-1 5 0,-2 0 3 0,1-1 1 16,0 0 1-16,-3 4 3 0,-2-3 6 15,0 4 3-15,-1 0 3 0,0-2-3 0,-3 6-2 16,2-3-3-16,-2 6 2 0,0 0 0 15,0 0 1-15,0 0 6 0,0 0 3 16,-14 18 4-16,12-10 2 0,-2 4 3 0,4 1 3 16,-2 1-10-16,2-3 9 0,0 3-10 0,4 1 5 15,0-2-5-15,0 1-6 0,4-3-3 16,4 0 1-16,-1-3 1 0,3 0-6 16,3-3-6-16,0-2-5 0,1-6-6 0,4 0-2 15,1-5 0-15,-1-3-3 0,9-5 2 16,-6-4-1-16,3-3 6 0,-5-3 2 15,1-5-2-15,-4-5 1 0,0-1-1 16,-8 1 5-16,-1-2-1 0,-5-3-2 0,-4-1 2 16,-2 1 2-16,0 1 6 0,-4 2 8 15,0 4 8-15,-2 5 2 0,-1 3 6 16,1 1-5-16,-2 4 4 0,-1 0 0 0,2 6 1 16,1 1-9-16,0 7 0 0,0 1 5 15,0 6 8-15,6 0 8 0,-9 13 8 0,4 2 6 16,3 4 7-16,-2 8-2 0,4 3-2 15,0 2-6-15,4 7 11 0,0 1-2 16,1 0-8-16,2 2-5 0,5 3-5 0,-4-6-8 16,3 5-22-16,0-6-18 0,-1-4-26 15,5 0-29-15,-2-4-39 0,2 0-41 0,-3-8-56 16,6-3-74-16,-4-4-72 0,5-1-176 16,2-5-9-16,0-3 62 0,1-2-242 0,0-4-202 15</inkml:trace>
  <inkml:trace contextRef="#ctx0" brushRef="#br0" timeOffset="23407.18">19204 6050 2208 0,'-10'-11'119'0,"2"3"-5"16,0 2 9-16,2 3 19 0,0-2 3 16,2 2-2-16,0-1-2 0,4 4 1 0,0 0 6 15,0 0 4-15,-12 12-6 0,12-3-5 16,-2 2-15-16,2 7-11 0,0-1-13 15,0 2-8-15,2 2-7 0,-2 1-10 0,2 5-10 16,2-2-11-16,-2 0-14 0,0-5-15 16,0 1-21-16,0 1-17 0,0-4-19 0,0 0-9 15,0-1-11-15,1-2-3 0,0-2-15 16,-1 0 4-16,0-2 0 0,2-1 2 0,-2-1 11 16,0-2 4-16,0-1 8 15,-2-3 6-15,0-3 3 0,0 0 6 0,0 0 3 16,0 0 8-16,6-19 13 0,-4 8 7 0,0 1 7 15,1-3 9-15,-1 2 5 0,0-2 4 16,2-1-2-16,3 1 4 0,-3 0-1 0,4-1-3 16,3 1 1-16,-1 1-4 0,2 2-2 15,4-1 0-15,-2 3-3 0,6-1-4 16,-1 3 3-16,2 3-10 0,0-2 22 0,1 5-7 16,-2 0-3-16,-1 5-9 0,1 1-12 15,-4 0-6-15,2 1-4 0,-8 2 0 0,0 3-12 16,-3-2-5-16,-5 1-9 0,-2 2-18 15,-6 0-10-15,-1 1-14 0,-7 1-4 16,-3-2-9-16,0-1-6 0,-5-1-8 0,1-1-6 16,0-3-11-16,-2-1-7 0,4 0-15 15,-2-3-19-15,2 1-30 0,4-2-21 0,0-2-31 16,7-2-103-16,2-2-111 0,6 1-125 16,0 3-81-16</inkml:trace>
  <inkml:trace contextRef="#ctx0" brushRef="#br0" timeOffset="24827.42">20033 6178 1793 0,'2'-5'61'0,"0"2"0"0,-2 3 6 16,0-7 16-16,0 7 10 0,-2-6 3 16,-4 2-2-16,3 0 1 0,-3 0 1 15,0 1 3-15,-4 0 3 0,2 0-2 0,-2 1-1 16,0 0-2-16,-1 0-2 0,0 2-4 15,-1 0-1-15,-1 0 1 0,-2 4 13 16,-3 0 1-16,5 1-11 0,-5 3-6 0,2 1-4 16,-4 4-10-16,-1 3-5 0,5-1-6 15,-2 0-6-15,2 2-7 0,0 1-7 0,4-1-2 16,-1 0-4-16,5-2-4 0,0 0-7 16,3-1-2-16,1-3-3 0,4-1-6 15,4 0-11-15,1-5-4 0,3 0-12 0,2-2-13 16,3-3-7-16,0 0-3 0,4-4 3 15,-1-4-1-15,2 1 11 0,1-3-7 16,-2-1 7-16,0-1 2 0,-1-1 5 0,0-1 5 16,-2-1-2-16,-4 4 6 0,-1 0 1 15,2-1 6-15,-5 3 3 0,1-1 6 16,-3 3-11-16,-2-1 10 0,0 3 2 0,0-1-5 16,-2 6 5-16,0 0 3 0,0 0 9 15,0 0-6-15,0 0 15 0,-13 13-3 0,9-6 1 16,2 1 1-16,0 2-4 0,2 2-1 15,2-4-4-15,0 2 1 0,2 0-3 16,1-1-4-16,3-2 4 0,0 1-5 0,6 0-4 16,-2-3-7-16,2 1-12 0,2-2-3 15,0-2-16-15,3-4-7 0,1 0-3 0,-2-2-12 16,2-1 18-16,1-3-12 0,0-4 2 16,0 1-3-16,-3-2 0 0,-4 0-1 15,0-5 4-15,-1 1 2 0,-4 1 4 0,-1-2 0 16,-3 5 2-16,-1-2 7 0,-2 3 0 15,-4 0 6-15,2 3 4 0,-2 1 1 0,0 3 4 16,0-1 3-16,2 6 10 0,-9-4 7 16,9 4 13-16,0 0 3 0,0 0 4 0,-13 14 5 15,11-9 8-15,2 3-3 0,0-3 5 16,0 3-5-16,2 2-4 0,0-3-1 16,3 1-2-16,1 4-2 0,3-4-8 0,-1 3-2 15,2 0 2-15,4-2-7 0,-4 2 2 16,0-3-10-16,1 3-17 0,-2-4-10 0,-1 4-21 15,2-1 4-15,-3-3-7 0,-3 1-2 16,0 1-4-16,-2 1-4 0,0-3-4 16,-2 1-7-16,0 0 7 0,0-3 0 15,-2 1 4-15,2 0 5 0,-2-2 1 0,2-4 4 16,0 0 6-16,0 0 2 0,0 0 6 16,18-16 4-16,-10 7 3 0,4-4 6 0,1-3 6 15,2 1 9-15,0-4 11 0,-1 2 8 16,2-1 9-16,-2 1 8 0,-2 2 10 0,0 2 17 15,-4 1 1-15,0 0 12 0,-1 2 2 16,-1 0-7-16,-3 2-2 0,0 3-9 0,-3-1 1 16,0 2-8-16,0 4-4 0,0 0 0 15,0 0-1-15,-15 10-4 0,11-2-4 16,-2 1-2-16,2 3-3 0,0-2-6 0,0 3 2 16,4-1-8-16,0 1-15 0,2-1-20 15,2 1-21-15,4 1-28 0,3-1-31 16,1-3-28-16,6-4-29 0,-2 1-30 0,4-3-17 15,0-2-12-15,2 0-7 0,-1-2 9 16,3 0 12-16,-4-4 21 0,0 0 18 16,-2-1 18-16,1-1 28 0,-1 0 25 0,-4-2 31 15,-1 1 28-15,2-3 23 0,-4 1 19 16,1-1 15-16,-4 1 13 0,-3-1 10 16,1 1 5-16,-4 1 10 0,0-2 5 0,1 1 8 15,-3-1 1-15,-3 1 5 0,1 1 3 16,0-1 1-16,-4 1 7 0,1 0 2 0,1 3 7 15,-2-1 1-15,-1 1-7 0,-1 0 8 16,2 2-2-16,-2 1 4 0,-4 0 5 16,2 2-5-16,0 2 3 0,-3 0-3 0,-2 3-5 15,-2 3-6-15,2 0-5 0,-4 3-10 16,3 1-10-16,-2 3-1 0,1-1-10 0,3 3-7 16,1-1-4-16,2 1-6 0,1 0-5 15,4-3-6-15,4 1-5 0,0-1-21 0,4-3-11 16,4 4-17-16,0-5-15 0,6-1-11 15,1-3-13-15,4-2-1 0,-2-4-9 16,5 0 7-16,-2-4 7 0,4-3 3 0,-2-3 1 16,-1-1 11-16,-1-5 0 0,0 1 4 15,0-6 8-15,-4-2 4 0,1-5 2 0,-3-3 6 16,0-3 5-16,-4-1-1 0,0-5 12 16,-4 3 5-16,2-4 10 0,-2 1 11 15,0 3 8-15,-4-2 12 0,0 7 9 0,0-1 12 16,0 5 8-16,0 1 10 0,0 1 3 15,-2 5 4-15,0 2-6 0,2 2 2 0,-4-1-6 16,4 5-7-16,0 1-8 0,-2 1-11 16,2 3-4-16,0 2-7 0,0 6 1 15,0 0-2-15,0 0 1 0,0 33-5 0,2-11 0 16,-2 4-2-16,4 4-3 0,0 6-5 16,0 6-19-16,-2-1-43 0,0 2-71 0,2 7-88 15,-2-6-119-15,2-3-127 0,-4 3-235 16,2-2 47-16,0 0 77 0,-2-10-446 15,0 0-467-15</inkml:trace>
  <inkml:trace contextRef="#ctx0" brushRef="#br0" timeOffset="25755.95">20305 6707 2467 0,'-12'2'-161'0,"4"-2"21"16,-3 2 21-16,0 0 28 0,3 0 25 15,0 0 34-15,-1-1 23 0,9-1 14 0,-15 3 22 16,9-2 12-16,6-1 15 0,-13 2 12 16,9 1 10-16,4-3 4 0,-11 0 5 15,11 0 5-15,0 0 0 0,-9 1-3 16,9-1 14-16,0 0 10 0,0 0-1 0,0 0 2 15,30 6 6-15,-8-8-18 0,9 0 2 16,7-4-5-16,5 3 0 0,1-5-2 16,7 0-6-16,-1 0-4 0,4 1-10 15,-3-1-5-15,-9 1-8 0,1-1 13 0,-5 1-10 16,-3 1-4-16,-3 0-4 0,-4 2-11 16,-5 1-2-16,-2-2-4 0,-4 3 0 0,-1-1-6 15,-2 1-1-15,-2 1-5 0,-3-2-6 16,-1 1-9-16,-8 2-9 0,0 0-15 0,9 0-26 15,-9 0-26-15,0 0-33 0,0 0-34 16,0 0-39-16,-26 11-50 0,18-6-49 0,-4-3-48 16,-4 4-128-16,0 1-70 0,-2-2 71 15,-2-1-178-15,3 5-118 0</inkml:trace>
  <inkml:trace contextRef="#ctx0" brushRef="#br0" timeOffset="26072.97">20274 7049 1755 0,'-13'12'19'0,"5"-1"2"0,4-2 9 0,-1-2 26 15,5 1 26-15,0-2 15 0,7-1 11 16,1-1 11-16,7 0 8 0,4-2 0 0,4-2 1 16,9 0 0-16,2-4-6 0,6-2-7 15,1 1-23-15,1-3-4 0,2-1 10 16,-1-1-6-16,-5 1-8 0,1-1-8 0,-3 1-4 15,1 0 0-15,-9 2-11 0,-4 0 16 16,0 0-4-16,-5 1-5 0,-2 4-7 16,-2-3-1-16,-3 1-10 0,-4 1-9 0,2-2-20 15,-4 2-17-15,-6 3-19 0,2-4-28 16,-2 4-21-16,0 0-24 0,0 0-37 0,0 0-39 16,-22-1-44-16,22 1-41 0,-14 2-39 15,6-2-98-15,-1 3-86 0,-2-1 24 16,1-2-122-16,1 1-70 0</inkml:trace>
  <inkml:trace contextRef="#ctx0" brushRef="#br0" timeOffset="27204.54">22088 5836 1713 0,'-4'-2'42'0,"-1"-4"1"0,-1 1 15 0,2 2 23 16,4 3 14-16,-6-6 4 0,1 2 2 16,5 4 1-16,-6-4-2 0,6 4 5 0,-5-3-11 15,5 3-3-15,0 0 5 0,0 0 8 16,0 0 7-16,0 0-7 0,-3 17 8 0,5-6-17 15,-2 2-7-15,1 4-5 0,-1 4-5 16,3-1-10-16,-3 2-3 0,0 1-10 16,0 3 0-16,0 1-10 0,0 1-4 0,2-2-2 15,0 1 0-15,-2-5 6 0,2 3-14 16,2-8-24-16,-1 2-25 0,-1-2-30 16,-2-1-22-16,2-3-21 0,0-1-25 0,-2-3-35 15,2-1-46-15,-2 0-31 0,0-5-32 16,-2 0-55-16,2-3-97 0,0 0-26 15,0 0-154-15,-15-17-93 0</inkml:trace>
  <inkml:trace contextRef="#ctx0" brushRef="#br0" timeOffset="27489.85">21745 5822 1683 0,'-10'-8'3'16,"-2"4"6"-16,4 0 12 0,2 1 23 0,2-2 16 15,0 4 10-15,4 1 9 0,-4-8 6 16,4 8 9-16,8-5 9 0,0 2 3 16,5 0 1-16,4 0 1 0,4 1-1 15,3 1-12-15,5-1-2 0,3-1-8 0,0 3-8 16,1 0-12-16,3 0-2 0,-2 0-8 16,0 0-5-16,0 0-5 0,-2 0-4 0,-3 3-3 15,-1-1-20-15,-5-1-5 0,1 1-17 16,-6-2-26-16,2 3-28 0,-4-3-34 15,-3 1-34-15,2-1-22 0,-4 5-29 0,-1-3-26 16,-4 3-43-16,-2 1-97 0,1 0-334 16,-3 1-172-16</inkml:trace>
  <inkml:trace contextRef="#ctx0" brushRef="#br0" timeOffset="27722.74">22050 6281 1795 0,'-13'15'-5'0,"4"-4"4"15,1 0 2-15,2-3 21 0,2 2 24 16,2-7 15-16,0 5 16 0,4-2 14 0,0 0 10 16,2-1 7-16,2-1 7 0,4 1-4 15,6-2 0-15,-4-1-2 0,7-2-10 0,3 0-17 16,2 0-9-16,4-2-9 0,-2-2-4 16,3-2-10-16,1 0 1 0,0 3-18 15,-3-5-17-15,-1 2-26 0,1-1-31 16,-4-1-33-16,-2 1-44 0,-1-1-50 0,-6 2-43 15,0-4-58-15,-2 1-120 0,-2 0-288 16,-1 1-172-16</inkml:trace>
  <inkml:trace contextRef="#ctx0" brushRef="#br0" timeOffset="28038.55">22725 5703 1921 0,'-4'-15'55'16,"2"4"13"-16,-4 1 22 0,4 3 31 0,-3 1 23 16,3 0 10-16,0 2-3 0,2 4-7 15,-3-8-3-15,3 8 4 0,0 0 10 16,0 0 19-16,0 0 11 0,0 0 1 0,5 20-3 16,-3-3-4-16,0 0-7 0,1 6-14 15,-1 3-12-15,0 2-13 0,0 5-11 16,0 1-14-16,0 3-9 0,-2 1-11 0,0 2 1 15,0-3-16-15,0 5-11 0,0-9-29 16,0 0-22-16,0 1-39 0,0-2-37 16,0-1-37-16,2 0-46 0,0-5-35 0,0-1-37 15,0-4-51-15,2-2-43 0,0-2-41 16,1-5-83-16,2-3-127 0,-1-3 62 0,4-4-279 16,-1-4-270-16</inkml:trace>
  <inkml:trace contextRef="#ctx0" brushRef="#br0" timeOffset="28264.07">23000 5943 2093 0,'0'-9'33'0,"-2"-1"9"0,2 4 11 0,0-1 24 15,-2 3 15-15,2-1 20 0,0 5 18 16,0 0 20-16,0 0 15 0,0 0-1 0,0 0 0 16,-6 22-8-16,6-10-9 0,-2 3-15 15,-1 1-10-15,3 2-13 0,-2 3-13 16,2-2-8-16,-2 3-12 0,2-2-28 0,0 1-33 15,0 0-17-15,2 2-42 0,0-4-42 16,1 0-39-16,1-3-44 0,-2 2-45 0,2 0-39 16,-2-5-29-16,0-4-54 0,2 0-94 15,-2-5-19-15,-2 0-189 0,0-4-134 16</inkml:trace>
  <inkml:trace contextRef="#ctx0" brushRef="#br0" timeOffset="28570.62">22953 5907 1885 0,'-6'-19'40'0,"2"0"8"0,-2 4 27 16,2 0 35-16,0 4 23 0,2 0 8 16,-1 0 4-16,0 3 10 0,3 1 10 0,-2 0-9 15,2-4-1-15,2 4-5 0,4 0-9 16,0-3-15-16,2 2-11 0,4-1-12 0,1 1-10 16,2 1-13-16,2 3-5 0,0-2-9 15,2 4-8-15,0 4-9 0,0 0-7 16,0 2-9-16,0 1-4 0,0 7-3 0,-1-1-8 15,-8 2-7-15,0 0-5 0,-1 1-7 16,-5 2 2-16,-2 1-11 0,0-3-7 0,-4 0-19 16,-2 1-1-16,-2-1-9 0,-1-1-18 15,-1 0-9-15,0 1-14 0,-4-5-16 16,2 3-25-16,0-5-27 0,-1 1-28 0,0-1-26 16,0-1-30-16,1 0-19 0,0-2-62 15,2 2-95-15,-4-1-28 0,2 0-104 16,0 4-48-16</inkml:trace>
  <inkml:trace contextRef="#ctx0" brushRef="#br0" timeOffset="29189.88">22355 6938 1459 0,'2'-8'3'0,"-2"-1"20"0,-2 1 32 0,2 1 29 15,-2-2 25-15,2 2 14 0,-2-1 6 16,-1 3 2-16,1 0 3 0,-2-4 2 0,1 6-8 16,3 3-2-16,-6-6-7 0,6 6 1 15,0 0-1-15,-16 9 7 0,10 3-8 16,-4 1 5-16,2 6-6 0,-2 2-6 0,3 0-10 15,1 3-11-15,0 2-8 0,1-1-5 16,1 1-11-16,2-1-6 0,6 2-4 16,-2-2-7-16,3-3 16 0,3-1-9 15,1 0-8-15,1-3-12 0,5-2-9 0,0-3-13 16,1-4-7-16,2-2-8 0,1-3 0 0,0-4-1 16,0 0-4-16,-1-5 3 0,2-4 6 15,-1 0-9-15,-4-7 7 0,0 0-4 16,-5-3-1-16,-2-2-1 0,-2-2 8 0,-2 2-3 15,-2 2-1-15,-4-2 0 0,-6-2-6 16,2 3 2-16,-2 0-6 0,-2 3-5 16,-1 3-5-16,0 1-11 0,0 2-14 0,-1-1-16 15,0 5-15-15,-2 1-17 0,2 2-20 16,-1 0-18-16,0 4-19 0,1 0-22 16,1 2-19-16,1 0-15 0,3 2-17 0,3 0-18 15,-3-1-61-15,7-1-87 0,0-2-257 16,0 0-144-16</inkml:trace>
  <inkml:trace contextRef="#ctx0" brushRef="#br0" timeOffset="29454.88">22626 6872 1777 0,'12'-5'15'0,"-4"1"17"0,1 1 23 0,-2-1 33 16,-3 1 25-16,-4 3 15 0,6-6 12 16,-2 3 9-16,-4 3 9 0,7-3-13 15,-7 3 11-15,0 0 1 0,0 0 20 16,12 7 32-16,-8 4 13 0,-1 3-6 0,1 5-4 15,-2 7-13-15,1 3-15 0,-3 2-18 16,-3 4-9-16,1 6-15 0,0-1-16 16,-3 0-15-16,1 2-17 0,0 1-15 0,-3-1-14 15,4 0-23-15,-2-2-23 0,-1 0-27 16,2-4-32-16,2-2-39 0,-2-5-31 0,1 0-42 16,1-2-36-16,2-8-41 0,-2 0-52 15,2 0-48-15,0-8-39 0,2-4-117 16,-2-1-53-16,5-6 40 0,-5 0-260 0,12-9-248 15</inkml:trace>
  <inkml:trace contextRef="#ctx0" brushRef="#br0" timeOffset="29689.57">23100 6900 2168 0,'0'-6'107'0,"0"2"0"0,0 4 12 0,0 0 26 16,0 0 26-16,0 0 10 0,-13 17 12 15,10-3 1-15,0 3-1 0,-2 2-8 16,1 3-15-16,2 3-14 0,-2 0-18 0,2 2-15 16,0-2-17-16,0 1-25 0,0-1-31 15,0-2-39-15,2 0-38 0,0-1-44 0,0 0-34 16,2-2-37-16,-2-1-48 0,0 1-54 16,2-2-47-16,-2-8-49 0,0 2-107 15,0-5-36-15,0 1 52 0,0-4-191 16,0-4-119-16</inkml:trace>
  <inkml:trace contextRef="#ctx0" brushRef="#br0" timeOffset="29986.56">23008 6928 1987 0,'-4'-13'105'16,"-2"1"14"-16,2 5 23 0,2-3 19 15,0 5 15-15,0-3-12 0,-1 1 6 0,6 0 5 16,-3-4-11-16,4 1-14 0,2-3-14 15,4 1-13-15,4-3-13 0,4 1-9 16,2 0-13-16,1 1-7 0,2 1-9 16,0 3-11-16,1 0-7 0,-3 4-5 0,0 4-8 15,-2 2-2-15,-1 5-6 0,0 5 0 16,-6 5-10-16,-1 2-8 0,-4 6-5 0,-7-4-8 16,-3 5-13-16,-3 2-9 0,-5 1-16 15,-1 2-14-15,-6-6-21 0,2 1-14 16,-1-6-29-16,-2-3-37 0,0-2-47 0,-1-1-52 15,0-1-42-15,-2-3-56 0,1-2-120 16,3-4-15-16,-2 0-200 0,-1-1-177 0</inkml:trace>
  <inkml:trace contextRef="#ctx0" brushRef="#br0" timeOffset="31273.46">21978 5709 1831 0,'2'-10'-53'0,"-2"1"24"0,-2 0 19 0,0-1 26 16,0 0 21-16,-3 3 12 0,1-3 6 0,-2 0 4 15,-3-2 7-15,3 1 2 0,-1 0 1 16,-1 2 0-16,0-1-4 0,0 2 2 16,-2 1-5-16,2 0-3 0,-2 1-10 15,-3 2-3-15,2 0-4 0,-4 4-5 0,-3 2-3 16,0 4-3-16,-4 2-1 0,-4 4 0 15,-1 4 0-15,-1 4-1 0,-2 0-2 16,-1 5 6-16,1 2 0 0,2 1-2 0,5-3 7 16,4 4 1-16,0-3-1 0,-1 2 2 15,6 3 24-15,2-2-4 0,3 1 1 0,-1-3-3 16,5-1-16-16,3 0-2 0,0 2 5 16,2-6 3-16,2 3-3 0,0-4-5 15,3 4 2-15,1-4-5 0,0 0 2 0,3-4-6 16,-3 2 1-16,4-1-4 0,2 1 7 15,0-2-6-15,2 1 0 0,1 0-1 16,2 1-5-16,0 0 1 0,1 0-4 0,-1 4 3 16,6 0-8-16,-4 3 4 0,-3-1-6 15,4 0-3-15,-6 2 2 0,1-1 0 16,-4-1-4-16,-1-2-4 0,-4 0 1 0,1-1-5 16,-5 0-8-16,-2 0-4 0,-2 0-11 15,-2-2-7-15,-7 3 0 0,1-2-7 16,-6 0-5-16,2-2 0 0,-1 0-4 0,-2 1 11 15,-2-6 1-15,2 1 1 0,-2 0 6 16,3-5 7-16,-2 0-1 0,4-2 2 0,-1-3-1 16,4-3-3-16,-2-2 1 0,5-2 1 15,0-2 4-15,2-1-1 0,0-3 4 16,6 0 0-16,-2 1 0 0,4-3 3 0,0 1 3 16,4 2 6-16,-2-2-4 0,2 1 4 15,-2 1 5-15,2 3 3 0,1-2 4 0,-1 3 6 16,3 1 4-16,-1 2 0 0,-8 0 4 15,15 5 3-15,-7 1 5 0,0 4 7 0,2 2-2 16,0 1 4-16,-4 6 0 0,4 2-5 16,-3 4 3-16,2 2-3 0,-3-1-2 15,0 7-5-15,1 3 2 0,-1 1-4 0,-2-4-4 16,0-3-2-16,-2 3 1 0,0 1 1 16,0-1-9-16,-2-1 20 0,0 0-3 0,3 1 1 15,-3-1-1-15,-3-1 0 0,3-2 5 16,-2 2-1-16,2 1-2 0,-2-3-1 0,0 0-2 15,0 0-1-15,2-1 2 0,-2 1 1 16,0 0-1-16,2-1-3 0,-2-3-1 16,2-3-1-16,0-1-2 0,2 3-4 15,-2-8-2-15,2 4 1 0,2-5 2 0,0 2 0 16,3-2-2-16,2-2-1 0,1-1 0 16,2-1-2-16,4-3-2 0,0 0-2 0,1-3-5 15,3-1 1-15,-2 0-1 0,4-4 2 16,-3 0-4-16,2 0 0 0,0-2-2 15,-1-2-6-15,-2 1-7 0,1-3-13 0,0 0-12 16,0-2-25-16,1-3-25 0,-2 2-16 16,2-4-33-16,-1-4-47 0,-5 0-58 15,4 2-69-15,-4-4-44 0,-2 1-124 0,2 0-71 16,-6 3 70-16,0 0-258 0,1 2-224 16</inkml:trace>
  <inkml:trace contextRef="#ctx0" brushRef="#br0" timeOffset="32037.48">22545 6530 1971 0,'0'0'-43'16,"-14"-2"19"-16,14 2 25 0,-14 0 29 0,8-2 16 15,6 2 14-15,-8-2 13 0,8 2 8 16,0 0 17-16,0 0 10 0,0 0 7 15,0 0 6-15,26-7 0 0,-10 3 6 0,12 0-4 16,1 0 2-16,11-4-17 0,2 1-5 16,9-2-7-16,2-1-8 0,1 0-9 0,3-1-1 15,-3 0-6-15,-1 1-7 0,-1 0 0 16,-4 0-2-16,-7-1-7 0,-4 5 14 16,-7-1-10-16,-1 3 7 0,-5-1 6 15,-3 1-4-15,-4 2 5 0,0-2-9 0,-2 2-3 16,-5 1-9-16,1-2-5 0,-4 2-3 15,-1-1-6-15,-6 2-10 0,8-2-10 0,-8 2-17 16,4-2-21-16,-4 2-22 0,0 0-20 16,0 0-41-16,5-2-33 0,-5 2-40 15,0 0-50-15,0 0-52 0,0 0-47 0,0 0-124 16,6 0-83-16,-4-4 72 0,-2 4-216 16,13-5-170-16</inkml:trace>
  <inkml:trace contextRef="#ctx0" brushRef="#br0" timeOffset="32503.81">23569 6109 1685 0,'-6'2'-62'0,"6"-2"21"15,0 0 15-15,0 0 20 0,-4 4 30 16,4-4 26-16,0 0 23 0,0 0 15 16,0 0 8-16,17 3 13 0,-6-3 6 0,-1 0 5 15,3-1-3-15,3-3-3 0,4 0-8 16,-1 0-2-16,2-2-11 0,2 1-7 16,5-5-9-16,0 3-15 0,-3-1 2 0,2 0-18 15,-2 1 7-15,1 0-9 0,-3 1-1 16,-3 0-11-16,-4 0-9 0,0 2-24 15,-2 1-21-15,-4-2-30 0,-1 2-32 0,-2 0-29 16,-3 1-34-16,-4 2-38 0,4-3-53 16,-4 3-110-16,0 0-94 0,0 0-122 15,0 0-65-15</inkml:trace>
  <inkml:trace contextRef="#ctx0" brushRef="#br0" timeOffset="33306.14">23820 5386 1658 0,'-7'-10'58'0,"3"0"7"0,-1 3 16 15,3-1 26-15,0 2 16 0,0 2 7 0,2 4-2 16,-4-7-3-16,2 3-4 0,2 4 11 16,0 0 19-16,0 0 12 0,0 18 5 15,0 0-2-15,-2 1-1 0,2 5-10 0,2 2-4 16,-2 2-13-16,0 1-9 0,0 2-14 16,0-1-11-16,0 1-8 0,0-1-8 0,0-2-11 15,2 1-7-15,-2-2-7 0,2-7-5 16,-2 0-4-16,2-4-8 0,-2 2-1 15,0-5-1-15,0 0-6 0,2-1-3 0,-2-5-4 16,0 1-2-16,0-4-5 0,0-4-7 16,0 0-2-16,0 0-5 0,-4-19-6 0,4 4-4 15,0-7-8-15,-2-4 0 0,2-3-1 16,0 1 2-16,0-2-1 0,0-1 2 16,0 2 0-16,0 1 3 0,0 1-1 0,2 2 0 15,0 4 5-15,-2 3 4 0,2-2 4 16,0 3-6-16,-2 2 2 0,0 2 0 0,2 3-3 15,1 1 3-15,-1 1-3 0,2 4 3 16,-4 4 1-16,11 1 1 0,-5 8 1 0,2 2 5 16,6 6-2-16,-4 2-1 0,2 2-1 15,1 2 1-15,2 4 0 0,0 1-2 16,-3-2-1-16,4 4 0 0,-2-4 1 16,-2-2 0-16,0-4-4 0,-2 1 2 0,-2 0-1 15,1-6 0-15,-3 0-2 0,2-3-1 16,-1 1 3-16,-2-4 0 0,-2-1-2 0,2-3-5 15,-5 0 2-15,0-5-3 0,0 0 0 16,0 0 0-16,0-21-1 0,-5 5-2 16,4-2 2-16,-1-7-1 0,2-2 1 0,-2-1-1 15,2 0 1-15,0-2 0 0,0 4 3 16,2 3-1-16,-2 0 4 0,0 4 3 16,2 2-1-16,-2 0-1 0,0 4-1 0,0 1-4 15,0 0 1-15,1 5 1 0,2 6 1 16,-3 1 3-16,0 0 0 0,12 14 1 0,-8 1-1 15,3 3-2-15,2 6 2 0,-3 1-1 16,2 4-6-16,-2 2-16 0,3 1-27 16,-1 0-33-16,1 2-38 0,-2-3-19 0,1-3-18 15,-2-3-28-15,2 0-28 0,-2-2-33 16,4-2-23-16,-3 0-11 0,0-6-19 0,2-2-44 16,1-3-84-16,-1-5-45 0,-1-1-227 15,1-2-189-15</inkml:trace>
  <inkml:trace contextRef="#ctx0" brushRef="#br0" timeOffset="34121.99">24340 5660 1802 0,'3'-19'-15'0,"-1"6"13"0,0-1 22 16,-2 4 32-16,0 3 23 0,0 1 6 15,0 0 7-15,0 6 4 0,0 0 11 16,0 0 10-16,0 0-1 0,0 0 3 0,-9 19-7 16,7-7-5-16,-1 0-9 0,3 2-5 15,-2 1 2-15,2 1-13 0,0-1 5 16,2 2-16-16,3-2-5 0,-3-1-10 0,3-1-18 15,-3-1-15-15,2-1-7 0,2-2-13 16,0-2-6-16,0-2-6 0,1-1-6 16,2-2-5-16,-1-2 1 0,-8 0 1 0,17-11 1 15,-9 4 2-15,1-5 2 0,-3-1 3 16,3-2-1-16,-3-2 9 0,0 2 0 16,-2-2 14-16,0 4 11 0,1-3 11 0,0 7 7 15,-3-2 3-15,0 1 0 0,2 2-3 16,-4 2 5-16,2 3 7 0,-2 3 3 0,0 0-5 15,0 0 0-15,-6 21 3 0,4-9-4 16,2 1 4-16,-2 4-5 0,4 0-10 16,-2 2-1-16,2 0-2 0,2 3 0 0,2-1-4 15,2 2-20-15,1-1-5 0,4-3-12 16,-2-2-7-16,3 0-9 0,0-4-9 16,0-2 1-16,2-3-3 0,0-2-3 0,0-4 6 15,-1-2 0-15,3-2 4 0,-4-6 3 16,0-1 3-16,2-4 2 0,-5-7-1 15,1-5 5-15,0-5 0 0,-1-4 4 16,-2-12 0-16,-1-2 1 0,-2-1 8 0,-2-2-3 16,-2 7 7-16,-2 0 5 0,0 2 5 15,0 3 11-15,0 3 11 0,-2 6 5 0,2 4 10 16,-2 1-1-16,2 4 3 0,-2 0-8 16,2 6-4-16,-2 3 1 0,0 3-10 0,0 6 1 15,2 3 4-15,0 0 2 0,-10 24-2 16,8-7 1-16,-3 12 1 0,5-1-4 0,-2 4 0 15,4 6 2-15,1 3-7 0,-1-4-5 16,4 4-1-16,-2-3 0 0,4-2-4 16,3 1-8-16,0-4-14 0,-1-2-14 15,3-2-20-15,-1-7-9 0,-1 1-5 0,4-6-12 16,-3-2-6-16,2-3 1 0,-2-5 3 16,1-5 3-16,-3 1 3 0,3-8 8 0,-2-2 4 15,-1-5 4-15,-2-3 4 0,4-8 5 16,-6-3 3-16,0-8 6 0,0-6 4 15,-2 2 8-15,0-1 9 0,-1 3 13 0,1 0 19 16,-4 4 1-16,2 6 10 0,1-2 10 16,-3 7 8-16,0 0 3 0,0 2 6 0,0 4-4 15,0 2 0-15,0 1-11 0,-3 3-1 16,3 5-4-16,0 4 2 0,0 0-3 16,-4 19 0-16,2-2-6 0,2 6 0 0,-3 4-6 15,3 1-5-15,0 4 1 0,0 3-8 16,0 3-17-16,3 0-30 0,1-1-32 0,1 0-31 15,-1-3-34-15,2-1-46 0,-2-5-50 16,3-1-40-16,-3-5-25 0,0-3-54 16,0-2-89-16,-2-4-29 0,0-4-202 0,0 0-158 15</inkml:trace>
  <inkml:trace contextRef="#ctx0" brushRef="#br0" timeOffset="34834.51">24884 5481 1923 0,'-6'-6'17'0,"2"2"15"16,2 0 15-16,0 0 9 0,2 4-2 0,-8-3-7 15,8 3-1-15,0 0-1 0,0 0-6 16,12-6-5-16,-4 4-2 0,0 2-10 16,5-2-17-16,4-1-10 0,0-2-17 0,2-1-11 15,4 1-6-15,1-3-2 0,-3 2-5 16,2-2 6-16,-6 2 2 0,4-5 5 15,-5 0 2-15,-2 2 21 0,-2-3 6 16,1 0 13-16,-6 0 7 0,1-1 8 0,-4 1 11 16,0-3 7-16,-4 3 5 0,2 1 9 15,-2-3 10-15,0 3 6 0,0-1 10 0,-2 1 6 16,2 0 11-16,-2 1 2 0,0-2 2 16,4 4-9-16,-4 0 1 0,2-2 12 15,0 3-3-15,-2 1 5 0,2 0-1 0,0 0 2 16,0 0-1-16,0 6-3 0,0 0 2 15,0 0 9-15,0 0 7 0,0 0 4 0,6 16 0 16,-4-1 2-16,0 5-4 0,2 8-4 16,2 6-6-16,-2 4 0 0,-2 4-16 15,2 2-8-15,-2 7-10 0,2 1-7 0,-2-7-6 16,2 5-9-16,-2 2-2 0,3-11-12 16,-3 3-9-16,2-2-11 0,-2-2-13 0,3-4-16 15,-3-4-15-15,0-3-9 0,2-2-16 16,-4-4-12-16,2-5-7 0,0 1 10 15,-2-3-3-15,0-2-1 0,0-6-2 16,0 3-2-16,0-8-1 0,-2 1 1 0,2-4 5 16,0 0-1-16,0 0 2 0,-8-23 7 15,3 9-1-15,5-5 10 0,0-3 4 0,0-7-10 16,0 1 12-16,3-3 8 0,-3 2 11 16,0-2 9-16,2 1 11 0,-2 2 9 15,2 1 8-15,-2 5 3 0,0 1 0 0,2 0 2 16,-2 3-3-16,2 2-1 0,-2 0-6 15,0 3-3-15,2 1-4 0,0 3-3 0,2-1 0 16,-1 3-6-16,3 3-6 0,-2 0-11 16,-4 4-7-16,0 0-9 0,20 8-13 15,-14-2-20-15,-2 2-12 0,0 3-9 0,-2-3-13 16,0 4-9-16,-2 0-12 0,0 0-19 16,-4 1-17-16,0 0-16 0,-2 0-19 0,0-1-21 15,-2-1-16-15,0-1-27 0,0-2-50 16,-1-3-95-16,1 1-40 0,2-4-164 15,6-2-102-15</inkml:trace>
  <inkml:trace contextRef="#ctx0" brushRef="#br0" timeOffset="35085.18">25333 5256 1760 0,'0'-8'42'0,"-2"2"10"0,2 0 30 0,0 1 22 16,0 5 17-16,-2-8 11 0,2 8 22 15,0 0 9-15,0 0-1 0,8 15 14 0,-6-5 4 16,1 3 1-16,4 3-6 0,-4 3-12 16,6 2-12-16,-3 3-13 0,-2 2-16 0,4 2-11 15,-2 5-10-15,1-5-11 0,-2 0-24 16,-1 3-30-16,0-5-33 0,-2 3-34 16,0-1-28-16,0-1-33 0,2-2-34 0,-4-2-46 15,0-2-63-15,2-2-46 16,-2-2-77-16,0-4-122 0,3-2-17 0,-3-2-229 15,4-2-218-15</inkml:trace>
  <inkml:trace contextRef="#ctx0" brushRef="#br0" timeOffset="35870.96">24937 6204 1630 0,'-8'2'67'15,"-1"-2"0"-15,-1 0 12 0,1 3 30 0,9-3 22 16,-17 0 11-16,9-3 8 0,8 3 5 16,-18-2 7-16,12 2-10 0,6 0 7 15,-12 0 4-15,12 0-1 0,-11-1 0 0,11 1-6 16,0 0-6-16,0 0 1 0,0 0-6 15,0 0-8-15,0 0-11 0,39 0-12 0,-17-3-9 16,6 1-11-16,5 1-10 0,8-5-8 16,3 1 3-16,-2 0-8 0,1 2-10 15,-1-2-3-15,1 4-7 0,-3-4-5 0,-6 4-4 16,-2-2-6-16,-3 0-4 0,-5 2-2 16,-2-1 0-16,-2 0-5 0,-1 0-2 0,-2 0-4 15,-4 0 1-15,-1 2-11 0,-5-2-19 16,4 0-34-16,-11 2-44 0,8-3-37 15,-8 3-49-15,-2-3-45 0,2 3-55 0,0 0-64 16,-17-1-62-16,8 1-140 0,1 1-1 16,8-1 59-16,-24 0-275 0,14 3-247 15</inkml:trace>
  <inkml:trace contextRef="#ctx0" brushRef="#br0" timeOffset="55685.82">16174 5564 590 0,'-6'-5'128'0,"1"-1"-55"0,-1-2-26 0,-1 2-8 16,3 1-5-16,-2-1-7 0,0 1-3 16,2-3-3-16,0 2 0 0,-3 2 9 15,2-2 2-15,1 1 3 0,0 1 6 0,2-2 7 16,-2 3 2-16,4 3 5 0,-6-10 3 15,4 8-1-15,2 2-3 0,-5-6 1 16,3 3-1-16,2 3-6 0,0 0 0 16,-2-8-7-16,2 8-5 0,-2-4-1 0,2 4-4 15,0 0-2-15,0 0-2 0,15-1 1 16,-5-2-3-16,-10 3 4 0,28 3 1 0,-9-2 0 16,4 1 4-16,4 0-4 0,5 2 2 15,9 0-3-15,3 1-1 0,3-1-4 16,7 4 1-16,4-3-1 0,1 3-3 0,2 0 1 15,1-1-1-15,21 3-2 0,-14-2-1 16,14 1-1-16,-4 2-2 0,3 0-1 16,-15-4-2-16,-5 2 0 0,18 2-2 0,-12-3-1 15,-9 0 1-15,-1 1 1 0,1-1-1 16,-2 0 1-16,0 1 2 0,-2-1 1 16,-2 0-2-16,0-1-1 0,-1 0-1 0,2 3 1 15,-5-3-2-15,-5 1 1 0,1 0-1 16,-5 0-2-16,2-3 0 0,0 3-2 15,-2-1 1-15,2 1 0 0,-2 0 0 0,1-1-1 16,-1 1 1-16,0 2 0 0,-2-3-2 16,3 1 2-16,-1-1-1 0,1 0-2 0,-1 1 2 15,-1 2-1-15,0-3-2 0,3 1 2 16,-2-2-1-16,3 2-1 0,-5 0 4 16,2-1-4-16,-2-1-1 0,1-1 0 15,-4 1 1-15,1 0-2 0,-4-1 2 0,0-1 2 16,1 0-2-16,-1 2-1 0,0-3-2 15,0 1 1-15,-1 0 1 0,-1 0 0 16,0-2 0-16,-2 2-1 0,3-1 2 0,-3 1 0 16,-1-2-2-16,3 0 2 0,-2 2-1 15,-1-2 0-15,0 0 1 0,0 1-1 0,1 0 0 16,0-2-1-16,-5 1 1 0,1 0-2 16,-2-2 3-16,4 2-3 0,-5 0 2 15,3 0-4-15,-4-2 5 0,4 1 0 0,-1-1-3 16,1 3 1-16,-3-3 1 0,4 0-1 15,1 0-1-15,-1-3 1 0,1 3 0 16,-2 0 1-16,4 0-2 0,2-1 0 0,-5 1 2 16,3-2-1-16,1 2-1 0,-2-2 1 15,2 0 1-15,-2 0 1 0,-2 0-2 16,2-2-1-16,1 3 1 0,-2-3 0 0,-1 2 1 16,1-4-3-16,-2 2 2 0,2 0 1 0,0-1-2 15,-1-1 0-15,-1 1 1 0,-1-1-1 16,0 0 1-16,2-2-2 0,-3 3 2 15,-2-3-1-15,4 2 1 0,-3-1 0 16,1-1-1-16,-4 1 2 0,1 0-2 0,3-4-1 16,-6 4 1-16,2 0 2 0,0-2-1 15,0 0 0-15,0-1 0 0,2 1 0 16,-1-3-2-16,1 1 2 0,4 0 0 0,-3-1-2 16,0-1 2-16,0-1 0 0,1 3 0 15,-1-2-1-15,0-1 0 0,0 3-1 0,3-3 2 16,-4 1-1-16,0 1-1 0,1-1 3 15,0 0-4-15,-2 1 1 0,3 0 3 16,-3 0-3-16,4 1 1 0,-2-3 1 0,-3 1-2 16,6 0 2-16,-3-1 0 0,5-1-1 15,-1 0-1-15,2-3 0 0,-1 4 2 16,0-5-1-16,3 1-2 0,-2 0 2 16,1 2-2-16,0-3 0 0,0 0-1 0,-2 2 3 15,4-2-1-15,-3-2 0 0,1 1-1 16,0-2 2-16,-1 0 0 0,1 2-2 0,0-4 0 15,-3 4 0-15,0-1 1 0,0 0 1 16,-1 0-1-16,-1 2 0 0,0 1 0 0,-6 0 0 16,3 0 1-16,-2 4-1 0,0-3-1 15,0 3 2-15,-1-1 1 0,-2 0-2 16,0-1 2-16,-1 3-3 0,0 0 2 16,0-1 0-16,-3 1 1 0,-1 0-1 0,-1 1 1 15,2-1 0-15,-3 0-2 0,-2 0-1 16,0-4 1-16,2 4-1 0,-2 0-2 15,-2-2 3-15,-2 2 2 0,0-1-3 0,0 1 0 16,-2 2 1-16,0-3-1 0,0 1-2 16,-2 1 2-16,0 1 0 0,-2 0-3 0,2 0-1 15,-2-1-2-15,-2 3 1 0,0-1 0 16,2-1-1-16,-2 4 3 0,0 0-4 16,2-2 1-16,-4 0 3 0,3 2-1 0,3 2 1 15,-3-3 2-15,-1 2-1 0,4 1-1 16,-4-1 3-16,3 0 0 0,1 2-1 15,2 4 2-15,-2-9-4 0,0 5 1 16,2 4-1-16,0-8-1 0,0 8-3 0,0-5 2 16,0 5-2-16,2-8 1 0,2 4 3 0,-1 0-4 15,5 2 3-15,0-1 0 0,1 0-2 16,2 0 4-16,1 2-1 0,6-4-2 16,-2-1 3-16,3 3 1 0,2-1 0 0,2-2 2 15,1-2 1-15,-1 3 1 0,0-2-1 16,1-1-2-16,-3-1 4 0,3 1 0 15,-8 2-1-15,1-2 3 0,0 2-1 0,-2-1-2 16,-1 1 1-16,2-2 0 0,-4 3-1 16,3-1 1-16,-2 0 0 0,2 0-1 15,-3 1-2-15,6-1 0 0,-4 0 0 16,5 1 1-16,-2-1 0 0,4 0 1 0,1-2-2 16,0 3 2-16,0-1 0 0,1-1 0 0,1-1 2 15,-2 0 0-15,2 0 2 0,-1 0 0 16,1-4 0-16,-4 3 4 0,4-6 1 15,3 1 5-15,-3-4-2 0,4-3 3 0,-6 2-1 16,4-5-1-16,1-5 1 0,1-3-2 16,-2 0-1-16,-1-5-1 0,-2 3 0 15,-1-2-3-15,3-1 1 0,-2-2-1 16,-2 1 0-16,-2-1 2 0,0 1 4 0,-2 0 4 16,-5 5-1-16,2-3 4 0,-5 4 3 15,0-2 0-15,0 1 2 0,-3 1-2 16,-2 3-2-16,-2 3 4 0,1-2-5 0,-1 1 0 15,0-3-1-15,-2 4-4 0,0 0 0 16,-2 3-2-16,2-2-1 0,-2-1 0 0,-1 2-1 16,1 1 0-16,0-1-3 0,-2-1-3 15,2 2 2-15,-2 0 1 0,-3 1-1 16,3 1 0-16,-2-1 0 0,2 1-2 0,-2 0 3 16,-1 4-2-16,-1-4-2 0,1 2 2 15,1 4-3-15,-2-2 2 0,-1 0-3 16,2 2 3-16,-1 1-1 0,0-1-2 0,-1 2 1 15,1 0-2-15,-1-3 2 0,-2 5-1 16,-1-3-2-16,2 0 2 0,-4 1-1 0,0-1 1 16,-1 0-2-16,-2-1 1 0,0 2 3 15,1-2-2-15,-4-1 0 0,3 1 1 16,-2 1-2-16,0 1 1 0,-2-2 0 0,2 2-2 16,-3 0 2-16,2 1-3 0,-2-1 1 15,-1-1 1-15,-1 1 0 0,2 0-1 16,-2-1 1-16,-3 1 1 0,-2-1-3 0,0 1 1 15,6 2-2-15,-7-2-2 0,6 1 3 16,-4 3-1-16,-2-2 3 0,1-1 0 16,1 2-1-16,-2 1 1 0,3-2-1 15,-1 3 0-15,1 0 0 0,-1 1-1 0,5-3 0 16,-2 2-3-16,1 1-16 0,1-1-24 0,4 2-44 16,4 0-46-1,1 3-73-15,2-1-141 0,2-2-135 0,4 0-81 16,4 1-66-16</inkml:trace>
  <inkml:trace contextRef="#ctx0" brushRef="#br0" timeOffset="64857.36">6942 11278 1571 0,'0'0'-8'0,"-16"1"3"0,8-1 8 0,8 0 3 15,-17 0 4-15,11 0 14 0,6 0 9 0,-15 0 7 16,15 0-3-16,-13-1 2 0,7-2 2 16,6 3-1-16,-14 0 0 0,14 0 0 15,-8-3-3-15,8 3-3 0,-8 0 2 0,8 0-2 16,-8-4-1-16,8 4-4 0,-7-4-1 0,7 4 0 16,-4-2 4-16,4 2 3 15,-7-4 1-15,7 4 5 0,0 0 4 0,-6-4 4 16,6 4 4-16,0 0 4 0,0 0 2 15,-6-3-3-15,6 3 4 0,0 0 0 16,0 0-4-16,0 0-4 0,0 0-2 0,0 0-5 16,0 0-2-16,0 0 0 0,0 0 5 15,0 0 1-15,0 0-3 0,30 2-5 0,-14-1-3 16,6-1 2-16,5 3 2 0,5-3-4 16,2 0-3-16,2-3 0 0,6 2-11 15,3-1 5-15,1-2-4 0,-1 0-4 0,1 2-7 16,-1-2 0-16,-3 0 0 0,-1 1-1 15,-8 1-5-15,-1 0-10 0,-2 0 2 0,-6 0 13 16,0 2-6-16,-5-2-1 0,0 0-1 16,-4 2 1-16,-3-1 6 0,2 1 7 0,-4-3 7 15,-2 3-2-15,-8 0-8 0,9-2 7 16,-9 2-6-16,0 0 0 0,0 0 7 16,0 0-4-16,0 0-6 0,-25-3-1 15,13 3-1-15,4-2-7 0,-4 4-18 0,1-2-21 16,1 0-27-16,-1 0-36 0,-2 0-43 0,3-2-58 15,-1 2-43-15,0-4-86 0,5 0-166 16,-2-2 57-16,2-1-195 0,1-1-127 16</inkml:trace>
  <inkml:trace contextRef="#ctx0" brushRef="#br0" timeOffset="65991.02">10571 10218 1597 0,'0'0'-94'16,"-15"0"12"-16,7-2 11 0,8 2 12 0,-17 0 13 15,9-2 10-15,-1 2 15 0,9 0 12 16,-17-2 8-16,11 2 15 0,6 0 24 16,-15-1 2-16,6 1 13 0,9 0 9 0,-12-3 6 15,12 3 7-15,-11-1-2 0,11 1-2 16,-10-2-6-16,10 2-7 0,-9 0-3 15,9 0-5-15,-7-2-7 0,7 2-2 16,0 0 1-16,0 0 2 0,0 0-4 0,0 0 7 16,0 0 7-16,26 9 9 0,-11-5 9 15,6 2 4-15,6 0-1 0,3-1-4 0,7 3-1 16,3 0-2-16,2-1-4 0,3 0-3 16,3 1-5-16,5 0 3 0,0 0-7 15,-1-2-12-15,-7 0-4 0,-1-1-3 0,1-2-3 16,-3 2-5-16,-4 1-2 0,-4-3 3 15,-2 0-7-15,-1-2-3 0,-3 3-2 0,-4-2 0 16,-3-1 0-16,0 1-4 0,-4-2 3 16,-2 3 6-16,0-3 0 0,-5 1 1 0,-1-1-5 15,-9 0-1-15,8 0-4 0,-8 0-3 16,0 0-7-16,0 0-2 0,-34-6 2 16,13 6-6-16,-5 0 3 0,-5 0 0 0,-3-1 3 15,-2 1 2-15,-6 1 2 0,-3-1 0 16,-1 0 0-16,1 2-2 0,-1-2 4 0,-1 3-5 15,1-2 2-15,1 1 0 0,3-2 3 16,8 3-5-16,2-6-2 0,3 6 1 16,5-3 1-16,3 0-4 0,2 0-3 15,6 0 2-15,7 0-1 0,6 0-1 0,0 0 1 16,0 0-4-16,28-6-1 0,-9 1 0 16,6-1 0-16,2 1 0 0,3-3 3 0,4 2-1 15,1 0 1-15,4 1 1 0,-5-1 6 16,-2 0-11-16,-1 3-12 0,-3-2-15 15,-2 3-23-15,-8-3-31 0,2 2-45 0,-2 0-31 16,-7 2-56-16,-3-3-122 0,-6 2-93 16,-4-1-171-16,2 3-108 0</inkml:trace>
  <inkml:trace contextRef="#ctx0" brushRef="#br0" timeOffset="75703.33">7496 13123 1506 0,'-9'-2'-119'16,"3"0"14"-16,0 1 10 0,-4-1 9 16,2 0 13-16,2 0 10 0,-2 0 7 15,2 0 11-15,-3 0 5 0,0 0 8 0,3-2 5 16,-2 2 7-16,1 1 5 0,1-3 8 16,-2 2 0-16,1-2 3 0,0 0 0 15,1 3 1-15,-2-3-2 0,2-1 4 0,0 4 1 16,6 1 1-16,-14-4 0 0,8 0-3 15,2 2-1-15,4 2 2 0,-11-4 4 0,7 3-7 16,4 1 1-16,0 0 1 0,-10-4-2 16,10 4 2-16,-5-2 2 0,5 2 1 15,0 0 3-15,-6-4 5 0,6 4 6 0,0 0-2 16,-7-4 1-16,7 4 5 0,0 0-1 16,-8-2 0-16,8 2 4 0,0 0 2 15,0 0 1-15,-6-4-3 0,6 4 6 0,0 0-7 16,0 0 4-16,0 0-5 0,-2-3-2 15,2 3 1-15,0 0 0 0,0 0 0 16,0 0-3-16,0 0 7 0,21 11 0 0,-10-7 3 16,-1 4 9-16,5-1-1 0,-2 1 2 15,4 2-1-15,1 1-1 0,3 0 2 16,1 1 2-16,-1 1-1 0,6 2 4 0,1-1 1 16,4 0-2-16,-1 0 0 0,5 0 3 15,3 0-2-15,-1-4-3 0,8 6-2 16,1-3 1-16,-1 0-6 0,3 0 4 0,-3-1-7 15,1 0-1-15,2-1-1 0,-1 0-3 16,2 1-2-16,-2-3 21 0,1 3 2 16,2-4-4-16,1 4-2 0,1 0-1 0,-1-2-1 15,0-1-1-15,1 1-3 0,1-1-3 16,-2 0 0-16,2-1-3 0,-2 2-1 16,-8-4 0-16,7 1-4 0,-6-1-3 0,-3 2-1 15,-2-5 0-15,0 3-3 0,-4 0-1 16,-2-1 0-16,-4-1-2 0,0 0 1 15,-6 0-3-15,4 1-2 0,-5-1-1 0,-1 0 1 16,-4 0-3-16,2-2 3 0,-3 2-2 16,-1-2 2-16,0-1-2 0,-4 2 2 0,0 0-1 15,-1-2 0-15,0 2 0 0,0-1 1 16,-3-1-2-16,0 1 1 0,1 1-1 16,-2-3-2-16,-7 0 0 0,12 3 0 15,-8 0 0-15,-4-3 1 0,10 1-2 0,-10-1 0 16,10 1 0-16,-10-1 1 0,8 3 3 15,-8-3-5-15,0 0 1 0,8 2-1 16,-8-2-1-16,0 0 2 0,4 1 0 0,-4-1-2 16,0 0 3-16,0 0-3 0,7 3 2 15,-7-3 0-15,0 0-2 0,0 0 1 0,0 0-2 16,4 3 2-16,-4-3 0 0,0 0 2 16,0 0-2-16,2 5 0 0,-2-5 0 15,0 0-1-15,0 0-1 0,0 0 1 0,0 0 0 16,0 0-1-16,0 0 2 0,0 0 0 15,0 6-1-15,0-6-2 0,0 0 2 0,0 0-1 16,0 0 1-16,0 0 0 0,0 0 1 16,4 2-1-16,-4-2-1 0,0 0 1 15,9 3-2-15,-9-3 2 0,9 2 1 16,-1-1-1-16,-1-1 1 0,4 0 0 0,1 0-1 16,0 3-1-16,3-3 3 0,0-3-4 15,0 3 2-15,3 0-1 0,2-1-1 16,1 1 4-16,2-2-2 0,4-2 0 0,1 3 3 15,2-4-2-15,-3 1-1 0,3-1 0 16,0 1 0-16,-3-1 0 0,3 0 1 16,-2 2-1-16,-4-2 0 0,2 2 0 0,-3-1 0 15,-1 1-1-15,-4 0 1 0,2 0 1 16,-4 0 0-16,1 0 1 0,-4 1-1 0,-2 0 0 16,1 2 2-16,-4-2-2 0,4 0 3 15,-4 1-2-15,0-2 0 0,-8 3-1 16,13-1-1-16,-7 1 2 0,-6 0-1 0,11 0-4 15,-11 0 5-15,9-2-1 0,-9 2-2 16,8-2 2-16,-8 2-1 0,0 0 2 16,0 0-1-16,10 0-1 0,-10 0-1 0,0 0 2 15,0 0-1-15,0 0-1 0,0 0 0 16,0 0 2-16,0 0-2 0,12 0 0 16,-12 0-3-16,0 0-7 0,0 0-11 0,0 0-13 15,0 0-21-15,0 0-25 0,0 0-34 16,6 2-34-16,-6-2-41 0,0 0-99 0,0 0-317 15,0 0-105-15</inkml:trace>
  <inkml:trace contextRef="#ctx0" brushRef="#br0" timeOffset="76705.69">10755 13477 1521 0,'-12'-5'-97'16,"6"3"15"-16,-1-2 13 0,0 2 8 16,1 0 12-16,2-2 9 0,-2 3 10 0,0-3 7 15,-1 0 6-15,7 4 7 0,-11-6-1 16,5 3 7-16,2-1 7 0,-3 2-3 0,3-2 9 16,0 1-3-16,4 3-1 0,-10-6 6 15,5 4 3-15,5 2-7 0,-9-4 0 16,7 0 3-16,2 4 3 0,-6-3 4 15,6 3-3-15,-6-5 0 0,6 5 3 0,0 0-3 16,-6-3 3-16,6 3-2 0,0 0-2 16,0 0 3-16,0 0 1 0,18-6-8 0,-7 3 3 15,6 3-2-15,4-1 2 0,3 0 1 16,5 1 0-16,5-3 2 0,4 3 2 16,4 0-1-16,7 0-5 0,2 0 20 15,-3 3-1-15,4-3-5 0,-2 0-6 0,1 1 1 16,-2-1-1-16,-1 1 1 0,-3-1-7 15,-3 0 4-15,-6 0-3 0,-4 3 4 16,-3-3 1-16,-3 0 3 0,-3 0 7 0,-1 0 7 16,-4 0 3-16,-2 0 5 0,-2 0 2 15,-4 0-2-15,1 0-12 0,-4 0 4 16,-7 0-3-16,10 0-2 0,-10 0-5 0,0 0-6 16,0 0-10-16,0 0-14 0,0 0-19 0,0 0-30 15,0 0-32-15,0 0-30 0,0 0-34 16,0 0-78-16,-19 6-260 0,19-6 6 15</inkml:trace>
  <inkml:trace contextRef="#ctx0" brushRef="#br0" timeOffset="79596.89">10673 13264 1228 0,'-11'-2'-69'15,"3"1"6"-15,-3 1 7 0,-2-3 3 0,3 2 7 16,-2-1 6-16,-2 2 3 0,2-2 3 16,-3 0 4-16,2 0 4 0,0 2-1 15,1-4 4-15,0 2 1 0,-2 0-1 0,2 1 4 16,-1-2-4-16,0 2-5 0,-2-3-6 15,1 0-3-15,-2 0-17 0,2 2-111 16,-3-1 56-16</inkml:trace>
  <inkml:trace contextRef="#ctx0" brushRef="#br0" timeOffset="80467.89">9966 13100 484 0,'-6'-3'10'0,"-3"1"5"0,3-2 9 0,-3 2 3 15,3-2-1-15,-1 2 4 0,1-2 5 16,0 3 1-16,2-4 1 0,4 5 1 16,-6-3-2-16,0-1 4 0,6 4-5 0,-6-4-6 15,6 4-1-15,0 0-2 0,-4-4-4 16,4 4-1-16,0 0 6 0,0 0 2 0,0 0 6 15,32 4-4-15,-17-2 3 0,4 4 4 16,2-3 4-16,7 3 0 0,2 0-3 16,5 0 3-16,5 1 0 0,1-1-3 0,5 2 2 15,7-2-1-15,3-1-3 0,0-1 2 16,-1 0-1-16,2-2-2 0,1-1-1 16,-7 2-3-16,-3 0-3 0,1-3-1 15,-3 1-5-15,-1 2 1 0,-3-1-2 0,0-2-5 16,-7 1-1-16,-3 2-2 0,-5-3-3 15,-1 2 1-15,-4-2-1 0,0 1-3 16,-4 1 16-16,0-2-1 0,-4 3 2 0,-1-2-2 16,-3 1 0-16,1-2 1 0,-2 3 0 15,-3-2-2-15,-6-1 0 0,6 6 0 0,-6-6-2 16,0 4-3-16,0-4 0 0,-8 5-2 16,1-1-5-16,1-2 4 0,-5 2-1 0,-1-4 1 15,-1 4-6-15,-3-2 1 0,-2-1-2 16,-2 2 1-16,-2-1-2 0,-3-2-2 15,-3 1 2-15,-2-1-2 0,-1 0-1 16,-4 0 1-16,0-1-3 0,1 1 2 0,-9-2-1 16,3-2 1-16,-2 2 2 0,1-1 3 15,2 1-1-15,3-1 2 0,4 1-1 16,0 1 3-16,3-2-3 0,1 1 3 0,5 2-2 16,0-1-4-16,4-1 2 0,-1 2-2 0,4-3-1 15,2 3-2-15,2-1-1 0,-1 1-1 16,3-2-1-16,1 4 2 0,9-2-1 15,-8 1-3-15,8-1 2 0,0 0 1 16,0 0-2-16,17 11 2 0,0-8 0 0,1 1 0 16,8 2 0-16,6-2 2 0,2-1-2 15,6 3 1-15,4 0-1 0,0-2-1 16,3-1 3-16,3 2 0 0,-4-2 0 0,3-1-1 16,7 2 2-16,-7-3 0 0,2 2 2 15,-5-2-2-15,1 1 5 0,-1-2-2 0,-1 2 2 16,-3 0-1-16,0-2 2 0,-7 2-3 15,-1-2 1-15,-4 0-2 0,-8 2 2 16,2-2 1-16,-3 2 5 0,-2-2 6 0,-4 0 2 16,-1 2 4-16,0-2 4 0,-4 2 0 15,-5-2-4-15,3 1-1 0,-8-1-3 0,0 0-2 16,0 0-1-16,0 0-1 0,0 0 0 16,-15 8-4-16,4-8 0 0,0 2-2 15,1 0-1-15,-2 0 0 0,0 0-13 16,0 0-21-16,-1-2-34 0,3 0-43 0,-1 2-53 15,0-4-68-15,1 2-168 0,2-2-271 16,-4-4-156-16</inkml:trace>
  <inkml:trace contextRef="#ctx0" brushRef="#br0" timeOffset="92858.46">4393 17862 1707 0,'-9'0'-77'0,"0"6"21"15,1-6 2-15,8 0 11 0,-12 2 8 16,3 2 9-16,9-4 11 0,-15 2 15 0,9-2-3 15,6 0 8-15,-11 0 2 0,11 0-1 16,-8 0-2-16,8 0 1 0,0 0 1 16,-12 0-1-16,12 0 1 0,0 0 1 15,0 0-2-15,-12 0 8 0,12 0 7 0,0 0 5 16,0 0 10-16,0 0 3 0,0 0 7 16,0 0 5-16,0 0 5 0,0 0 7 0,0 0 7 15,26 8 3-15,-16-8 3 0,6 3 4 16,2-1 0-16,8 4 0 0,1-3 3 15,4 3-9-15,4-6-2 0,6 1-3 16,0 3-6-16,1-8-3 0,3 4-5 0,-1-1-5 16,1-4-6-16,-3 4-5 0,-3-2-6 15,-4 0-1-15,0 0-4 0,-3-2-1 0,-8 2-3 16,0 1 3-16,-3-1-7 0,-2 3 2 16,-2 0 5-16,-5-2 5 0,2 2-3 15,-4-4-2-15,1 4-1 0,-11 0-7 0,12 4-3 16,-12-4-12-16,6 2-22 0,-6-2-30 15,0 0-43-15,0 0-51 0,0 0-58 0,0 0-113 16,-6-14-126-16,0 7-230 0,0-6-164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10-08T10:22:43.148"/>
    </inkml:context>
    <inkml:brush xml:id="br0">
      <inkml:brushProperty name="width" value="0.05292" units="cm"/>
      <inkml:brushProperty name="height" value="0.05292" units="cm"/>
      <inkml:brushProperty name="color" value="#FF0000"/>
    </inkml:brush>
  </inkml:definitions>
  <inkml:trace contextRef="#ctx0" brushRef="#br0">4636 10012 375 0,'-4'-4'35'0,"-3"1"-16"0,3-1-8 0,4 4-5 16,-10-6 0-16,6 3 3 0,0-2-3 15,4 5 1-15,-10-5-2 0,6 3-1 16,-2-2-1-16,6 4 3 0,-8-5-4 15,2 2 0-15,6 3-4 0,-7-3-3 0,7 3-11 16,-9-4-19-16,5 0-33 0,-2 3-58 16,1-2 43-16</inkml:trace>
  <inkml:trace contextRef="#ctx0" brushRef="#br0" timeOffset="1426.72">4168 9890 356 0,'-13'-6'-4'0,"1"3"7"0,1-2 7 15,3 3 2-15,-2-3 5 0,0 2 8 0,0-1 6 16,0-1 0-16,1 4 13 0,-2-2-4 16,3 0-2-16,-3 0 0 0,3 0 6 15,-2 2 10-15,1-3 3 0,0 2-3 16,3 0 2-16,0 0 1 0,0 1 4 0,6 1 3 15,-12-3 1-15,6 2-3 0,6 1 0 16,-8-2-3-16,8 2-2 0,-6-4-1 0,6 4-6 16,0 0 1-16,-9-2-6 0,9 2 1 15,0 0-3-15,-6-2-2 0,6 2 1 16,0 0-4-16,0 0 0 0,0 0-2 0,0 0-3 16,0 0 5-16,0 0 1 0,0 0 1 15,19-7 5-15,-9 4-2 0,-1 2 0 16,4-3 3-16,-1 2-3 0,3-2 0 15,2 0-1-15,2-2-7 0,1 3-2 0,0-1 1 16,6 0-4-16,-3-1-5 0,3 1 2 16,-2-2-4-16,4 2 2 0,-2-2 1 0,0 2-3 15,0 0-2-15,0-2 3 0,2 0 0 16,-3 0-1-16,2 2 0 0,-1-2 0 0,-3 1-6 16,3-1 3-16,-4 1 0 0,0 0-6 15,-1 1-1-15,-1 1-1 0,2-2-1 16,-2 4-3-16,1-4 3 0,0 3-4 15,-2-1-1-15,3 1 2 0,-4 1-2 0,4-2 0 16,-1 1 0-16,-3 1-1 0,4-1 4 16,-2-1-3-16,1 2-3 0,3-1 3 15,-2 1 1-15,0-2 1 0,0 0-1 0,1 0 1 16,-3 0-1-16,2-1-1 0,0 2 2 16,-1-2-3-16,0 2 0 0,0 1 0 0,-1-3 3 15,0 2-3-15,0 0-1 0,1-2 2 16,-2 2-1-16,0-2 4 0,-1 2 0 15,1-1 2-15,1 1 1 0,-1-2-1 16,0 0 3-16,3 1-1 0,-4-2-1 0,2 2 1 16,1-1 0-16,-1 0-2 0,0 0-4 15,0 3 2-15,0-3-2 0,1 0-2 0,-2 0 3 16,0 2-2-16,1 0-1 0,-2-2-1 16,1 3-1-16,1-2 0 0,-2 2 2 0,2-1-3 15,-2 2-1-15,4-2 4 0,-3 0-3 16,0 0 1-16,0 1-1 0,-2 1 0 15,4-3-1-15,-4 3 4 0,2-2-3 16,-2 2-2-16,-3 0 1 0,4 0 0 16,-4 0 3-16,0 0-4 0,2 0 1 0,-1 0 0 15,-1 0-1-15,2 2-2 0,-2-2 3 16,1 3-1-16,2-3 1 0,0 1-1 0,0 1 0 16,1 0-1-16,0 0 1 0,-1 0-1 15,0-1-1-15,2 2 2 0,-2-2 0 16,1 1 4-16,0 0-3 0,1 0-2 0,-3 0 1 15,4 0 4-15,-2 2-4 0,0-2 0 16,1 2 2-16,0-3 1 0,0 3-5 16,-2 0 2-16,2-2 1 0,0 2-2 0,0-1 3 15,-2 1 2-15,2 0-4 0,0 0-1 16,-2-2 0-16,2 2 1 0,-2-1 1 16,2 3 0-16,-2-4-1 0,-1 2 0 0,4 0 2 15,-3-1 0-15,2 3-3 0,-2-2 1 16,-1 0 1-16,2 2 5 0,-2-2-6 0,0-1 0 15,0 3 0-15,1-3-1 0,1 1 0 16,-4 1 0-16,3-3 2 0,-2 3-1 0,2 1-1 16,-3-3 0-16,2 1 3 0,-2 1-4 15,2-4 3-15,-4 3-2 0,0-1 1 16,1 0 2-16,2-1-2 0,-4 1 3 16,1 0-3-16,4 0 3 0,0 0-1 0,-4-2 0 15,4 0 4-15,-4 2 1 0,3-1-2 16,0-2 2-16,-2 1-2 0,1 1-1 15,1-2-2-15,0 3 3 0,-2-3-1 0,3 0-1 16,0 3 1-16,-2-3 0 0,1 0-1 16,0 0 1-16,0 0 1 0,0 0-2 0,0 0-2 15,-1 0-1-15,1-2 2 0,0 2-2 16,-1 2 4-16,2-4-2 0,-2 2 0 16,1 0 1-16,2 0-1 0,-2 0-4 0,-1-1 4 15,2 1 0-15,0-3-1 0,-1 3 0 16,2 0 1-16,-4 0-4 0,1-2 6 15,0 2-1-15,0 0-6 0,-3-1 5 16,1 1-2-16,-1 0-3 0,-2-2 5 0,1 2-3 16,-2 0 1-16,-8 0 4 0,18-3-1 15,-18 3 2-15,10 0 4 0,-10 0 5 0,10 0 1 16,-10 0 6-16,9 3 0 0,-9-3 4 16,9 0 0-16,-9 0 4 0,0 0-1 0,0 0 8 15,10-3 2-15,-10 3-2 0,0 0 19 16,0 0-6-16,0 0 9 0,0 0 0 15,0 0-2-15,0 0-6 0,0 0-2 16,0 0-3-16,0 0-5 0,0 0-5 0,0 0-2 16,0 0-7-16,0 0-12 0,0 0-27 15,-32-1-38-15,32 1-60 0,-12 0-66 0,12 0-77 16,-10 1-77-16,4 2-176 0,6-3-38 16,-8 3 73-16,8-3-142 0,0 0-113 15</inkml:trace>
  <inkml:trace contextRef="#ctx0" brushRef="#br0" timeOffset="5226.62">9390 9856 1522 0,'-11'-3'-121'16,"5"0"12"-16,-1 2 12 0,7 1 9 15,-10-2 9-15,4-1 10 0,6 3 13 0,-11-1 3 16,11 1 11-16,-12-2 11 0,12 2 4 16,-11-2 8-16,11 2 2 0,-13-2 7 0,7 2 4 15,6 0 0-15,-12-2 7 0,2 2 2 16,10 0-1-16,-12-2 4 0,4 2-4 16,8 0 0-16,-15 0 0 0,8-1 5 15,7 1-2-15,-15 0-4 0,7 0 0 0,8 0 0 16,-12 0-1-16,12 0 0 0,-14 0 8 15,14 0-8-15,-12 0 2 0,12 0 2 16,-10 0-2-16,10 0 2 0,-11 0 0 0,11 0 4 16,-11 0 1-16,11 0 2 0,-8 1-1 15,8-1-1-15,0 0 0 0,-11 0 5 16,11 0-4-16,0 0 0 0,-10 0 7 0,10 0-3 16,0 0 2-16,0 0 5 0,-8 2-2 15,8-2 4-15,0 0-4 0,0 0 4 16,0 0-2-16,0 0 0 0,0 0-3 0,0 0 3 15,0 0-5-15,0 0 8 0,0 0-7 16,0 0 1-16,0 0 1 0,0 0-5 0,0 0 0 16,0 0 2-16,33 0-1 0,-18 2-4 15,0-2 5-15,5 0 1 0,0 0-1 16,5 0-2-16,-1 0 5 0,8 0 1 16,-5 0-3-16,3 0 0 0,-1-2 3 0,0 2-2 15,1-2 4-15,-6 2 1 0,1-1-3 16,-1-2 7-16,-2 3-2 0,-2-1 4 15,-1-1 3-15,-3 0 8 0,0 2 2 0,-4 0 6 16,-1-2 1-16,-1 2 8 0,1 0 2 16,-3 0 1-16,-8 0-9 0,11-2-2 15,-11 2-3-15,0 0-7 0,0 0-4 16,0 0-2-16,0 0-8 0,0 0 2 0,-40 2-1 16,27 0-10-16,1-2 3 0,-4 2-2 15,4 0-7-15,-3-1-24 0,2 2-37 0,0 0-39 16,3 1-51-16,0-2-54 0,1 1-165 15,0 2-145-15,2-4-11 0</inkml:trace>
  <inkml:trace contextRef="#ctx0" brushRef="#br0" timeOffset="108265.42">20069 5997 119 0,'-4'-13'13'0,"-3"2"-2"0,-2 2-25 16,3 4-4-16,-8-3-18 0,1 2 10 15,-5 3 9-15</inkml:trace>
  <inkml:trace contextRef="#ctx0" brushRef="#br0" timeOffset="110395.83">20528 9578 183 0,'0'0'47'15,"2"-6"5"-15,-2 6 0 0,0 0 2 16,0 0 1-16,-2-7 1 0,2 7 0 16,0 0 0-16,0-6 1 0,0 6-5 0,0 0 3 15,-2-6-3-15,2 6-1 0,0 0 3 16,0 0-3-16,0 0 7 0,2-6-3 0,-2 6 1 16,0 0 4-16,0 0-1 0,0-5 2 15,0 5 0-15,0 0 6 0,0 0-3 16,0 0 2-16,0 0 0 0,0 0-2 0,0 0 3 15,0-5 3-15,0 5-3 0,0 0 3 16,0 0-2-16,0 0 0 0,0 0-2 16,0 0-1-16,0 0-1 0,0 0-2 15,0 0-4-15,0 0 1 0,0 0-5 0,0 0-2 16,0 0-4-16,0 0-3 0,0 0-6 16,0 0-4-16,-13 9-2 0,9-4-2 0,-2 5-2 15,0 1-4-15,-4 3 1 0,0-1-2 16,0 4-2-16,-4-2-3 0,2 3 0 0,0 1 1 15,-1-5-3-15,0 4-6 0,0-3 3 16,1 1 5-16,2-3-6 0,-2-2-1 16,2-1-1-16,2 1-3 0,-1-1-1 15,3-4 1-15,0 1-2 0,1 1 0 0,1-3-1 16,-1 1-6-16,1-2 2 0,-1 0 0 16,2-1 0-16,1 1 1 0,2-4-2 0,-4 6-1 15,4-6 1-15,-2 5 1 0,2-5-4 16,0 0-1-16,2 6 5 0,-2-6 3 15,4 6-6-15,-4-6 3 0,8 6 2 0,-2-2-2 16,1-1 4-16,3 3-1 0,1-2 3 16,2 4 3-16,-1-2-2 0,4 0 0 15,0 1-1-15,4 0 1 0,-2 4 0 0,3-3-2 16,3 0 1-16,-2-1-1 0,0 2-2 16,0 0 3-16,-2-2-5 0,4 1 0 15,-5-2 2-15,0 0-1 0,0-3-3 0,2 3 1 16,-3-2-7-16,0-1-6 0,-1 0-5 15,0-2-18-15,0 1-17 0,-4 0-21 16,0-4-24-16,-1 0-26 0,1-2-36 0,2-3-19 16,-4-1-23-16,1-3-41 0,-1 0-98 15,-1 1-252-15,-3-1-91 0</inkml:trace>
  <inkml:trace contextRef="#ctx0" brushRef="#br0" timeOffset="110713.57">20752 9789 1566 0,'0'0'-53'0,"-15"-2"6"0,7 1 14 15,0-1 16-15,-1 2 10 0,9 0 8 16,-17-2 7-16,11 2 5 0,6 0-2 0,-15 0 1 16,15 0 7-16,-11-2-2 0,11 2-8 15,-10 0 7-15,10 0-4 0,0 0-1 16,0 0 3-16,-9-2 1 0,9 2 12 15,0 0-2-15,0 0 9 0,0 0 6 0,0 0 4 16,28-6-1-16,-17 5-6 0,-2-2 0 16,2 0-3-16,4 1-3 0,0-2 0 0,0 0-3 15,0 2-5-15,0-1-3 0,-1-1-3 16,0-2-6-16,-2 4-8 0,-2 1-10 0,-1-4-9 16,2 4-10-16,-5-1-22 0,0-1-26 15,1 1-29-15,-5-1-39 0,-2 3-75 16,-4-8-266-16,4 8 11 0</inkml:trace>
  <inkml:trace contextRef="#ctx0" brushRef="#br0" timeOffset="112262.85">17520 9538 1223 0,'-2'-6'-67'0,"0"3"5"16,2 3 17-16,-4-8 8 0,4 8 9 15,-4-6 12-15,1 3 4 0,3 3 5 16,-4-8 8-16,4 8 4 0,-4-5 7 0,2 0 10 16,2 5 5-16,-2-6 8 0,2 6 7 15,-5-6 11-15,5 6 6 0,0 0-2 16,-2-3 8-16,2 3-1 0,0 0-1 0,0 0-6 16,0 0-2-16,-10 14-6 0,7-6 1 15,-1 3-4-15,0 2-2 0,0 0-3 16,0 2-3-16,-2 0-1 0,1-1-2 0,0 1-7 15,-1-2-1-15,2 3-3 0,-2-3-2 16,2-2-2-16,0 1-3 0,0 0-1 16,-1-5 0-16,1 0-2 0,1 1-3 0,-1 0-2 15,2-2-1-15,0-3-1 0,2-3-2 16,0 0-2-16,0 0 1 0,0 0-2 16,-2-19 0-16,2 7 1 0,4-5 0 0,-2 1-2 15,0-4 3-15,3 1 4 0,1-4 0 16,-1 4 2-16,-1 2 3 0,0 0 0 15,0 4 4-15,0-2-1 0,0 2 7 0,0 1 1 16,-2 2 5-16,6 2 0 0,-4 2 3 16,2 5 1-16,0-1 1 0,2 2 1 0,1 3-1 15,2 8-1-15,-1-3-1 0,1 4-6 16,1 6 1-16,2-3-3 0,-2 4-3 16,0-2 0-16,1 2-5 0,0 0 0 0,2 0-4 15,-3 2-9-15,2-2-7 0,-4-2-14 16,2 0-11-16,1-1-17 0,-2-1-14 15,-3-2-16-15,1-1-22 0,1-1-10 0,-1 1-8 16,-3-3-12-16,1-1-9 0,-1-3-12 16,0 1-32-16,-2-2-360 0,-2-2-45 15</inkml:trace>
  <inkml:trace contextRef="#ctx0" brushRef="#br0" timeOffset="112460.05">17486 9738 1479 0,'-13'0'-35'0,"3"0"13"0,10 0-4 0,-14-1 10 16,14 1 3-16,-12 0-3 0,12 0 5 15,0 0 0-15,-4-3 8 0,4 3-9 0,0 0 5 16,0 0-10-16,28-8-6 0,-11 3-3 16,2-1-11-16,4-2-3 0,3 0-16 15,1-3-10-15,3-1-6 0,2-1-23 16,-5 4-27-16,3-2-135 0,-3 1 225 0</inkml:trace>
  <inkml:trace contextRef="#ctx0" brushRef="#br0" timeOffset="112894.88">17962 9529 755 0,'0'0'20'0,"0"0"1"0,0 0 8 0,0 0 8 16,0 0 12-16,0 0 1 0,0 0 0 16,-29 3 5-16,20 2-1 0,1-2 1 15,0 3 7-15,-3-2-11 0,0 3-1 16,3 1-4-16,-3-1-6 0,1 3 3 15,2 1-5-15,-2-1-4 0,2-1-5 0,2 3-1 16,0-3 2-16,4 2-11 0,-2-1 3 16,1-1-9-16,3-1 2 0,3 2-11 0,1-3-4 15,0 1-8-15,2-3-7 0,2-2-14 16,1-1-6-16,4-2-3 0,-3-5-14 0,7 0 1 16,-2-4-3-16,2-2 1 0,0-3 3 15,-2 1 6-15,-1-1 1 0,2-3 7 16,-6 2 15-16,1-2 11 0,-3-1 9 15,-2 3 10-15,-2-1 9 0,1-2 10 0,-3 0 6 16,-2 2 12-16,-2 0 11 0,-1 1 7 16,1 0 8-16,-4 4-1 0,4-1 6 0,-2 3 4 15,0-1-6-15,-3 2 1 0,3 3-6 16,0 1-4-16,-2 2-7 0,6 2-4 16,0 0-3-16,-13 11-6 0,8-1-3 0,1 5-3 15,2 0-6-15,0 3-4 0,0 0-4 16,2 2-7-16,2-1-12 0,0 2-12 15,2-2-19-15,3 0-16 0,-1 2-16 0,3 0-19 16,-1-2-23-16,5-2-7 0,-3-1-16 16,1-2-14-16,0-3-18 0,-1 1-67 15,2-5-250-15,0 2 22 0</inkml:trace>
  <inkml:trace contextRef="#ctx0" brushRef="#br0" timeOffset="113248.93">18005 9674 1346 0,'-11'-3'-1'0,"1"3"0"0,10 0 16 0,-17 0-4 16,8-2 4-16,9 2-3 0,-12 0-1 15,12 0 0-15,0 0-1 0,-8 2-11 16,8-2-3-16,0 0-4 0,0 0-2 0,0 0-5 16,24-6-6-16,-11 1 3 0,2 1-6 15,0-2 7-15,2-1-3 0,-1-1-4 0,1 2 3 16,1-1 5-16,1-3 1 0,-3 3 4 15,4-1-1-15,-7 0 5 0,2 3 12 16,-3-1 13-16,-2 0 29 0,1 2-4 16,-3 1 10-16,1-1 6 0,0 2 8 0,-3 0 2 15,-6 2-4-15,8-2 0 0,-8 2-9 16,0 0-2-16,8 6-4 0,-6-2-5 0,-2 3-4 16,0 1-6-16,0-1-4 0,0 1-3 15,0 2-8-15,0-1-11 0,0 1-17 16,0-1-7-16,3-1-23 0,-3 1-17 0,5-2-18 15,-3 4-15-15,4-5-17 0,-4 1-13 16,4-1-33-16,-2-3-78 0,0 1-168 16,3-4 93-16</inkml:trace>
  <inkml:trace contextRef="#ctx0" brushRef="#br0" timeOffset="113400.57">18314 9568 1113 0,'-4'-7'11'0,"0"-1"8"16,-3 2 9-16,3 1 3 0,0 0 13 15,0-1-3-15,-3 1-2 0,5 3-3 0,-3-3-16 16,5 5-21-16,0 0-23 0,-4-4-17 16,4 4-16-16,0 0-21 0,0 0-26 0,0 0-59 15,0 0-148-15,18 6 172 0</inkml:trace>
  <inkml:trace contextRef="#ctx0" brushRef="#br0" timeOffset="113963.08">18469 9538 872 0,'0'0'14'0,"10"0"10"0,-10 0 6 16,6 2 3-16,-6-2 14 0,0 0 7 16,0 0-1-16,0 0-4 0,0 0-1 0,0 0 2 15,0 0 1-15,0 0 0 0,0 0 1 16,0 0-1-16,-28-3 2 0,28 3 4 16,-12 0 2-16,4 0-4 0,8 0-3 15,-15 3-5-15,8 1-5 0,-3 2-4 0,4-1-5 16,-3 1-2-16,-1 4-3 0,3-1-3 15,0 4-6-15,1-3-3 0,0 3-5 16,2-3-9-16,2 1-6 0,0-1-5 0,2 0 0 16,0 1-11-16,2-3 2 0,0 1-7 15,2-4-4-15,0 1-2 0,4-2 2 0,-1 0 8 16,0-4 1-16,-7 0 1 0,16-4 3 16,-7 0 8-16,1 1 2 0,-1-3 5 0,0-2 10 15,-1 3 5-15,-2-1 6 0,2 0 11 16,2 0 3-16,-6 0 4 0,2 3 6 15,0-1 3-15,-2 0 4 0,0 0-5 16,1 0-4-16,-5 4-2 0,0 0-7 0,10 0-1 16,-10 0-2-16,7 10-3 0,-3-4-3 15,-2 1-1-15,0 1-2 0,1 1-5 0,-1-1-3 16,0 0-7-16,0-1-3 0,0 0-7 16,0-1-2-16,0 0-1 0,0-1-5 15,0 1-4-15,0-4-4 0,-1 3-2 0,-1-5 2 16,5 3 0-16,-5-3 6 0,0 0 0 15,0 0 6-15,16-9 2 0,-12 3 3 16,2 0 5-16,-2-1 7 0,0 1-1 0,1 0 7 16,-1 0 4-16,0 3 3 0,1-3 1 15,-5 6 2-15,6-5-3 0,-4 2-4 16,-2 3-1-16,0 0-4 0,0 0 0 0,15 11-7 16,-13-3-17-16,2 1-23 0,0 2-26 15,-2-2-27-15,5 3-27 0,-5 0-21 16,5 0-27-16,-5-2-47 0,0 1-354 0,0-1-64 15</inkml:trace>
  <inkml:trace contextRef="#ctx0" brushRef="#br0" timeOffset="114229.62">18245 9900 1569 0,'-20'7'-7'0,"5"-1"11"0,2 0 7 16,5-1 11-16,-1-4 1 0,3 3 2 0,0-2-3 16,6-2-3-16,-6 3 4 0,6-3-6 15,0 0-4-15,0 0 4 0,16 4-5 16,-3-5 0-16,4-4-1 0,4 4-4 0,1-5-10 16,5 0-13-16,1 0-9 0,1-1-13 15,0 0-17-15,1-2-8 0,0 3-7 16,-3 1-15-16,1-3-13 0,-5 3-26 15,-1 1-52-15,-5-1-180 0,0 4 129 0</inkml:trace>
  <inkml:trace contextRef="#ctx0" brushRef="#br0" timeOffset="114493.25">18171 10056 1052 0,'-1'4'10'16,"-1"-1"0"-16,2-3 13 0,6 8 5 0,0-4 4 16,7-3-10-16,2 2 10 0,6-6-7 0,5 1-2 15,6-4-2-15,3-2-1 0,3 1 0 16,3-3-6-16,5-4 7 0,1 1-10 16,-9 2-3-16,2-1 0 0,-4 1 5 0,1 1-7 15,-8 1 3-15,0-1-8 0,-8 4-2 16,3-1-10-16,-10 1-15 0,2 1-11 15,-6 1-11-15,-4 0-23 0,1 2-28 0,-7 2-70 16,-2-1-153-16,2 1 161 0</inkml:trace>
  <inkml:trace contextRef="#ctx0" brushRef="#br0" timeOffset="115875.37">18202 9414 938 0,'0'0'7'16,"0"0"7"-16,0 0 9 0,0 0 11 0,0 0 6 15,0 0 6-15,0 0-1 0,0 0-4 16,0 0 6-16,0 0-4 0,0 0 2 16,0 0 1-16,0 0 5 0,0 0 0 0,-9-13-1 15,9 13 2-15,-2-4-6 0,2 4 3 16,0 0 1-16,0-8-8 0,-2 3-6 0,2-3 0 15,0-1-1-15,0-7-4 0,0-1-2 16,0-7 1-16,0-5-3 0,2-3 1 16,-2-10-2-16,0-4 2 0,2-11-1 15,-2-4-6-15,2-27 0 0,-2-1-4 0,2-10-1 16,-4-6-3-16,2-8-2 0,0-4-3 16,2-3-6-16,-2-4-2 0,0-4 3 0,5-2-1 15,-3 1-5-15,2 0-1 0,0 3 1 16,5 5 6-16,-5 11 2 0,0 6-1 15,-2 10 1-15,2 11-2 0,-2 13 5 0,0 15 4 16,-2 9 3-16,3 5-1 0,-3 3 4 16,0 3-1-16,0 7 4 0,0 1 4 15,0 5 3-15,0 3-4 0,0 0-2 0,0 2-3 16,0 3 2-16,-3 0-8 0,3 3-1 16,0-1-2-16,-2 5 0 0,2-3-1 0,0 4 0 15,-2 1-2-15,2 5-7 0,-2-6-15 16,2 6-12-16,0 0-20 0,0 0-23 0,0 0-25 15,-4 23-29-15,4-14-29 0,0 0-39 16,4 2-134-16,-2-4-178 0,2-1-10 16</inkml:trace>
  <inkml:trace contextRef="#ctx0" brushRef="#br0" timeOffset="116511.02">18513 5520 1496 0,'-9'-11'20'0,"3"0"15"0,-3 1 9 15,1 3 8-15,0-1 0 0,2 2 2 0,-4-1-1 16,2 1-3-16,0 0 5 0,0 2-2 15,-3-2-1-15,2 4-2 0,-1 0 0 16,-1 2-2-16,1-3 0 0,-1 7-2 16,0 2 0-16,1 1 1 0,0 5 2 0,-4 6 0 15,4 3 2-15,0 8 2 0,-1 4-2 16,3 4-2-16,1 1-2 0,2 4-6 0,1 8-4 16,2 1-2-16,0 4-2 0,6-1-2 15,-4 3-7-15,2-4-3 0,5 3-10 16,-3-3-10-16,3 0-15 0,1-2-15 0,-1-2-14 15,1-7-16-15,-2-5-21 0,0 0-24 16,3-4-25-16,-2-7-18 0,-3-1-26 16,0-6-31-16,0-2-97 0,-4-4-261 0,0-5-63 15</inkml:trace>
  <inkml:trace contextRef="#ctx0" brushRef="#br0" timeOffset="116706.08">18174 6307 1553 0,'-6'-4'-41'0,"2"-2"6"0,0 3 2 0,0-1 3 15,4 4 2-15,-6-6 3 0,6 6 5 16,3-7 0-16,2 1 1 0,1 1 0 0,1-1-5 16,7 0-7-16,1-4-2 0,2 2-7 15,3 0-19-15,2-3-15 0,1-2-36 16,1 1-201-16,0-2 174 0</inkml:trace>
  <inkml:trace contextRef="#ctx0" brushRef="#br0" timeOffset="117642.43">18657 6035 892 0,'0'0'13'0,"8"1"8"0,-8-1 3 16,4 5 5-16,-4-5 7 0,5 1 4 0,-5-1-5 15,8 2 4-15,-8-2-12 0,0 0 2 16,7 3-1-16,-7-3-4 0,0 0 3 0,0 0-1 15,0 0-3-15,11-6-2 0,-5 4 2 16,-4-3-5-16,2 0-6 0,-2-1 5 16,0 0-7-16,0 0 2 0,-2-1 14 15,0 1 1-15,-2 0 0 0,0-1 6 0,-2 1 1 16,0 3 0-16,-2-3 0 0,1 2 0 16,-1 1 1-16,-1-1 7 0,-2 4-4 15,9 0 0-15,-12-2-4 0,12 2-1 0,-16 3-2 16,6 1-2-16,2-1 2 0,2 3 1 15,-3 0-2-15,3 1-5 0,2 4 2 0,0-4-3 16,-1 3-3-16,3-1-4 0,2 2 0 16,2-3-3-16,3 4-3 0,1 0 1 15,2-1-6-15,3-2-12 0,1-1-6 16,4 0-7-16,2-3 1 0,2-1-9 0,1-2-3 16,2 0-5-16,0-4 5 0,3-2-4 15,-1 0 4-15,1-2 12 0,-2-3-6 0,0 0 4 16,-3-3-2-16,-4 0 10 0,0-1 4 15,-4 3 8-15,-4-4 6 0,-1-2 9 16,-4 3 10-16,-2 0 2 0,-2-1 8 0,0 3-1 16,-5 0 0-16,0-1 2 0,-1 0 3 15,-4 3 1-15,4 2 6 0,-2-3 0 16,2 4 4-16,-3 1-3 0,1 1-2 0,1-2-1 16,1 4-3-16,-3-2-4 0,3 2-6 15,6 2-1-15,-12 2-3 0,6 2-6 16,0 2 1-16,2 1-3 0,0 1-4 0,4 4 1 15,2-3-4-15,0 2-3 0,2 5-3 16,4-3-3-16,0 0-5 0,2-1-7 0,5-2-3 16,0 2-8-16,4-1-3 0,-2-4-3 15,1-1 0-15,4-5-6 0,-1 1-5 16,2-5-4-16,1-3-4 0,2-4 1 0,-4-1-1 16,4-6 3-16,-3-1 2 0,1-4 4 15,-6-1 3-15,0-6 3 0,-6 0 6 16,-1 0 7-16,-5-4 13 0,-4 2 2 0,0-3 11 15,-4 0 12-15,0-1 11 0,-4 5 10 16,2 2-1-16,-3 0 2 0,-1 4 4 16,1 1 5-16,0 2 1 0,2 4-1 0,-2 2-4 15,3 1-2-15,-2 1-3 0,2 6-6 16,0 2-1-16,4 5-2 0,0 0 3 0,-10 16-2 16,10 1 5-16,2 8 4 0,4 5-1 15,0 5-4-15,0 3-1 0,4 9-5 16,3 1-2-16,0 1-1 0,0 1-5 0,1 0-3 15,2-5-4-15,-2 3 0 0,3-6 1 16,0-2-6-16,-2-6-2 0,-1-3 6 16,0-3-7-16,-2-3-4 0,-2-4-6 15,1-3-5-15,0 1-9 0,-3-5-4 0,1-3-4 16,-1 0-10-16,0-5-5 0,1-4-6 16,0 1-4-16,-3-3-3 0,-6 0-2 0,12-4 1 15,-6 0 3-15,-1 1 4 0,0-2 4 16,-1-1 3-16,-4 6 3 0,6-6 1 15,-6 1-3-15,2 2-3 0,-2 3-2 0,0-9-7 16,0 9-17-16,-2-8-19 0,2 8-25 16,-4-5-30-16,2 2-35 0,-2-3-74 15,2 0-337-15,-3-1-86 0</inkml:trace>
  <inkml:trace contextRef="#ctx0" brushRef="#br0" timeOffset="118238.85">19364 6172 1431 0,'0'0'-103'0,"0"0"11"0,0 0 8 15,0 0 7-15,0 0 6 0,0 0 8 16,0 0 4-16,0 0 8 0,0 0 6 15,-2 7 9-15,2-7 16 0,0 0 16 16,0 0 5-16,0 0 13 0,0 0 12 0,0 0-1 16,0 0 10-16,0 0 6 0,-8-13 1 15,8 13 9-15,-5-6-3 0,5 6 1 0,-7-7-2 16,2 3 2-16,0 0 3 0,1-2 3 16,-2 5-3-16,-1-3-1 0,1 0 2 15,0 2-2-15,6 2-2 0,-20-2-3 0,12 4-4 16,-2 0-5-16,-2 2 3 0,0 4 6 15,-1-1 2-15,3 1 5 0,1 2-2 16,-1 4 3-16,3-1-1 0,1 3 0 0,2 2-2 16,2-2-6-16,0 1-4 0,2 1-5 15,4-3-2-15,0 0-5 0,4 0-3 16,1-1 0-16,2-1-4 0,1-4-3 0,1-3 0 16,1 0-11-16,6-6-13 0,-4-2-14 15,6-8-16-15,-3-3-25 0,5-4-22 0,-4-2-14 16,2-4-12-16,-6 1-13 0,-3-2-12 15,0 4-24-15,-4-4-36 0,-1 4-279 16,-4 1 21-16</inkml:trace>
  <inkml:trace contextRef="#ctx0" brushRef="#br0" timeOffset="118826.27">19473 5366 1431 0,'-6'-7'63'0,"-2"-4"21"0,2 8 17 0,2-3 9 15,-1 3-3-15,1-1-8 0,4 4-10 16,-7-4-8-16,7 4-2 0,0 0 9 15,-6 17 5-15,6-1 3 0,0 7-9 0,2 7-10 16,0 4-5-16,5 6-9 0,-1 6-4 16,3 4-8-16,-1 1-3 0,4 0-6 15,2 1-2-15,-5 1-7 0,11 13-4 0,-5-12-13 16,-2-8-4-16,-3-11-10 0,0-2-9 16,0-2-12-16,-2-5-9 0,0-3-9 0,-2-4-3 15,1-4-4-15,-3-3 0 0,-2-6 3 16,3-4 2-16,-5-2 4 0,0 0 2 15,0-20 2-15,-2 5 3 0,-3-6 4 0,1-1-1 16,-1-5 6-16,1 1 8 0,-2-2 9 16,4 4 9-16,-2 2 10 0,0 4 6 15,2-1 6-15,0 1 3 0,0 3-2 16,0 4-2-16,2-2-2 0,-3 3-7 0,6 1 2 16,-1 2-1-16,2 1 4 0,4 3 0 0,0 3-1 15,4 0-5-15,6 4 0 0,-1 3 0 16,5 1-4-16,-2 2-2 0,2 3-7 15,-1 1 0-15,0-1-6 0,-3 2-5 0,-1 0-6 16,1 0-6-16,-6 0 1 0,-1-2-2 16,-5 4-1-16,-4-3-2 0,1-1-2 0,-6 1-3 15,1 0-7-15,-4 0-6 0,-3-4-8 16,-1 2-7-16,2-3-18 0,-4 1-4 16,2-5-18-16,1 3-21 0,2-6-24 15,0 0-17-15,0-2-15 0,7 0-38 0,-6-6-360 16,6-2-71-16</inkml:trace>
  <inkml:trace contextRef="#ctx0" brushRef="#br0" timeOffset="119306.12">20007 5963 1570 0,'9'0'-12'0,"-3"-3"18"0,-6 3 25 0,7-3 14 16,-1 0 12-16,-6 3 2 0,2-7 3 15,-2 7-3-15,-2-8-2 0,2 8-1 16,-11-7-2-16,5 1-1 0,0 2-1 0,-3-1 3 15,-2 1-3-15,1-2 2 0,0 1 3 16,-4 0 0-16,2 2-3 0,1-1 2 0,-2 0 6 16,1 2-2-16,-2 0-3 0,3 1-2 15,-4-2-6-15,6 6-2 0,-1-2-5 0,-1 5-4 16,0 2-5-16,1 1-6 0,1 3-3 16,3 3-2-16,0-2-2 0,4 5-4 15,0-3-1-15,4-1-5 0,2 3-3 0,0-3-5 16,2-1-11-16,3-1-3 0,1 0-1 15,1-5-1-15,2-1-1 0,-1-2 4 16,4-4-3-16,-4-2 3 0,3-2 1 16,-1-1 1-16,-1-5 0 0,0 1 1 0,-3-3 3 15,2 0 0-15,-6-1 5 0,0 0 4 16,0 0 5-16,-4 1 2 0,0 0 12 16,0 1 3-16,-2 1 3 0,0 1 1 0,0 1-2 15,-2 1 4-15,2-1-2 0,-2 3-3 16,2-3-2-16,0 8-1 0,0-6-6 0,0 6 1 15,0 0-3-15,0 0-5 0,0 0 2 16,4 21-1-16,-2-10-7 0,5 1-9 0,2 1-16 16,-1-1-21-16,1 1-24 0,3 1-25 15,1-3-27-15,0 0-26 0,1 0-30 16,4 0-17-16,-2-5-25 0,1-1-62 16,-2-3-109-16,4-4-174 0,1-1-62 0</inkml:trace>
  <inkml:trace contextRef="#ctx0" brushRef="#br0" timeOffset="119790.48">20428 5803 1517 0,'-8'-12'-28'16,"0"2"31"-16,-6-1 15 0,4 1 28 0,-4 1 13 15,0-1 10-15,0 3 4 0,-1-3 2 16,-2 4 0-16,2 1-7 0,-1-1 8 16,-2 1-1-16,4 2-3 0,-3 2-3 0,2-1 0 15,2 2-3-15,-1 2-4 0,0-1 1 16,2 5-1-16,0 2-5 0,1 1-3 15,2 3-4-15,3-1-4 0,2 4-6 0,1 0 1 16,6 1-10-16,1-1-2 0,2 1-4 16,7 1-4-16,0 0-5 0,3-4-6 0,4-1-6 15,1-1-6-15,2-4-5 0,0-1-9 16,1-4-2-16,-1-4-11 0,4-1-5 16,-1-3 1-16,1-4-2 0,1-5 5 15,-5-2 1-15,1-2 5 0,-8-5 2 0,0-2 5 16,-4-2 3-16,-6-5 5 0,-2 1 3 15,-4-6 6-15,-2 1 3 0,-6-2 11 16,0-1 6-16,-2 4 10 0,-2-1 4 0,0 6 5 16,0 0 5-16,0 4 3 0,2 2 4 15,-1 6 3-15,3 0 0 0,2 4 0 0,-4-1 17 16,4 5-11-16,2-3-6 0,-2 7-6 16,4 1-4-16,-2 4 2 0,4 2-6 15,2 15-6-15,0 3-1 0,4 5-4 0,2 7 0 16,6 6-8-16,-2 6-2 0,5 2-1 15,0 4-6-15,6 13-6 0,-1-10-26 16,-6-7-13-16,2 0-19 0,0-4-23 0,-1 0-29 16,-5-8-28-16,4-3-32 0,-4-3-31 15,-1-3-24-15,-2-4-32 0,-1-6-91 16,-2-5-103-16,1-4-121 0,-1-2-68 0</inkml:trace>
  <inkml:trace contextRef="#ctx0" brushRef="#br0" timeOffset="120075.61">20705 5595 1554 0,'-4'-11'-6'16,"0"2"14"-16,-2 1 19 0,0 5 18 16,2-1 10-16,0 1-1 0,-4 0-2 0,8 3-6 15,-10 0-6-15,10 0-2 0,-10 6-7 16,3-2-2-16,-1 2-1 0,2-1-7 0,-1 1-1 16,0 2 2-16,-1 0 0 0,2 1-1 15,2-1 5-15,-2 3 3 0,-1-1 4 0,4 2 1 16,-1-3 2-16,2 2-1 0,0 0 0 15,2 1 3-15,0-3-2 0,2 3 0 16,2-3 1-16,4 1-1 0,-2-1-1 16,2-1-2-16,2-1 1 0,3-1-8 0,2 0-1 15,0-5-3-15,-2 2-6 0,6-3-9 16,-3-3-20-16,1 0-17 0,0 2-20 16,0-3-17-16,-2-1-32 0,-2 4-23 0,-3-1-20 15,-1 0-28-15,2 0-56 0,-7 2-385 16,-4 0-111-16</inkml:trace>
  <inkml:trace contextRef="#ctx0" brushRef="#br0" timeOffset="120388.17">20194 6559 1652 0,'-6'13'0'0,"0"-4"4"16,4-1 8-16,2-5 16 0,2 2 23 15,-2-5 16-15,14 0 16 0,-14 0 9 0,29-8 7 16,-5-2-2-16,10-1 6 0,2-4 1 16,5-4-5-16,21-13 3 0,1-1-9 15,-1 0-2-15,-1-3-9 0,0 2-2 16,1 0-13-16,-3 2-6 0,-1 1-2 0,-9 4-8 16,-9 7-1-16,-3-2-4 0,-7 6-11 15,-2-2 2-15,-3 7-11 0,-3-1-3 0,-4 1-11 16,-2 1-17-16,-2 3-23 15,-4-1-25-15,-3 3-28 0,-3-1-31 0,-4 4-41 16,0 2-29-16,0 0-28 0,-17 0-30 0,17 0-78 16,-26 9-99-16,10-1-130 0,-3 2-49 15</inkml:trace>
  <inkml:trace contextRef="#ctx0" brushRef="#br0" timeOffset="120676.86">20578 6573 1470 0,'-6'12'26'0,"4"-3"1"0,0-3 11 0,4 0 24 16,2-2 22-16,5-3 14 0,-9-1 4 0,27-5 3 16,-5-1-4-16,5-3-3 0,6-6-5 15,10-6-5-15,2 0-2 0,18-11-4 0,-1-1-5 16,1 0-6-16,-5 3 3 0,-10 3-8 16,-5 7-4-16,-6 0 1 0,-7 5-9 15,0 0 0-15,-9 3 5 0,0 5 4 16,-6-2-3-16,-1 3 1 0,0-2-8 0,-6 2 0 15,-2 2-11-15,-4 3-7 0,-2 1-8 16,0 0-10-16,0 0 0 0,0 0-11 16,0 0-15-16,-28 1-21 0,20 2-26 0,-2 0-33 15,1 0-41-15,0-3-47 0,-1 1-59 16,-1 1-117-16,1-4-128 0,-2 1 49 16,-2-4-106-16,2 0-41 0</inkml:trace>
  <inkml:trace contextRef="#ctx0" brushRef="#br0" timeOffset="126103.28">16987 8646 1496 0,'-7'5'-37'0,"7"-5"5"15,0 0 3-15,-5 5 3 0,5-5-3 0,0 0 6 16,0 0 1-16,-5 1 6 0,5-1 0 15,0 0 0-15,0 0-1 0,0 0 3 16,0 0 4-16,0 0 0 0,0 0-2 0,-6 5 15 16,6-5-14-16,0 0 4 0,0 0 0 15,-3 4 2-15,3-4-1 0,0 0 1 16,-6 3 9-16,4 2-7 0,2-5 1 16,0 0-2-16,-5 5 4 0,3-2-1 0,2-3 0 15,0 0 2-15,-4 6-9 0,4-6-4 16,0 0-12-16,-4 5-14 0,4-5-14 0,0 0-21 15,0 0-46-15,0 0-159 0,0 0 203 16</inkml:trace>
  <inkml:trace contextRef="#ctx0" brushRef="#br0" timeOffset="127170.17">19732 6650 813 0,'-2'6'12'0,"0"-2"6"0,2-4 8 0,-2 7 3 16,2-7 4-16,-2 6-2 0,2-6-2 15,-3 4-7-15,3-4 6 0,0 0 0 0,0 0 3 16,13 2 2-16,-13-2 7 0,28-6 9 16,-10 0 3-16,8-2 2 0,10-9-1 0,7 0-1 15,22-8-3-15,3-3 0 0,6-1-4 16,-3-3-4-16,4 3-1 0,-3-3-4 16,-2 4 0-16,-5-2-3 0,-3 4 0 0,-11 3-4 15,-9 4 0-15,-2 0-4 0,-8 6 1 16,-3-2-3-16,1 4-4 0,-7-1 6 15,-3 2 3-15,-4 5 1 0,0-3 4 0,-4 2 0 16,1 0-4-16,-5 1-9 0,1 2-14 16,-6 1-16-16,2-1-22 0,-5 3-27 15,0 0-22-15,0 0-24 0,0 0-15 0,0 0-32 16,0 0-60-16,-23 13-257 0,10-4 24 16</inkml:trace>
  <inkml:trace contextRef="#ctx0" brushRef="#br0" timeOffset="127460.05">20168 6869 1334 0,'-5'13'7'0,"2"-3"-7"16,1-5-3-16,4 1 7 0,1-3 11 16,-3-3 2-16,19-4 7 0,-1-1 1 15,5-4 6-15,11-4 3 0,5-6-8 0,9-2 6 16,13-10-3-16,-1-1 3 0,-1 2 1 15,0-3-1-15,-10 6 1 0,-7 4 6 16,-2 0 0-16,-2 3 17 0,-6 4-3 0,-2 0-3 16,-7 4-4-16,-2 0 0 0,-2 3 9 15,-3 1-2-15,-2 1-2 0,-2 1-3 16,-1 0-8-16,-2 3-13 0,-5 0-12 16,-4 3-19-16,6 0-18 0,-6 0-23 0,0 0-28 15,0 0-24-15,0 0-22 0,-2 12-36 16,2-12-82-16,0 0-298 0,0 0-37 0</inkml:trace>
  <inkml:trace contextRef="#ctx0" brushRef="#br0" timeOffset="128405.27">21163 4488 1431 0,'-6'-15'-44'0,"-3"-1"10"0,1 5 14 15,-1 1 22-15,5 2 17 0,-5-1 6 0,6 1 17 16,-2 1 5-16,-2-1 7 0,3 3 6 16,0-1 6-16,0 0 0 0,0 0 2 15,2 3-2-15,0-1-4 0,2 4-7 0,-7-6-3 16,7 6 0-16,0 0 9 0,7 25 13 15,1 0 11-15,11 18 11 0,8 30 2 16,10 15-4-16,1 16 9 0,19 39-13 16,3 13 6-16,9 6-6 0,3 12-6 0,2 1-7 15,-2 0 5-15,2 3-19 0,-6-5-6 16,-2-4-3-16,-3-7 0 0,-6-9-11 0,-11-32-2 16,-1-12-3-16,-3-5-4 0,-4-12-6 15,-2-6-14-15,1-12-2 0,-11-3-3 0,2-13 2 16,-6-15-10-16,-7-9 1 0,-1-9-14 15,-6-4-18-15,2-2-15 0,-2-8-19 16,-2-4-26-16,0-4-33 0,-6-3-41 16,13-17-27-16,-9 1-32 0,-1-10-25 0,-6-7-107 15,1-6-74-15,-2-11-145 0,-9-22-74 16</inkml:trace>
  <inkml:trace contextRef="#ctx0" brushRef="#br0" timeOffset="129832.17">21961 4784 1390 0,'-6'-11'-133'16,"4"8"-3"-16,-3-1-246 0,3-1 107 0</inkml:trace>
  <inkml:trace contextRef="#ctx0" brushRef="#br0" timeOffset="130286.13">21919 5080 1014 0,'0'6'-28'0,"0"0"13"0,0-6 13 0,-5 11 17 16,4-7 8-16,-1 0 13 0,2-4 14 15,-2 6 13-15,2-6 9 0,-6 3 9 0,6-3 6 16,0 0-5-16,0 0-8 0,0 0 0 15,0 0-3-15,22-9 2 0,-7-3-2 16,6-3 1-16,8-6-6 0,7-4-4 16,19-10-4-16,3-2-6 0,5 1 0 0,3-2-1 15,-1 2-3-15,6 0 0 0,-4 1-1 16,1 3 0-16,-3-1-1 0,1 3-3 16,-13 7-5-16,-9 2 1 0,-1 3-7 0,-10 4-5 15,-3 1-2-15,-4 1 5 0,-4 2 5 16,-2 1 2-16,-3 0 2 0,-2 5 3 0,-3 0-2 15,-1-2 1-15,-1 1-5 0,-3 4-7 16,0-2-1-16,-7 3 0 0,6-3-10 16,-6 3-12-16,0 0-27 0,0 0-35 0,0 0-60 15,0 0-73-15,0 0-113 0,4 4-168 16,-4-4-193-16,0 0-159 0</inkml:trace>
  <inkml:trace contextRef="#ctx0" brushRef="#br0" timeOffset="134384.7">19885 6921 974 0,'-8'6'102'0,"-2"-3"-51"16,4 1-12-16,-2 0-15 0,-1 0 1 16,3-3-1-16,2 1-6 0,4-2-4 0,-9 2-4 15,9-2 1-15,0 0 4 0,0 0 6 16,0 0-3-16,17-15 15 0,2 5 3 16,11-6 7-16,6-8 4 0,19-8-3 0,6-2-3 15,5-4 2-15,3 2 1 0,0-4-1 16,0 1-3-16,1 4 0 0,-4-1-5 15,-3-1-1-15,-2 3-4 0,-3 3-3 0,-11 4-1 16,-7 5-4-16,-3 0-2 0,-5 7-1 16,-2 0-1-16,-7 4-2 0,-1-1 3 15,-6 5-3-15,2-1 9 0,-6 0 1 0,1 3 3 16,-4 1 5-16,1 0-2 0,-4 0-4 16,1 0-6-16,-4 0 0 0,-3 4-3 0,5-3-3 15,-5 3-1-15,0 0-3 0,0 0-2 16,0 0-7-16,0 0-7 0,0 0-18 15,0 0-26-15,-19-2-20 0,19 2-29 16,0 0-24-16,-12 8-25 0,9-7-34 0,3-1-70 16,-11 6-240-16,5-4 5 0</inkml:trace>
  <inkml:trace contextRef="#ctx0" brushRef="#br0" timeOffset="159216.75">15620 3121 714 0,'0'0'113'0,"0"0"-46"0,5-2-22 0,-5 2 5 16,0 0-6-16,5-5-4 0,-5 5-1 16,0 0 11-16,0 0 0 0,4-4 7 15,-4 4 4-15,0 0 0 0,0 0 4 16,0 0 2-16,0 0 2 0,0 0 4 0,7-3 5 16,-7 3 0-16,0 0 4 0,0 0-1 15,2-5-3-15,-2 5 0 0,0 0-2 16,0 0-6-16,0 0-4 0,0 0 2 0,0 0-8 15,0 0-4-15,3-3-5 0,-3 3-2 16,0 0-4-16,0 0-1 0,0 0-10 0,0 0-1 16,0 0-6-16,0 0 0 0,0 0-4 15,0 0-1-15,0 0-1 0,0 0-2 16,0 0 0-16,0 0 0 0,0 0 0 16,0 0 1-16,0 0-5 0,0 0 1 0,0 0-3 15,0 0 0-15,0 0-4 0,5 14 3 16,-3-6 2-16,0 4 2 0,1 3 0 0,-1 3 1 15,2 0-2-15,-2 0-3 0,2 1 1 16,-2 0 1-16,2 0-2 0,0 2-3 16,-1-2 1-16,2 1-3 0,-1-1-1 0,-2-3-1 15,2 1 2-15,0-1 0 0,0-1-3 16,0 0-2-16,0-1 1 0,-2-3-1 16,3 0-1-16,-3-1-5 0,1-2-13 15,1-1-19-15,-2 1-32 0,-2-1-47 0,2-1-57 16,0-3-66-16,-2-3-121 0,-4 7-118 15,4-7-133-15,0 0-108 0</inkml:trace>
  <inkml:trace contextRef="#ctx0" brushRef="#br0" timeOffset="159633.59">16064 3135 1649 0,'0'0'-47'16,"4"-8"3"-16,-4 8 16 0,0-4 22 16,0 4 19-16,0 0 13 0,0-4 14 15,0 4 10-15,-2-6 9 0,2 6 3 0,-2-6 7 16,2 6 5-16,0 0 2 0,-2-6-1 16,2 6-2-16,-4-5 0 0,4 5-6 0,0 0-2 15,0 0-4-15,-5-2-8 0,5 2-1 16,0 0-5-16,-4-5-6 0,4 5-5 15,0 0-1-15,0 0-5 0,0 0-1 0,0 0-4 16,0 0-3-16,-14 6-2 0,14-6-1 16,0 0-2-16,0 0-3 0,-10 1 0 0,10-1 0 15,0 0-4-15,0 0 0 0,-6 3-2 16,6-3 1-16,0 0-3 0,0 0 0 16,-6 2 5-16,6-2-6 0,0 0 0 15,0 0-2-15,0 0-1 0,0 0-1 0,0 0 0 16,0 0-11-16,0 0-10 0,0 0-18 15,0 0-16-15,0 0-15 0,0 0-19 0,0 0-25 16,-6 4-32-16,6-4-33 0,0 0-56 16,-4 0-160-16,4 0-154 0,-14-4-49 15</inkml:trace>
  <inkml:trace contextRef="#ctx0" brushRef="#br0" timeOffset="160655.63">15890 3133 1397 0,'2'-4'-42'0,"0"-2"11"0,-2 6 6 15,2-4 12-15,-2 4 19 0,0-6 4 16,0 6 10-16,0 0 8 0,-2-8 8 16,2 8 0-16,0 0 5 0,-4-6-2 0,4 6 3 15,-4-4 2-15,4 4-2 0,0 0 2 16,0 0 0-16,0 0 6 0,-12 12-1 0,7-6-2 16,-1 2-1-16,2 4-6 0,-3 1-2 15,1 4-3-15,2-1-4 0,-1 0-2 16,1 1-4-16,2 0-2 0,0 0-5 15,0 0 2-15,2-2 0 0,2 1-4 0,0-1-2 16,2-3-3-16,0 2 2 0,3-3-3 16,-1 0 0-16,1-5-2 0,1 0 1 15,3-4-2-15,-1 0-3 0,2-2-1 0,0-2-1 16,-2 1 0-16,0-5-2 0,1-1-1 16,-2-4 0-16,-1 3-1 0,-1-4 0 15,-3 0 2-15,-2 0 1 0,0 2-2 0,0-4 1 16,0 3-2-16,-2-3 4 0,2 3-2 15,-2 1-2-15,2 1 0 0,0-2 3 16,-2 3-3-16,2-1 1 0,3 1-2 0,0 0-1 16,1 0 1-16,-2 3 0 0,4-1 1 15,0 0 2-15,1 3-2 0,2 0 0 16,-3 1 3-16,3 2 0 0,-1 2 1 16,3 2-2-16,-2 1 1 0,-1 1 2 0,0 2-3 15,2 0 2-15,0 4 0 0,-2-1 0 16,1 0-2-16,0 1 1 0,0 1 1 0,-1-3 1 15,0 1 0-15,2-1-3 0,-2-3 4 16,0 3-2-16,1-4 4 0,0-3-1 0,-1-2 9 16,1 2-1-16,-1-6-3 0,0 1 2 15,1-4-2-15,2-4 1 0,-3 1 2 16,2-3 0-16,-6 1 10 0,0-3-2 16,-2-1 1-16,-2 2 1 0,-2 0-3 0,-4-2-2 15,0 2 0-15,-4-2-5 0,-3 5 1 16,-2-2-1-16,0 2-3 0,-2 4-2 15,1-2-2-15,-3 5-1 0,2 0-3 0,-2 2-4 16,5 1-13-16,-2 0-29 0,4 1-21 16,0 2-36-16,3 0-21 0,3 2-28 15,0-2-22-15,4-3-43 0,0 0-375 0,8 9-89 16</inkml:trace>
  <inkml:trace contextRef="#ctx0" brushRef="#br0" timeOffset="161005.44">16760 2625 1527 0,'-4'-13'-44'0,"0"-1"8"0,0 5 23 15,0-1 18-15,2 1 20 0,-3 3 22 0,0 0 13 16,1 0 11-16,2 0 7 0,-2 1-1 15,2-1 3-15,-2 3-3 0,4 3-4 0,-4-6-7 16,4 6-7-16,-3-5-5 0,3 5 12 16,0 0 4-16,0 23 6 0,5-7-1 15,-1 9 0-15,4 7 2 0,1 6-7 16,0 11-4-16,3 5-6 0,1 20-3 16,4 2-7-16,0-1-4 0,-4-3-3 0,8 0-6 15,-5-4-2-15,3-4-14 0,-1-14-21 16,-2-7-25-16,-2-8-27 0,-2-1-22 0,2-3-31 15,-1-3-38-15,2-3-30 0,-4-7-33 16,-1-6-80-16,1-2-175 0,2-4-85 16,-3-5-49-16</inkml:trace>
  <inkml:trace contextRef="#ctx0" brushRef="#br0" timeOffset="161721.01">17629 2689 1417 0,'6'-1'-55'0,"-6"1"9"0,10-5 22 15,-10 5 10-15,8-1 19 0,-8 1 14 16,7-4 7-16,-7 4 0 0,2-5 1 16,-2 5 6-16,-2-6 5 0,2 6 10 15,-7-10-2-15,3 5 2 0,-2-1 1 0,-2-2-1 16,-1 2-2-16,-2-1-3 0,1-1-3 15,-3 1-1-15,-2-1-4 0,0 0-6 0,1 1-2 16,-2 1-6-16,0 2 1 0,-1 3-5 16,-3 1 0-16,0 1-4 0,0 5-1 15,2 0-2-15,-4 3-2 0,3 0-2 0,-1 3 0 16,2 1 1-16,2 1-1 0,2 1-5 16,2 0 3-16,2-2-1 0,1 0-1 15,5 1 1-15,-3-1-1 0,5 3-4 16,2-4 6-16,5 1-1 0,-1 2 3 0,2-2 5 15,3 1 2-15,5 1-2 0,-1 0 3 16,4-2 3-16,2 1 0 0,2-1 1 16,0-1-3-16,3-2-1 0,1 2-2 0,-2-1 1 15,1 1-3-15,1 0 0 0,-1 0 0 0,-4-2-4 16,0 4 3-16,-1-3-1 0,-5 3-4 16,-3-1 0-16,0 2-5 0,-7-2-4 15,-4 5-3-15,-3-3-5 0,-2 0-3 16,-7 3 1-16,0-4-1 0,-5-1 2 15,-2-1 3-15,0-1 4 0,-1-7-1 0,4 0 7 16,-1-5 6-16,0-2 5 0,4-4 6 16,-1-2 1-16,6-4 1 0,-4-5-2 0,6 0-1 15,2-1-4-15,4-1-1 0,2-5-2 16,2 0-1-16,4-2 0 0,4 4-3 0,0-7-9 16,5 1-16-16,-2 2-23 15,4 3-25-15,-1 2-38 0,2 0-23 0,-3 3-26 16,0 2-44-16,2 4-356 0,-7 1-58 15</inkml:trace>
  <inkml:trace contextRef="#ctx0" brushRef="#br0" timeOffset="162137.81">17926 2695 1505 0,'7'-4'-37'0,"0"-1"15"16,-1-3 19-16,-2 3 25 0,0-1 15 15,-2 0 20-15,0 0 7 0,0-1 5 0,-2 1 1 16,0 0 0-16,0 1 4 0,0-3 5 16,-2 2 4-16,0 1 5 0,0-1-3 15,2 6-3-15,-4-8-5 0,2 4-4 16,2 4-6-16,-4-5-8 0,4 5-8 0,0 0-3 16,0 0-5-16,-20 13 1 0,14-2-7 15,0 1-3-15,-3 3-2 0,3 2-2 16,0 4-3-16,-1 2-3 0,1 0-3 0,4-1 0 15,-3 2 0-15,3-3-6 0,4 0 0 16,0-1 1-16,3-3 1 0,1-1-5 0,3-3 1 16,1-2-2-16,3-5-1 0,-1-5 0 15,6-1 2-15,-4-4-5 0,8-6 2 16,-5-3 2-16,-1-1-4 0,2-3 2 16,-6-2-1-16,-2 0-3 0,-1-2 0 0,-2-1 0 15,-5 3-3-15,-2-3 1 0,-2 5-1 16,-2-2-3-16,-6 4-4 0,2 2-1 15,-4 3-10-15,-1 2-13 0,-2 2-24 0,-2 3-29 16,-2 3-39-16,2 3-38 0,3 5-39 16,-4 0-42-16,2 3-108 0,-1 3-325 0,2 0-168 15</inkml:trace>
  <inkml:trace contextRef="#ctx0" brushRef="#br0" timeOffset="162518.84">17577 3585 1780 0,'-13'6'-70'0,"3"-1"19"15,2-1 28-15,0 0 27 0,0 1 16 16,4-4 12-16,4-1 8 0,-8 3 4 15,8-3 12-15,0 0 18 0,0 0 8 0,0 0 6 16,42-7 3-16,-16-1 2 0,7-2-2 16,3-7-2-16,11 0-4 0,15-10-2 0,1 1-7 15,1-2-2-15,-3-1-4 0,0 1-1 16,-10 4-8-16,-9 3 2 0,0 1-3 16,-1 1-5-16,-7 1-4 0,-4 3-4 15,-5 4-2-15,-4 1-1 0,0-1 3 0,-6 3-6 16,0 2-5-16,-7 1-6 0,0-1-16 15,-3 4-25-15,-5 2-28 0,0 0-35 16,0 0-38-16,0 0-44 0,-25 10-52 0,14-3-31 16,-6 1-58-16,0 3-108 0,-2 1-258 15,2 1-160-15</inkml:trace>
  <inkml:trace contextRef="#ctx0" brushRef="#br0" timeOffset="162790.84">17681 3989 1828 0,'-17'20'-17'0,"6"-6"4"16,5-2 21-16,4-5 48 0,4-1 32 15,4-2 20-15,5-4 16 0,6-6 9 16,8-3 6-16,9-7-1 0,21-17 11 0,9-7-19 16,5-3-11-16,8-3 6 0,1-1-9 15,5-1-7-15,-4-2-5 0,-2 4-3 16,-3 1 1-16,-1 4-5 0,-10 0-3 0,-2 2-4 15,-14 11-7-15,-13 6-6 0,-2 2-10 16,-5 4-2-16,-6 2-5 0,-1 1-3 0,-6 1-11 16,-1 1-36-16,-6 2-47 0,-2-2-60 15,-10 4-73-15,2 0-116 0,-10-2-163 16,-10 5-129-16,-2-5 56 0,-9 0-245 0,-3-3-256 16</inkml:trace>
  <inkml:trace contextRef="#ctx0" brushRef="#br0" timeOffset="164786.26">16142 4751 854 0,'-12'-3'101'0,"1"2"-38"16,2-1-25-16,3-1 8 0,6 3-5 16,-8-1 10-16,8 1-1 0,-9-3 4 15,9 3 5-15,-6-3 8 0,6 3 1 0,0 0 5 16,-9-1 0-16,9 1-6 0,0 0-3 16,0 0-6-16,-8-2-6 0,8 2-4 0,0 0-4 15,-6 6-7-15,3-2-2 0,1 5-4 16,0 0-4-16,0 4 0 0,-1 5-4 15,2 0-5-15,1 1-4 0,0 1-16 0,0 1-22 16,4 3-17-16,0 0-22 0,3 2-25 16,1-3-27-16,3 0-26 0,2-3-37 15,-1-6-343-15,3-1-25 0</inkml:trace>
  <inkml:trace contextRef="#ctx0" brushRef="#br0" timeOffset="165371.57">16479 4741 1486 0,'-5'-7'-19'0,"-1"-1"6"0,2 0 11 15,0 3 13-15,-1-3 11 0,1 2 10 16,-2 0 11-16,2 1 11 0,0 1 2 0,-3 0 5 16,2 1 1-16,1-1-3 0,-1 0-5 15,5 4-4-15,-7-4-6 0,7 4-6 16,0 0-4-16,-15 4-4 0,11 0-4 0,-1 1 0 15,1 3-3-15,0 2-4 0,2 1-1 16,2-1-2-16,0 3 0 0,0-2-4 16,2 1 1-16,0-1-2 0,2 1-2 0,-2-3-2 15,1 1-1-15,1-1-1 0,1-2-5 16,-1-1 0-16,0 0-2 0,2-1 0 16,-1-5 0-16,-5 0-3 0,17-5-1 0,-8 2 0 15,2-6 1-15,2 1-3 0,0-3 1 16,0-2 1-16,1 0-2 0,2 0 5 0,-4-2-2 15,0-1 1-15,-1 5 0 0,0 1 1 16,-1-1-1-16,-1 3 2 0,-1 1-1 16,-2-1-3-16,-2 4 3 0,4 0-2 0,0 2 1 15,-8 2 4-15,14 2 0 0,-5 2-4 16,-1 2 8-16,1 2-4 0,-1 1-3 16,3 1 5-16,1-1-1 0,-1 0 0 15,4 3 3-15,-3-3-2 0,4-2 1 0,-2 4 2 16,3-5 3-16,0-4-2 0,2 3 0 15,-1-4 1-15,0-2-5 0,1-4 4 0,0 1-3 16,4-5-2-16,-5-1 4 0,0-2-1 16,-5-3-2-16,0 0 6 0,-5-1-1 0,-3-1-1 15,-3 0 0-15,-4-1-4 0,-5-1 2 16,-5 1 0-16,-3 0-3 0,-4 4-1 16,-1 0 0-16,0 4-2 0,-4 3-3 15,-2 1 3-15,5 4-4 0,-1 0-10 0,-2 4-9 16,3 0-15-16,-1 4-17 0,6 0-19 15,-1-1-12-15,1 3-15 0,4 2-22 16,4-1-26-16,2-2-65 0,4 4-259 0,2-6 17 16</inkml:trace>
  <inkml:trace contextRef="#ctx0" brushRef="#br0" timeOffset="165704.54">17387 4403 1313 0,'-7'-7'-11'0,"1"2"4"15,0-1 17-15,-2 0 26 0,1 3 22 0,-1-2 12 16,3 1 7-16,-1 3 4 0,0-4 6 16,6 5-3-16,-11-2-3 0,6 0-6 15,5 2 1-15,0 0 2 0,-8 9 12 16,8 3 0-16,2 1 3 0,2 6-2 0,5 6 0 15,2 3-6-15,1 2-5 0,3 11-8 16,4-2-2-16,0 2-5 0,3 1-10 16,-2 0-3-16,2 1-8 0,7 17-4 15,-7-13 0-15,-4-5-7 0,2-2-16 0,-6-9-21 16,1 3-21-16,0-4-18 0,-2-3-33 0,-3-4-27 16,1-2-38-16,0-3-27 0,-1-4-22 15,0-7-37-15,-1-4-87 0,0-3-341 16,-9 0-151-16</inkml:trace>
  <inkml:trace contextRef="#ctx0" brushRef="#br0" timeOffset="166153.57">17940 4293 1834 0,'-7'-13'-32'0,"0"2"11"16,1 1 20-16,0 1 20 0,2-1 18 15,-3 2 10-15,1 1 5 0,0-1 5 16,-1 1 9-16,-1 0 9 0,1-1 6 0,-1 2 7 16,2-1-1-16,0 3 0 0,-2-3 1 0,4 3-6 15,-2 1-3-15,2-1-7 0,0 1-6 16,4 3-7-16,0 0-9 0,0 0-5 16,-17 10-2-16,15 5 0 0,-3 4-5 0,1 7-4 15,2 0-4-15,0 5-4 0,2 2 1 16,0 1-3-16,0 6-1 0,4 0 0 15,-2-2-7-15,3 0 3 0,1 0-3 16,1-4-5-16,1-6-1 0,0-3 1 16,0 0-7-16,4-4 2 0,-2-1-1 0,2-5-3 15,-1-6 2-15,2 1 0 0,0-7-7 16,-1 0 0-16,1-6-7 0,-2 0-1 0,1-3-2 16,-3-2-4-16,-1-1-4 0,-1-2 1 15,-3-3-6-15,-4 3-2 0,0-3-3 16,-4 1-3-16,-3-1 2 0,-1 4-5 0,-3-2-4 15,1 3 2-15,-3 0-8 0,-2 2-9 16,0 4-14-16,3-1-15 0,-1 2-12 16,0-1-14-16,3 3-28 0,-1 0-24 0,4 0-29 15,7 0-56-15,-12 0-386 0,12 0-130 16</inkml:trace>
  <inkml:trace contextRef="#ctx0" brushRef="#br0" timeOffset="166585.09">18280 4278 1735 0,'0'-7'-26'0,"0"-1"-1"0,0 2 33 0,-2 1 18 16,2-1 14-16,-3 0 7 0,3 6 12 16,-4-9 6-16,0 5 3 0,0 0 4 0,2 0 6 15,2 4 7-15,-6-5 3 0,6 5 6 16,-6-5-2-16,2 2-2 0,4 3-4 0,0 0-4 15,-10-2-7-15,10 2-2 0,0 0-6 16,-12 12-3-16,8-3-6 0,0 4 7 16,-1 5-9-16,1 0-1 0,2 7-1 15,0 0-8-15,2-1-2 0,0 4-6 16,2-1-1-16,-2-1-2 0,4-3-5 0,3-1-13 16,-3 0 6-16,4-4 2 0,0-3 0 15,6-2-2-15,-2-1-4 0,2-6 4 0,4-5-7 16,1-2-4-16,4-6 6 0,-2-4-4 15,1-2 0-15,-1-2-3 0,-5-7 0 0,0-1 0 16,-6 0 0-16,-4-4-2 0,-2 3-5 16,-6-4 1-16,0 6-1 0,-6-2-7 0,0 4 4 15,-6 3-11-15,0 2-7 0,-1 5-4 16,-2 3-18-16,0 1-17 0,-4 4-22 16,2 6-30-16,-6 1-38 0,1 7-45 15,4 1-43-15,-4 1-61 0,0 5-141 0,5-2-19 16,3 0-99-16,2-1-58 0</inkml:trace>
  <inkml:trace contextRef="#ctx0" brushRef="#br0" timeOffset="166976.9">18079 5154 1644 0,'-8'18'64'0,"1"-5"6"16,3-3 12-16,-1-2 16 0,3-5 7 16,2-3-2-16,0 0 6 0,0 0 9 0,0 0 5 15,36-25-6-15,-10 3-5 0,9-7-25 16,19-9-1-16,3-4-4 0,4 1 0 16,1-1-7-16,1 3-3 0,-1-1 0 15,-4 6-2-15,-2-3-1 0,-10 11-4 0,-7 1 3 16,-3 4-2-16,-6 4 2 0,-5 2 5 15,-4 1-2-15,-2 3 7 0,-3 3 3 0,-2-1 1 16,-2 1-9-16,-4 2-2 0,-1 2-14 16,-3-1-5-16,-2 1-6 0,-2 4-8 15,0 0 0-15,0 0-4 0,-15-3-7 0,15 3 0 16,0 0-7-16,-22 5-5 0,10-1-27 16,4-2-28-16,0-1-31 0,-1 3-28 15,3-2-43-15,-3 0-59 0,3 0-75 0,0 0-75 16,-1-2-171-16,-1 0-16 0,8 0 84 15,-12-8-187-15,4 4-138 0</inkml:trace>
  <inkml:trace contextRef="#ctx0" brushRef="#br0" timeOffset="168132.86">17878 3650 1607 0,'-9'2'-114'0,"1"-2"10"0,8 0 12 16,-17 1 12-16,10-1 15 0,1 2 9 15,6-2 9-15,-14 0 8 0,5 0 10 16,9 0 12-16,-17 0 2 0,11 0 9 16,6 0 10-16,-15 0 12 0,15 0 2 0,-15 0 2 15,15 0 8-15,-11-2-1 0,11 2 2 16,-8 0-1-16,8 0 7 0,0 0-5 0,-2-5-2 16,2 5 11-16,10-10-2 0,1-1 5 15,8 0 9-15,4-7 2 0,7-3 1 16,8-4-1-16,19-9 0 0,3 0 1 0,3-2 1 15,3 0 0-15,3 0-3 0,0-1 4 16,0 3-5-16,-3 2-2 0,-3-1 2 16,-1 5-4-16,-11 3 1 0,-9 4 6 15,-2 1-1-15,-9 7 3 0,-1-1 5 0,-7 2 1 16,-1 0 1-16,-4 3 6 0,0 1 4 16,-6 1-5-16,0 1 0 0,0 0-4 0,-1 2-5 15,-5 1-5-15,0-1-7 0,0 0-5 16,-2 2-3-16,-4 2-6 0,0 0-12 0,0 0-25 15,0 0-42-15,0 0-59 0,0 0-62 16,0 0-61-16,0 0-139 0,10 6-101 16,-10-6-113-16,4 4-81 0</inkml:trace>
  <inkml:trace contextRef="#ctx0" brushRef="#br0" timeOffset="169686.22">18140 5454 1420 0,'0'0'-107'0,"-4"2"15"0,4-2 17 16,0 0 12-16,0 0 10 0,0 0 13 16,0 0 9-16,-4 4 8 0,4-4 11 0,0 0-3 15,0 0 6-15,-4 3 5 0,4-3 5 16,0 0-2-16,0 0 1 0,-6 2 2 0,6-2 1 15,0 0-2-15,-3 6 4 0,3-6 3 16,0 0-2-16,-4 4-1 0,4-4 3 16,0 0-4-16,0 0 0 0,-2 6 2 0,2-6 7 15,0 0 1-15,0 0 4 0,0 0 8 16,0 0 2-16,0 0 10 0,19-10 4 16,-13 4 6-16,4-3 0 0,2-3 2 0,4-4-2 15,5-6 18-15,3 0-1 0,6-8-8 16,1 0 1-16,1-2-6 0,0-1-1 15,2 2-1-15,12-12 1 0,-7 9-6 0,-6 3 0 16,3 1-4-16,-3-1 0 0,0 1-4 16,-2 4-2-16,1-1-5 0,-6 5-1 0,-3 3-3 15,-2 2-2-15,-2 4-1 0,-5 0 1 16,4-1-4-16,-6 5-1 0,-1-1 2 16,0 3-2-16,-3 1 2 0,0-2-4 0,-1 2 0 15,-1 2-2-15,0-1 1 0,1-1-2 16,-2 5 1-16,-1-4-3 0,0 3-1 15,-4 2-1-15,6-5-1 0,-6 5 0 16,4-3-1-16,-4 3 0 0,0 0-3 0,0 0 1 16,0 0-2-16,0 0 1 0,-23 16 0 15,12-8-3-15,-1 2 3 0,-3 3 0 16,-4 2-2-16,-2 0-1 0,-3 5-2 0,-3 2 0 16,-4 3 2-16,-2 2-2 0,1-1 0 15,-3 1 0-15,-1 4 0 0,0-5 0 0,2 1 2 16,0-1-2-16,7-4 0 0,1-1 1 15,3-2-2-15,3-5 1 0,4 3-2 16,-2-4 0-16,4-4 0 0,4 0-2 0,-1 1 0 16,3-4 0-16,1 0-1 0,2-3 2 15,5-3 2-15,0 0 0 0,0 0 2 0,33-19 4 16,-8 2-1-16,11-8 0 0,21-13 2 16,6-4-2-16,6-2 0 0,2-1 4 15,6 1-5-15,-1-2 3 0,-3 4-1 0,-2 0 4 16,-6 0 5-16,-3 8 2 0,-7 0 3 15,-13 9 0-15,-8 4 4 0,-9 6 7 16,-3 2 9-16,-2 1 7 0,-4 3-2 0,-4-1-5 16,-2 1-4-16,-3 3-6 0,-5 0-4 15,0 3-10-15,-2 3-18 0,0 0-24 16,-15-5-38-16,5 7-35 0,10-2-46 16,-22 8-52-16,8-4-85 0,-1-1-171 0,0 3-99 15,0 0-56-15</inkml:trace>
  <inkml:trace contextRef="#ctx0" brushRef="#br0" timeOffset="175681.02">18483 2777 1360 0,'-10'0'-94'0,"10"0"11"0,0 0 15 15,0 0 14-15,-13 0 9 0,13 0 13 0,0 0 9 16,-9 0 7-16,9 0 6 0,0 0 8 16,-8-1 7-16,8 1 8 0,0 0-1 15,0 0 7-15,0 0 6 0,0 0 5 0,0 0 3 16,0 0 4-16,0 0 9 0,-10 0-5 16,10 0 6-16,0 0 4 0,0 0-2 15,0 0 0-15,-9-3-2 0,9 3-3 16,0 0 3-16,-4-4 4 0,4 4 0 0,-7-5-3 15,5 1 0-15,2 4-10 0,-4-6 0 16,4 1-5-16,-2 0 1 0,2-1-6 0,0 0-4 16,0-2-1-16,2 0 0 0,-1 0-3 15,2 1-6-15,1-3 1 0,1 1-1 16,-1 0-3-16,3-1 0 0,1 0 0 0,-2-1-2 16,4 1-1-16,0-1 1 0,0 2-3 15,-2-3 0-15,3 3-1 0,-1-1-1 16,1 5-1-16,0-5 0 0,-1 2 3 0,-2 1-2 15,4 1-2-15,-4 2 1 0,0-2-2 16,0 3 2-16,3-2-3 0,-2 2 2 16,1-1-2-16,-1 3-2 0,1-2 2 0,1 1 2 15,0 1 0-15,1 1-5 0,-2 0 4 16,2 0 1-16,0 1-3 0,-1 1 3 16,1 1-1-16,1-1-1 0,0 4 0 15,-3-1 2-15,3 1-2 0,0 0 2 0,-1 1-2 16,1 0 1-16,0 1 2 0,0 2-1 15,1-1-2-15,-1 0 5 0,0 3-3 16,-1-1-2-16,1 0 3 0,2 3-2 0,0-1-1 16,-2 2 0-16,2 1 1 0,-4-6-3 15,2 7 5-15,0-3-1 0,0 3 1 0,-4-3 1 16,1-1-2-16,0 1-2 0,0 1 0 16,-2-2 4-16,-2 1-2 0,2 1 0 15,1-4 0-15,-2 3 0 0,-1 1 0 0,0-2 0 16,-1 0 0-16,0 2 1 0,0 0-2 15,-1-1-2-15,-2 3 2 0,0-3 0 0,0 1 0 16,0 0 0-16,-2-1 1 0,0 1 1 16,-2-2-3-16,0 1 3 0,0 0-1 15,0 2-1-15,-2-5 0 0,-1 2 2 16,-1 2-3-16,2-7 4 0,0 4-2 0,-2-1-1 16,-1-1 2-16,2 0 0 0,-1-3-4 15,2 3 3-15,-2-4 0 0,2 1-1 16,0 1 1-16,0-3-1 0,-1 1 1 0,0 0-2 15,3-2-2-15,-2 1 0 0,2-1 4 16,-2 0-3-16,4-4-1 0,-4 8 2 0,2-4-3 16,0-1 2-16,2-3-1 0,-5 8 3 15,5-4-1-15,0-4-2 0,-2 7-1 16,2-1 2-16,0-6-1 0,0 8 0 16,2-3 3-16,3 0-6 0,-1-1 4 0,0-1 1 15,2 3-2-15,0-3 2 0,4 1-2 16,-2-2-2-16,0 2 6 0,0-1-4 0,1 0 0 15,2 0 0-15,-3 0 2 0,0-1-3 16,1-1 4-16,-1 2-2 0,1-2 2 16,-2 1 2-16,1 1-3 0,-2-2 1 0,-6-1 1 15,10 1 2-15,-10-1-6 0,12 2 4 16,-6-2 0-16,-6 0-2 0,0 0-1 16,10 3 1-16,-6-2-1 0,-4-1 1 15,7 7-1-15,-5-4 0 0,2 1 2 0,-2 3 0 16,3-1-1-16,-1 2 1 0,0-1 0 15,-2 3-1-15,2-1-2 0,1 1 4 0,-1 3 0 16,2-1-4-16,0 1 4 0,0 0 0 16,-2 2-2-16,4-2 2 0,-2 2 0 0,0 2-1 15,-2 0 3-15,0 2-2 0,3-2 0 16,-3 2 0-16,-2 0 2 0,3 2-6 16,-3-3 6-16,-2 2-2 0,0-2 0 15,-2 3 3-15,-3-2 1 0,1-1-2 0,-5 1 0 16,1 0 2-16,-2-2-7 0,-4 0 6 15,-2-1-2-15,-1-3-1 0,-1 0 0 16,-2-1-2-16,0-3 4 0,0 0 2 0,0-3-1 16,4 0-6-16,-3-1 3 0,-1-3-7 15,4 1-11-15,-4-1-12 0,6-2-25 16,-1 0-29-16,4 0-32 0,-2-2-32 0,3-1-51 16,2 0-364-16,2-1-64 0</inkml:trace>
  <inkml:trace contextRef="#ctx0" brushRef="#br0" timeOffset="178262.74">18354 4856 1391 0,'-6'0'-103'0,"6"0"15"0,-13 1 15 15,4 3 13-15,3-2 14 0,0 0 10 16,-2 2 10-16,1-2 12 0,-1 2 3 15,1-2 10-15,-2 1 0 0,3 1-2 0,-2-2 12 16,2 2 1-16,-2-1 3 0,0 2 5 16,0-4 7-16,2 3 1 0,2 0 10 15,-2-2 0-15,6-2 1 0,-9 4 1 0,9-4 3 16,-9 4-1-16,9-4 0 0,0 0 3 16,0 0-1-16,0 0 3 0,0 0 2 15,0 0 2-15,15-18-6 0,0 11-1 0,7-3-7 16,-2-3 0-16,10 0-4 0,1-5-1 15,1 3-5-15,9-4-2 0,-1-1 2 16,2-3-6-16,3 3 1 0,-3-3-4 0,1 3-1 16,-1 0 0-16,-2-1-2 0,-8 5-3 15,-1 0-3-15,-3 2 2 0,-5 4-1 16,-1-2 0-16,-4 5 8 0,-2-2 1 0,-4 2 3 16,1 1 1-16,-3 3-3 0,-1-1-1 15,-3-1-1-15,-1 4-2 0,-5 1 0 16,0 0-4-16,0 0-1 0,0 0-2 0,0 0-6 15,0 0-14-15,-17 10-24 0,10-7-16 16,1 3-21-16,-1-2-22 0,1 4-18 16,2-2-17-16,-2-1-26 0,2 3-57 0,-4-2-209 15,4 1 66-15</inkml:trace>
  <inkml:trace contextRef="#ctx0" brushRef="#br0" timeOffset="178813.2">18358 5326 1062 0,'-8'4'-59'15,"2"2"9"-15,2-3 6 0,-3 1 16 0,0 0 2 16,3 0 4-16,0-1 6 0,0 0 7 16,0 0 3-16,4-3 6 0,0 0 4 15,-9 4 7-15,9-4 7 0,0 0 10 0,0 0 4 16,0 0 13-16,0 0 8 0,0 0 11 15,25-19 7-15,-9 8 5 0,6-6 3 16,8-4 0-16,9-8-4 0,13-9-4 16,11-2-4-16,4-4-1 0,0 4 0 15,5-2-7-15,-2 4-2 0,0-1-3 0,-2 4 2 16,-3 1-2-16,-3 3 2 0,-13 6-4 16,-9 6 3-16,-7 2-2 0,-1 2 2 0,-2 0 0 15,-7 4-1-15,-2-1 4 0,-2 4 5 16,-1-2 2-16,-4 4 4 0,-2 0-2 0,1 2-9 15,-2-2-3-15,-3 2 1 0,3 0-5 16,-5 0-4-16,1 2-3 0,-3 1-6 0,-4 1-3 16,0 0-6-16,0 0-3 0,9-3-3 15,-9 3-15-15,0 0-26 0,0 0-32 16,0 0-33-16,0 0-41 0,0 0-42 16,0 0-46-16,0 0-65 0,0 0-142 0,0 0-197 15,-24-1-114-15</inkml:trace>
  <inkml:trace contextRef="#ctx0" brushRef="#br0" timeOffset="201155.57">16203 12270 173 0,'0'0'25'0,"-2"-6"-4"0,2 6-3 0,0 0-4 15,0 0 3-15,0 0-1 0,0 0-1 16,0 0-1-16,0 0-2 0,-4-6 6 16,4 6-5-16,0 0 1 0,0 0 1 15,0 0 2-15,-4-5 3 0,4 5 0 0,0 0-2 16,-2-6 3-16,0 2 2 0,2 4-1 16,-2-6 3-16,2 6-1 0,-2-5 0 0,2 5 3 15,-2-6-1-15,2 6-2 0,-2-5 4 16,-1 0 2-16,3 5 3 0,-2-5 6 15,2 5-3-15,-2-6 2 0,2 6 8 16,0 0-5-16,-4-6 6 0,4 6 5 0,-2-3 1 16,2 3-1-16,0 0 4 0,-3-6 0 15,3 6-8-15,0 0 3 0,-2-6-1 16,2 6-1-16,0 0 1 0,0 0 1 0,-4-3-1 16,4 3-4-16,0 0 3 0,0 0-2 15,0 0-5-15,0 0 1 0,0 0-2 0,0 0-4 16,-2-6-1-16,2 6-4 0,0 0-5 15,0 0-3-15,0 0-2 0,0 0 1 16,0 0-2-16,0 0 0 0,-2 15-2 16,2-8 2-16,-2 1-2 0,2 3 0 0,0-1 0 15,-3 3 2-15,1 1-1 0,2 1 2 16,-2 4-2-16,2 2 1 0,-2-1 0 16,2 5 1-16,-2 3 1 0,0 0 0 0,0 4-1 15,0-3-1-15,-2 3 0 0,2-1-2 16,0 0-1-16,0-4-4 0,0 3 0 15,2-4-3-15,-3 0 1 0,1-5-2 0,2-1-1 16,-3-1-3-16,3-2 1 0,0-2 1 16,-2-2-4-16,2-1 1 0,0-2 3 0,0-1-4 15,0 0 2-15,0 0 1 0,0-6-1 16,0 3-1-16,0-6 1 0,0 0 0 16,0 0 1-16,0 0-4 0,-4-18-1 0,2 9 2 15,0-6 0-15,-2-2-3 0,0-2 1 16,0-2 4-16,-3-2-8 0,1-4 2 15,-3 2 1-15,3 0 0 0,-2-1-1 16,1-1-2-16,-1 2 0 0,0-1 1 0,1 3 0 16,-2-2-1-16,3 2 2 0,-2 0-3 15,2 0 0-15,-1 3 2 0,2 1-1 0,-1 0 1 16,2 1 0-16,2 0-1 0,-2 4 1 16,0 0 0-16,-1 3 2 0,3-2-4 15,-2 3 3-15,2 1-2 0,0-1 1 0,0 2 0 16,0 1-3-16,-1 2 1 0,3 0 0 15,0 5-1-15,-4-4 1 0,4 4 0 16,0 0-1-16,0 0 2 0,2 21 0 0,0-11 2 16,3 2 0-16,-3 3 1 0,0 0-2 15,0 4 1-15,2-2 0 0,0 3 2 0,1 4-2 16,1 2 2-16,-2 1-2 0,2 0 3 16,1 4-2-16,0-3 0 0,-1 1-1 15,0-1 0-15,-1 0 0 0,2-3 1 16,0 0-2-16,0-2 1 0,-1-2 1 0,0-1-1 15,-2-4 1-15,3-1-2 0,-3-2 0 16,0 1-5-16,0-3-9 0,0 0-12 16,-1-3-20-16,1 1-22 0,-2-1-20 0,3-2-23 15,-3-5-37-15,-2-1-34 0,0 0-67 16,0 0-334-16,0 0-84 0</inkml:trace>
  <inkml:trace contextRef="#ctx0" brushRef="#br0" timeOffset="201888.65">15846 12766 1408 0,'0'0'-124'16,"-7"-2"13"-16,7 2 15 0,-6-3 19 15,6 3 9-15,-6-3 14 0,6 3 16 0,-4-5 7 16,4 5 11-16,-4-3 10 0,4 3 5 16,-4-4 9-16,4 4 7 0,-6-5 8 15,6 5 6-15,0 0 6 0,0 0 4 0,-4-4 4 16,4 4 2-16,-2-4 0 0,2 4-1 16,0 0 6-16,0 0-8 0,-2-6-3 15,2 6-3-15,0 0-5 0,0 0-2 0,0 0 2 16,0 0-1-16,0 0 3 0,0 0 2 15,18 13 7-15,-12-6 0 0,0 2 3 16,2 0-3-16,1 3 4 0,2 0-6 16,-3 1-4-16,3-1-3 0,-1 2 3 0,2 1-4 15,1 0-4-15,2 0 2 0,-2 1-6 16,2-1-1-16,0-1-1 0,-3-1-2 16,2-3-3-16,-2 2 0 0,0 0-1 0,-1-2-1 15,2-2 1-15,-3-1 0 0,3 0-1 16,-2-1-3-16,0-1 5 0,1-2-2 0,-2 0 2 15,4-3 1-15,0-5 0 0,1-1-2 16,2-1-4-16,2-6 2 0,3-4 1 16,-2-2 0-16,4-1 1 0,-3-1-4 15,2-3 4-15,0 0-1 0,-1 0 2 0,-4 1 4 16,6-2 2-16,-5 3 0 0,-3-1 1 16,0 5-3-16,-2 1 1 0,1 0 4 0,-2 1-1 15,-2 3 2-15,-1 0 2 0,-2 2 0 16,-2 1 0-16,2 0 3 0,-4 3-7 15,2 1 0-15,-2 0-4 0,-2 0-14 0,0 1-23 16,-2 2-27-16,0 3-33 0,0-6-40 16,0 6-32-16,0 0-37 0,0 0-104 15,0 0-237-15,0 0-34 0</inkml:trace>
  <inkml:trace contextRef="#ctx0" brushRef="#br0" timeOffset="-211868.73">21901 5392 68 0,'0'0'23'0,"-8"3"-6"16,8-3 0-16,0 0 4 0,-12-3-2 0,12 3 2 16,0 0 3-16,-13-1-2 0,13 1 4 15,-9-5 6-15,9 5 3 0,-6-2 4 16,6 2 2-16,-7-6 8 0,7 6 2 0,-4-5 2 16,4 5 3-16,-4-3 2 0,4 3-1 15,-2-4-4-15,2 4 13 0,-4-6-3 16,4 6 5-16,0-6-2 0,0 6-1 0,2-9-4 15,-2 3-4-15,2 1 4 0,0 1-5 16,0 0-2-16,2 1-4 0,-4 3-4 0,5-9-3 16,-1 8-5-16,-4 1 3 15,8-4-7-15,-8 4 1 0,13 2-2 0,-13-2-5 16,14 6 1-16,-3 0 2 0,1 3-4 16,0 0 0-16,5 7-3 0,0-1 2 0,4 2-3 15,0 4-1-15,6-2 0 0,1 0-1 16,2 0 8-16,1 0 0 0,5 0 5 15,5 0-3-15,1-2 0 0,3-4-3 16,1 0-1-16,3-1-2 0,-2 0-3 0,5-5 0 16,-8 1-3-16,3-5 2 0,1-2-1 15,4-2-2-15,5-4 0 0,-2-1-4 16,-1-6-2-16,2-1 0 0,14-6-1 0,-13-1-3 16,-10-1 3-16,-3-2-3 0,-3-2-1 15,-6 1-1-15,-1-3-1 0,-8 4 0 0,-4-1-3 16,0 2-1-16,-7 1-20 0,-1 2-17 15,-3 2-23-15,0 2-27 0,-3 1-40 16,-2 2-37-16,-5-1-50 0,4 4-390 16,-7 1-103-16</inkml:trace>
  <inkml:trace contextRef="#ctx0" brushRef="#br0" timeOffset="-211348.97">22131 5567 1496 0,'0'0'-105'0,"0"0"19"0,0 0 18 0,-12 0 13 16,12 0 10-16,0 0 6 0,0 0 11 16,-2-7 9-16,2 1 8 0,4-1 14 0,1-4 7 15,4-1 18-15,3-5 7 0,3-2 7 16,3-6 12-16,10-4 2 0,19-16 2 15,1-1-2-15,8-1-22 0,11-2 4 16,6 0 4-16,5 2-7 0,7-1-3 0,4 4-3 16,0 1-4-16,0 3-1 0,-5-1-4 15,-2 5 2-15,-8 2-6 0,-5 5-1 16,-17 4-2-16,-11 9 1 0,-7 0 8 0,-5 3 0 16,-5 1 7-16,-2 3 7 0,0-1 0 15,-8 5-1-15,1-3 5 0,0 3-5 0,-4 1-6 16,-3 0 1-16,-2 0-7 0,-2 2-2 15,-4 2-2-15,0 0-2 0,0 0-16 16,0 0-17-16,0 0-30 0,0 0-30 16,-14 17-28-16,2-7-20 0,3-1-33 0,-8 5-42 15,0-1-282-15,-5 2 12 0</inkml:trace>
  <inkml:trace contextRef="#ctx0" brushRef="#br0" timeOffset="-210850.33">21992 5354 1198 0,'-8'-3'-83'15,"-2"-3"19"-15,1 0 11 0,-1 1 18 0,-1-5 10 16,0 0 2-16,-1-1 6 0,2-2 5 16,-2 0 20-16,1-5 4 0,2 0 7 0,0-1 12 15,0-5 12-15,3 5 0 0,0-6 4 16,3 1 3-16,1 1 1 0,2-2 6 15,5-1 1-15,-1-2-6 0,7-5 1 16,1-2-7-16,5-3 2 0,4-2-4 0,2 0-2 16,9-16 1-16,1 2 0 0,-2-3-3 15,3-1-4-15,-2 2-1 0,2 0 1 16,-3 3 1-16,3-1-8 0,-6 10 1 0,-5 7-1 16,2-2-3-16,-2 3-1 0,1 4-2 15,-1-2 0-15,-4 6-6 0,0 6-1 16,1-3-1-16,-6 8-4 0,0-2 2 0,2 4-6 15,-6 3 1-15,3-1-6 0,-3 4-14 16,3 2-7-16,-2 2-16 0,-3 4-26 16,2 1-30-16,0 3-36 0,-4 1-49 0,6 2-117 15,-5 1-156-15,-1-1 42 0</inkml:trace>
  <inkml:trace contextRef="#ctx0" brushRef="#br0" timeOffset="-206349.19">20833 11150 1138 0,'2'-7'-59'16,"0"-4"8"-16,0 4 13 0,0-3 10 15,-2 1 8-15,0-1 10 0,0 1 5 0,-2-3 6 16,0-1 4-16,0 2 4 16,0-5 6-16,-3 1 0 0,2 0-1 0,0 0-1 15,-1-3 1-15,0 2 1 0,-2-1-2 16,2-1-1-16,-4-3 3 0,2 0 3 0,-2-2 2 15,0 2 7-15,-1 0 1 0,-2 0 0 16,1 0 4-16,-3 2-6 0,-1-2-8 16,-6-2 3-16,2 2 3 0,-6 1-1 0,-1-1-2 15,-3 2-7-15,-2-2 1 0,-3-2 1 16,-3 1-3-16,-2 0-2 0,-3 1-5 16,-1-2 0-16,0 2-3 0,-3-1 5 0,-12-9-4 15,7 8 0-15,5 2 0 0,-2 4 2 16,2 0-1-16,-3-1 23 0,-1 5-5 15,5-1-1-15,1 3 13 0,3 2-18 0,-2 1-4 16,-1 3 2-16,2 1-3 0,-2 2-2 16,1-2 1-16,0 4-6 0,3 0 1 15,-3 0 6-15,2 2-7 0,-3 2 0 0,3 0 6 16,-2-1-11-16,3 3 1 0,-1 0 0 16,5 3-1-16,-3 1 2 0,2 3 7 15,-1-1-7-15,3 1-2 0,0 5-1 0,3-3-1 16,-1 1 7-16,1 4-7 0,3-3 3 15,2 4-2-15,-1-3-4 0,4 3 5 16,-3 2-1-16,5 1 2 0,0-2-1 0,2 1 0 16,0 2-1-16,2-2 0 0,2-2 5 15,3-3-4-15,-2 4 0 0,2-1-2 0,0 1 5 16,3 0-7-16,0 0 5 0,1 2 0 16,0-2 0-16,3 3-1 0,-1 1-3 15,4-1 4-15,-2 5 1 0,2-4-2 16,2 0 3-16,0 3-2 0,0-1 0 0,2 1 1 15,0-1 2-15,0 3-1 0,0-5-4 16,2 3 5-16,0 0-4 0,3-2 1 16,-3 1 8-16,2 1-6 0,2 1 0 0,2 1-3 15,-2-5-1-15,4 5 1 0,-1-1-2 16,2 1 2-16,2-1 0 0,-1 3 1 0,4 0 1 16,-4-1-1-16,8 4 4 0,-4-2-1 15,3 1-2-15,-1-3 0 0,-2-1-2 0,6 1 3 16,-5-4-4-16,6 5-1 0,-4-7 8 15,3 0-5-15,-1-1-2 0,0 0 5 16,0 0 0-16,3 0-2 0,0-2-1 16,1-1-2-16,1 2 3 0,-2-2 1 0,0-1 1 15,4-1-1-15,-5 3-1 0,3-3-2 16,2-1 5-16,-3 2-3 0,5 4 0 16,-3-8-1-16,1 2 2 0,-2-2 0 0,4 0-1 15,-3 1-1-15,3-3 2 0,-4-1 6 0,3-2-7 16,3 1-4-16,-2-1 3 0,0 0 0 15,-5-3 4-15,1-1-2 0,1-1-1 16,1 1 0-16,-1-2-4 0,6 1 2 16,-6-1 0-16,1 0 4 0,2 0-1 15,-1-1-2-15,-3-1-1 0,8 0 0 0,-7-2 3 16,5 2 2-16,-2-3-4 0,0 1-1 16,1-2 3-16,-1 0-1 0,2-2-3 0,0 1 5 15,-3-3-2-15,3 0 3 0,2-2-3 16,1 1-2-16,-1-1 1 0,-3-4 0 15,1 3-1-15,-4-1 2 0,4-2 0 0,-1 1 0 16,-1-1-2-16,2-3 4 0,0-1 0 16,-3-2-2-16,10-1 2 0,-1-4-3 15,-2-1 3-15,-2-2-1 0,3-1-2 0,11-15 11 16,-3 1-3-16,-1-8 4 0,-1 1-5 16,-5-1-2-16,0-3-2 0,-3-1 4 15,-4-4 5-15,-1 0-4 0,-6 0 3 0,-4 2 4 16,-2 6 6-16,-8-2-1 0,-1 1 2 15,-1 1 5-15,-3-1 2 0,-3 7 2 0,-4 0 2 16,0 2-1-16,-4-1 1 0,-1 1-1 16,-3 1 0-16,-3 1-4 0,-1 1-2 15,-4 2-3-15,-2-3 1 0,-6 2-4 0,-1 0-2 16,-3 3-2-16,-1-1-2 0,-1 1-3 16,-5 1-1-16,0-2-2 0,-1 6 0 15,-13-11-2-15,5 7-1 0,4 7-1 16,0-1-3-16,-2 1-1 0,-2 5 2 0,-1 3-3 15,1-2-9-15,3 7-12 0,1 3-11 0,2 1-20 16,4 5-25-16,0 0-29 0,5 6-36 16,-2 0-35-16,4 3-88 0,2 3-310 15,1 1-76-15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98319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83006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87690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62932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5748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362932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D7462B-2CCB-4598-A90B-CBF9D3BB04DF}" type="datetime1">
              <a:rPr lang="en-US" smtClean="0"/>
              <a:t>11/13/2021</a:t>
            </a:fld>
            <a:endParaRPr lang="en-US" dirty="0"/>
          </a:p>
        </p:txBody>
      </p:sp>
      <p:sp>
        <p:nvSpPr>
          <p:cNvPr id="5"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
        <p:nvSpPr>
          <p:cNvPr id="6" name="Slide Number Placeholder 5"/>
          <p:cNvSpPr>
            <a:spLocks noGrp="1"/>
          </p:cNvSpPr>
          <p:nvPr>
            <p:ph type="sldNum" sz="quarter" idx="12"/>
          </p:nvPr>
        </p:nvSpPr>
        <p:spPr>
          <a:xfrm>
            <a:off x="6553200" y="6350023"/>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B28F6-C694-411F-98CA-29562F41A590}"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A7A03-F722-4994-A61E-229E31DE145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5E90E2-3F0D-49B4-A53D-C8D5B873FFE6}"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BF86D-51A5-4602-AE7B-8F91EEDC232A}"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828940-FF0A-4C37-912C-3AEC458B4492}"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7D1F26-F6C7-440A-BFAB-81E15356D9D7}" type="datetime1">
              <a:rPr lang="en-US" smtClean="0"/>
              <a:t>11/13/2021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AEA6B-87E0-47D4-AE68-FEF3C2E2A882}" type="datetime1">
              <a:rPr lang="en-US" smtClean="0"/>
              <a:t>11/13/2021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79593-D479-4FAB-BB6B-E44D47D5BFC6}" type="datetime1">
              <a:rPr lang="en-US" smtClean="0"/>
              <a:t>11/13/2021</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7AC93-006A-43B2-A78D-B4D971E04EE8}"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8C4E2-DDBA-4A71-BF14-FAACAED41728}"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3124200" y="6350023"/>
            <a:ext cx="2895600" cy="365125"/>
          </a:xfrm>
        </p:spPr>
        <p:txBody>
          <a:bodyPr/>
          <a:lstStyle/>
          <a:p>
            <a:r>
              <a:rPr lang="fi-FI"/>
              <a:t>Renuka sharma            KCS071 AI                Unit 1</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AC325-39B9-4836-B0D8-AE879D1A88E3}" type="datetime1">
              <a:rPr lang="en-US" smtClean="0"/>
              <a:t>11/13/2021</a:t>
            </a:fld>
            <a:endParaRPr lang="en-US"/>
          </a:p>
        </p:txBody>
      </p:sp>
      <p:sp>
        <p:nvSpPr>
          <p:cNvPr id="5" name="Footer Placeholder 4"/>
          <p:cNvSpPr>
            <a:spLocks noGrp="1"/>
          </p:cNvSpPr>
          <p:nvPr>
            <p:ph type="ftr" sz="quarter" idx="3"/>
          </p:nvPr>
        </p:nvSpPr>
        <p:spPr>
          <a:xfrm>
            <a:off x="3124200" y="635002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Renuka sharma            KCS071 AI                Unit 1</a:t>
            </a:r>
            <a:endParaRPr lang="en-US" dirty="0"/>
          </a:p>
        </p:txBody>
      </p:sp>
      <p:sp>
        <p:nvSpPr>
          <p:cNvPr id="6" name="Slide Number Placeholder 5"/>
          <p:cNvSpPr>
            <a:spLocks noGrp="1"/>
          </p:cNvSpPr>
          <p:nvPr>
            <p:ph type="sldNum" sz="quarter" idx="4"/>
          </p:nvPr>
        </p:nvSpPr>
        <p:spPr>
          <a:xfrm>
            <a:off x="6553200" y="635002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0.png"/></Relationships>
</file>

<file path=ppt/slides/_rels/slide51.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5.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21.emf"/></Relationships>
</file>

<file path=ppt/slides/_rels/slide5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XCPZBD9lbVo" TargetMode="External"/><Relationship Id="rId2" Type="http://schemas.openxmlformats.org/officeDocument/2006/relationships/hyperlink" Target="https://www.youtube.com/watch?v=pAMGj0AT5W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nptel.ac.in/courses/10610507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javatpoint.com/artificial-intelligence-tutorial" TargetMode="External"/><Relationship Id="rId7" Type="http://schemas.openxmlformats.org/officeDocument/2006/relationships/image" Target="../media/image4.png"/><Relationship Id="rId2" Type="http://schemas.openxmlformats.org/officeDocument/2006/relationships/hyperlink" Target="https://www.tutorialspoint.com/artificial_intelligence/index.htm" TargetMode="External"/><Relationship Id="rId1" Type="http://schemas.openxmlformats.org/officeDocument/2006/relationships/slideLayout" Target="../slideLayouts/slideLayout2.xml"/><Relationship Id="rId6" Type="http://schemas.openxmlformats.org/officeDocument/2006/relationships/hyperlink" Target="https://www.guru99.com/artificial-intelligence-tutorial.html" TargetMode="External"/><Relationship Id="rId5" Type="http://schemas.openxmlformats.org/officeDocument/2006/relationships/hyperlink" Target="https://intellipaat.com/blog/tutorial/artificial-intelligence-tutorial/" TargetMode="External"/><Relationship Id="rId4" Type="http://schemas.openxmlformats.org/officeDocument/2006/relationships/hyperlink" Target="https://becominghuman.ai/a-simple-introduction-to-natural-language-processing-ea66a1747b32" TargetMode="Externa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INTRODUCTION</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Renuka Sharma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CSE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AC76C94-DC07-48F3-9E20-95B2B218FB0F}" type="datetime1">
              <a:rPr lang="en-US" smtClean="0"/>
              <a:t>11/13/2021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Artificial Intelligence(KCS071)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7</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a:extLst>
              <a:ext uri="{FF2B5EF4-FFF2-40B4-BE49-F238E27FC236}">
                <a16:creationId xmlns:a16="http://schemas.microsoft.com/office/drawing/2014/main" id="{E0C7A01F-BCA0-47C3-93A6-31CF8EEDD2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2590800"/>
            <a:ext cx="1371600" cy="1371600"/>
          </a:xfrm>
          <a:prstGeom prst="rect">
            <a:avLst/>
          </a:prstGeom>
        </p:spPr>
      </p:pic>
      <p:pic>
        <p:nvPicPr>
          <p:cNvPr id="4" name="Picture 2" descr="NIET">
            <a:extLst>
              <a:ext uri="{FF2B5EF4-FFF2-40B4-BE49-F238E27FC236}">
                <a16:creationId xmlns:a16="http://schemas.microsoft.com/office/drawing/2014/main" id="{1B788D40-0CC1-4AC5-9AE6-27CA69EF1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916"/>
            <a:ext cx="14478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9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512790339"/>
              </p:ext>
            </p:extLst>
          </p:nvPr>
        </p:nvGraphicFramePr>
        <p:xfrm>
          <a:off x="533400" y="1940560"/>
          <a:ext cx="8229600" cy="148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214743062"/>
                    </a:ext>
                  </a:extLst>
                </a:gridCol>
                <a:gridCol w="4114800">
                  <a:extLst>
                    <a:ext uri="{9D8B030D-6E8A-4147-A177-3AD203B41FA5}">
                      <a16:colId xmlns:a16="http://schemas.microsoft.com/office/drawing/2014/main" val="31034964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Artificial Intelligence</a:t>
                      </a:r>
                      <a:endParaRPr lang="en-US" b="0" dirty="0"/>
                    </a:p>
                  </a:txBody>
                  <a:tcPr/>
                </a:tc>
                <a:tc>
                  <a:txBody>
                    <a:bodyPr/>
                    <a:lstStyle/>
                    <a:p>
                      <a:pPr algn="ctr"/>
                      <a:r>
                        <a:rPr lang="en-US" dirty="0"/>
                        <a:t>Course</a:t>
                      </a:r>
                      <a:r>
                        <a:rPr lang="en-US" baseline="0" dirty="0"/>
                        <a:t> Outcomes</a:t>
                      </a:r>
                      <a:endParaRPr lang="en-US" dirty="0"/>
                    </a:p>
                  </a:txBody>
                  <a:tcPr/>
                </a:tc>
                <a:extLst>
                  <a:ext uri="{0D108BD9-81ED-4DB2-BD59-A6C34878D82A}">
                    <a16:rowId xmlns:a16="http://schemas.microsoft.com/office/drawing/2014/main" val="729727405"/>
                  </a:ext>
                </a:extLst>
              </a:tr>
              <a:tr h="370840">
                <a:tc>
                  <a:txBody>
                    <a:bodyPr/>
                    <a:lstStyle/>
                    <a:p>
                      <a:pPr algn="l"/>
                      <a:r>
                        <a:rPr lang="en-US" b="0" dirty="0"/>
                        <a:t>Department Wise</a:t>
                      </a:r>
                    </a:p>
                  </a:txBody>
                  <a:tcPr/>
                </a:tc>
                <a:tc>
                  <a:txBody>
                    <a:bodyPr/>
                    <a:lstStyle/>
                    <a:p>
                      <a:pPr algn="ctr"/>
                      <a:r>
                        <a:rPr lang="en-US" b="0" dirty="0"/>
                        <a:t>98.3%</a:t>
                      </a:r>
                    </a:p>
                  </a:txBody>
                  <a:tcPr/>
                </a:tc>
                <a:extLst>
                  <a:ext uri="{0D108BD9-81ED-4DB2-BD59-A6C34878D82A}">
                    <a16:rowId xmlns:a16="http://schemas.microsoft.com/office/drawing/2014/main" val="2035339232"/>
                  </a:ext>
                </a:extLst>
              </a:tr>
              <a:tr h="370840">
                <a:tc>
                  <a:txBody>
                    <a:bodyPr/>
                    <a:lstStyle/>
                    <a:p>
                      <a:pPr algn="l"/>
                      <a:r>
                        <a:rPr lang="en-US" b="0" dirty="0">
                          <a:latin typeface="Times New Roman" panose="02020603050405020304" pitchFamily="18" charset="0"/>
                          <a:cs typeface="Times New Roman" panose="02020603050405020304" pitchFamily="18" charset="0"/>
                        </a:rPr>
                        <a:t>Subject Result</a:t>
                      </a:r>
                      <a:endParaRPr lang="en-US" b="0" dirty="0"/>
                    </a:p>
                  </a:txBody>
                  <a:tcPr/>
                </a:tc>
                <a:tc>
                  <a:txBody>
                    <a:bodyPr/>
                    <a:lstStyle/>
                    <a:p>
                      <a:pPr algn="ctr"/>
                      <a:r>
                        <a:rPr lang="en-US" b="0" dirty="0"/>
                        <a:t>98.46%</a:t>
                      </a:r>
                    </a:p>
                  </a:txBody>
                  <a:tcPr/>
                </a:tc>
                <a:extLst>
                  <a:ext uri="{0D108BD9-81ED-4DB2-BD59-A6C34878D82A}">
                    <a16:rowId xmlns:a16="http://schemas.microsoft.com/office/drawing/2014/main" val="1791362998"/>
                  </a:ext>
                </a:extLst>
              </a:tr>
              <a:tr h="370840">
                <a:tc>
                  <a:txBody>
                    <a:bodyPr/>
                    <a:lstStyle/>
                    <a:p>
                      <a:pPr algn="l"/>
                      <a:r>
                        <a:rPr lang="en-US" sz="1800" b="0" dirty="0"/>
                        <a:t>Faculty Result</a:t>
                      </a:r>
                      <a:endParaRPr lang="en-US" b="0" dirty="0"/>
                    </a:p>
                  </a:txBody>
                  <a:tcPr/>
                </a:tc>
                <a:tc>
                  <a:txBody>
                    <a:bodyPr/>
                    <a:lstStyle/>
                    <a:p>
                      <a:pPr algn="ctr"/>
                      <a:r>
                        <a:rPr lang="en-US" b="0" dirty="0"/>
                        <a:t>98.46%</a:t>
                      </a:r>
                    </a:p>
                  </a:txBody>
                  <a:tcPr/>
                </a:tc>
                <a:extLst>
                  <a:ext uri="{0D108BD9-81ED-4DB2-BD59-A6C34878D82A}">
                    <a16:rowId xmlns:a16="http://schemas.microsoft.com/office/drawing/2014/main" val="375824291"/>
                  </a:ext>
                </a:extLst>
              </a:tr>
            </a:tbl>
          </a:graphicData>
        </a:graphic>
      </p:graphicFrame>
      <p:sp>
        <p:nvSpPr>
          <p:cNvPr id="4" name="Date Placeholder 3"/>
          <p:cNvSpPr>
            <a:spLocks noGrp="1"/>
          </p:cNvSpPr>
          <p:nvPr>
            <p:ph type="dt" sz="half" idx="10"/>
          </p:nvPr>
        </p:nvSpPr>
        <p:spPr/>
        <p:txBody>
          <a:bodyPr/>
          <a:lstStyle/>
          <a:p>
            <a:fld id="{748B5D38-2AED-4540-91D6-ABC7668547CE}" type="datetime5">
              <a:rPr lang="en-US" smtClean="0"/>
              <a:t>13-Nov-21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lgn="l"/>
            <a:r>
              <a:rPr lang="fi-FI" dirty="0"/>
              <a:t>Renuka Sharma                               KCS-071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Result</a:t>
            </a:r>
            <a:r>
              <a:rPr kumimoji="0" lang="en-US" sz="30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Analysis</a:t>
            </a: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7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Fundamental knowledge of the field of Information Technology, along with being familiar with computers, the Internet, and basic working knowledge on data.</a:t>
            </a:r>
          </a:p>
          <a:p>
            <a:r>
              <a:rPr lang="en-IN" sz="2200" dirty="0"/>
              <a:t>Good knowledge of Python, LISP.</a:t>
            </a:r>
          </a:p>
          <a:p>
            <a:r>
              <a:rPr lang="en-IN" sz="2200" dirty="0"/>
              <a:t>Good foundation in calculus, linear algebra, statistics and discrete mathematics.</a:t>
            </a:r>
            <a:endParaRPr lang="en-US" sz="2200" dirty="0"/>
          </a:p>
        </p:txBody>
      </p:sp>
      <p:sp>
        <p:nvSpPr>
          <p:cNvPr id="4" name="Date Placeholder 3"/>
          <p:cNvSpPr>
            <a:spLocks noGrp="1"/>
          </p:cNvSpPr>
          <p:nvPr>
            <p:ph type="dt" sz="half" idx="10"/>
          </p:nvPr>
        </p:nvSpPr>
        <p:spPr/>
        <p:txBody>
          <a:bodyPr/>
          <a:lstStyle/>
          <a:p>
            <a:fld id="{7A6BE300-7093-4FA7-BD9F-F300FCC40034}"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14265C20-596D-415D-8127-D4573833A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To understand basic concept and evolution of Artificial Intelligence</a:t>
            </a:r>
          </a:p>
          <a:p>
            <a:endParaRPr lang="en-IN" sz="2200" dirty="0"/>
          </a:p>
          <a:p>
            <a:r>
              <a:rPr lang="en-IN" sz="2200" dirty="0"/>
              <a:t>To introduce the foundation of Artificial Intelligence</a:t>
            </a:r>
          </a:p>
          <a:p>
            <a:endParaRPr lang="en-IN" sz="2200" dirty="0"/>
          </a:p>
          <a:p>
            <a:r>
              <a:rPr lang="en-IN" sz="2200" dirty="0"/>
              <a:t>To explore applications of Artificial Intelligence</a:t>
            </a:r>
          </a:p>
          <a:p>
            <a:endParaRPr lang="en-IN" sz="2200" dirty="0"/>
          </a:p>
          <a:p>
            <a:r>
              <a:rPr lang="en-IN" sz="2200" dirty="0"/>
              <a:t> </a:t>
            </a:r>
            <a:r>
              <a:rPr lang="en-IN" sz="2200" dirty="0">
                <a:solidFill>
                  <a:srgbClr val="000000"/>
                </a:solidFill>
              </a:rPr>
              <a:t>To understand  application &amp; structure  of intelligent agents</a:t>
            </a:r>
          </a:p>
          <a:p>
            <a:endParaRPr lang="en-IN" sz="2200" dirty="0">
              <a:solidFill>
                <a:srgbClr val="000000"/>
              </a:solidFill>
            </a:endParaRPr>
          </a:p>
          <a:p>
            <a:r>
              <a:rPr lang="en-US" sz="2200" dirty="0">
                <a:solidFill>
                  <a:srgbClr val="000000"/>
                </a:solidFill>
              </a:rPr>
              <a:t>To understand the concept of Natural Language processing</a:t>
            </a:r>
            <a:endParaRPr lang="en-IN" sz="2200" dirty="0">
              <a:solidFill>
                <a:srgbClr val="000000"/>
              </a:solidFill>
            </a:endParaRPr>
          </a:p>
          <a:p>
            <a:endParaRPr lang="en-US" sz="2200" dirty="0"/>
          </a:p>
        </p:txBody>
      </p:sp>
      <p:sp>
        <p:nvSpPr>
          <p:cNvPr id="4" name="Date Placeholder 3"/>
          <p:cNvSpPr>
            <a:spLocks noGrp="1"/>
          </p:cNvSpPr>
          <p:nvPr>
            <p:ph type="dt" sz="half" idx="10"/>
          </p:nvPr>
        </p:nvSpPr>
        <p:spPr/>
        <p:txBody>
          <a:bodyPr/>
          <a:lstStyle/>
          <a:p>
            <a:fld id="{D23135D7-8ACF-4DE2-990C-A243B29C70A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Objectives</a:t>
            </a:r>
            <a:r>
              <a:rPr kumimoji="0" lang="en-US" sz="3200" b="0" i="0" u="none" strike="noStrike" kern="1200" cap="none" spc="0" normalizeH="0" noProof="0" dirty="0">
                <a:ln>
                  <a:noFill/>
                </a:ln>
                <a:solidFill>
                  <a:schemeClr val="dk1"/>
                </a:solidFill>
                <a:effectLst/>
                <a:uLnTx/>
                <a:uFillTx/>
                <a:latin typeface="+mn-lt"/>
                <a:ea typeface="+mn-ea"/>
                <a:cs typeface="+mn-cs"/>
              </a:rPr>
              <a:t> of Unit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462E11E4-E2C3-4340-87B4-2537B5734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0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IN" sz="2200" b="1" dirty="0"/>
              <a:t>Topic</a:t>
            </a:r>
            <a:r>
              <a:rPr lang="en-IN" sz="2200" dirty="0"/>
              <a:t>:  </a:t>
            </a:r>
          </a:p>
          <a:p>
            <a:pPr marL="0" indent="0">
              <a:buNone/>
            </a:pPr>
            <a:r>
              <a:rPr lang="en-IN" sz="2200" dirty="0"/>
              <a:t>	Introduction to Artificial Intelligence</a:t>
            </a:r>
          </a:p>
          <a:p>
            <a:pPr marL="342900" lvl="1" indent="-342900">
              <a:buFont typeface="Arial" pitchFamily="34" charset="0"/>
              <a:buChar char="•"/>
            </a:pPr>
            <a:endParaRPr lang="en-US" sz="2200" b="1" dirty="0"/>
          </a:p>
          <a:p>
            <a:pPr marL="342900" lvl="1" indent="-342900">
              <a:buFont typeface="Arial" pitchFamily="34" charset="0"/>
              <a:buChar char="•"/>
            </a:pPr>
            <a:endParaRPr lang="en-US" sz="2200" b="1" dirty="0"/>
          </a:p>
          <a:p>
            <a:pPr marL="342900" lvl="1" indent="-342900">
              <a:buFont typeface="Arial" pitchFamily="34" charset="0"/>
              <a:buChar char="•"/>
            </a:pPr>
            <a:r>
              <a:rPr lang="en-US" sz="2200" b="1" dirty="0"/>
              <a:t>Topic Objective</a:t>
            </a:r>
            <a:r>
              <a:rPr lang="en-US" sz="2200" dirty="0"/>
              <a:t>: </a:t>
            </a:r>
          </a:p>
          <a:p>
            <a:pPr marL="0" lvl="1" indent="0">
              <a:buNone/>
            </a:pPr>
            <a:r>
              <a:rPr lang="en-US" sz="2200" dirty="0"/>
              <a:t>	To know what is Artificial Intelligence, what are the Goals of AI, 	what Problems exist, and Advantages/Disadvantages of AI</a:t>
            </a:r>
          </a:p>
          <a:p>
            <a:pPr marL="0" indent="0">
              <a:buNone/>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2AE35160-6EB7-4531-9B54-884A374E3F40}"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DAD3D863-DBAF-4085-96B5-0792FF8F6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67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US" sz="2200" b="1" dirty="0"/>
              <a:t>Prerequisites: </a:t>
            </a:r>
          </a:p>
          <a:p>
            <a:pPr lvl="1"/>
            <a:r>
              <a:rPr lang="en-IN" sz="2200" dirty="0"/>
              <a:t>Fundamental knowledge of the field of Information Technology, along with being familiar with computers, the Internet, and basic working knowledge on data.</a:t>
            </a:r>
          </a:p>
          <a:p>
            <a:pPr lvl="1"/>
            <a:r>
              <a:rPr lang="en-IN" sz="2200" dirty="0"/>
              <a:t>Good knowledge of Python, LISP or PROLOG.</a:t>
            </a:r>
          </a:p>
          <a:p>
            <a:pPr lvl="1"/>
            <a:r>
              <a:rPr lang="en-IN" sz="2200" dirty="0"/>
              <a:t>Good foundation in calculus, linear algebra, statistics and discrete mathematics.</a:t>
            </a:r>
            <a:endParaRPr lang="en-US" sz="2200" dirty="0"/>
          </a:p>
          <a:p>
            <a:endParaRPr lang="en-US" sz="2200" b="1" dirty="0"/>
          </a:p>
          <a:p>
            <a:r>
              <a:rPr lang="en-US" sz="2200" b="1" dirty="0"/>
              <a:t>Recap: </a:t>
            </a:r>
          </a:p>
          <a:p>
            <a:pPr lvl="1"/>
            <a:r>
              <a:rPr lang="en-US" sz="2200" dirty="0"/>
              <a:t>Review of Mathematics concepts</a:t>
            </a:r>
          </a:p>
          <a:p>
            <a:pPr lvl="1"/>
            <a:r>
              <a:rPr lang="en-US" sz="2200" dirty="0"/>
              <a:t>Review of Python programming</a:t>
            </a:r>
            <a:endParaRPr lang="en-IN"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C1DDDE79-A103-4089-AA88-77150DC42B5D}"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Prerequisites &amp; Recap</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1BFCAD56-5A5D-4BE8-8845-1900AD987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71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908720"/>
            <a:ext cx="4536504" cy="5217443"/>
          </a:xfrm>
        </p:spPr>
        <p:txBody>
          <a:bodyPr>
            <a:noAutofit/>
          </a:bodyPr>
          <a:lstStyle/>
          <a:p>
            <a:pPr algn="just"/>
            <a:r>
              <a:rPr lang="en-IN" sz="2200" dirty="0"/>
              <a:t>AI is the study of computer science that focuses on devising machines or developing software that exhibits human </a:t>
            </a:r>
            <a:r>
              <a:rPr lang="en-IN" sz="2200" dirty="0" err="1"/>
              <a:t>behavior</a:t>
            </a:r>
            <a:r>
              <a:rPr lang="en-IN" sz="2200" dirty="0"/>
              <a:t>.</a:t>
            </a:r>
          </a:p>
          <a:p>
            <a:pPr algn="just"/>
            <a:r>
              <a:rPr lang="en-IN" sz="2200" dirty="0"/>
              <a:t>Examples of these tasks are visual perception, speech recognition, decision-making, and translation between languages.</a:t>
            </a:r>
          </a:p>
          <a:p>
            <a:pPr algn="just"/>
            <a:r>
              <a:rPr lang="en-US" sz="2200" dirty="0"/>
              <a:t>Purpose: </a:t>
            </a:r>
            <a:r>
              <a:rPr lang="en-IN" sz="2200" dirty="0"/>
              <a:t>to reduce human casualties in: Wars, Dangerous Workspaces, Car Accidents, Natural Disasters</a:t>
            </a:r>
          </a:p>
          <a:p>
            <a:pPr algn="just"/>
            <a:r>
              <a:rPr lang="en-IN" sz="2200" dirty="0"/>
              <a:t>to just make everyday life easier by helping with tasks such as: Cleaning, Shopping, Transportation</a:t>
            </a: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2F0B664F-3381-4800-8767-1F552E37339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1. Introduction (CO1)</a:t>
            </a:r>
          </a:p>
        </p:txBody>
      </p:sp>
      <p:pic>
        <p:nvPicPr>
          <p:cNvPr id="3076" name="Picture 4" descr="https://lh4.googleusercontent.com/proxy/Xp3PUBsQjyXsLZeEWAnTCTuB98CsQWbVu1VtaOcvvCJNnQMfvaZseSfMyo82LR6Z_pP0CZZwo7MdvtXrbsblJz1LxW1DWNn3oDrABqicspBL8vCk5Myo78jPEvmjoADasaU7OCHWLw"/>
          <p:cNvPicPr>
            <a:picLocks noChangeAspect="1" noChangeArrowheads="1"/>
          </p:cNvPicPr>
          <p:nvPr/>
        </p:nvPicPr>
        <p:blipFill rotWithShape="1">
          <a:blip r:embed="rId2">
            <a:extLst>
              <a:ext uri="{28A0092B-C50C-407E-A947-70E740481C1C}">
                <a14:useLocalDpi xmlns:a14="http://schemas.microsoft.com/office/drawing/2010/main" val="0"/>
              </a:ext>
            </a:extLst>
          </a:blip>
          <a:srcRect l="23295" t="-969" r="340" b="969"/>
          <a:stretch/>
        </p:blipFill>
        <p:spPr bwMode="auto">
          <a:xfrm>
            <a:off x="4716016" y="1268760"/>
            <a:ext cx="4320480" cy="43924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IET">
            <a:extLst>
              <a:ext uri="{FF2B5EF4-FFF2-40B4-BE49-F238E27FC236}">
                <a16:creationId xmlns:a16="http://schemas.microsoft.com/office/drawing/2014/main" id="{5770A225-78B5-47A7-9158-07E8149F4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randombar(horizontal)">
                                      <p:cBhvr>
                                        <p:cTn id="7" dur="9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a:t>With the help of AI, you can create such software or devices which can solve real-world problems very easily and with accuracy such as health issues, marketing, traffic issues, etc.</a:t>
            </a:r>
          </a:p>
          <a:p>
            <a:pPr algn="just"/>
            <a:endParaRPr lang="en-IN" sz="2200" dirty="0"/>
          </a:p>
          <a:p>
            <a:pPr algn="just"/>
            <a:r>
              <a:rPr lang="en-IN" sz="2200" dirty="0"/>
              <a:t>With the help of AI, you can create your personal virtual Assistant, such as Cortana, Google Assistant, Siri, etc.</a:t>
            </a:r>
          </a:p>
          <a:p>
            <a:pPr algn="just"/>
            <a:endParaRPr lang="en-IN" sz="2200" dirty="0"/>
          </a:p>
          <a:p>
            <a:pPr algn="just"/>
            <a:r>
              <a:rPr lang="en-IN" sz="2200" dirty="0"/>
              <a:t>With the help of AI, you can build such Robots which can work in an environment where survival of humans can be at risk.</a:t>
            </a:r>
          </a:p>
          <a:p>
            <a:pPr algn="just"/>
            <a:endParaRPr lang="en-IN" sz="2200" dirty="0"/>
          </a:p>
          <a:p>
            <a:pPr algn="just"/>
            <a:r>
              <a:rPr lang="en-IN" sz="2200" dirty="0"/>
              <a:t>AI opens a path for other new technologies, new devices, and new Opportunities.</a:t>
            </a:r>
          </a:p>
        </p:txBody>
      </p:sp>
      <p:sp>
        <p:nvSpPr>
          <p:cNvPr id="4" name="Date Placeholder 3"/>
          <p:cNvSpPr>
            <a:spLocks noGrp="1"/>
          </p:cNvSpPr>
          <p:nvPr>
            <p:ph type="dt" sz="half" idx="10"/>
          </p:nvPr>
        </p:nvSpPr>
        <p:spPr/>
        <p:txBody>
          <a:bodyPr/>
          <a:lstStyle/>
          <a:p>
            <a:fld id="{100CFB72-752E-47BA-8F9B-EC744BDE8E18}"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1.1 Why Artificial Intelligence?</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9CF09F29-6CDF-4FE6-81CE-D73F7E18E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0995"/>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Autofit/>
          </a:bodyPr>
          <a:lstStyle/>
          <a:p>
            <a:r>
              <a:rPr lang="en-IN" sz="2200" b="1" dirty="0"/>
              <a:t>High Accuracy with less errors:</a:t>
            </a:r>
            <a:r>
              <a:rPr lang="en-IN" sz="2200" dirty="0"/>
              <a:t> AI machines or systems are prone to less errors and high accuracy as it takes decisions as per pre-experience or information.</a:t>
            </a:r>
          </a:p>
          <a:p>
            <a:r>
              <a:rPr lang="en-IN" sz="2200" b="1" dirty="0"/>
              <a:t>High-Speed:</a:t>
            </a:r>
            <a:r>
              <a:rPr lang="en-IN" sz="2200" dirty="0"/>
              <a:t> AI systems can be of very high-speed and fast-decision making, because of that AI systems can beat a chess champion in the Chess game.</a:t>
            </a:r>
          </a:p>
          <a:p>
            <a:r>
              <a:rPr lang="en-IN" sz="2200" b="1" dirty="0"/>
              <a:t>High reliability:</a:t>
            </a:r>
            <a:r>
              <a:rPr lang="en-IN" sz="2200" dirty="0"/>
              <a:t> AI machines are highly reliable and can perform the same action multiple times with high accuracy.</a:t>
            </a:r>
          </a:p>
          <a:p>
            <a:r>
              <a:rPr lang="en-IN" sz="2200" b="1" dirty="0"/>
              <a:t>Useful for risky areas:</a:t>
            </a:r>
            <a:r>
              <a:rPr lang="en-IN" sz="2200" dirty="0"/>
              <a:t> AI machines can be helpful in situations such as defusing a bomb, exploring the ocean floor, where to employ a human can be risky.</a:t>
            </a:r>
          </a:p>
        </p:txBody>
      </p:sp>
      <p:sp>
        <p:nvSpPr>
          <p:cNvPr id="4" name="Date Placeholder 3"/>
          <p:cNvSpPr>
            <a:spLocks noGrp="1"/>
          </p:cNvSpPr>
          <p:nvPr>
            <p:ph type="dt" sz="half" idx="10"/>
          </p:nvPr>
        </p:nvSpPr>
        <p:spPr/>
        <p:txBody>
          <a:bodyPr/>
          <a:lstStyle/>
          <a:p>
            <a:fld id="{5D5D96EA-D8ED-467E-89D8-381E9FC3C00C}"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1.2 Advantages of Artificial Intelligence</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56620187-8282-4B33-97DE-8AAE441D9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Autofit/>
          </a:bodyPr>
          <a:lstStyle/>
          <a:p>
            <a:r>
              <a:rPr lang="en-IN" sz="2200" b="1" dirty="0"/>
              <a:t>Digital Assistant:</a:t>
            </a:r>
            <a:r>
              <a:rPr lang="en-IN" sz="2200" dirty="0"/>
              <a:t> AI can be very useful to provide digital assistant to the users such as AI technology is currently used by various E-commerce websites to show the products as per customer requirement.</a:t>
            </a:r>
          </a:p>
          <a:p>
            <a:r>
              <a:rPr lang="en-IN" sz="2200" b="1" dirty="0"/>
              <a:t>Useful as a public utility:</a:t>
            </a:r>
            <a:r>
              <a:rPr lang="en-IN" sz="2200" dirty="0"/>
              <a:t> AI can be very useful for public utilities such as a self-driving car which can make our journey safer and hassle-free, facial recognition for security purpose, Natural language processing to communicate with the human in human-language, etc.</a:t>
            </a:r>
          </a:p>
        </p:txBody>
      </p:sp>
      <p:sp>
        <p:nvSpPr>
          <p:cNvPr id="4" name="Date Placeholder 3"/>
          <p:cNvSpPr>
            <a:spLocks noGrp="1"/>
          </p:cNvSpPr>
          <p:nvPr>
            <p:ph type="dt" sz="half" idx="10"/>
          </p:nvPr>
        </p:nvSpPr>
        <p:spPr/>
        <p:txBody>
          <a:bodyPr/>
          <a:lstStyle/>
          <a:p>
            <a:fld id="{4FE441E8-B5A6-4ECD-88F3-F9E9CC9E928C}"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Advantages of Artificial Intelligence</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4696643A-AC83-4BB1-B065-8ACD24D3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43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47496"/>
            <a:ext cx="8503096" cy="4857768"/>
          </a:xfrm>
        </p:spPr>
        <p:txBody>
          <a:bodyPr>
            <a:noAutofit/>
          </a:bodyPr>
          <a:lstStyle/>
          <a:p>
            <a:r>
              <a:rPr lang="en-IN" sz="2200" b="1" dirty="0"/>
              <a:t>High Cost:</a:t>
            </a:r>
            <a:r>
              <a:rPr lang="en-IN" sz="2200" dirty="0"/>
              <a:t> The hardware and software requirement of AI is very costly as it requires lots of maintenance to meet current world </a:t>
            </a:r>
            <a:r>
              <a:rPr lang="en-IN" sz="2200" dirty="0" err="1"/>
              <a:t>reqts</a:t>
            </a:r>
            <a:r>
              <a:rPr lang="en-IN" sz="2200" dirty="0"/>
              <a:t>.</a:t>
            </a:r>
          </a:p>
          <a:p>
            <a:r>
              <a:rPr lang="en-IN" sz="2200" b="1" dirty="0"/>
              <a:t>Can't think out of the box:</a:t>
            </a:r>
            <a:r>
              <a:rPr lang="en-IN" sz="2200" dirty="0"/>
              <a:t> Even we are making smarter machines with AI, but still they cannot work out of the box, as the robot will only do that work for which they are trained, or programmed.</a:t>
            </a:r>
          </a:p>
          <a:p>
            <a:r>
              <a:rPr lang="en-IN" sz="2200" b="1" dirty="0"/>
              <a:t>No feelings and emotions:</a:t>
            </a:r>
            <a:r>
              <a:rPr lang="en-IN" sz="2200" dirty="0"/>
              <a:t> AI machines can be an outstanding performer, but still it does not have the feeling so it cannot make any kind of emotional attachment with human, and may sometime be harmful for users if the proper care is not taken.</a:t>
            </a:r>
          </a:p>
          <a:p>
            <a:r>
              <a:rPr lang="en-IN" sz="2200" b="1" dirty="0"/>
              <a:t>Increase dependency on machines:</a:t>
            </a:r>
            <a:r>
              <a:rPr lang="en-IN" sz="2200" dirty="0"/>
              <a:t> With the increment of technology, people are getting more dependent on devices and hence they are losing their mental capabilities.</a:t>
            </a:r>
          </a:p>
          <a:p>
            <a:r>
              <a:rPr lang="en-IN" sz="2200" b="1" dirty="0"/>
              <a:t>No Original Creativity:</a:t>
            </a:r>
            <a:r>
              <a:rPr lang="en-IN" sz="2200" dirty="0"/>
              <a:t> As humans are so creative and can imagine some new ideas but still AI machines cannot beat this power of human intelligence and cannot be creative and imaginative.</a:t>
            </a:r>
          </a:p>
        </p:txBody>
      </p:sp>
      <p:sp>
        <p:nvSpPr>
          <p:cNvPr id="4" name="Date Placeholder 3"/>
          <p:cNvSpPr>
            <a:spLocks noGrp="1"/>
          </p:cNvSpPr>
          <p:nvPr>
            <p:ph type="dt" sz="half" idx="10"/>
          </p:nvPr>
        </p:nvSpPr>
        <p:spPr/>
        <p:txBody>
          <a:bodyPr/>
          <a:lstStyle/>
          <a:p>
            <a:fld id="{D20A187B-8E48-47D3-BAAB-62A0514E6BC4}"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Disadvantages of Artificial Intelligence</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37E7E843-19D8-4499-AF37-A30C3905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223448" cy="5551511"/>
          </a:xfrm>
        </p:spPr>
        <p:txBody>
          <a:bodyPr>
            <a:noAutofit/>
          </a:bodyPr>
          <a:lstStyle/>
          <a:p>
            <a:pPr marL="0" indent="0">
              <a:buNone/>
            </a:pPr>
            <a:r>
              <a:rPr lang="en-IN" sz="2200" dirty="0"/>
              <a:t>Renuka Sharma</a:t>
            </a:r>
          </a:p>
          <a:p>
            <a:pPr marL="0" indent="0">
              <a:buNone/>
            </a:pPr>
            <a:r>
              <a:rPr lang="en-IN" sz="2200" dirty="0"/>
              <a:t>Designation: Assistant Professor CSE Department</a:t>
            </a:r>
          </a:p>
          <a:p>
            <a:pPr marL="0" indent="0">
              <a:buNone/>
            </a:pPr>
            <a:r>
              <a:rPr lang="en-IN" sz="2200" dirty="0"/>
              <a:t>		NIET Greater Noida</a:t>
            </a:r>
          </a:p>
          <a:p>
            <a:pPr marL="0" indent="0">
              <a:buNone/>
            </a:pPr>
            <a:r>
              <a:rPr lang="en-IN" sz="2200" dirty="0"/>
              <a:t>Qualification:</a:t>
            </a:r>
          </a:p>
          <a:p>
            <a:pPr marL="0" indent="0">
              <a:buNone/>
            </a:pPr>
            <a:r>
              <a:rPr lang="en-IN" sz="2200" dirty="0" err="1"/>
              <a:t>B.Tech</a:t>
            </a:r>
            <a:r>
              <a:rPr lang="en-IN" sz="2200" dirty="0"/>
              <a:t>(CSE) from Ch. </a:t>
            </a:r>
            <a:r>
              <a:rPr lang="en-IN" sz="2200" dirty="0" err="1"/>
              <a:t>Devilal</a:t>
            </a:r>
            <a:r>
              <a:rPr lang="en-IN" sz="2200" dirty="0"/>
              <a:t> University ,Sirsa in 2013</a:t>
            </a:r>
          </a:p>
          <a:p>
            <a:pPr marL="0" indent="0">
              <a:buNone/>
            </a:pPr>
            <a:r>
              <a:rPr lang="en-IN" sz="2200" dirty="0" err="1"/>
              <a:t>M.tech</a:t>
            </a:r>
            <a:r>
              <a:rPr lang="en-IN" sz="2200" dirty="0"/>
              <a:t>(CSE) from AKTU Lucknow  in 2017</a:t>
            </a:r>
          </a:p>
          <a:p>
            <a:pPr marL="0" indent="0">
              <a:buNone/>
            </a:pPr>
            <a:endParaRPr lang="en-IN" sz="2200" dirty="0"/>
          </a:p>
          <a:p>
            <a:pPr marL="0" indent="0">
              <a:buNone/>
            </a:pPr>
            <a:r>
              <a:rPr lang="en-IN" sz="2200" dirty="0"/>
              <a:t>Total Experience: 4</a:t>
            </a:r>
          </a:p>
          <a:p>
            <a:pPr marL="0" indent="0">
              <a:buNone/>
            </a:pPr>
            <a:r>
              <a:rPr lang="en-IN" sz="2200" dirty="0"/>
              <a:t>Research Publication:</a:t>
            </a:r>
          </a:p>
          <a:p>
            <a:pPr marL="0" indent="0">
              <a:buNone/>
            </a:pPr>
            <a:r>
              <a:rPr lang="en-IN" sz="2200" dirty="0"/>
              <a:t>                                   particulars             journals                   conferences</a:t>
            </a:r>
          </a:p>
          <a:p>
            <a:pPr marL="0" indent="0">
              <a:buNone/>
            </a:pPr>
            <a:r>
              <a:rPr lang="en-IN" sz="2200" dirty="0"/>
              <a:t>		International                 04		0</a:t>
            </a:r>
          </a:p>
          <a:p>
            <a:pPr marL="0" indent="0">
              <a:buNone/>
            </a:pPr>
            <a:r>
              <a:rPr lang="en-IN" sz="2200" dirty="0"/>
              <a:t> 		National 	           0			0</a:t>
            </a:r>
          </a:p>
        </p:txBody>
      </p:sp>
      <p:sp>
        <p:nvSpPr>
          <p:cNvPr id="6" name="Date Placeholder 5"/>
          <p:cNvSpPr>
            <a:spLocks noGrp="1"/>
          </p:cNvSpPr>
          <p:nvPr>
            <p:ph type="dt" sz="half" idx="10"/>
          </p:nvPr>
        </p:nvSpPr>
        <p:spPr/>
        <p:txBody>
          <a:bodyPr/>
          <a:lstStyle/>
          <a:p>
            <a:fld id="{EE5A8C7B-77B9-4DAD-9454-3955362ED48D}" type="datetime1">
              <a:rPr lang="en-US" smtClean="0"/>
              <a:t>11/13/2021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Brief Introduction About 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4" name="Picture 3">
            <a:extLst>
              <a:ext uri="{FF2B5EF4-FFF2-40B4-BE49-F238E27FC236}">
                <a16:creationId xmlns:a16="http://schemas.microsoft.com/office/drawing/2014/main" id="{DA6430E4-6B63-4C9A-9ED6-75AFA6696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770462"/>
            <a:ext cx="1447800" cy="1578418"/>
          </a:xfrm>
          <a:prstGeom prst="rect">
            <a:avLst/>
          </a:prstGeom>
        </p:spPr>
      </p:pic>
      <p:pic>
        <p:nvPicPr>
          <p:cNvPr id="2050" name="Picture 2" descr="NIET">
            <a:extLst>
              <a:ext uri="{FF2B5EF4-FFF2-40B4-BE49-F238E27FC236}">
                <a16:creationId xmlns:a16="http://schemas.microsoft.com/office/drawing/2014/main" id="{62C324B0-4B4C-45FE-8A8C-A1D4FFFAB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200" dirty="0"/>
              <a:t>Replicate human intelligence</a:t>
            </a:r>
          </a:p>
          <a:p>
            <a:r>
              <a:rPr lang="en-IN" sz="2200" dirty="0"/>
              <a:t>Solve Knowledge-intensive tasks</a:t>
            </a:r>
          </a:p>
          <a:p>
            <a:r>
              <a:rPr lang="en-IN" sz="2200" dirty="0"/>
              <a:t>An intelligent connection of perception and action</a:t>
            </a:r>
          </a:p>
          <a:p>
            <a:r>
              <a:rPr lang="en-IN" sz="2200" dirty="0"/>
              <a:t>Building a machine which can perform tasks that requires human intelligence such as:</a:t>
            </a:r>
          </a:p>
          <a:p>
            <a:pPr lvl="1"/>
            <a:r>
              <a:rPr lang="en-IN" sz="2200" dirty="0"/>
              <a:t>Proving a theorem</a:t>
            </a:r>
          </a:p>
          <a:p>
            <a:pPr lvl="1"/>
            <a:r>
              <a:rPr lang="en-IN" sz="2200" dirty="0"/>
              <a:t>Playing chess</a:t>
            </a:r>
          </a:p>
          <a:p>
            <a:pPr lvl="1"/>
            <a:r>
              <a:rPr lang="en-IN" sz="2200" dirty="0"/>
              <a:t>Plan some surgical operation</a:t>
            </a:r>
          </a:p>
          <a:p>
            <a:pPr lvl="1"/>
            <a:r>
              <a:rPr lang="en-IN" sz="2200" dirty="0"/>
              <a:t>Driving a car in traffic</a:t>
            </a:r>
          </a:p>
          <a:p>
            <a:r>
              <a:rPr lang="en-IN" sz="2200" dirty="0"/>
              <a:t>Creating some system which can exhibit intelligent </a:t>
            </a:r>
            <a:r>
              <a:rPr lang="en-IN" sz="2200" dirty="0" err="1"/>
              <a:t>behavior</a:t>
            </a:r>
            <a:r>
              <a:rPr lang="en-IN" sz="2200" dirty="0"/>
              <a:t>, learn new things by itself, demonstrate, explain, and can advise to its user.</a:t>
            </a:r>
          </a:p>
          <a:p>
            <a:pPr>
              <a:buNone/>
            </a:pPr>
            <a:endParaRPr lang="en-US" sz="2200" dirty="0"/>
          </a:p>
        </p:txBody>
      </p:sp>
      <p:sp>
        <p:nvSpPr>
          <p:cNvPr id="4" name="Date Placeholder 3"/>
          <p:cNvSpPr>
            <a:spLocks noGrp="1"/>
          </p:cNvSpPr>
          <p:nvPr>
            <p:ph type="dt" sz="half" idx="10"/>
          </p:nvPr>
        </p:nvSpPr>
        <p:spPr/>
        <p:txBody>
          <a:bodyPr/>
          <a:lstStyle/>
          <a:p>
            <a:fld id="{7DA1FD21-3369-4782-BEA9-1A829A7DB5A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1.3 Goals of AI</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55242FBD-D08F-4DDA-9782-683BB52BF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uman + Machine Collaboration: Work in the Age of Artificial ..."/>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6000" contrast="15000"/>
                    </a14:imgEffect>
                  </a14:imgLayer>
                </a14:imgProps>
              </a:ext>
              <a:ext uri="{28A0092B-C50C-407E-A947-70E740481C1C}">
                <a14:useLocalDpi xmlns:a14="http://schemas.microsoft.com/office/drawing/2010/main" val="0"/>
              </a:ext>
            </a:extLst>
          </a:blip>
          <a:srcRect/>
          <a:stretch>
            <a:fillRect/>
          </a:stretch>
        </p:blipFill>
        <p:spPr bwMode="auto">
          <a:xfrm>
            <a:off x="0" y="980728"/>
            <a:ext cx="9144000" cy="51845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179512" y="1124744"/>
            <a:ext cx="4824536" cy="5001419"/>
          </a:xfrm>
        </p:spPr>
        <p:txBody>
          <a:bodyPr>
            <a:normAutofit/>
          </a:bodyPr>
          <a:lstStyle/>
          <a:p>
            <a:r>
              <a:rPr lang="en-IN" sz="2200" dirty="0"/>
              <a:t>Humans perceive by patterns whereas the machines perceive by set of rules and data.</a:t>
            </a:r>
          </a:p>
          <a:p>
            <a:r>
              <a:rPr lang="en-IN" sz="2200" dirty="0"/>
              <a:t>Humans store and recall information by patterns, machines do it by searching algorithms. For example, the number 40404040 is easy to remember, store, and recall as its pattern is simple.</a:t>
            </a:r>
          </a:p>
          <a:p>
            <a:r>
              <a:rPr lang="en-IN" sz="2200" dirty="0"/>
              <a:t>Humans can figure out the complete object even if some part of it is missing or distorted; whereas the machines cannot do it correctly.</a:t>
            </a:r>
          </a:p>
          <a:p>
            <a:pPr>
              <a:buNone/>
            </a:pPr>
            <a:endParaRPr lang="en-US" sz="2200" dirty="0"/>
          </a:p>
        </p:txBody>
      </p:sp>
      <p:sp>
        <p:nvSpPr>
          <p:cNvPr id="4" name="Date Placeholder 3"/>
          <p:cNvSpPr>
            <a:spLocks noGrp="1"/>
          </p:cNvSpPr>
          <p:nvPr>
            <p:ph type="dt" sz="half" idx="10"/>
          </p:nvPr>
        </p:nvSpPr>
        <p:spPr/>
        <p:txBody>
          <a:bodyPr/>
          <a:lstStyle/>
          <a:p>
            <a:fld id="{5CA250DF-25A6-470A-BB5B-E70197873EA0}"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10" name="Footer Placeholder 12"/>
          <p:cNvSpPr>
            <a:spLocks noGrp="1"/>
          </p:cNvSpPr>
          <p:nvPr>
            <p:ph type="ftr" sz="quarter" idx="11"/>
          </p:nvPr>
        </p:nvSpPr>
        <p:spPr>
          <a:xfrm>
            <a:off x="3124200" y="6350023"/>
            <a:ext cx="3320008" cy="365125"/>
          </a:xfrm>
        </p:spPr>
        <p:txBody>
          <a:bodyPr/>
          <a:lstStyle/>
          <a:p>
            <a:r>
              <a:rPr lang="fi-FI"/>
              <a:t>Renuka sharma            KCS071 AI                Unit 1</a:t>
            </a:r>
            <a:endParaRPr lang="en-US" dirty="0"/>
          </a:p>
        </p:txBody>
      </p:sp>
      <p:sp>
        <p:nvSpPr>
          <p:cNvPr id="7" name="Title 1"/>
          <p:cNvSpPr txBox="1">
            <a:spLocks/>
          </p:cNvSpPr>
          <p:nvPr/>
        </p:nvSpPr>
        <p:spPr>
          <a:xfrm>
            <a:off x="1371600" y="19549"/>
            <a:ext cx="7772400" cy="96117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1.4 Difference between Human and Machine Intelligence</a:t>
            </a:r>
          </a:p>
        </p:txBody>
      </p:sp>
      <p:pic>
        <p:nvPicPr>
          <p:cNvPr id="9" name="Picture 2" descr="NIET">
            <a:extLst>
              <a:ext uri="{FF2B5EF4-FFF2-40B4-BE49-F238E27FC236}">
                <a16:creationId xmlns:a16="http://schemas.microsoft.com/office/drawing/2014/main" id="{B4E511EE-F56B-4F9D-902E-30756933D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4704"/>
            <a:ext cx="8229600" cy="4525963"/>
          </a:xfrm>
        </p:spPr>
        <p:txBody>
          <a:bodyPr>
            <a:normAutofit/>
          </a:bodyPr>
          <a:lstStyle/>
          <a:p>
            <a:r>
              <a:rPr lang="en-IN" sz="2200" b="1" dirty="0"/>
              <a:t>Narrow AI</a:t>
            </a:r>
            <a:r>
              <a:rPr lang="en-IN" sz="2200" dirty="0"/>
              <a:t>: A artificial intelligence is said to be narrow when the machine can perform a specific task better than a human. The current research of AI is here now</a:t>
            </a:r>
          </a:p>
          <a:p>
            <a:r>
              <a:rPr lang="en-IN" sz="2200" b="1" dirty="0"/>
              <a:t>General AI</a:t>
            </a:r>
            <a:r>
              <a:rPr lang="en-IN" sz="2200" dirty="0"/>
              <a:t>: An artificial intelligence reaches the general state when it can perform any intellectual task with the same accuracy level as a human would</a:t>
            </a:r>
          </a:p>
          <a:p>
            <a:r>
              <a:rPr lang="en-IN" sz="2200" b="1" dirty="0"/>
              <a:t>Strong AI</a:t>
            </a:r>
            <a:r>
              <a:rPr lang="en-IN" sz="2200" dirty="0"/>
              <a:t>: An AI is strong when it can beat humans in many tasks</a:t>
            </a:r>
          </a:p>
          <a:p>
            <a:pPr>
              <a:buNone/>
            </a:pPr>
            <a:endParaRPr lang="en-US" sz="2200" dirty="0"/>
          </a:p>
        </p:txBody>
      </p:sp>
      <p:sp>
        <p:nvSpPr>
          <p:cNvPr id="4" name="Date Placeholder 3"/>
          <p:cNvSpPr>
            <a:spLocks noGrp="1"/>
          </p:cNvSpPr>
          <p:nvPr>
            <p:ph type="dt" sz="half" idx="10"/>
          </p:nvPr>
        </p:nvSpPr>
        <p:spPr/>
        <p:txBody>
          <a:bodyPr/>
          <a:lstStyle/>
          <a:p>
            <a:fld id="{D3ED7E62-DD88-4C71-A6FB-7CD9C778478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1.5 AI Levels</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3074" name="Picture 2" descr="Types of Artificial Intelligence – معتز خالد سعد | Motaz Saad"/>
          <p:cNvPicPr>
            <a:picLocks noChangeAspect="1" noChangeArrowheads="1"/>
          </p:cNvPicPr>
          <p:nvPr/>
        </p:nvPicPr>
        <p:blipFill rotWithShape="1">
          <a:blip r:embed="rId2">
            <a:extLst>
              <a:ext uri="{28A0092B-C50C-407E-A947-70E740481C1C}">
                <a14:useLocalDpi xmlns:a14="http://schemas.microsoft.com/office/drawing/2010/main" val="0"/>
              </a:ext>
            </a:extLst>
          </a:blip>
          <a:srcRect l="3030" t="29718" r="4480" b="5799"/>
          <a:stretch/>
        </p:blipFill>
        <p:spPr bwMode="auto">
          <a:xfrm>
            <a:off x="1979712" y="3353713"/>
            <a:ext cx="4968552" cy="281159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The Difference Between Machine Learning &amp; Deep Learning - APRO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The Difference Between Machine Learning &amp; Deep Learning - APRO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The Difference Between Machine Learning &amp; Deep Learning - APRO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2" descr="NIET">
            <a:extLst>
              <a:ext uri="{FF2B5EF4-FFF2-40B4-BE49-F238E27FC236}">
                <a16:creationId xmlns:a16="http://schemas.microsoft.com/office/drawing/2014/main" id="{46259AA7-9613-4332-AE18-6849BD3EC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150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90420"/>
            <a:ext cx="4172272" cy="5234924"/>
          </a:xfrm>
        </p:spPr>
        <p:txBody>
          <a:bodyPr>
            <a:noAutofit/>
          </a:bodyPr>
          <a:lstStyle/>
          <a:p>
            <a:pPr>
              <a:lnSpc>
                <a:spcPct val="90000"/>
              </a:lnSpc>
            </a:pPr>
            <a:r>
              <a:rPr lang="en-US" sz="2200" dirty="0"/>
              <a:t>Mundane Tasks</a:t>
            </a:r>
          </a:p>
          <a:p>
            <a:pPr lvl="1">
              <a:lnSpc>
                <a:spcPct val="90000"/>
              </a:lnSpc>
            </a:pPr>
            <a:r>
              <a:rPr lang="en-US" sz="2200" dirty="0"/>
              <a:t>Planning</a:t>
            </a:r>
          </a:p>
          <a:p>
            <a:pPr lvl="1">
              <a:lnSpc>
                <a:spcPct val="90000"/>
              </a:lnSpc>
            </a:pPr>
            <a:r>
              <a:rPr lang="en-US" sz="2200" dirty="0"/>
              <a:t>Vision</a:t>
            </a:r>
          </a:p>
          <a:p>
            <a:pPr lvl="1">
              <a:lnSpc>
                <a:spcPct val="90000"/>
              </a:lnSpc>
            </a:pPr>
            <a:r>
              <a:rPr lang="en-US" sz="2200" dirty="0"/>
              <a:t>Robotics</a:t>
            </a:r>
          </a:p>
          <a:p>
            <a:pPr lvl="1">
              <a:lnSpc>
                <a:spcPct val="90000"/>
              </a:lnSpc>
            </a:pPr>
            <a:r>
              <a:rPr lang="en-US" sz="2200" dirty="0"/>
              <a:t>natural language processing</a:t>
            </a:r>
          </a:p>
          <a:p>
            <a:pPr>
              <a:lnSpc>
                <a:spcPct val="90000"/>
              </a:lnSpc>
            </a:pPr>
            <a:r>
              <a:rPr lang="en-US" sz="2200" dirty="0"/>
              <a:t>Expert tasks</a:t>
            </a:r>
          </a:p>
          <a:p>
            <a:pPr lvl="1">
              <a:lnSpc>
                <a:spcPct val="90000"/>
              </a:lnSpc>
            </a:pPr>
            <a:r>
              <a:rPr lang="en-US" sz="2200" dirty="0"/>
              <a:t>required specialized skills and training , for example Medical </a:t>
            </a:r>
            <a:r>
              <a:rPr lang="en-US" sz="2200" dirty="0" err="1"/>
              <a:t>Diagnosis,Trouble</a:t>
            </a:r>
            <a:r>
              <a:rPr lang="en-US" sz="2200" dirty="0"/>
              <a:t> Shooting Equipments.</a:t>
            </a:r>
          </a:p>
          <a:p>
            <a:pPr>
              <a:lnSpc>
                <a:spcPct val="90000"/>
              </a:lnSpc>
            </a:pPr>
            <a:r>
              <a:rPr lang="en-US" sz="2200" dirty="0"/>
              <a:t>Formal Tasks</a:t>
            </a:r>
          </a:p>
          <a:p>
            <a:pPr lvl="1">
              <a:lnSpc>
                <a:spcPct val="90000"/>
              </a:lnSpc>
            </a:pPr>
            <a:r>
              <a:rPr lang="en-US" sz="2200" dirty="0"/>
              <a:t>Games</a:t>
            </a:r>
          </a:p>
          <a:p>
            <a:pPr lvl="1">
              <a:lnSpc>
                <a:spcPct val="90000"/>
              </a:lnSpc>
            </a:pPr>
            <a:r>
              <a:rPr lang="en-US" sz="2200" dirty="0"/>
              <a:t>Mathematics</a:t>
            </a:r>
          </a:p>
        </p:txBody>
      </p:sp>
      <p:sp>
        <p:nvSpPr>
          <p:cNvPr id="4" name="Date Placeholder 3"/>
          <p:cNvSpPr>
            <a:spLocks noGrp="1"/>
          </p:cNvSpPr>
          <p:nvPr>
            <p:ph type="dt" sz="half" idx="10"/>
          </p:nvPr>
        </p:nvSpPr>
        <p:spPr/>
        <p:txBody>
          <a:bodyPr/>
          <a:lstStyle/>
          <a:p>
            <a:fld id="{5FF2E370-7329-4E3A-ADFA-7FDE55E76CB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1.6 Task Domains of AI</a:t>
            </a:r>
          </a:p>
        </p:txBody>
      </p:sp>
      <p:pic>
        <p:nvPicPr>
          <p:cNvPr id="13" name="Picture 2" descr="Task Domains of AI"/>
          <p:cNvPicPr>
            <a:picLocks noChangeAspect="1" noChangeArrowheads="1"/>
          </p:cNvPicPr>
          <p:nvPr/>
        </p:nvPicPr>
        <p:blipFill>
          <a:blip r:embed="rId2"/>
          <a:srcRect/>
          <a:stretch>
            <a:fillRect/>
          </a:stretch>
        </p:blipFill>
        <p:spPr bwMode="auto">
          <a:xfrm>
            <a:off x="4211960" y="1348064"/>
            <a:ext cx="4658631" cy="4795580"/>
          </a:xfrm>
          <a:prstGeom prst="rect">
            <a:avLst/>
          </a:prstGeom>
          <a:noFill/>
        </p:spPr>
      </p:pic>
      <p:pic>
        <p:nvPicPr>
          <p:cNvPr id="9" name="Picture 2" descr="NIET">
            <a:extLst>
              <a:ext uri="{FF2B5EF4-FFF2-40B4-BE49-F238E27FC236}">
                <a16:creationId xmlns:a16="http://schemas.microsoft.com/office/drawing/2014/main" id="{BF6052A2-1E5A-4D50-B99A-F99EFB3A1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IN" sz="2200" b="1" dirty="0"/>
              <a:t>Topic</a:t>
            </a:r>
            <a:r>
              <a:rPr lang="en-IN" sz="2200" dirty="0"/>
              <a:t>:  </a:t>
            </a:r>
          </a:p>
          <a:p>
            <a:pPr marL="0" indent="0">
              <a:buNone/>
            </a:pPr>
            <a:r>
              <a:rPr lang="en-IN" sz="2200" dirty="0">
                <a:solidFill>
                  <a:schemeClr val="dk1"/>
                </a:solidFill>
              </a:rPr>
              <a:t>	</a:t>
            </a:r>
            <a:r>
              <a:rPr lang="en-US" sz="2200" dirty="0">
                <a:solidFill>
                  <a:schemeClr val="dk1"/>
                </a:solidFill>
              </a:rPr>
              <a:t>Foundation &amp; History of AI</a:t>
            </a:r>
          </a:p>
          <a:p>
            <a:endParaRPr lang="en-US" sz="2200" dirty="0">
              <a:solidFill>
                <a:schemeClr val="dk1"/>
              </a:solidFill>
            </a:endParaRPr>
          </a:p>
          <a:p>
            <a:endParaRPr lang="en-IN" sz="2200" dirty="0"/>
          </a:p>
          <a:p>
            <a:pPr marL="342900" lvl="1" indent="-342900">
              <a:buFont typeface="Arial" pitchFamily="34" charset="0"/>
              <a:buChar char="•"/>
            </a:pPr>
            <a:r>
              <a:rPr lang="en-US" sz="2200" b="1" dirty="0"/>
              <a:t>Topic Objective</a:t>
            </a:r>
            <a:r>
              <a:rPr lang="en-US" sz="2200" dirty="0"/>
              <a:t>: </a:t>
            </a:r>
          </a:p>
          <a:p>
            <a:pPr marL="0" lvl="1" indent="0">
              <a:buNone/>
            </a:pPr>
            <a:r>
              <a:rPr lang="en-US" sz="2200" dirty="0"/>
              <a:t>	To learn about the background of artificial intelligence, to know 	how it evolved throughout and what is currently in!</a:t>
            </a:r>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A8331897-2471-4F46-A7FF-40418AC24FD2}"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F8863D0C-5423-43AB-B4D4-1A7D06DEB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29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US" sz="2200" b="1" dirty="0"/>
              <a:t>Prerequisites: </a:t>
            </a:r>
          </a:p>
          <a:p>
            <a:pPr lvl="1"/>
            <a:r>
              <a:rPr lang="en-IN" sz="2200" dirty="0"/>
              <a:t>Fundamental knowledge of the field of Information Technology, along with being familiar with computers, the Internet, and basic working knowledge on data.</a:t>
            </a:r>
          </a:p>
          <a:p>
            <a:endParaRPr lang="en-US" sz="2200" b="1" dirty="0"/>
          </a:p>
          <a:p>
            <a:endParaRPr lang="en-US" sz="2200" b="1" dirty="0"/>
          </a:p>
          <a:p>
            <a:r>
              <a:rPr lang="en-US" sz="2200" b="1" dirty="0"/>
              <a:t>Recap: </a:t>
            </a:r>
          </a:p>
          <a:p>
            <a:pPr lvl="1"/>
            <a:r>
              <a:rPr lang="en-US" sz="2200" dirty="0"/>
              <a:t>Studied the basics of Artificial Intelligence</a:t>
            </a:r>
          </a:p>
          <a:p>
            <a:pPr lvl="1"/>
            <a:r>
              <a:rPr lang="en-US" sz="2200" dirty="0"/>
              <a:t>Learned the goals, advantages/disadvantages, and levels of AI</a:t>
            </a:r>
            <a:endParaRPr lang="en-IN"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B9624E5A-5293-4DE3-8B93-1C9EB79E2EEB}"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Prerequisites &amp; Recap</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78AE4ECA-BC30-48F0-9C5D-310FEC393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121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FEDA80-9DEC-48C5-9A05-EA810AB71564}"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History of AI</a:t>
            </a:r>
          </a:p>
        </p:txBody>
      </p:sp>
      <p:pic>
        <p:nvPicPr>
          <p:cNvPr id="1026" name="Picture 2" descr="History of Artificial Intelligence"/>
          <p:cNvPicPr>
            <a:picLocks noChangeAspect="1" noChangeArrowheads="1"/>
          </p:cNvPicPr>
          <p:nvPr/>
        </p:nvPicPr>
        <p:blipFill>
          <a:blip r:embed="rId2"/>
          <a:srcRect/>
          <a:stretch>
            <a:fillRect/>
          </a:stretch>
        </p:blipFill>
        <p:spPr bwMode="auto">
          <a:xfrm>
            <a:off x="1571604" y="857232"/>
            <a:ext cx="6667500" cy="5305426"/>
          </a:xfrm>
          <a:prstGeom prst="rect">
            <a:avLst/>
          </a:prstGeom>
          <a:noFill/>
        </p:spPr>
      </p:pic>
      <p:pic>
        <p:nvPicPr>
          <p:cNvPr id="9" name="Picture 2" descr="NIET">
            <a:extLst>
              <a:ext uri="{FF2B5EF4-FFF2-40B4-BE49-F238E27FC236}">
                <a16:creationId xmlns:a16="http://schemas.microsoft.com/office/drawing/2014/main" id="{F54DE5AE-4EFB-4521-A077-4FB4D22A5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7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b="1" dirty="0"/>
              <a:t>Year 1943:</a:t>
            </a:r>
            <a:r>
              <a:rPr lang="en-IN" sz="2200" dirty="0"/>
              <a:t> The first work which is now recognized as AI was done by Warren McCulloch and Walter pits in 1943. They proposed a model of </a:t>
            </a:r>
            <a:r>
              <a:rPr lang="en-IN" sz="2200" b="1" dirty="0"/>
              <a:t>artificial neurons</a:t>
            </a:r>
            <a:r>
              <a:rPr lang="en-IN" sz="2200" dirty="0"/>
              <a:t>.</a:t>
            </a:r>
          </a:p>
          <a:p>
            <a:r>
              <a:rPr lang="en-IN" sz="2200" b="1" dirty="0"/>
              <a:t>Year 1949:</a:t>
            </a:r>
            <a:r>
              <a:rPr lang="en-IN" sz="2200" dirty="0"/>
              <a:t> Donald </a:t>
            </a:r>
            <a:r>
              <a:rPr lang="en-IN" sz="2200" dirty="0" err="1"/>
              <a:t>Hebb</a:t>
            </a:r>
            <a:r>
              <a:rPr lang="en-IN" sz="2200" dirty="0"/>
              <a:t> demonstrated an updating rule for modifying the connection strength between neurons. His rule is now called </a:t>
            </a:r>
            <a:r>
              <a:rPr lang="en-IN" sz="2200" b="1" dirty="0" err="1"/>
              <a:t>Hebbian</a:t>
            </a:r>
            <a:r>
              <a:rPr lang="en-IN" sz="2200" b="1" dirty="0"/>
              <a:t> learning</a:t>
            </a:r>
            <a:r>
              <a:rPr lang="en-IN" sz="2200" dirty="0"/>
              <a:t>.</a:t>
            </a:r>
          </a:p>
          <a:p>
            <a:r>
              <a:rPr lang="en-IN" sz="2200" b="1" dirty="0"/>
              <a:t>Year 1950:</a:t>
            </a:r>
            <a:r>
              <a:rPr lang="en-IN" sz="2200" dirty="0"/>
              <a:t> The Alan Turing who was an English mathematician and pioneered Machine learning in 1950. Alan Turing publishes </a:t>
            </a:r>
            <a:r>
              <a:rPr lang="en-IN" sz="2200" b="1" dirty="0"/>
              <a:t>"Computing Machinery and Intelligence"</a:t>
            </a:r>
            <a:r>
              <a:rPr lang="en-IN" sz="2200" dirty="0"/>
              <a:t> in which he proposed a test. The test can check the machine's ability to exhibit intelligent </a:t>
            </a:r>
            <a:r>
              <a:rPr lang="en-IN" sz="2200" dirty="0" err="1"/>
              <a:t>behavior</a:t>
            </a:r>
            <a:r>
              <a:rPr lang="en-IN" sz="2200" dirty="0"/>
              <a:t> equivalent to human intelligence, called a </a:t>
            </a:r>
            <a:r>
              <a:rPr lang="en-IN" sz="2200" b="1" dirty="0"/>
              <a:t>Turing test</a:t>
            </a:r>
            <a:r>
              <a:rPr lang="en-IN" sz="2200" dirty="0"/>
              <a:t>.</a:t>
            </a:r>
          </a:p>
        </p:txBody>
      </p:sp>
      <p:sp>
        <p:nvSpPr>
          <p:cNvPr id="4" name="Date Placeholder 3"/>
          <p:cNvSpPr>
            <a:spLocks noGrp="1"/>
          </p:cNvSpPr>
          <p:nvPr>
            <p:ph type="dt" sz="half" idx="10"/>
          </p:nvPr>
        </p:nvSpPr>
        <p:spPr/>
        <p:txBody>
          <a:bodyPr/>
          <a:lstStyle/>
          <a:p>
            <a:fld id="{A032689C-4988-49F3-8DA8-DABD1110438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Maturation of Artificial Intelligence (1943-1952)</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964F47CA-3685-434F-A1A1-B32A99A24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b="1" dirty="0"/>
              <a:t>Year 1955:</a:t>
            </a:r>
            <a:r>
              <a:rPr lang="en-IN" sz="2200" dirty="0"/>
              <a:t> An Allen Newell and Herbert A. Simon created the "first artificial intelligence </a:t>
            </a:r>
            <a:r>
              <a:rPr lang="en-IN" sz="2200" dirty="0" err="1"/>
              <a:t>program"Which</a:t>
            </a:r>
            <a:r>
              <a:rPr lang="en-IN" sz="2200" dirty="0"/>
              <a:t> was named as </a:t>
            </a:r>
            <a:r>
              <a:rPr lang="en-IN" sz="2200" b="1" dirty="0"/>
              <a:t>"Logic Theorist"</a:t>
            </a:r>
            <a:r>
              <a:rPr lang="en-IN" sz="2200" dirty="0"/>
              <a:t>. This program had proved 38 of 52 Mathematics theorems, and find new and more elegant proofs for some theorems.</a:t>
            </a:r>
          </a:p>
          <a:p>
            <a:r>
              <a:rPr lang="en-IN" sz="2200" b="1" dirty="0"/>
              <a:t>Year 1956:</a:t>
            </a:r>
            <a:r>
              <a:rPr lang="en-IN" sz="2200" dirty="0"/>
              <a:t> The word "Artificial Intelligence" first adopted by American Computer scientist John McCarthy at the Dartmouth Conference. For the first time, AI coined as an academic field.</a:t>
            </a:r>
          </a:p>
          <a:p>
            <a:endParaRPr lang="en-IN" sz="2200" dirty="0"/>
          </a:p>
        </p:txBody>
      </p:sp>
      <p:sp>
        <p:nvSpPr>
          <p:cNvPr id="4" name="Date Placeholder 3"/>
          <p:cNvSpPr>
            <a:spLocks noGrp="1"/>
          </p:cNvSpPr>
          <p:nvPr>
            <p:ph type="dt" sz="half" idx="10"/>
          </p:nvPr>
        </p:nvSpPr>
        <p:spPr/>
        <p:txBody>
          <a:bodyPr/>
          <a:lstStyle/>
          <a:p>
            <a:fld id="{C3671F79-D1DE-40D3-A6D4-F768FB34E5B5}"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The birth of Artificial Intelligence (1952-1956)</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1AE2C8B4-4C29-40E1-9651-C3DA80266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b="1" dirty="0"/>
              <a:t>Year 1966:</a:t>
            </a:r>
            <a:r>
              <a:rPr lang="en-IN" sz="2200" dirty="0"/>
              <a:t> The researchers emphasized developing algorithms which can solve mathematical problems. Joseph </a:t>
            </a:r>
            <a:r>
              <a:rPr lang="en-IN" sz="2200" dirty="0" err="1"/>
              <a:t>Weizenbaum</a:t>
            </a:r>
            <a:r>
              <a:rPr lang="en-IN" sz="2200" dirty="0"/>
              <a:t> created the first </a:t>
            </a:r>
            <a:r>
              <a:rPr lang="en-IN" sz="2200" dirty="0" err="1"/>
              <a:t>chatbot</a:t>
            </a:r>
            <a:r>
              <a:rPr lang="en-IN" sz="2200" dirty="0"/>
              <a:t> in 1966, which was named as ELIZA.</a:t>
            </a:r>
          </a:p>
          <a:p>
            <a:r>
              <a:rPr lang="en-IN" sz="2200" b="1" dirty="0"/>
              <a:t>Year 1972:</a:t>
            </a:r>
            <a:r>
              <a:rPr lang="en-IN" sz="2200" dirty="0"/>
              <a:t> The first intelligent humanoid robot was built in Japan which was named as WABOT-1.</a:t>
            </a:r>
          </a:p>
          <a:p>
            <a:endParaRPr lang="en-IN" sz="2200" dirty="0"/>
          </a:p>
        </p:txBody>
      </p:sp>
      <p:sp>
        <p:nvSpPr>
          <p:cNvPr id="4" name="Date Placeholder 3"/>
          <p:cNvSpPr>
            <a:spLocks noGrp="1"/>
          </p:cNvSpPr>
          <p:nvPr>
            <p:ph type="dt" sz="half" idx="10"/>
          </p:nvPr>
        </p:nvSpPr>
        <p:spPr/>
        <p:txBody>
          <a:bodyPr/>
          <a:lstStyle/>
          <a:p>
            <a:fld id="{8383864D-EE51-48C9-B6B4-1707D5A52610}"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9087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The golden years-Early enthusiasm(1956-1974)</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sp>
        <p:nvSpPr>
          <p:cNvPr id="9" name="Title 1"/>
          <p:cNvSpPr txBox="1">
            <a:spLocks/>
          </p:cNvSpPr>
          <p:nvPr/>
        </p:nvSpPr>
        <p:spPr>
          <a:xfrm>
            <a:off x="1371600" y="32472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The first AI winter (1974-1980)</a:t>
            </a:r>
          </a:p>
        </p:txBody>
      </p:sp>
      <p:sp>
        <p:nvSpPr>
          <p:cNvPr id="11" name="Content Placeholder 2"/>
          <p:cNvSpPr txBox="1">
            <a:spLocks/>
          </p:cNvSpPr>
          <p:nvPr/>
        </p:nvSpPr>
        <p:spPr>
          <a:xfrm>
            <a:off x="533400" y="4023320"/>
            <a:ext cx="8229600" cy="24300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200" dirty="0"/>
              <a:t>The duration between years 1974 to 1980 was the first AI winter duration. AI winter refers to the time period where computer scientist dealt with a severe shortage of funding from government for AI researches.</a:t>
            </a:r>
          </a:p>
          <a:p>
            <a:r>
              <a:rPr lang="en-IN" sz="2200" dirty="0"/>
              <a:t>During AI winters, an interest of publicity on artificial intelligence was decreased.</a:t>
            </a:r>
          </a:p>
        </p:txBody>
      </p:sp>
      <p:pic>
        <p:nvPicPr>
          <p:cNvPr id="12" name="Picture 2" descr="NIET">
            <a:extLst>
              <a:ext uri="{FF2B5EF4-FFF2-40B4-BE49-F238E27FC236}">
                <a16:creationId xmlns:a16="http://schemas.microsoft.com/office/drawing/2014/main" id="{17FDA608-8A17-4ECB-BF04-C1B43B7A0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E5A8C7B-77B9-4DAD-9454-3955362ED48D}" type="datetime1">
              <a:rPr lang="en-US" smtClean="0"/>
              <a:t>11/13/2021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Evaluation Scheme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4" name="Picture 3">
            <a:extLst>
              <a:ext uri="{FF2B5EF4-FFF2-40B4-BE49-F238E27FC236}">
                <a16:creationId xmlns:a16="http://schemas.microsoft.com/office/drawing/2014/main" id="{E774D0C5-B514-4940-85B6-FC8235C65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052735"/>
            <a:ext cx="8801100" cy="5326129"/>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26810-EBED-46FF-9BC6-C83D36D77272}"/>
                  </a:ext>
                </a:extLst>
              </p14:cNvPr>
              <p14:cNvContentPartPr/>
              <p14:nvPr/>
            </p14:nvContentPartPr>
            <p14:xfrm>
              <a:off x="-984240" y="3003480"/>
              <a:ext cx="9900000" cy="336960"/>
            </p14:xfrm>
          </p:contentPart>
        </mc:Choice>
        <mc:Fallback xmlns="">
          <p:pic>
            <p:nvPicPr>
              <p:cNvPr id="5" name="Ink 4">
                <a:extLst>
                  <a:ext uri="{FF2B5EF4-FFF2-40B4-BE49-F238E27FC236}">
                    <a16:creationId xmlns:a16="http://schemas.microsoft.com/office/drawing/2014/main" id="{18626810-EBED-46FF-9BC6-C83D36D77272}"/>
                  </a:ext>
                </a:extLst>
              </p:cNvPr>
              <p:cNvPicPr/>
              <p:nvPr/>
            </p:nvPicPr>
            <p:blipFill>
              <a:blip r:embed="rId6"/>
              <a:stretch>
                <a:fillRect/>
              </a:stretch>
            </p:blipFill>
            <p:spPr>
              <a:xfrm>
                <a:off x="-993600" y="2994120"/>
                <a:ext cx="9918720" cy="355680"/>
              </a:xfrm>
              <a:prstGeom prst="rect">
                <a:avLst/>
              </a:prstGeom>
            </p:spPr>
          </p:pic>
        </mc:Fallback>
      </mc:AlternateContent>
      <p:pic>
        <p:nvPicPr>
          <p:cNvPr id="10" name="Picture 2" descr="NIET">
            <a:extLst>
              <a:ext uri="{FF2B5EF4-FFF2-40B4-BE49-F238E27FC236}">
                <a16:creationId xmlns:a16="http://schemas.microsoft.com/office/drawing/2014/main" id="{35A4FA29-7925-4142-8D61-2CD22AD017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03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b="1" dirty="0"/>
              <a:t>Year 1980:</a:t>
            </a:r>
            <a:r>
              <a:rPr lang="en-IN" sz="2200" dirty="0"/>
              <a:t> After AI winter duration, AI came back with "Expert System". Expert systems were programmed that emulate the decision-making ability of a human expert.</a:t>
            </a:r>
          </a:p>
          <a:p>
            <a:r>
              <a:rPr lang="en-IN" sz="2200" dirty="0"/>
              <a:t>In the Year 1980, the first national conference of the American Association of Artificial Intelligence </a:t>
            </a:r>
            <a:r>
              <a:rPr lang="en-IN" sz="2200" b="1" dirty="0"/>
              <a:t>was held at Stanford University</a:t>
            </a:r>
            <a:r>
              <a:rPr lang="en-IN" sz="2200" dirty="0"/>
              <a:t>.</a:t>
            </a:r>
          </a:p>
        </p:txBody>
      </p:sp>
      <p:sp>
        <p:nvSpPr>
          <p:cNvPr id="4" name="Date Placeholder 3"/>
          <p:cNvSpPr>
            <a:spLocks noGrp="1"/>
          </p:cNvSpPr>
          <p:nvPr>
            <p:ph type="dt" sz="half" idx="10"/>
          </p:nvPr>
        </p:nvSpPr>
        <p:spPr/>
        <p:txBody>
          <a:bodyPr/>
          <a:lstStyle/>
          <a:p>
            <a:fld id="{E2BA4DC4-918D-43C6-9465-8CD621FCBA05}"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A boom of AI (1980-1987)</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sp>
        <p:nvSpPr>
          <p:cNvPr id="9" name="Title 1"/>
          <p:cNvSpPr txBox="1">
            <a:spLocks/>
          </p:cNvSpPr>
          <p:nvPr/>
        </p:nvSpPr>
        <p:spPr>
          <a:xfrm>
            <a:off x="1380402" y="35352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The second AI winter (1987-1993)</a:t>
            </a:r>
          </a:p>
        </p:txBody>
      </p:sp>
      <p:sp>
        <p:nvSpPr>
          <p:cNvPr id="11" name="Content Placeholder 2"/>
          <p:cNvSpPr txBox="1">
            <a:spLocks/>
          </p:cNvSpPr>
          <p:nvPr/>
        </p:nvSpPr>
        <p:spPr>
          <a:xfrm>
            <a:off x="533400" y="4383360"/>
            <a:ext cx="8229600" cy="1925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200" dirty="0"/>
              <a:t>The duration between the years 1987 to 1993 was the second AI Winter duration.</a:t>
            </a:r>
          </a:p>
          <a:p>
            <a:r>
              <a:rPr lang="en-IN" sz="2200" dirty="0"/>
              <a:t>Again Investors and government stopped in funding for AI research as due to high cost but not efficient result. The expert system such as XCON was very cost effective.</a:t>
            </a:r>
          </a:p>
        </p:txBody>
      </p:sp>
      <p:pic>
        <p:nvPicPr>
          <p:cNvPr id="12" name="Picture 2" descr="NIET">
            <a:extLst>
              <a:ext uri="{FF2B5EF4-FFF2-40B4-BE49-F238E27FC236}">
                <a16:creationId xmlns:a16="http://schemas.microsoft.com/office/drawing/2014/main" id="{0BF9BE3E-A517-4D1E-A45E-7424216A6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b="1" dirty="0"/>
              <a:t>Year 1997:</a:t>
            </a:r>
            <a:r>
              <a:rPr lang="en-IN" sz="2200" dirty="0"/>
              <a:t> In the year 1997, IBM Deep Blue beats world chess champion, Gary Kasparov, and became the first computer to beat a world chess champion.</a:t>
            </a:r>
          </a:p>
          <a:p>
            <a:r>
              <a:rPr lang="en-IN" sz="2200" b="1" dirty="0"/>
              <a:t>Year 2002:</a:t>
            </a:r>
            <a:r>
              <a:rPr lang="en-IN" sz="2200" dirty="0"/>
              <a:t> for the first time, AI entered the home in the form of </a:t>
            </a:r>
            <a:r>
              <a:rPr lang="en-IN" sz="2200" dirty="0" err="1"/>
              <a:t>Roomba</a:t>
            </a:r>
            <a:r>
              <a:rPr lang="en-IN" sz="2200" dirty="0"/>
              <a:t>, a vacuum cleaner.</a:t>
            </a:r>
          </a:p>
          <a:p>
            <a:r>
              <a:rPr lang="en-IN" sz="2200" b="1" dirty="0"/>
              <a:t>Year 2006:</a:t>
            </a:r>
            <a:r>
              <a:rPr lang="en-IN" sz="2200" dirty="0"/>
              <a:t> AI came in the Business world till the year 2006. Companies like </a:t>
            </a:r>
            <a:r>
              <a:rPr lang="en-IN" sz="2200" dirty="0" err="1"/>
              <a:t>Facebook</a:t>
            </a:r>
            <a:r>
              <a:rPr lang="en-IN" sz="2200" dirty="0"/>
              <a:t>, Twitter, and Netflix also started using AI.</a:t>
            </a:r>
          </a:p>
        </p:txBody>
      </p:sp>
      <p:sp>
        <p:nvSpPr>
          <p:cNvPr id="4" name="Date Placeholder 3"/>
          <p:cNvSpPr>
            <a:spLocks noGrp="1"/>
          </p:cNvSpPr>
          <p:nvPr>
            <p:ph type="dt" sz="half" idx="10"/>
          </p:nvPr>
        </p:nvSpPr>
        <p:spPr/>
        <p:txBody>
          <a:bodyPr/>
          <a:lstStyle/>
          <a:p>
            <a:fld id="{D165AF4F-FE13-4BB0-B2AC-B6BB2B19F05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9087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The emergence of intelligent agents (1993-2011)</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9D40ADAC-E321-4D12-B77B-5F5ABB0ED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4525963"/>
          </a:xfrm>
        </p:spPr>
        <p:txBody>
          <a:bodyPr>
            <a:noAutofit/>
          </a:bodyPr>
          <a:lstStyle/>
          <a:p>
            <a:r>
              <a:rPr lang="en-IN" sz="2200" b="1" dirty="0"/>
              <a:t>Year 2011:</a:t>
            </a:r>
            <a:r>
              <a:rPr lang="en-IN" sz="2200" dirty="0"/>
              <a:t> In the year 2011, IBM's Watson won jeopardy, a quiz show, where it had to solve the complex questions as well as riddles. Watson had proved that it could understand natural language and can solve tricky questions quickly.</a:t>
            </a:r>
          </a:p>
          <a:p>
            <a:r>
              <a:rPr lang="en-IN" sz="2200" b="1" dirty="0"/>
              <a:t>Year 2012:</a:t>
            </a:r>
            <a:r>
              <a:rPr lang="en-IN" sz="2200" dirty="0"/>
              <a:t> Google has launched an Android app feature "Google now", which was able to provide information to the user as a prediction.</a:t>
            </a:r>
          </a:p>
          <a:p>
            <a:r>
              <a:rPr lang="en-IN" sz="2200" b="1" dirty="0"/>
              <a:t>Year 2014:</a:t>
            </a:r>
            <a:r>
              <a:rPr lang="en-IN" sz="2200" dirty="0"/>
              <a:t> In the year 2014, </a:t>
            </a:r>
            <a:r>
              <a:rPr lang="en-IN" sz="2200" dirty="0" err="1"/>
              <a:t>Chatbot</a:t>
            </a:r>
            <a:r>
              <a:rPr lang="en-IN" sz="2200" dirty="0"/>
              <a:t> "Eugene </a:t>
            </a:r>
            <a:r>
              <a:rPr lang="en-IN" sz="2200" dirty="0" err="1"/>
              <a:t>Goostman</a:t>
            </a:r>
            <a:r>
              <a:rPr lang="en-IN" sz="2200" dirty="0"/>
              <a:t>" won a competition in the infamous "Turing test."</a:t>
            </a:r>
          </a:p>
          <a:p>
            <a:r>
              <a:rPr lang="en-IN" sz="2200" b="1" dirty="0"/>
              <a:t>Year 2018:</a:t>
            </a:r>
            <a:r>
              <a:rPr lang="en-IN" sz="2200" dirty="0"/>
              <a:t> The "Project Debater" from IBM debated on complex topics with two master debaters and also performed extremely well.</a:t>
            </a:r>
          </a:p>
        </p:txBody>
      </p:sp>
      <p:sp>
        <p:nvSpPr>
          <p:cNvPr id="4" name="Date Placeholder 3"/>
          <p:cNvSpPr>
            <a:spLocks noGrp="1"/>
          </p:cNvSpPr>
          <p:nvPr>
            <p:ph type="dt" sz="half" idx="10"/>
          </p:nvPr>
        </p:nvSpPr>
        <p:spPr/>
        <p:txBody>
          <a:bodyPr/>
          <a:lstStyle/>
          <a:p>
            <a:fld id="{E760C655-D23B-47DE-BD6B-FB7BF0216A2B}"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28556"/>
            <a:ext cx="7772400" cy="880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Deep learning, big data and artificial general intelligence (2011-present)</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DDB1EEE2-C730-4758-AA67-BF5FA797C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IN" sz="2200" b="1" dirty="0"/>
              <a:t>Topic</a:t>
            </a:r>
            <a:r>
              <a:rPr lang="en-IN" sz="2200" dirty="0"/>
              <a:t>:  </a:t>
            </a:r>
          </a:p>
          <a:p>
            <a:pPr marL="0" indent="0">
              <a:buNone/>
            </a:pPr>
            <a:r>
              <a:rPr lang="en-IN" sz="2200" dirty="0">
                <a:solidFill>
                  <a:schemeClr val="dk1"/>
                </a:solidFill>
              </a:rPr>
              <a:t>	</a:t>
            </a:r>
            <a:r>
              <a:rPr lang="en-US" sz="2200" dirty="0">
                <a:solidFill>
                  <a:schemeClr val="dk1"/>
                </a:solidFill>
              </a:rPr>
              <a:t>Applications of Artificial Intelligence</a:t>
            </a:r>
          </a:p>
          <a:p>
            <a:endParaRPr lang="en-US" sz="2200" dirty="0">
              <a:solidFill>
                <a:schemeClr val="dk1"/>
              </a:solidFill>
            </a:endParaRPr>
          </a:p>
          <a:p>
            <a:endParaRPr lang="en-IN" sz="2200" dirty="0"/>
          </a:p>
          <a:p>
            <a:pPr marL="342900" lvl="1" indent="-342900">
              <a:buFont typeface="Arial" pitchFamily="34" charset="0"/>
              <a:buChar char="•"/>
            </a:pPr>
            <a:r>
              <a:rPr lang="en-US" sz="2200" b="1" dirty="0"/>
              <a:t>Topic Objective</a:t>
            </a:r>
            <a:r>
              <a:rPr lang="en-US" sz="2200" dirty="0"/>
              <a:t>: </a:t>
            </a:r>
          </a:p>
          <a:p>
            <a:pPr marL="0" lvl="1" indent="0">
              <a:buNone/>
            </a:pPr>
            <a:r>
              <a:rPr lang="en-US" sz="2200" dirty="0"/>
              <a:t>	To learn about the areas where artificial intelligence has 	been 	proven to be useful and to develop an intellect to explore it 	further.</a:t>
            </a:r>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CCFC5684-0AD0-46F4-B014-73B1B11A7F9D}"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CD0EA8E6-237B-4E35-90A0-9D0AD748C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8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US" sz="2200" b="1" dirty="0"/>
              <a:t>Prerequisites: </a:t>
            </a:r>
          </a:p>
          <a:p>
            <a:pPr lvl="1"/>
            <a:r>
              <a:rPr lang="en-IN" sz="2200" dirty="0"/>
              <a:t>Fundamental knowledge of the field of Information Technology, along with being familiar with computers, the Internet, and basic working knowledge on data.</a:t>
            </a:r>
          </a:p>
          <a:p>
            <a:endParaRPr lang="en-US" sz="2200" b="1" dirty="0"/>
          </a:p>
          <a:p>
            <a:endParaRPr lang="en-US" sz="2200" b="1" dirty="0"/>
          </a:p>
          <a:p>
            <a:r>
              <a:rPr lang="en-US" sz="2200" b="1" dirty="0"/>
              <a:t>Recap: </a:t>
            </a:r>
          </a:p>
          <a:p>
            <a:pPr lvl="1"/>
            <a:r>
              <a:rPr lang="en-US" sz="2200" dirty="0"/>
              <a:t>Studied the foundation &amp; history of Artificial Intelligence and saw how it evolved throughout various stages.</a:t>
            </a:r>
            <a:endParaRPr lang="en-IN"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373A5C98-4610-45BD-890F-5C7FE376332F}"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Prerequisites &amp; Recap</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F0D33DBC-66EC-42F8-B9FB-5C89A6623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98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200" dirty="0"/>
              <a:t>Game Playing</a:t>
            </a:r>
          </a:p>
          <a:p>
            <a:r>
              <a:rPr lang="en-US" sz="2200" dirty="0"/>
              <a:t>Speech Recognition</a:t>
            </a:r>
          </a:p>
          <a:p>
            <a:r>
              <a:rPr lang="en-US" sz="2200" dirty="0"/>
              <a:t>Computer Vision</a:t>
            </a:r>
          </a:p>
          <a:p>
            <a:r>
              <a:rPr lang="en-US" sz="2200" dirty="0"/>
              <a:t>Expert Systems</a:t>
            </a:r>
          </a:p>
          <a:p>
            <a:r>
              <a:rPr lang="en-US" sz="2200" dirty="0"/>
              <a:t>Virtual Reality</a:t>
            </a:r>
          </a:p>
          <a:p>
            <a:r>
              <a:rPr lang="en-US" sz="2200" dirty="0"/>
              <a:t>Image Processing</a:t>
            </a:r>
          </a:p>
          <a:p>
            <a:r>
              <a:rPr lang="en-US" sz="2200" dirty="0"/>
              <a:t>Artificial Creativity</a:t>
            </a:r>
          </a:p>
          <a:p>
            <a:endParaRPr lang="en-US" sz="2200" dirty="0"/>
          </a:p>
        </p:txBody>
      </p:sp>
      <p:sp>
        <p:nvSpPr>
          <p:cNvPr id="4" name="Date Placeholder 3"/>
          <p:cNvSpPr>
            <a:spLocks noGrp="1"/>
          </p:cNvSpPr>
          <p:nvPr>
            <p:ph type="dt" sz="half" idx="10"/>
          </p:nvPr>
        </p:nvSpPr>
        <p:spPr/>
        <p:txBody>
          <a:bodyPr/>
          <a:lstStyle/>
          <a:p>
            <a:fld id="{B24CA17D-8A39-4E6D-BDB5-A47284B8566B}"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3. Applications of AI (CO1)</a:t>
            </a:r>
          </a:p>
        </p:txBody>
      </p:sp>
      <p:pic>
        <p:nvPicPr>
          <p:cNvPr id="11" name="Picture 2" descr="Application of AI - Javatpoint"/>
          <p:cNvPicPr>
            <a:picLocks noChangeAspect="1" noChangeArrowheads="1"/>
          </p:cNvPicPr>
          <p:nvPr/>
        </p:nvPicPr>
        <p:blipFill>
          <a:blip r:embed="rId2"/>
          <a:srcRect/>
          <a:stretch>
            <a:fillRect/>
          </a:stretch>
        </p:blipFill>
        <p:spPr bwMode="auto">
          <a:xfrm>
            <a:off x="3917149" y="1340768"/>
            <a:ext cx="4975331" cy="4248472"/>
          </a:xfrm>
          <a:prstGeom prst="rect">
            <a:avLst/>
          </a:prstGeom>
          <a:noFill/>
        </p:spPr>
      </p:pic>
      <p:pic>
        <p:nvPicPr>
          <p:cNvPr id="9" name="Picture 2" descr="NIET">
            <a:extLst>
              <a:ext uri="{FF2B5EF4-FFF2-40B4-BE49-F238E27FC236}">
                <a16:creationId xmlns:a16="http://schemas.microsoft.com/office/drawing/2014/main" id="{30FDC4ED-568E-4A7F-AC14-499EDBC37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7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9261"/>
            <a:ext cx="8229600" cy="4525963"/>
          </a:xfrm>
        </p:spPr>
        <p:txBody>
          <a:bodyPr>
            <a:noAutofit/>
          </a:bodyPr>
          <a:lstStyle/>
          <a:p>
            <a:r>
              <a:rPr lang="en-IN" sz="2200" b="1" dirty="0"/>
              <a:t>Gaming</a:t>
            </a:r>
            <a:r>
              <a:rPr lang="en-IN" sz="2200" dirty="0"/>
              <a:t> − AI plays crucial role in strategic games such as chess, poker, tic-tac-toe, etc., where machine can think of large number of possible positions based on heuristic knowledge.</a:t>
            </a:r>
          </a:p>
          <a:p>
            <a:r>
              <a:rPr lang="en-IN" sz="2200" b="1" dirty="0"/>
              <a:t>Natural Language Processing</a:t>
            </a:r>
            <a:r>
              <a:rPr lang="en-IN" sz="2200" dirty="0"/>
              <a:t> − It is possible to interact with the computer that understands natural language spoken by humans.</a:t>
            </a:r>
          </a:p>
          <a:p>
            <a:r>
              <a:rPr lang="en-IN" sz="2200" b="1" dirty="0"/>
              <a:t>Expert Systems</a:t>
            </a:r>
            <a:r>
              <a:rPr lang="en-IN" sz="2200" dirty="0"/>
              <a:t> − There are some applications which integrate machine, software, and special information to impart reasoning and advising. They provide explanation and advice to the users.</a:t>
            </a:r>
          </a:p>
          <a:p>
            <a:r>
              <a:rPr lang="en-IN" sz="2200" b="1" dirty="0"/>
              <a:t>Vision Systems</a:t>
            </a:r>
            <a:r>
              <a:rPr lang="en-IN" sz="2200" dirty="0"/>
              <a:t> − These systems understand, interpret, and comprehend visual input on the computer. For example,</a:t>
            </a:r>
          </a:p>
          <a:p>
            <a:pPr lvl="1"/>
            <a:r>
              <a:rPr lang="en-IN" sz="2000" dirty="0"/>
              <a:t>A spying aeroplane takes photographs, which are used to figure out spatial information or map of the areas.</a:t>
            </a:r>
          </a:p>
          <a:p>
            <a:pPr lvl="1"/>
            <a:r>
              <a:rPr lang="en-IN" sz="2000" dirty="0"/>
              <a:t>Doctors use clinical expert system to diagnose the patient.</a:t>
            </a:r>
          </a:p>
          <a:p>
            <a:pPr lvl="1"/>
            <a:r>
              <a:rPr lang="en-IN" sz="2000" dirty="0"/>
              <a:t>Police use computer software that can recognize the face of criminal with the stored portrait made by forensic artist.</a:t>
            </a:r>
          </a:p>
          <a:p>
            <a:endParaRPr lang="en-IN" sz="2200" dirty="0"/>
          </a:p>
          <a:p>
            <a:endParaRPr lang="en-US" sz="2200" dirty="0"/>
          </a:p>
        </p:txBody>
      </p:sp>
      <p:sp>
        <p:nvSpPr>
          <p:cNvPr id="4" name="Date Placeholder 3"/>
          <p:cNvSpPr>
            <a:spLocks noGrp="1"/>
          </p:cNvSpPr>
          <p:nvPr>
            <p:ph type="dt" sz="half" idx="10"/>
          </p:nvPr>
        </p:nvSpPr>
        <p:spPr/>
        <p:txBody>
          <a:bodyPr/>
          <a:lstStyle/>
          <a:p>
            <a:fld id="{B81B38C0-865B-4E49-8E11-6472FAE55092}"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Applications of AI</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E51F33B5-946C-48D6-B863-B97F152C5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4704"/>
            <a:ext cx="8229600" cy="4525963"/>
          </a:xfrm>
        </p:spPr>
        <p:txBody>
          <a:bodyPr>
            <a:noAutofit/>
          </a:bodyPr>
          <a:lstStyle/>
          <a:p>
            <a:r>
              <a:rPr lang="en-IN" sz="2200" b="1" dirty="0"/>
              <a:t>Speech Recognition</a:t>
            </a:r>
            <a:r>
              <a:rPr lang="en-IN" sz="2200" dirty="0"/>
              <a:t> − Some intelligent systems are capable of hearing and comprehending the language in terms of sentences and their meanings while a human talks to it. It can handle different accents, slang words, noise in the background, change in human’s noise due to cold, etc.</a:t>
            </a:r>
          </a:p>
          <a:p>
            <a:r>
              <a:rPr lang="en-IN" sz="2200" b="1" dirty="0"/>
              <a:t>Handwriting Recognition</a:t>
            </a:r>
            <a:r>
              <a:rPr lang="en-IN" sz="2200" dirty="0"/>
              <a:t> − The handwriting recognition software reads the text written on paper by a pen or on screen by a stylus. It can recognize the shapes of the letters and convert it into editable text.</a:t>
            </a:r>
          </a:p>
          <a:p>
            <a:r>
              <a:rPr lang="en-IN" sz="2200" b="1" dirty="0"/>
              <a:t>Intelligent Robots</a:t>
            </a:r>
            <a:r>
              <a:rPr lang="en-IN" sz="2200" dirty="0"/>
              <a:t> −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endParaRPr lang="en-IN" sz="2200" dirty="0"/>
          </a:p>
          <a:p>
            <a:endParaRPr lang="en-US" sz="2200" dirty="0"/>
          </a:p>
        </p:txBody>
      </p:sp>
      <p:sp>
        <p:nvSpPr>
          <p:cNvPr id="4" name="Date Placeholder 3"/>
          <p:cNvSpPr>
            <a:spLocks noGrp="1"/>
          </p:cNvSpPr>
          <p:nvPr>
            <p:ph type="dt" sz="half" idx="10"/>
          </p:nvPr>
        </p:nvSpPr>
        <p:spPr/>
        <p:txBody>
          <a:bodyPr/>
          <a:lstStyle/>
          <a:p>
            <a:fld id="{977AA063-4B8C-46CF-A53B-45C11385A9D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Applications of AI</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02A46231-3219-43AD-8DEF-942F45EDA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92288" y="4005064"/>
            <a:ext cx="5486400" cy="566738"/>
          </a:xfrm>
        </p:spPr>
        <p:txBody>
          <a:bodyPr/>
          <a:lstStyle/>
          <a:p>
            <a:r>
              <a:rPr lang="en-US" dirty="0"/>
              <a:t>Amazon’s </a:t>
            </a:r>
            <a:r>
              <a:rPr lang="en-US" dirty="0" err="1"/>
              <a:t>Alexa</a:t>
            </a:r>
            <a:endParaRPr lang="en-IN" dirty="0"/>
          </a:p>
        </p:txBody>
      </p:sp>
      <p:sp>
        <p:nvSpPr>
          <p:cNvPr id="3" name="Content Placeholder 2"/>
          <p:cNvSpPr>
            <a:spLocks noGrp="1"/>
          </p:cNvSpPr>
          <p:nvPr>
            <p:ph type="body" sz="half" idx="2"/>
          </p:nvPr>
        </p:nvSpPr>
        <p:spPr>
          <a:xfrm>
            <a:off x="1792288" y="4869160"/>
            <a:ext cx="6884168" cy="1152128"/>
          </a:xfrm>
        </p:spPr>
        <p:txBody>
          <a:bodyPr>
            <a:normAutofit fontScale="62500" lnSpcReduction="20000"/>
          </a:bodyPr>
          <a:lstStyle/>
          <a:p>
            <a:r>
              <a:rPr lang="en-IN" sz="2800" b="1" dirty="0"/>
              <a:t> </a:t>
            </a:r>
            <a:r>
              <a:rPr lang="en-IN" sz="2800" dirty="0" err="1"/>
              <a:t>Alexa</a:t>
            </a:r>
            <a:r>
              <a:rPr lang="en-IN" sz="2800" dirty="0"/>
              <a:t> includes a speech recognition system that listens to our voice commands and gives answers. It recognizes our voice and then interprets it as a series of commands and returns the results to us. It uses AVS (</a:t>
            </a:r>
            <a:r>
              <a:rPr lang="en-IN" sz="2800" dirty="0" err="1"/>
              <a:t>Alexa</a:t>
            </a:r>
            <a:r>
              <a:rPr lang="en-IN" sz="2800" dirty="0"/>
              <a:t> Voice Service), which Amazon provides for free of cost.</a:t>
            </a:r>
          </a:p>
          <a:p>
            <a:endParaRPr lang="en-US" sz="2800" dirty="0"/>
          </a:p>
        </p:txBody>
      </p:sp>
      <p:sp>
        <p:nvSpPr>
          <p:cNvPr id="4" name="Date Placeholder 3"/>
          <p:cNvSpPr>
            <a:spLocks noGrp="1"/>
          </p:cNvSpPr>
          <p:nvPr>
            <p:ph type="dt" sz="half" idx="10"/>
          </p:nvPr>
        </p:nvSpPr>
        <p:spPr/>
        <p:txBody>
          <a:bodyPr/>
          <a:lstStyle/>
          <a:p>
            <a:fld id="{1ACE18EA-D7E7-405C-A50B-1575F6C3024A}"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Applications of AI</a:t>
            </a:r>
          </a:p>
        </p:txBody>
      </p:sp>
      <p:pic>
        <p:nvPicPr>
          <p:cNvPr id="1026" name="Picture 2" descr="Amazon Alexa-Artificial Intelligence Tutorial-Intellipaat"/>
          <p:cNvPicPr>
            <a:picLocks noChangeAspect="1" noChangeArrowheads="1"/>
          </p:cNvPicPr>
          <p:nvPr/>
        </p:nvPicPr>
        <p:blipFill rotWithShape="1">
          <a:blip r:embed="rId2">
            <a:extLst>
              <a:ext uri="{28A0092B-C50C-407E-A947-70E740481C1C}">
                <a14:useLocalDpi xmlns:a14="http://schemas.microsoft.com/office/drawing/2010/main" val="0"/>
              </a:ext>
            </a:extLst>
          </a:blip>
          <a:srcRect l="14979" r="14891"/>
          <a:stretch/>
        </p:blipFill>
        <p:spPr bwMode="auto">
          <a:xfrm>
            <a:off x="1763688" y="817163"/>
            <a:ext cx="5544616" cy="3187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IET">
            <a:extLst>
              <a:ext uri="{FF2B5EF4-FFF2-40B4-BE49-F238E27FC236}">
                <a16:creationId xmlns:a16="http://schemas.microsoft.com/office/drawing/2014/main" id="{D32AFE5E-BCBF-4E5C-92F4-2E5C9F45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480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92288" y="4230414"/>
            <a:ext cx="5486400" cy="566738"/>
          </a:xfrm>
        </p:spPr>
        <p:txBody>
          <a:bodyPr/>
          <a:lstStyle/>
          <a:p>
            <a:r>
              <a:rPr lang="en-US" dirty="0"/>
              <a:t>Google Translate</a:t>
            </a:r>
            <a:endParaRPr lang="en-IN" dirty="0"/>
          </a:p>
        </p:txBody>
      </p:sp>
      <p:sp>
        <p:nvSpPr>
          <p:cNvPr id="3" name="Content Placeholder 2"/>
          <p:cNvSpPr>
            <a:spLocks noGrp="1"/>
          </p:cNvSpPr>
          <p:nvPr>
            <p:ph type="body" sz="half" idx="2"/>
          </p:nvPr>
        </p:nvSpPr>
        <p:spPr>
          <a:xfrm>
            <a:off x="1792288" y="4869160"/>
            <a:ext cx="6884168" cy="1152128"/>
          </a:xfrm>
        </p:spPr>
        <p:txBody>
          <a:bodyPr>
            <a:noAutofit/>
          </a:bodyPr>
          <a:lstStyle/>
          <a:p>
            <a:r>
              <a:rPr lang="en-IN" sz="1800" dirty="0"/>
              <a:t>Google Translate is another great application of Artificial Intelligence. It helps us translate sentences formed in one language to another. It can also translate the entire text on websites, which is possible only because of Artificial Intelligence.</a:t>
            </a:r>
            <a:endParaRPr lang="en-US" sz="3600" dirty="0"/>
          </a:p>
        </p:txBody>
      </p:sp>
      <p:sp>
        <p:nvSpPr>
          <p:cNvPr id="4" name="Date Placeholder 3"/>
          <p:cNvSpPr>
            <a:spLocks noGrp="1"/>
          </p:cNvSpPr>
          <p:nvPr>
            <p:ph type="dt" sz="half" idx="10"/>
          </p:nvPr>
        </p:nvSpPr>
        <p:spPr/>
        <p:txBody>
          <a:bodyPr/>
          <a:lstStyle/>
          <a:p>
            <a:fld id="{A930567F-EFB3-4869-8270-9354DCC559CE}"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Applications of AI</a:t>
            </a:r>
          </a:p>
        </p:txBody>
      </p:sp>
      <p:pic>
        <p:nvPicPr>
          <p:cNvPr id="3074" name="Picture 2" descr="Google Translate-Artificial Intelligence Tutorial-Intellipa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249" y="808087"/>
            <a:ext cx="6734175" cy="36290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IET">
            <a:extLst>
              <a:ext uri="{FF2B5EF4-FFF2-40B4-BE49-F238E27FC236}">
                <a16:creationId xmlns:a16="http://schemas.microsoft.com/office/drawing/2014/main" id="{BD6E5BAC-748B-4E09-9AFE-F55F30FA2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IN" sz="2400" dirty="0"/>
              <a:t>AI is the study of computer science that focuses on devising machines or developing software that exhibits human behaviour.</a:t>
            </a:r>
          </a:p>
          <a:p>
            <a:endParaRPr lang="en-IN" sz="2400" dirty="0"/>
          </a:p>
          <a:p>
            <a:r>
              <a:rPr lang="en-US" sz="2400" dirty="0"/>
              <a:t>Examples of Artificial Intelligence / applications of AI : </a:t>
            </a:r>
            <a:r>
              <a:rPr lang="en-US" sz="2400" b="1" dirty="0"/>
              <a:t>Medical, Banking, Security, Image/Video pattern detection,</a:t>
            </a:r>
            <a:r>
              <a:rPr lang="en-IN" sz="2400" dirty="0"/>
              <a:t> translation between languages.</a:t>
            </a:r>
            <a:r>
              <a:rPr lang="en-US" sz="2400" dirty="0"/>
              <a:t> </a:t>
            </a:r>
          </a:p>
          <a:p>
            <a:endParaRPr lang="en-US" sz="2400" dirty="0"/>
          </a:p>
          <a:p>
            <a:r>
              <a:rPr lang="en-US" sz="2400" dirty="0"/>
              <a:t>AI Scope: Machine Learning and Deep Learning.</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EEF23CE-D535-460E-9399-30937387CFCA}" type="datetime5">
              <a:rPr lang="en-US" smtClean="0"/>
              <a:t>13-Nov-21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Branch wise Application</a:t>
            </a:r>
          </a:p>
        </p:txBody>
      </p:sp>
      <p:sp>
        <p:nvSpPr>
          <p:cNvPr id="11" name="Footer Placeholder 12"/>
          <p:cNvSpPr>
            <a:spLocks noGrp="1"/>
          </p:cNvSpPr>
          <p:nvPr>
            <p:ph type="ftr" sz="quarter" idx="11"/>
          </p:nvPr>
        </p:nvSpPr>
        <p:spPr>
          <a:xfrm>
            <a:off x="762000" y="6248400"/>
            <a:ext cx="5029200" cy="365125"/>
          </a:xfrm>
        </p:spPr>
        <p:txBody>
          <a:bodyPr/>
          <a:lstStyle/>
          <a:p>
            <a:r>
              <a:rPr lang="fi-FI"/>
              <a:t>Renuka  Sharma    KCS071             Unit 5</a:t>
            </a:r>
            <a:endParaRPr lang="en-US" dirty="0"/>
          </a:p>
        </p:txBody>
      </p:sp>
    </p:spTree>
    <p:extLst>
      <p:ext uri="{BB962C8B-B14F-4D97-AF65-F5344CB8AC3E}">
        <p14:creationId xmlns:p14="http://schemas.microsoft.com/office/powerpoint/2010/main" val="15929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763688" y="4509120"/>
            <a:ext cx="5486400" cy="566738"/>
          </a:xfrm>
        </p:spPr>
        <p:txBody>
          <a:bodyPr/>
          <a:lstStyle/>
          <a:p>
            <a:r>
              <a:rPr lang="en-US" dirty="0"/>
              <a:t>Google Maps</a:t>
            </a:r>
            <a:endParaRPr lang="en-IN" dirty="0"/>
          </a:p>
        </p:txBody>
      </p:sp>
      <p:sp>
        <p:nvSpPr>
          <p:cNvPr id="3" name="Content Placeholder 2"/>
          <p:cNvSpPr>
            <a:spLocks noGrp="1"/>
          </p:cNvSpPr>
          <p:nvPr>
            <p:ph type="body" sz="half" idx="2"/>
          </p:nvPr>
        </p:nvSpPr>
        <p:spPr>
          <a:xfrm>
            <a:off x="1792288" y="5013176"/>
            <a:ext cx="6812160" cy="804862"/>
          </a:xfrm>
        </p:spPr>
        <p:txBody>
          <a:bodyPr>
            <a:noAutofit/>
          </a:bodyPr>
          <a:lstStyle/>
          <a:p>
            <a:r>
              <a:rPr lang="en-IN" dirty="0"/>
              <a:t> Today, without Google Maps, it is impossible to survive in the city. With Google Maps, we can travel from one place to another without any difficulty. All we have to do is open Google Maps and enter our location. Then, its navigation will lead us with the most optimized path to our destination. This is also one of the wonderful applications of artificial intelligence.</a:t>
            </a:r>
            <a:endParaRPr lang="en-US" dirty="0"/>
          </a:p>
        </p:txBody>
      </p:sp>
      <p:sp>
        <p:nvSpPr>
          <p:cNvPr id="4" name="Date Placeholder 3"/>
          <p:cNvSpPr>
            <a:spLocks noGrp="1"/>
          </p:cNvSpPr>
          <p:nvPr>
            <p:ph type="dt" sz="half" idx="10"/>
          </p:nvPr>
        </p:nvSpPr>
        <p:spPr/>
        <p:txBody>
          <a:bodyPr/>
          <a:lstStyle/>
          <a:p>
            <a:fld id="{B8109B59-3E4D-4FE2-B655-5B74EB68EB26}"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12"/>
          <p:cNvSpPr>
            <a:spLocks noGrp="1"/>
          </p:cNvSpPr>
          <p:nvPr>
            <p:ph type="ftr" sz="quarter" idx="11"/>
          </p:nvPr>
        </p:nvSpPr>
        <p:spPr/>
        <p:txBody>
          <a:bodyPr/>
          <a:lstStyle/>
          <a:p>
            <a:r>
              <a:rPr lang="fi-FI"/>
              <a:t>Renuka sharma            KCS071 AI                Unit 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Applications of AI</a:t>
            </a:r>
          </a:p>
        </p:txBody>
      </p:sp>
      <p:pic>
        <p:nvPicPr>
          <p:cNvPr id="2050" name="Picture 2" descr="Google Maps-Artificial Intelligence Tutorial-Intellipa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747" y="701288"/>
            <a:ext cx="6803489" cy="40958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NIET">
            <a:extLst>
              <a:ext uri="{FF2B5EF4-FFF2-40B4-BE49-F238E27FC236}">
                <a16:creationId xmlns:a16="http://schemas.microsoft.com/office/drawing/2014/main" id="{745C4F88-43BD-4A7C-A792-2E66C2EA3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95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IN" sz="2200" b="1" dirty="0"/>
              <a:t>Topic</a:t>
            </a:r>
            <a:r>
              <a:rPr lang="en-IN" sz="2200" dirty="0"/>
              <a:t>:  </a:t>
            </a:r>
          </a:p>
          <a:p>
            <a:pPr marL="0" indent="0">
              <a:buNone/>
            </a:pPr>
            <a:r>
              <a:rPr lang="en-IN" sz="2200" dirty="0">
                <a:solidFill>
                  <a:schemeClr val="dk1"/>
                </a:solidFill>
              </a:rPr>
              <a:t>	</a:t>
            </a:r>
            <a:r>
              <a:rPr lang="en-US" sz="2200" dirty="0">
                <a:solidFill>
                  <a:schemeClr val="dk1"/>
                </a:solidFill>
              </a:rPr>
              <a:t>Intelligent Agents</a:t>
            </a:r>
          </a:p>
          <a:p>
            <a:endParaRPr lang="en-US" sz="2200" dirty="0">
              <a:solidFill>
                <a:schemeClr val="dk1"/>
              </a:solidFill>
            </a:endParaRPr>
          </a:p>
          <a:p>
            <a:endParaRPr lang="en-IN" sz="2200" dirty="0"/>
          </a:p>
          <a:p>
            <a:pPr marL="342900" lvl="1" indent="-342900">
              <a:buFont typeface="Arial" pitchFamily="34" charset="0"/>
              <a:buChar char="•"/>
            </a:pPr>
            <a:r>
              <a:rPr lang="en-US" sz="2200" b="1" dirty="0"/>
              <a:t>Topic Objective</a:t>
            </a:r>
            <a:r>
              <a:rPr lang="en-US" sz="2200" dirty="0"/>
              <a:t>: </a:t>
            </a:r>
          </a:p>
          <a:p>
            <a:pPr marL="0" lvl="1" indent="0">
              <a:buNone/>
            </a:pPr>
            <a:r>
              <a:rPr lang="en-US" sz="2200" dirty="0"/>
              <a:t>	To understand PEAS based grouping of Agents. </a:t>
            </a:r>
            <a:r>
              <a:rPr lang="en-IN" sz="2200" dirty="0"/>
              <a:t>PEAS stands 	for Performance, Environment, Actuators, and Sensors</a:t>
            </a:r>
          </a:p>
          <a:p>
            <a:pPr marL="0" lvl="1" indent="0">
              <a:buNone/>
            </a:pPr>
            <a:endParaRPr lang="en-US"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DC0D6B14-99B1-4144-887A-DCB6FF7BD722}"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EDB33C6E-3D30-4959-A070-C05A4C630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01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US" sz="2200" b="1" dirty="0"/>
              <a:t>Prerequisites: </a:t>
            </a:r>
          </a:p>
          <a:p>
            <a:pPr lvl="1"/>
            <a:r>
              <a:rPr lang="en-IN" sz="2200" dirty="0"/>
              <a:t>Fundamental knowledge of the field of Information Technology, along with being familiar with computers, the Internet, and basic working knowledge on data.</a:t>
            </a:r>
          </a:p>
          <a:p>
            <a:pPr lvl="1"/>
            <a:r>
              <a:rPr lang="en-US" sz="2200" dirty="0"/>
              <a:t>Understanding of Python/LISP</a:t>
            </a:r>
            <a:endParaRPr lang="en-IN" sz="2200" dirty="0"/>
          </a:p>
          <a:p>
            <a:endParaRPr lang="en-US" sz="2200" b="1" dirty="0"/>
          </a:p>
          <a:p>
            <a:endParaRPr lang="en-US" sz="2200" b="1" dirty="0"/>
          </a:p>
          <a:p>
            <a:r>
              <a:rPr lang="en-US" sz="2200" b="1" dirty="0"/>
              <a:t>Recap: </a:t>
            </a:r>
          </a:p>
          <a:p>
            <a:pPr lvl="1"/>
            <a:r>
              <a:rPr lang="en-US" sz="2200" dirty="0"/>
              <a:t>Studied the application areas of artificial intelligence</a:t>
            </a:r>
            <a:endParaRPr lang="en-IN"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B5B930C0-6175-4376-BF2A-48A35BA94EEE}"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Prerequisites &amp; Recap</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AC20C766-D024-4EC9-BF85-FCC5AA22C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40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An </a:t>
            </a:r>
            <a:r>
              <a:rPr lang="en-IN" sz="2200" b="1" dirty="0"/>
              <a:t>agent</a:t>
            </a:r>
            <a:r>
              <a:rPr lang="en-IN" sz="2200" dirty="0"/>
              <a:t> is anything that can perceive its environment through </a:t>
            </a:r>
            <a:r>
              <a:rPr lang="en-IN" sz="2200" b="1" dirty="0"/>
              <a:t>sensors</a:t>
            </a:r>
            <a:r>
              <a:rPr lang="en-IN" sz="2200" dirty="0"/>
              <a:t> and acts upon that environment through </a:t>
            </a:r>
            <a:r>
              <a:rPr lang="en-IN" sz="2200" b="1" dirty="0"/>
              <a:t>effectors.</a:t>
            </a:r>
            <a:endParaRPr lang="en-IN" sz="2200" dirty="0"/>
          </a:p>
          <a:p>
            <a:pPr lvl="1"/>
            <a:r>
              <a:rPr lang="en-IN" sz="2200" dirty="0"/>
              <a:t>A </a:t>
            </a:r>
            <a:r>
              <a:rPr lang="en-IN" sz="2200" b="1" dirty="0"/>
              <a:t>human agent</a:t>
            </a:r>
            <a:r>
              <a:rPr lang="en-IN" sz="2200" dirty="0"/>
              <a:t> has sensory organs such as eyes, ears, nose, tongue and skin parallel to the sensors, and other organs such as hands, legs, mouth, for effectors.</a:t>
            </a:r>
          </a:p>
          <a:p>
            <a:pPr lvl="1"/>
            <a:r>
              <a:rPr lang="en-IN" sz="2200" dirty="0"/>
              <a:t>A </a:t>
            </a:r>
            <a:r>
              <a:rPr lang="en-IN" sz="2200" b="1" dirty="0"/>
              <a:t>robotic agent</a:t>
            </a:r>
            <a:r>
              <a:rPr lang="en-IN" sz="2200" dirty="0"/>
              <a:t> replaces cameras and infrared range finders for the sensors, and various motors and actuators for effectors.</a:t>
            </a:r>
          </a:p>
          <a:p>
            <a:pPr lvl="1"/>
            <a:r>
              <a:rPr lang="en-IN" sz="2200" dirty="0"/>
              <a:t>A </a:t>
            </a:r>
            <a:r>
              <a:rPr lang="en-IN" sz="2200" b="1" dirty="0"/>
              <a:t>software agent</a:t>
            </a:r>
            <a:r>
              <a:rPr lang="en-IN" sz="2200" dirty="0"/>
              <a:t> has encoded bit strings as its programs and actions.</a:t>
            </a:r>
          </a:p>
          <a:p>
            <a:endParaRPr lang="en-US" sz="2200" dirty="0"/>
          </a:p>
        </p:txBody>
      </p:sp>
      <p:sp>
        <p:nvSpPr>
          <p:cNvPr id="4" name="Date Placeholder 3"/>
          <p:cNvSpPr>
            <a:spLocks noGrp="1"/>
          </p:cNvSpPr>
          <p:nvPr>
            <p:ph type="dt" sz="half" idx="10"/>
          </p:nvPr>
        </p:nvSpPr>
        <p:spPr/>
        <p:txBody>
          <a:bodyPr/>
          <a:lstStyle/>
          <a:p>
            <a:fld id="{99DFD385-2F7A-4989-AE4D-A48E18A05E4E}"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4. Intelligent Agents (CO1)</a:t>
            </a: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C7D222FC-4CDC-4204-A343-BA9EAFDDF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10952"/>
            <a:ext cx="8784976" cy="4878288"/>
          </a:xfrm>
        </p:spPr>
        <p:txBody>
          <a:bodyPr>
            <a:noAutofit/>
          </a:bodyPr>
          <a:lstStyle/>
          <a:p>
            <a:pPr marL="0" indent="0">
              <a:buNone/>
            </a:pPr>
            <a:r>
              <a:rPr lang="en-IN" sz="2200" b="1" dirty="0"/>
              <a:t>PEAS stands for Performance, Environment, Actuators, and Sensors</a:t>
            </a:r>
            <a:r>
              <a:rPr lang="en-IN" sz="2200" dirty="0"/>
              <a:t>. Based on these properties of an agent, they can be grouped together or can be differentiated from each other. </a:t>
            </a:r>
          </a:p>
          <a:p>
            <a:r>
              <a:rPr lang="en-IN" sz="2200" b="1" dirty="0"/>
              <a:t>Performance:</a:t>
            </a:r>
            <a:br>
              <a:rPr lang="en-IN" sz="2200" dirty="0"/>
            </a:br>
            <a:r>
              <a:rPr lang="en-IN" sz="2200" dirty="0"/>
              <a:t>The output which we get from the agent. All the necessary results that an agent gives after processing comes under its performance.</a:t>
            </a:r>
          </a:p>
          <a:p>
            <a:r>
              <a:rPr lang="en-IN" sz="2200" b="1" dirty="0"/>
              <a:t>Environment:</a:t>
            </a:r>
            <a:br>
              <a:rPr lang="en-IN" sz="2200" dirty="0"/>
            </a:br>
            <a:r>
              <a:rPr lang="en-IN" sz="2200" dirty="0"/>
              <a:t>All the surrounding things and conditions of an agent fall in this section. It basically consists of all the things under which the agents work.</a:t>
            </a:r>
          </a:p>
          <a:p>
            <a:r>
              <a:rPr lang="en-IN" sz="2200" b="1" dirty="0"/>
              <a:t>Actuators:</a:t>
            </a:r>
            <a:br>
              <a:rPr lang="en-IN" sz="2200" dirty="0"/>
            </a:br>
            <a:r>
              <a:rPr lang="en-IN" sz="2200" dirty="0"/>
              <a:t>The devices, hardware or software through which the agent performs any actions or processes any information to produce a result are the actuators of the agent.</a:t>
            </a:r>
          </a:p>
          <a:p>
            <a:r>
              <a:rPr lang="en-IN" sz="2200" b="1" dirty="0"/>
              <a:t>Sensors:</a:t>
            </a:r>
            <a:br>
              <a:rPr lang="en-IN" sz="2200" dirty="0"/>
            </a:br>
            <a:r>
              <a:rPr lang="en-IN" sz="2200" dirty="0"/>
              <a:t>The devices through which the agent observes and perceives its environment are the sensors of the agent.</a:t>
            </a:r>
          </a:p>
          <a:p>
            <a:endParaRPr lang="en-US" sz="2200" dirty="0"/>
          </a:p>
        </p:txBody>
      </p:sp>
      <p:sp>
        <p:nvSpPr>
          <p:cNvPr id="4" name="Date Placeholder 3"/>
          <p:cNvSpPr>
            <a:spLocks noGrp="1"/>
          </p:cNvSpPr>
          <p:nvPr>
            <p:ph type="dt" sz="half" idx="10"/>
          </p:nvPr>
        </p:nvSpPr>
        <p:spPr/>
        <p:txBody>
          <a:bodyPr/>
          <a:lstStyle/>
          <a:p>
            <a:fld id="{A57A1587-F635-4F8B-BD52-F7A10C81183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4.1 PEAS based grouping of Agents</a:t>
            </a: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FFD0F2D5-EEC7-4C7D-8315-D05AED1A9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959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92696"/>
            <a:ext cx="8229600" cy="4878288"/>
          </a:xfrm>
        </p:spPr>
        <p:txBody>
          <a:bodyPr>
            <a:noAutofit/>
          </a:bodyPr>
          <a:lstStyle/>
          <a:p>
            <a:pPr marL="0" indent="0">
              <a:buNone/>
            </a:pPr>
            <a:r>
              <a:rPr lang="en-IN" sz="2200" b="1" dirty="0"/>
              <a:t>EXAMPLE: </a:t>
            </a:r>
            <a:r>
              <a:rPr lang="en-IN" sz="2200" dirty="0"/>
              <a:t>Let us take an example of a self-driven car. As the name suggests, it is a car which drives on its own, by taking all the necessary decisions while driving without any help from the user (customer). In other words, we can say that this car drives on its own and requires no driver. </a:t>
            </a:r>
          </a:p>
          <a:p>
            <a:pPr marL="0" indent="0">
              <a:buNone/>
            </a:pPr>
            <a:endParaRPr lang="en-IN" sz="2200" dirty="0"/>
          </a:p>
          <a:p>
            <a:pPr marL="0" indent="0">
              <a:buNone/>
            </a:pPr>
            <a:r>
              <a:rPr lang="en-IN" sz="2200" dirty="0"/>
              <a:t>The </a:t>
            </a:r>
            <a:r>
              <a:rPr lang="en-IN" sz="2200" b="1" dirty="0"/>
              <a:t>PEAS</a:t>
            </a:r>
            <a:r>
              <a:rPr lang="en-IN" sz="2200" dirty="0"/>
              <a:t> description for this agent will be as follows:</a:t>
            </a:r>
          </a:p>
          <a:p>
            <a:r>
              <a:rPr lang="en-IN" sz="2200" b="1" dirty="0"/>
              <a:t>Performance:</a:t>
            </a:r>
            <a:r>
              <a:rPr lang="en-IN" sz="2200" dirty="0"/>
              <a:t> The performance factors for a self-driven car will be the Speed, Safety while driving (both of the car and the user), Time is taken to drive to a particular location, the comfort of the user, etc.</a:t>
            </a:r>
          </a:p>
          <a:p>
            <a:r>
              <a:rPr lang="en-IN" sz="2200" b="1" dirty="0"/>
              <a:t>Environment:</a:t>
            </a:r>
            <a:r>
              <a:rPr lang="en-IN" sz="2200" dirty="0"/>
              <a:t> The road on which the Car is being driven, other cars present on </a:t>
            </a:r>
            <a:r>
              <a:rPr lang="en-IN" sz="2200"/>
              <a:t>the road, </a:t>
            </a:r>
            <a:r>
              <a:rPr lang="en-IN" sz="2200" dirty="0"/>
              <a:t>crossings, road signs, traffic signals, etc. , all act as its environment.</a:t>
            </a:r>
          </a:p>
        </p:txBody>
      </p:sp>
      <p:sp>
        <p:nvSpPr>
          <p:cNvPr id="4" name="Date Placeholder 3"/>
          <p:cNvSpPr>
            <a:spLocks noGrp="1"/>
          </p:cNvSpPr>
          <p:nvPr>
            <p:ph type="dt" sz="half" idx="10"/>
          </p:nvPr>
        </p:nvSpPr>
        <p:spPr/>
        <p:txBody>
          <a:bodyPr/>
          <a:lstStyle/>
          <a:p>
            <a:fld id="{C9A1082C-B33A-45B1-98D9-EAFCAED166C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PEAS based grouping of Agents- Example</a:t>
            </a: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17AC053E-6772-407F-B546-0BBED16B5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815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92696"/>
            <a:ext cx="8229600" cy="4878288"/>
          </a:xfrm>
        </p:spPr>
        <p:txBody>
          <a:bodyPr>
            <a:noAutofit/>
          </a:bodyPr>
          <a:lstStyle/>
          <a:p>
            <a:endParaRPr lang="en-IN" sz="2200" b="1" dirty="0"/>
          </a:p>
          <a:p>
            <a:r>
              <a:rPr lang="en-IN" sz="2200" b="1" dirty="0"/>
              <a:t>Actuators:</a:t>
            </a:r>
            <a:r>
              <a:rPr lang="en-IN" sz="2200" dirty="0"/>
              <a:t> All those devices through which the control of the car is handled, are the actuators of the car. For example, the Steering, Accelerator, Breaks, Horn, Music system, etc.</a:t>
            </a:r>
          </a:p>
          <a:p>
            <a:endParaRPr lang="en-IN" sz="2200" dirty="0"/>
          </a:p>
          <a:p>
            <a:r>
              <a:rPr lang="en-IN" sz="2200" b="1" dirty="0"/>
              <a:t>Sensors:</a:t>
            </a:r>
            <a:r>
              <a:rPr lang="en-IN" sz="2200" dirty="0"/>
              <a:t> All those devices through which the car gets an estimate about its surroundings and it can draw certain perceptions out of it are its sensors. For example, Camera, Speedometer, GPS, Odometer, Sonar, etc.</a:t>
            </a:r>
          </a:p>
        </p:txBody>
      </p:sp>
      <p:sp>
        <p:nvSpPr>
          <p:cNvPr id="4" name="Date Placeholder 3"/>
          <p:cNvSpPr>
            <a:spLocks noGrp="1"/>
          </p:cNvSpPr>
          <p:nvPr>
            <p:ph type="dt" sz="half" idx="10"/>
          </p:nvPr>
        </p:nvSpPr>
        <p:spPr/>
        <p:txBody>
          <a:bodyPr/>
          <a:lstStyle/>
          <a:p>
            <a:fld id="{6D37F735-08AB-43D2-B2A0-9DAB407B271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t>PEAS based grouping of Agents- Example</a:t>
            </a: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32854990-BF6C-4792-AEBE-F5D12C492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79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IN" sz="2200" b="1" dirty="0"/>
              <a:t>Topic</a:t>
            </a:r>
            <a:r>
              <a:rPr lang="en-IN" sz="2200" dirty="0"/>
              <a:t>:  </a:t>
            </a:r>
          </a:p>
          <a:p>
            <a:pPr marL="0" indent="0">
              <a:buNone/>
            </a:pPr>
            <a:r>
              <a:rPr lang="en-IN" sz="2200" dirty="0">
                <a:solidFill>
                  <a:schemeClr val="dk1"/>
                </a:solidFill>
              </a:rPr>
              <a:t>	Structure of </a:t>
            </a:r>
            <a:r>
              <a:rPr lang="en-US" sz="2200" dirty="0">
                <a:solidFill>
                  <a:schemeClr val="dk1"/>
                </a:solidFill>
              </a:rPr>
              <a:t>Intelligent Agents</a:t>
            </a:r>
          </a:p>
          <a:p>
            <a:endParaRPr lang="en-US" sz="2200" dirty="0">
              <a:solidFill>
                <a:schemeClr val="dk1"/>
              </a:solidFill>
            </a:endParaRPr>
          </a:p>
          <a:p>
            <a:endParaRPr lang="en-IN" sz="2200" dirty="0"/>
          </a:p>
          <a:p>
            <a:pPr marL="342900" lvl="1" indent="-342900">
              <a:buFont typeface="Arial" pitchFamily="34" charset="0"/>
              <a:buChar char="•"/>
            </a:pPr>
            <a:r>
              <a:rPr lang="en-US" sz="2200" b="1" dirty="0"/>
              <a:t>Topic Objective</a:t>
            </a:r>
            <a:r>
              <a:rPr lang="en-US" sz="2200" dirty="0"/>
              <a:t>: </a:t>
            </a:r>
          </a:p>
          <a:p>
            <a:pPr marL="457200" lvl="1" indent="0">
              <a:buNone/>
            </a:pPr>
            <a:r>
              <a:rPr lang="en-US" sz="2200" dirty="0"/>
              <a:t>	To learn about architecture and agent program and to study 	different Types of Agents and their working</a:t>
            </a:r>
            <a:endParaRPr lang="en-IN" sz="2200" dirty="0"/>
          </a:p>
          <a:p>
            <a:pPr marL="0" lvl="1" indent="0">
              <a:buNone/>
            </a:pPr>
            <a:endParaRPr lang="en-US"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A8A336BB-B57F-4996-99EB-6062976A630C}"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8EAE108A-FD5B-4CA0-AE9A-A26643456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77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511480" cy="5551511"/>
          </a:xfrm>
        </p:spPr>
        <p:txBody>
          <a:bodyPr>
            <a:noAutofit/>
          </a:bodyPr>
          <a:lstStyle/>
          <a:p>
            <a:r>
              <a:rPr lang="en-US" sz="2200" b="1" dirty="0"/>
              <a:t>Prerequisites: </a:t>
            </a:r>
          </a:p>
          <a:p>
            <a:pPr lvl="1"/>
            <a:r>
              <a:rPr lang="en-IN" sz="2200" dirty="0"/>
              <a:t>Fundamental knowledge of the field of Information Technology, along with being familiar with computers, the Internet, and basic working knowledge on data.</a:t>
            </a:r>
          </a:p>
          <a:p>
            <a:pPr lvl="1"/>
            <a:r>
              <a:rPr lang="en-US" sz="2200" dirty="0"/>
              <a:t>Understanding of Python/LISP</a:t>
            </a:r>
            <a:endParaRPr lang="en-IN" sz="2200" dirty="0"/>
          </a:p>
          <a:p>
            <a:endParaRPr lang="en-US" sz="2200" b="1" dirty="0"/>
          </a:p>
          <a:p>
            <a:endParaRPr lang="en-US" sz="2200" b="1" dirty="0"/>
          </a:p>
          <a:p>
            <a:r>
              <a:rPr lang="en-US" sz="2200" b="1" dirty="0"/>
              <a:t>Recap: </a:t>
            </a:r>
          </a:p>
          <a:p>
            <a:pPr lvl="1"/>
            <a:r>
              <a:rPr lang="en-US" sz="2200" dirty="0"/>
              <a:t>Studied what is an agent program and the PEAS based grouping of Agents.</a:t>
            </a:r>
            <a:endParaRPr lang="en-IN" sz="2200" dirty="0"/>
          </a:p>
          <a:p>
            <a:pPr marL="514350" indent="-514350">
              <a:buFont typeface="+mj-lt"/>
              <a:buAutoNum type="arabicPeriod"/>
            </a:pPr>
            <a:endParaRPr lang="en-US" sz="2200" dirty="0"/>
          </a:p>
          <a:p>
            <a:pPr marL="457200" lvl="1" indent="0">
              <a:buNone/>
            </a:pPr>
            <a:endParaRPr lang="en-US" sz="2200" dirty="0"/>
          </a:p>
          <a:p>
            <a:pPr marL="457200" lvl="1" indent="0">
              <a:buNone/>
            </a:pPr>
            <a:endParaRPr lang="en-US" sz="2200" dirty="0"/>
          </a:p>
        </p:txBody>
      </p:sp>
      <p:sp>
        <p:nvSpPr>
          <p:cNvPr id="6" name="Date Placeholder 5"/>
          <p:cNvSpPr>
            <a:spLocks noGrp="1"/>
          </p:cNvSpPr>
          <p:nvPr>
            <p:ph type="dt" sz="half" idx="10"/>
          </p:nvPr>
        </p:nvSpPr>
        <p:spPr/>
        <p:txBody>
          <a:bodyPr/>
          <a:lstStyle/>
          <a:p>
            <a:fld id="{9EE6C997-F8AD-45CB-9030-A77700076078}" type="datetime1">
              <a:rPr lang="en-US" smtClean="0"/>
              <a:t>11/13/2021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Prerequisites &amp; Recap</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021905B8-9328-40B3-B599-48776A3E6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29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Agent’s structure can be viewed as −</a:t>
            </a:r>
          </a:p>
          <a:p>
            <a:endParaRPr lang="en-IN" sz="2200" dirty="0"/>
          </a:p>
          <a:p>
            <a:pPr marL="0" indent="0">
              <a:buNone/>
            </a:pPr>
            <a:r>
              <a:rPr lang="en-IN" sz="2200" dirty="0"/>
              <a:t>	Agent = Architecture + Agent Program</a:t>
            </a:r>
          </a:p>
          <a:p>
            <a:pPr marL="0" indent="0">
              <a:buNone/>
            </a:pPr>
            <a:endParaRPr lang="en-IN" sz="2200" dirty="0"/>
          </a:p>
          <a:p>
            <a:r>
              <a:rPr lang="en-IN" sz="2200" dirty="0"/>
              <a:t>Architecture = the machinery that an agent executes on. It is a device with sensors and actuators, for example : a robotic car, a camera, a PC. </a:t>
            </a:r>
          </a:p>
          <a:p>
            <a:endParaRPr lang="en-IN" sz="2200" dirty="0"/>
          </a:p>
          <a:p>
            <a:r>
              <a:rPr lang="en-IN" sz="2200" dirty="0"/>
              <a:t>Agent Program = an implementation of an agent function. </a:t>
            </a:r>
          </a:p>
          <a:p>
            <a:r>
              <a:rPr lang="en-IN" sz="2200" dirty="0"/>
              <a:t>An </a:t>
            </a:r>
            <a:r>
              <a:rPr lang="en-IN" sz="2200" b="1" dirty="0"/>
              <a:t>agent function</a:t>
            </a:r>
            <a:r>
              <a:rPr lang="en-IN" sz="2200" dirty="0"/>
              <a:t> is a map from the percept sequence(history of all that an agent has perceived till date) to an action.</a:t>
            </a:r>
          </a:p>
        </p:txBody>
      </p:sp>
      <p:sp>
        <p:nvSpPr>
          <p:cNvPr id="4" name="Date Placeholder 3"/>
          <p:cNvSpPr>
            <a:spLocks noGrp="1"/>
          </p:cNvSpPr>
          <p:nvPr>
            <p:ph type="dt" sz="half" idx="10"/>
          </p:nvPr>
        </p:nvSpPr>
        <p:spPr/>
        <p:txBody>
          <a:bodyPr/>
          <a:lstStyle/>
          <a:p>
            <a:fld id="{048D7B5F-5D5B-4FE1-A05C-059CC7C177A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5. Structure of Intelligent Agents(CO1)</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4C3E1E2-4E58-48A6-8EF4-447D19FE6F1E}"/>
                  </a:ext>
                </a:extLst>
              </p14:cNvPr>
              <p14:cNvContentPartPr/>
              <p14:nvPr/>
            </p14:nvContentPartPr>
            <p14:xfrm>
              <a:off x="1464840" y="2312280"/>
              <a:ext cx="7495920" cy="1868040"/>
            </p14:xfrm>
          </p:contentPart>
        </mc:Choice>
        <mc:Fallback xmlns="">
          <p:pic>
            <p:nvPicPr>
              <p:cNvPr id="2" name="Ink 1">
                <a:extLst>
                  <a:ext uri="{FF2B5EF4-FFF2-40B4-BE49-F238E27FC236}">
                    <a16:creationId xmlns:a16="http://schemas.microsoft.com/office/drawing/2014/main" id="{04C3E1E2-4E58-48A6-8EF4-447D19FE6F1E}"/>
                  </a:ext>
                </a:extLst>
              </p:cNvPr>
              <p:cNvPicPr/>
              <p:nvPr/>
            </p:nvPicPr>
            <p:blipFill>
              <a:blip r:embed="rId4"/>
              <a:stretch>
                <a:fillRect/>
              </a:stretch>
            </p:blipFill>
            <p:spPr>
              <a:xfrm>
                <a:off x="1455480" y="2302920"/>
                <a:ext cx="7514640" cy="1886760"/>
              </a:xfrm>
              <a:prstGeom prst="rect">
                <a:avLst/>
              </a:prstGeom>
            </p:spPr>
          </p:pic>
        </mc:Fallback>
      </mc:AlternateContent>
      <p:pic>
        <p:nvPicPr>
          <p:cNvPr id="9" name="Picture 2" descr="NIET">
            <a:extLst>
              <a:ext uri="{FF2B5EF4-FFF2-40B4-BE49-F238E27FC236}">
                <a16:creationId xmlns:a16="http://schemas.microsoft.com/office/drawing/2014/main" id="{70841B35-F21D-467E-AF13-DB4FE6C38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1825"/>
            <a:ext cx="8223448" cy="5551511"/>
          </a:xfrm>
        </p:spPr>
        <p:txBody>
          <a:bodyPr>
            <a:noAutofit/>
          </a:bodyPr>
          <a:lstStyle/>
          <a:p>
            <a:pPr marL="514350" indent="-514350">
              <a:buFont typeface="+mj-lt"/>
              <a:buAutoNum type="arabicPeriod"/>
            </a:pPr>
            <a:r>
              <a:rPr lang="en-IN" sz="2200" b="1" dirty="0"/>
              <a:t>Introduction to Artificial Intelligence</a:t>
            </a:r>
            <a:endParaRPr lang="en-US" sz="2200" dirty="0"/>
          </a:p>
          <a:p>
            <a:pPr marL="457200" lvl="1" indent="0">
              <a:buNone/>
            </a:pPr>
            <a:r>
              <a:rPr lang="en-US" sz="2200" dirty="0"/>
              <a:t>1.1 Why Artificial Intelligence?</a:t>
            </a:r>
          </a:p>
          <a:p>
            <a:pPr marL="457200" lvl="1" indent="0">
              <a:buNone/>
            </a:pPr>
            <a:r>
              <a:rPr lang="en-US" sz="2200" dirty="0"/>
              <a:t>1.2 Advantages/Disadvantages of AI</a:t>
            </a:r>
          </a:p>
          <a:p>
            <a:pPr marL="457200" lvl="1" indent="0">
              <a:buNone/>
            </a:pPr>
            <a:r>
              <a:rPr lang="en-US" sz="2200" dirty="0"/>
              <a:t>1.3 Goals of AI</a:t>
            </a:r>
          </a:p>
          <a:p>
            <a:pPr marL="457200" lvl="1" indent="0">
              <a:buNone/>
            </a:pPr>
            <a:r>
              <a:rPr lang="en-US" sz="2200" dirty="0"/>
              <a:t>1.4 Difference between Human &amp; Machine Intelligence</a:t>
            </a:r>
          </a:p>
          <a:p>
            <a:pPr marL="457200" lvl="1" indent="0">
              <a:buNone/>
            </a:pPr>
            <a:r>
              <a:rPr lang="en-US" sz="2200" dirty="0"/>
              <a:t>1.5 AI Levels</a:t>
            </a:r>
          </a:p>
          <a:p>
            <a:pPr marL="457200" lvl="1" indent="0">
              <a:buNone/>
            </a:pPr>
            <a:r>
              <a:rPr lang="en-US" sz="2200" dirty="0"/>
              <a:t>1.6 Problems of AI</a:t>
            </a:r>
            <a:endParaRPr lang="en-IN" sz="2200" dirty="0"/>
          </a:p>
          <a:p>
            <a:pPr marL="514350" indent="-514350">
              <a:buFont typeface="+mj-lt"/>
              <a:buAutoNum type="arabicPeriod"/>
            </a:pPr>
            <a:r>
              <a:rPr lang="en-IN" sz="2200" b="1" dirty="0"/>
              <a:t>Foundations and History of Artificial Intelligence</a:t>
            </a:r>
          </a:p>
          <a:p>
            <a:pPr marL="514350" indent="-514350">
              <a:buFont typeface="+mj-lt"/>
              <a:buAutoNum type="arabicPeriod"/>
            </a:pPr>
            <a:r>
              <a:rPr lang="en-IN" sz="2200" b="1" dirty="0"/>
              <a:t>Applications of Artificial Intelligence</a:t>
            </a:r>
          </a:p>
          <a:p>
            <a:pPr marL="514350" indent="-514350">
              <a:buFont typeface="+mj-lt"/>
              <a:buAutoNum type="arabicPeriod"/>
            </a:pPr>
            <a:r>
              <a:rPr lang="en-IN" sz="2200" b="1" dirty="0"/>
              <a:t>Intelligent Agents</a:t>
            </a:r>
          </a:p>
          <a:p>
            <a:pPr marL="457200" lvl="1" indent="0">
              <a:buNone/>
            </a:pPr>
            <a:r>
              <a:rPr lang="en-US" sz="2200" dirty="0"/>
              <a:t>4.1 PEAS based grouping of Agents</a:t>
            </a:r>
            <a:endParaRPr lang="en-IN" sz="2200" dirty="0"/>
          </a:p>
          <a:p>
            <a:pPr marL="514350" indent="-514350">
              <a:buFont typeface="+mj-lt"/>
              <a:buAutoNum type="arabicPeriod"/>
            </a:pPr>
            <a:r>
              <a:rPr lang="en-IN" sz="2200" b="1" dirty="0"/>
              <a:t>Structure of Intelligent Agents</a:t>
            </a:r>
          </a:p>
          <a:p>
            <a:pPr marL="457200" lvl="1" indent="0">
              <a:buNone/>
            </a:pPr>
            <a:r>
              <a:rPr lang="en-US" sz="2200" dirty="0"/>
              <a:t>5.1 Types of Agents</a:t>
            </a:r>
            <a:endParaRPr lang="en-IN" sz="2200" dirty="0"/>
          </a:p>
        </p:txBody>
      </p:sp>
      <p:sp>
        <p:nvSpPr>
          <p:cNvPr id="6" name="Date Placeholder 5"/>
          <p:cNvSpPr>
            <a:spLocks noGrp="1"/>
          </p:cNvSpPr>
          <p:nvPr>
            <p:ph type="dt" sz="half" idx="10"/>
          </p:nvPr>
        </p:nvSpPr>
        <p:spPr/>
        <p:txBody>
          <a:bodyPr/>
          <a:lstStyle/>
          <a:p>
            <a:fld id="{EE5A8C7B-77B9-4DAD-9454-3955362ED48D}" type="datetime1">
              <a:rPr lang="en-US" smtClean="0"/>
              <a:t>11/13/2021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Content</a:t>
            </a:r>
          </a:p>
        </p:txBody>
      </p:sp>
      <p:sp>
        <p:nvSpPr>
          <p:cNvPr id="12" name="Footer Placeholder 12"/>
          <p:cNvSpPr>
            <a:spLocks noGrp="1"/>
          </p:cNvSpPr>
          <p:nvPr>
            <p:ph type="ftr" sz="quarter" idx="11"/>
          </p:nvPr>
        </p:nvSpPr>
        <p:spPr>
          <a:xfrm>
            <a:off x="2286000" y="6215082"/>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BF47A843-5F99-4F6A-B0F5-727FFBF05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223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431088" cy="4525963"/>
          </a:xfrm>
        </p:spPr>
        <p:txBody>
          <a:bodyPr>
            <a:noAutofit/>
          </a:bodyPr>
          <a:lstStyle/>
          <a:p>
            <a:r>
              <a:rPr lang="en-IN" sz="2200" dirty="0"/>
              <a:t>A simple agent program can be defined mathematically as a function f (called the "agent function")which maps every possible </a:t>
            </a:r>
            <a:r>
              <a:rPr lang="en-IN" sz="2200" dirty="0" err="1"/>
              <a:t>percepts</a:t>
            </a:r>
            <a:r>
              <a:rPr lang="en-IN" sz="2200" dirty="0"/>
              <a:t> sequence to a possible action the agent can perform or to a coefficient, feedback element, function or constant that affects eventual actions:</a:t>
            </a:r>
          </a:p>
          <a:p>
            <a:pPr marL="0" indent="0">
              <a:buNone/>
            </a:pPr>
            <a:r>
              <a:rPr lang="en-IN" sz="2200" dirty="0"/>
              <a:t>			f:P* --&gt; A </a:t>
            </a:r>
          </a:p>
          <a:p>
            <a:r>
              <a:rPr lang="en-IN" sz="2200" dirty="0"/>
              <a:t>Agent function is an abstract concept as it could incorporate various principles of decision making like calculation of utility of individual options, deduction over logic rules, fuzzy logic, etc.</a:t>
            </a:r>
          </a:p>
          <a:p>
            <a:r>
              <a:rPr lang="en-IN" sz="2200" dirty="0"/>
              <a:t>The program agent, instead, maps every possible percept to an action.</a:t>
            </a:r>
          </a:p>
          <a:p>
            <a:r>
              <a:rPr lang="en-IN" sz="2200" dirty="0"/>
              <a:t>We use the term percept to refer to the agent's </a:t>
            </a:r>
            <a:r>
              <a:rPr lang="en-IN" sz="2200" dirty="0" err="1"/>
              <a:t>perceptional</a:t>
            </a:r>
            <a:r>
              <a:rPr lang="en-IN" sz="2200" dirty="0"/>
              <a:t> inputs at any given instant.</a:t>
            </a:r>
          </a:p>
        </p:txBody>
      </p:sp>
      <p:sp>
        <p:nvSpPr>
          <p:cNvPr id="4" name="Date Placeholder 3"/>
          <p:cNvSpPr>
            <a:spLocks noGrp="1"/>
          </p:cNvSpPr>
          <p:nvPr>
            <p:ph type="dt" sz="half" idx="10"/>
          </p:nvPr>
        </p:nvSpPr>
        <p:spPr/>
        <p:txBody>
          <a:bodyPr/>
          <a:lstStyle/>
          <a:p>
            <a:fld id="{DEDB2C15-CC09-4CCA-B660-7E1B08A2EF50}"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Structure of Intelligent Agents</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01380CD-0EC3-4DFD-83DB-BC7AAF7F83E7}"/>
                  </a:ext>
                </a:extLst>
              </p14:cNvPr>
              <p14:cNvContentPartPr/>
              <p14:nvPr/>
            </p14:nvContentPartPr>
            <p14:xfrm>
              <a:off x="3288960" y="2691000"/>
              <a:ext cx="4318560" cy="644760"/>
            </p14:xfrm>
          </p:contentPart>
        </mc:Choice>
        <mc:Fallback xmlns="">
          <p:pic>
            <p:nvPicPr>
              <p:cNvPr id="2" name="Ink 1">
                <a:extLst>
                  <a:ext uri="{FF2B5EF4-FFF2-40B4-BE49-F238E27FC236}">
                    <a16:creationId xmlns:a16="http://schemas.microsoft.com/office/drawing/2014/main" id="{D01380CD-0EC3-4DFD-83DB-BC7AAF7F83E7}"/>
                  </a:ext>
                </a:extLst>
              </p:cNvPr>
              <p:cNvPicPr/>
              <p:nvPr/>
            </p:nvPicPr>
            <p:blipFill>
              <a:blip r:embed="rId4"/>
              <a:stretch>
                <a:fillRect/>
              </a:stretch>
            </p:blipFill>
            <p:spPr>
              <a:xfrm>
                <a:off x="3279600" y="2681640"/>
                <a:ext cx="4337280" cy="663480"/>
              </a:xfrm>
              <a:prstGeom prst="rect">
                <a:avLst/>
              </a:prstGeom>
            </p:spPr>
          </p:pic>
        </mc:Fallback>
      </mc:AlternateContent>
      <p:pic>
        <p:nvPicPr>
          <p:cNvPr id="9" name="Picture 2" descr="NIET">
            <a:extLst>
              <a:ext uri="{FF2B5EF4-FFF2-40B4-BE49-F238E27FC236}">
                <a16:creationId xmlns:a16="http://schemas.microsoft.com/office/drawing/2014/main" id="{787904A4-5DA5-40D9-8456-934AE8A20B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23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Types of AI Agents</a:t>
            </a:r>
          </a:p>
          <a:p>
            <a:endParaRPr lang="en-IN" sz="2200" dirty="0"/>
          </a:p>
          <a:p>
            <a:pPr lvl="1"/>
            <a:r>
              <a:rPr lang="en-IN" sz="2200" dirty="0"/>
              <a:t>Simple Reflex Agent</a:t>
            </a:r>
          </a:p>
          <a:p>
            <a:pPr lvl="1"/>
            <a:endParaRPr lang="en-IN" sz="2200" dirty="0"/>
          </a:p>
          <a:p>
            <a:pPr lvl="1"/>
            <a:r>
              <a:rPr lang="en-IN" sz="2200" dirty="0"/>
              <a:t>Model-based reflex agent</a:t>
            </a:r>
          </a:p>
          <a:p>
            <a:pPr lvl="1"/>
            <a:endParaRPr lang="en-IN" sz="2200" dirty="0"/>
          </a:p>
          <a:p>
            <a:pPr lvl="1"/>
            <a:r>
              <a:rPr lang="en-IN" sz="2200" dirty="0"/>
              <a:t>Goal-based agents</a:t>
            </a:r>
          </a:p>
          <a:p>
            <a:pPr lvl="1"/>
            <a:endParaRPr lang="en-IN" sz="2200" dirty="0"/>
          </a:p>
          <a:p>
            <a:pPr lvl="1"/>
            <a:r>
              <a:rPr lang="en-IN" sz="2200" dirty="0"/>
              <a:t>Utility-based agent</a:t>
            </a:r>
          </a:p>
          <a:p>
            <a:pPr lvl="1"/>
            <a:endParaRPr lang="en-IN" sz="2200" dirty="0"/>
          </a:p>
          <a:p>
            <a:pPr lvl="1"/>
            <a:r>
              <a:rPr lang="en-IN" sz="2200" dirty="0"/>
              <a:t>Learning agent</a:t>
            </a:r>
          </a:p>
          <a:p>
            <a:endParaRPr lang="en-US" sz="2200" dirty="0"/>
          </a:p>
        </p:txBody>
      </p:sp>
      <p:sp>
        <p:nvSpPr>
          <p:cNvPr id="4" name="Date Placeholder 3"/>
          <p:cNvSpPr>
            <a:spLocks noGrp="1"/>
          </p:cNvSpPr>
          <p:nvPr>
            <p:ph type="dt" sz="half" idx="10"/>
          </p:nvPr>
        </p:nvSpPr>
        <p:spPr/>
        <p:txBody>
          <a:bodyPr/>
          <a:lstStyle/>
          <a:p>
            <a:fld id="{0235787B-6B72-4E1E-AF77-A13A1D9DE16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5.1 Types of Intelligent Agents</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27FEAC7-1B9F-4F69-8CA2-8B7FD4E11701}"/>
                  </a:ext>
                </a:extLst>
              </p14:cNvPr>
              <p14:cNvContentPartPr/>
              <p14:nvPr/>
            </p14:nvContentPartPr>
            <p14:xfrm>
              <a:off x="831960" y="1578960"/>
              <a:ext cx="7116120" cy="3233160"/>
            </p14:xfrm>
          </p:contentPart>
        </mc:Choice>
        <mc:Fallback xmlns="">
          <p:pic>
            <p:nvPicPr>
              <p:cNvPr id="2" name="Ink 1">
                <a:extLst>
                  <a:ext uri="{FF2B5EF4-FFF2-40B4-BE49-F238E27FC236}">
                    <a16:creationId xmlns:a16="http://schemas.microsoft.com/office/drawing/2014/main" id="{D27FEAC7-1B9F-4F69-8CA2-8B7FD4E11701}"/>
                  </a:ext>
                </a:extLst>
              </p:cNvPr>
              <p:cNvPicPr/>
              <p:nvPr/>
            </p:nvPicPr>
            <p:blipFill>
              <a:blip r:embed="rId4"/>
              <a:stretch>
                <a:fillRect/>
              </a:stretch>
            </p:blipFill>
            <p:spPr>
              <a:xfrm>
                <a:off x="822600" y="1569600"/>
                <a:ext cx="7134840" cy="3251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C0CF64D-463C-4299-A0D5-6AAB987871CE}"/>
                  </a:ext>
                </a:extLst>
              </p14:cNvPr>
              <p14:cNvContentPartPr/>
              <p14:nvPr/>
            </p14:nvContentPartPr>
            <p14:xfrm>
              <a:off x="433800" y="1667160"/>
              <a:ext cx="8703000" cy="4191480"/>
            </p14:xfrm>
          </p:contentPart>
        </mc:Choice>
        <mc:Fallback xmlns="">
          <p:pic>
            <p:nvPicPr>
              <p:cNvPr id="5" name="Ink 4">
                <a:extLst>
                  <a:ext uri="{FF2B5EF4-FFF2-40B4-BE49-F238E27FC236}">
                    <a16:creationId xmlns:a16="http://schemas.microsoft.com/office/drawing/2014/main" id="{BC0CF64D-463C-4299-A0D5-6AAB987871CE}"/>
                  </a:ext>
                </a:extLst>
              </p:cNvPr>
              <p:cNvPicPr/>
              <p:nvPr/>
            </p:nvPicPr>
            <p:blipFill>
              <a:blip r:embed="rId6"/>
              <a:stretch>
                <a:fillRect/>
              </a:stretch>
            </p:blipFill>
            <p:spPr>
              <a:xfrm>
                <a:off x="424440" y="1657800"/>
                <a:ext cx="8721720" cy="4210200"/>
              </a:xfrm>
              <a:prstGeom prst="rect">
                <a:avLst/>
              </a:prstGeom>
            </p:spPr>
          </p:pic>
        </mc:Fallback>
      </mc:AlternateContent>
      <p:pic>
        <p:nvPicPr>
          <p:cNvPr id="11" name="Picture 2" descr="NIET">
            <a:extLst>
              <a:ext uri="{FF2B5EF4-FFF2-40B4-BE49-F238E27FC236}">
                <a16:creationId xmlns:a16="http://schemas.microsoft.com/office/drawing/2014/main" id="{CD60A62E-79F2-4E74-AC76-384155A86B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908720"/>
            <a:ext cx="4677670" cy="5328592"/>
          </a:xfrm>
        </p:spPr>
        <p:txBody>
          <a:bodyPr>
            <a:noAutofit/>
          </a:bodyPr>
          <a:lstStyle/>
          <a:p>
            <a:r>
              <a:rPr lang="en-IN" sz="2200" b="1" dirty="0"/>
              <a:t>Simple Reflex agent:</a:t>
            </a:r>
          </a:p>
          <a:p>
            <a:pPr lvl="1"/>
            <a:r>
              <a:rPr lang="en-IN" sz="2200" dirty="0"/>
              <a:t>These agents take decisions on the basis of the current </a:t>
            </a:r>
            <a:r>
              <a:rPr lang="en-IN" sz="2200" dirty="0" err="1"/>
              <a:t>percepts</a:t>
            </a:r>
            <a:r>
              <a:rPr lang="en-IN" sz="2200" dirty="0"/>
              <a:t> and ignore the rest of the percept history.</a:t>
            </a:r>
          </a:p>
          <a:p>
            <a:pPr lvl="1"/>
            <a:r>
              <a:rPr lang="en-IN" sz="2200" dirty="0"/>
              <a:t>These agents only succeed in the fully observable environment.</a:t>
            </a:r>
          </a:p>
          <a:p>
            <a:pPr lvl="1"/>
            <a:r>
              <a:rPr lang="en-IN" sz="2200" dirty="0"/>
              <a:t>The Simple reflex agent works on Condition-action rule, which means it maps the current state to action. Such as a Room Cleaner agent, it works only if there is dirt in the room.</a:t>
            </a:r>
          </a:p>
        </p:txBody>
      </p:sp>
      <p:sp>
        <p:nvSpPr>
          <p:cNvPr id="4" name="Date Placeholder 3"/>
          <p:cNvSpPr>
            <a:spLocks noGrp="1"/>
          </p:cNvSpPr>
          <p:nvPr>
            <p:ph type="dt" sz="half" idx="10"/>
          </p:nvPr>
        </p:nvSpPr>
        <p:spPr/>
        <p:txBody>
          <a:bodyPr/>
          <a:lstStyle/>
          <a:p>
            <a:fld id="{629B438E-ADEF-49EA-BB1D-021DD1D38E19}"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Types of Agents</a:t>
            </a:r>
          </a:p>
        </p:txBody>
      </p:sp>
      <p:pic>
        <p:nvPicPr>
          <p:cNvPr id="48132" name="Picture 4" descr="Types of AI Agents"/>
          <p:cNvPicPr>
            <a:picLocks noChangeAspect="1" noChangeArrowheads="1"/>
          </p:cNvPicPr>
          <p:nvPr/>
        </p:nvPicPr>
        <p:blipFill>
          <a:blip r:embed="rId2"/>
          <a:srcRect/>
          <a:stretch>
            <a:fillRect/>
          </a:stretch>
        </p:blipFill>
        <p:spPr bwMode="auto">
          <a:xfrm>
            <a:off x="4929190" y="2214554"/>
            <a:ext cx="4027009" cy="2786082"/>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C042B59-1AFB-448C-820A-16B60A9DC58A}"/>
                  </a:ext>
                </a:extLst>
              </p14:cNvPr>
              <p14:cNvContentPartPr/>
              <p14:nvPr/>
            </p14:nvContentPartPr>
            <p14:xfrm>
              <a:off x="1172160" y="904680"/>
              <a:ext cx="7860600" cy="5523480"/>
            </p14:xfrm>
          </p:contentPart>
        </mc:Choice>
        <mc:Fallback xmlns="">
          <p:pic>
            <p:nvPicPr>
              <p:cNvPr id="2" name="Ink 1">
                <a:extLst>
                  <a:ext uri="{FF2B5EF4-FFF2-40B4-BE49-F238E27FC236}">
                    <a16:creationId xmlns:a16="http://schemas.microsoft.com/office/drawing/2014/main" id="{7C042B59-1AFB-448C-820A-16B60A9DC58A}"/>
                  </a:ext>
                </a:extLst>
              </p:cNvPr>
              <p:cNvPicPr/>
              <p:nvPr/>
            </p:nvPicPr>
            <p:blipFill>
              <a:blip r:embed="rId5"/>
              <a:stretch>
                <a:fillRect/>
              </a:stretch>
            </p:blipFill>
            <p:spPr>
              <a:xfrm>
                <a:off x="1162800" y="895320"/>
                <a:ext cx="7879320" cy="5542200"/>
              </a:xfrm>
              <a:prstGeom prst="rect">
                <a:avLst/>
              </a:prstGeom>
            </p:spPr>
          </p:pic>
        </mc:Fallback>
      </mc:AlternateContent>
      <p:pic>
        <p:nvPicPr>
          <p:cNvPr id="10" name="Picture 2" descr="NIET">
            <a:extLst>
              <a:ext uri="{FF2B5EF4-FFF2-40B4-BE49-F238E27FC236}">
                <a16:creationId xmlns:a16="http://schemas.microsoft.com/office/drawing/2014/main" id="{22C22BAC-E20D-49AC-98B2-6BE5A3C32A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56792"/>
            <a:ext cx="4038600" cy="4525963"/>
          </a:xfrm>
        </p:spPr>
        <p:txBody>
          <a:bodyPr>
            <a:normAutofit/>
          </a:bodyPr>
          <a:lstStyle/>
          <a:p>
            <a:endParaRPr lang="en-IN" dirty="0"/>
          </a:p>
          <a:p>
            <a:endParaRPr lang="en-US" dirty="0"/>
          </a:p>
        </p:txBody>
      </p:sp>
      <p:sp>
        <p:nvSpPr>
          <p:cNvPr id="4" name="Date Placeholder 3"/>
          <p:cNvSpPr>
            <a:spLocks noGrp="1"/>
          </p:cNvSpPr>
          <p:nvPr>
            <p:ph type="dt" sz="half" idx="10"/>
          </p:nvPr>
        </p:nvSpPr>
        <p:spPr/>
        <p:txBody>
          <a:bodyPr/>
          <a:lstStyle/>
          <a:p>
            <a:fld id="{BAC7C325-1254-4418-BE7B-646F32887B34}"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Types of Agents</a:t>
            </a:r>
          </a:p>
        </p:txBody>
      </p:sp>
      <p:pic>
        <p:nvPicPr>
          <p:cNvPr id="51202" name="Picture 2" descr="Types of AI Agents"/>
          <p:cNvPicPr>
            <a:picLocks noChangeAspect="1" noChangeArrowheads="1"/>
          </p:cNvPicPr>
          <p:nvPr/>
        </p:nvPicPr>
        <p:blipFill>
          <a:blip r:embed="rId2"/>
          <a:srcRect/>
          <a:stretch>
            <a:fillRect/>
          </a:stretch>
        </p:blipFill>
        <p:spPr bwMode="auto">
          <a:xfrm>
            <a:off x="5000628" y="2285992"/>
            <a:ext cx="3857652" cy="2668912"/>
          </a:xfrm>
          <a:prstGeom prst="rect">
            <a:avLst/>
          </a:prstGeom>
          <a:noFill/>
        </p:spPr>
      </p:pic>
      <p:sp>
        <p:nvSpPr>
          <p:cNvPr id="11" name="Content Placeholder 2"/>
          <p:cNvSpPr>
            <a:spLocks noGrp="1"/>
          </p:cNvSpPr>
          <p:nvPr>
            <p:ph sz="half" idx="1"/>
          </p:nvPr>
        </p:nvSpPr>
        <p:spPr>
          <a:xfrm>
            <a:off x="609600" y="817164"/>
            <a:ext cx="4038600" cy="5420148"/>
          </a:xfrm>
        </p:spPr>
        <p:txBody>
          <a:bodyPr>
            <a:noAutofit/>
          </a:bodyPr>
          <a:lstStyle/>
          <a:p>
            <a:r>
              <a:rPr lang="en-IN" sz="2200" b="1" dirty="0"/>
              <a:t>Model-based reflex agent:</a:t>
            </a:r>
          </a:p>
          <a:p>
            <a:pPr lvl="1"/>
            <a:r>
              <a:rPr lang="en-IN" sz="2200" dirty="0"/>
              <a:t>The Model-based agent can work in a partially observable environment, and track the situation.</a:t>
            </a:r>
          </a:p>
          <a:p>
            <a:pPr lvl="1"/>
            <a:r>
              <a:rPr lang="en-IN" sz="2200" dirty="0"/>
              <a:t>These agents have the model, "which is knowledge of the world" and based on the model they perform actions.</a:t>
            </a:r>
          </a:p>
          <a:p>
            <a:pPr lvl="1"/>
            <a:r>
              <a:rPr lang="en-IN" sz="2200" dirty="0"/>
              <a:t>Updating the agent state requires information about: How the world evolves &amp; How the agent's action affects the world.</a:t>
            </a:r>
          </a:p>
        </p:txBody>
      </p:sp>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67084A-7327-4CE0-A812-20C879F1AC2D}"/>
                  </a:ext>
                </a:extLst>
              </p14:cNvPr>
              <p14:cNvContentPartPr/>
              <p14:nvPr/>
            </p14:nvContentPartPr>
            <p14:xfrm>
              <a:off x="1411200" y="979560"/>
              <a:ext cx="7219800" cy="3431880"/>
            </p14:xfrm>
          </p:contentPart>
        </mc:Choice>
        <mc:Fallback xmlns="">
          <p:pic>
            <p:nvPicPr>
              <p:cNvPr id="2" name="Ink 1">
                <a:extLst>
                  <a:ext uri="{FF2B5EF4-FFF2-40B4-BE49-F238E27FC236}">
                    <a16:creationId xmlns:a16="http://schemas.microsoft.com/office/drawing/2014/main" id="{6767084A-7327-4CE0-A812-20C879F1AC2D}"/>
                  </a:ext>
                </a:extLst>
              </p:cNvPr>
              <p:cNvPicPr/>
              <p:nvPr/>
            </p:nvPicPr>
            <p:blipFill>
              <a:blip r:embed="rId5"/>
              <a:stretch>
                <a:fillRect/>
              </a:stretch>
            </p:blipFill>
            <p:spPr>
              <a:xfrm>
                <a:off x="1401840" y="970200"/>
                <a:ext cx="7238520" cy="3450600"/>
              </a:xfrm>
              <a:prstGeom prst="rect">
                <a:avLst/>
              </a:prstGeom>
            </p:spPr>
          </p:pic>
        </mc:Fallback>
      </mc:AlternateContent>
      <p:pic>
        <p:nvPicPr>
          <p:cNvPr id="12" name="Picture 2" descr="NIET">
            <a:extLst>
              <a:ext uri="{FF2B5EF4-FFF2-40B4-BE49-F238E27FC236}">
                <a16:creationId xmlns:a16="http://schemas.microsoft.com/office/drawing/2014/main" id="{E10B28CB-B3AB-4AC5-9361-971C6FB2D9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endParaRPr lang="en-IN" dirty="0"/>
          </a:p>
          <a:p>
            <a:endParaRPr lang="en-US" dirty="0"/>
          </a:p>
        </p:txBody>
      </p:sp>
      <p:sp>
        <p:nvSpPr>
          <p:cNvPr id="4" name="Date Placeholder 3"/>
          <p:cNvSpPr>
            <a:spLocks noGrp="1"/>
          </p:cNvSpPr>
          <p:nvPr>
            <p:ph type="dt" sz="half" idx="10"/>
          </p:nvPr>
        </p:nvSpPr>
        <p:spPr/>
        <p:txBody>
          <a:bodyPr/>
          <a:lstStyle/>
          <a:p>
            <a:fld id="{FB0BF7F6-C2F0-4347-B827-9E5B393838D3}"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Types of Agents</a:t>
            </a:r>
          </a:p>
        </p:txBody>
      </p:sp>
      <p:pic>
        <p:nvPicPr>
          <p:cNvPr id="54274" name="Picture 2" descr="Types of AI Agents"/>
          <p:cNvPicPr>
            <a:picLocks noChangeAspect="1" noChangeArrowheads="1"/>
          </p:cNvPicPr>
          <p:nvPr/>
        </p:nvPicPr>
        <p:blipFill>
          <a:blip r:embed="rId2"/>
          <a:srcRect/>
          <a:stretch>
            <a:fillRect/>
          </a:stretch>
        </p:blipFill>
        <p:spPr bwMode="auto">
          <a:xfrm>
            <a:off x="4910477" y="2500306"/>
            <a:ext cx="4233523" cy="2928958"/>
          </a:xfrm>
          <a:prstGeom prst="rect">
            <a:avLst/>
          </a:prstGeom>
          <a:noFill/>
        </p:spPr>
      </p:pic>
      <p:sp>
        <p:nvSpPr>
          <p:cNvPr id="12" name="Content Placeholder 2"/>
          <p:cNvSpPr>
            <a:spLocks noGrp="1"/>
          </p:cNvSpPr>
          <p:nvPr>
            <p:ph sz="half" idx="1"/>
          </p:nvPr>
        </p:nvSpPr>
        <p:spPr>
          <a:xfrm>
            <a:off x="395537" y="836712"/>
            <a:ext cx="4680520" cy="5400600"/>
          </a:xfrm>
        </p:spPr>
        <p:txBody>
          <a:bodyPr>
            <a:noAutofit/>
          </a:bodyPr>
          <a:lstStyle/>
          <a:p>
            <a:r>
              <a:rPr lang="en-IN" sz="2200" b="1" dirty="0"/>
              <a:t>Goal-based agents:</a:t>
            </a:r>
          </a:p>
          <a:p>
            <a:pPr lvl="1"/>
            <a:r>
              <a:rPr lang="en-IN" sz="2200" dirty="0"/>
              <a:t>The knowledge of the current state environment is not always sufficient to decide for an agent to what to do.</a:t>
            </a:r>
          </a:p>
          <a:p>
            <a:pPr lvl="1"/>
            <a:r>
              <a:rPr lang="en-IN" sz="2200" dirty="0"/>
              <a:t>Goal-based agents expand the capabilities of the model-based agent by having the "goal" information.</a:t>
            </a:r>
          </a:p>
          <a:p>
            <a:pPr lvl="1"/>
            <a:r>
              <a:rPr lang="en-IN" sz="2200" dirty="0"/>
              <a:t>They choose an action, so that they can achieve the goal.</a:t>
            </a:r>
          </a:p>
          <a:p>
            <a:pPr lvl="1"/>
            <a:r>
              <a:rPr lang="en-IN" sz="2200" dirty="0"/>
              <a:t>These agents may have to consider a long sequence of possible actions before deciding whether the goal is achieved or not. </a:t>
            </a:r>
          </a:p>
        </p:txBody>
      </p:sp>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DCF6D9E-21C1-4370-A201-D0FC812C77F4}"/>
                  </a:ext>
                </a:extLst>
              </p14:cNvPr>
              <p14:cNvContentPartPr/>
              <p14:nvPr/>
            </p14:nvContentPartPr>
            <p14:xfrm>
              <a:off x="1541520" y="793440"/>
              <a:ext cx="7636680" cy="5654160"/>
            </p14:xfrm>
          </p:contentPart>
        </mc:Choice>
        <mc:Fallback xmlns="">
          <p:pic>
            <p:nvPicPr>
              <p:cNvPr id="2" name="Ink 1">
                <a:extLst>
                  <a:ext uri="{FF2B5EF4-FFF2-40B4-BE49-F238E27FC236}">
                    <a16:creationId xmlns:a16="http://schemas.microsoft.com/office/drawing/2014/main" id="{DDCF6D9E-21C1-4370-A201-D0FC812C77F4}"/>
                  </a:ext>
                </a:extLst>
              </p:cNvPr>
              <p:cNvPicPr/>
              <p:nvPr/>
            </p:nvPicPr>
            <p:blipFill>
              <a:blip r:embed="rId5"/>
              <a:stretch>
                <a:fillRect/>
              </a:stretch>
            </p:blipFill>
            <p:spPr>
              <a:xfrm>
                <a:off x="1532160" y="784080"/>
                <a:ext cx="7655400" cy="5672880"/>
              </a:xfrm>
              <a:prstGeom prst="rect">
                <a:avLst/>
              </a:prstGeom>
            </p:spPr>
          </p:pic>
        </mc:Fallback>
      </mc:AlternateContent>
      <p:pic>
        <p:nvPicPr>
          <p:cNvPr id="11" name="Picture 2" descr="NIET">
            <a:extLst>
              <a:ext uri="{FF2B5EF4-FFF2-40B4-BE49-F238E27FC236}">
                <a16:creationId xmlns:a16="http://schemas.microsoft.com/office/drawing/2014/main" id="{EAAF8102-B5F2-4FD0-8FAE-2BD59E17B9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endParaRPr lang="en-IN" dirty="0"/>
          </a:p>
          <a:p>
            <a:endParaRPr lang="en-US" dirty="0"/>
          </a:p>
        </p:txBody>
      </p:sp>
      <p:sp>
        <p:nvSpPr>
          <p:cNvPr id="4" name="Date Placeholder 3"/>
          <p:cNvSpPr>
            <a:spLocks noGrp="1"/>
          </p:cNvSpPr>
          <p:nvPr>
            <p:ph type="dt" sz="half" idx="10"/>
          </p:nvPr>
        </p:nvSpPr>
        <p:spPr/>
        <p:txBody>
          <a:bodyPr/>
          <a:lstStyle/>
          <a:p>
            <a:fld id="{99E0B735-1F8E-4F5A-98F8-2D8889CA8D2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Types of Agents</a:t>
            </a:r>
          </a:p>
        </p:txBody>
      </p:sp>
      <p:pic>
        <p:nvPicPr>
          <p:cNvPr id="53250" name="Picture 2" descr="Types of AI Agents"/>
          <p:cNvPicPr>
            <a:picLocks noChangeAspect="1" noChangeArrowheads="1"/>
          </p:cNvPicPr>
          <p:nvPr/>
        </p:nvPicPr>
        <p:blipFill>
          <a:blip r:embed="rId2"/>
          <a:srcRect/>
          <a:stretch>
            <a:fillRect/>
          </a:stretch>
        </p:blipFill>
        <p:spPr bwMode="auto">
          <a:xfrm>
            <a:off x="5214942" y="2500306"/>
            <a:ext cx="3643338" cy="2520639"/>
          </a:xfrm>
          <a:prstGeom prst="rect">
            <a:avLst/>
          </a:prstGeom>
          <a:noFill/>
        </p:spPr>
      </p:pic>
      <p:sp>
        <p:nvSpPr>
          <p:cNvPr id="11" name="Content Placeholder 2"/>
          <p:cNvSpPr>
            <a:spLocks noGrp="1"/>
          </p:cNvSpPr>
          <p:nvPr>
            <p:ph sz="half" idx="1"/>
          </p:nvPr>
        </p:nvSpPr>
        <p:spPr>
          <a:xfrm>
            <a:off x="107504" y="908720"/>
            <a:ext cx="5150296" cy="5256584"/>
          </a:xfrm>
        </p:spPr>
        <p:txBody>
          <a:bodyPr>
            <a:noAutofit/>
          </a:bodyPr>
          <a:lstStyle/>
          <a:p>
            <a:r>
              <a:rPr lang="en-IN" sz="2200" b="1" dirty="0"/>
              <a:t>Utility-based agents:</a:t>
            </a:r>
          </a:p>
          <a:p>
            <a:pPr lvl="1"/>
            <a:r>
              <a:rPr lang="en-IN" sz="2200" dirty="0"/>
              <a:t>These agents are similar to the goal-based agent but provide an extra component of utility measurement which makes them different by providing a measure of success at a given state.</a:t>
            </a:r>
          </a:p>
          <a:p>
            <a:pPr lvl="1"/>
            <a:r>
              <a:rPr lang="en-IN" sz="2200" dirty="0"/>
              <a:t>The Utility-based agent is useful when there are multiple possible alternatives, and an agent has to choose in order to perform the best action.</a:t>
            </a:r>
          </a:p>
          <a:p>
            <a:pPr lvl="1"/>
            <a:r>
              <a:rPr lang="en-IN" sz="2200" dirty="0"/>
              <a:t>The utility function maps each state to a real number to check how efficiently each action achieves the goals.</a:t>
            </a:r>
          </a:p>
          <a:p>
            <a:pPr lvl="1"/>
            <a:endParaRPr lang="en-IN" sz="2200" dirty="0"/>
          </a:p>
        </p:txBody>
      </p:sp>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CDD5986D-BE7D-47AD-8AC3-BD70EF9B5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endParaRPr lang="en-IN" dirty="0"/>
          </a:p>
          <a:p>
            <a:endParaRPr lang="en-US" dirty="0"/>
          </a:p>
        </p:txBody>
      </p:sp>
      <p:sp>
        <p:nvSpPr>
          <p:cNvPr id="4" name="Date Placeholder 3"/>
          <p:cNvSpPr>
            <a:spLocks noGrp="1"/>
          </p:cNvSpPr>
          <p:nvPr>
            <p:ph type="dt" sz="half" idx="10"/>
          </p:nvPr>
        </p:nvSpPr>
        <p:spPr/>
        <p:txBody>
          <a:bodyPr/>
          <a:lstStyle/>
          <a:p>
            <a:fld id="{6268D2F8-44CB-416F-A2C2-71CDA8128293}"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Types of Agents</a:t>
            </a:r>
          </a:p>
        </p:txBody>
      </p:sp>
      <p:pic>
        <p:nvPicPr>
          <p:cNvPr id="50178" name="Picture 2" descr="Types of AI Agents"/>
          <p:cNvPicPr>
            <a:picLocks noChangeAspect="1" noChangeArrowheads="1"/>
          </p:cNvPicPr>
          <p:nvPr/>
        </p:nvPicPr>
        <p:blipFill>
          <a:blip r:embed="rId2"/>
          <a:srcRect/>
          <a:stretch>
            <a:fillRect/>
          </a:stretch>
        </p:blipFill>
        <p:spPr bwMode="auto">
          <a:xfrm>
            <a:off x="5000628" y="2571744"/>
            <a:ext cx="3880337" cy="2786082"/>
          </a:xfrm>
          <a:prstGeom prst="rect">
            <a:avLst/>
          </a:prstGeom>
          <a:noFill/>
        </p:spPr>
      </p:pic>
      <p:sp>
        <p:nvSpPr>
          <p:cNvPr id="11" name="Content Placeholder 2"/>
          <p:cNvSpPr>
            <a:spLocks noGrp="1"/>
          </p:cNvSpPr>
          <p:nvPr>
            <p:ph sz="half" idx="1"/>
          </p:nvPr>
        </p:nvSpPr>
        <p:spPr>
          <a:xfrm>
            <a:off x="609600" y="1052736"/>
            <a:ext cx="4391028" cy="5225827"/>
          </a:xfrm>
        </p:spPr>
        <p:txBody>
          <a:bodyPr>
            <a:noAutofit/>
          </a:bodyPr>
          <a:lstStyle/>
          <a:p>
            <a:r>
              <a:rPr lang="en-IN" sz="2200" b="1" dirty="0"/>
              <a:t>Learning Agents:</a:t>
            </a:r>
          </a:p>
          <a:p>
            <a:pPr lvl="1"/>
            <a:r>
              <a:rPr lang="en-IN" sz="2200" dirty="0"/>
              <a:t>A learning agent in AI is the type of agent which can learn from its past experiences, or it has learning capabilities.</a:t>
            </a:r>
          </a:p>
          <a:p>
            <a:pPr lvl="1"/>
            <a:r>
              <a:rPr lang="en-IN" sz="2200" dirty="0"/>
              <a:t>It starts to act with basic knowledge and then able to act and adapt automatically through learning.</a:t>
            </a:r>
          </a:p>
          <a:p>
            <a:pPr lvl="1"/>
            <a:r>
              <a:rPr lang="en-IN" sz="2200" dirty="0"/>
              <a:t>A learning agent has mainly four conceptual components, which are: </a:t>
            </a:r>
            <a:r>
              <a:rPr lang="en-IN" sz="2200" b="1" dirty="0"/>
              <a:t>Learning element, Critic, Performance element, Problem generator</a:t>
            </a:r>
            <a:r>
              <a:rPr lang="en-IN" sz="2200" dirty="0"/>
              <a:t>.</a:t>
            </a:r>
          </a:p>
          <a:p>
            <a:pPr lvl="1">
              <a:buNone/>
            </a:pPr>
            <a:endParaRPr lang="en-IN" sz="2200" dirty="0"/>
          </a:p>
          <a:p>
            <a:pPr lvl="1"/>
            <a:endParaRPr lang="en-IN" sz="2200" dirty="0"/>
          </a:p>
          <a:p>
            <a:pPr lvl="1"/>
            <a:endParaRPr lang="en-IN" sz="2200" dirty="0"/>
          </a:p>
        </p:txBody>
      </p:sp>
      <p:sp>
        <p:nvSpPr>
          <p:cNvPr id="13"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2753542-1AD0-441B-88E0-A8A724F8976A}"/>
                  </a:ext>
                </a:extLst>
              </p14:cNvPr>
              <p14:cNvContentPartPr/>
              <p14:nvPr/>
            </p14:nvContentPartPr>
            <p14:xfrm>
              <a:off x="1419840" y="904680"/>
              <a:ext cx="7053120" cy="3780720"/>
            </p14:xfrm>
          </p:contentPart>
        </mc:Choice>
        <mc:Fallback xmlns="">
          <p:pic>
            <p:nvPicPr>
              <p:cNvPr id="2" name="Ink 1">
                <a:extLst>
                  <a:ext uri="{FF2B5EF4-FFF2-40B4-BE49-F238E27FC236}">
                    <a16:creationId xmlns:a16="http://schemas.microsoft.com/office/drawing/2014/main" id="{22753542-1AD0-441B-88E0-A8A724F8976A}"/>
                  </a:ext>
                </a:extLst>
              </p:cNvPr>
              <p:cNvPicPr/>
              <p:nvPr/>
            </p:nvPicPr>
            <p:blipFill>
              <a:blip r:embed="rId5"/>
              <a:stretch>
                <a:fillRect/>
              </a:stretch>
            </p:blipFill>
            <p:spPr>
              <a:xfrm>
                <a:off x="1410480" y="895320"/>
                <a:ext cx="7071840" cy="3799440"/>
              </a:xfrm>
              <a:prstGeom prst="rect">
                <a:avLst/>
              </a:prstGeom>
            </p:spPr>
          </p:pic>
        </mc:Fallback>
      </mc:AlternateContent>
      <p:pic>
        <p:nvPicPr>
          <p:cNvPr id="12" name="Picture 2" descr="NIET">
            <a:extLst>
              <a:ext uri="{FF2B5EF4-FFF2-40B4-BE49-F238E27FC236}">
                <a16:creationId xmlns:a16="http://schemas.microsoft.com/office/drawing/2014/main" id="{1946CB01-7061-4ECB-9E93-C0B308DF39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IN" sz="2200" b="1" dirty="0"/>
              <a:t>Performance Measure of Agent</a:t>
            </a:r>
            <a:r>
              <a:rPr lang="en-IN" sz="2200" dirty="0"/>
              <a:t> − It is the criteria, which determines how successful an agent is.</a:t>
            </a:r>
          </a:p>
          <a:p>
            <a:r>
              <a:rPr lang="en-IN" sz="2200" b="1" dirty="0" err="1"/>
              <a:t>Behavior</a:t>
            </a:r>
            <a:r>
              <a:rPr lang="en-IN" sz="2200" b="1" dirty="0"/>
              <a:t> of Agent</a:t>
            </a:r>
            <a:r>
              <a:rPr lang="en-IN" sz="2200" dirty="0"/>
              <a:t> − It is the action that agent performs after any given sequence of </a:t>
            </a:r>
            <a:r>
              <a:rPr lang="en-IN" sz="2200" dirty="0" err="1"/>
              <a:t>percepts</a:t>
            </a:r>
            <a:r>
              <a:rPr lang="en-IN" sz="2200" dirty="0"/>
              <a:t>.</a:t>
            </a:r>
          </a:p>
        </p:txBody>
      </p:sp>
      <p:sp>
        <p:nvSpPr>
          <p:cNvPr id="4" name="Date Placeholder 3"/>
          <p:cNvSpPr>
            <a:spLocks noGrp="1"/>
          </p:cNvSpPr>
          <p:nvPr>
            <p:ph type="dt" sz="half" idx="10"/>
          </p:nvPr>
        </p:nvSpPr>
        <p:spPr/>
        <p:txBody>
          <a:bodyPr/>
          <a:lstStyle/>
          <a:p>
            <a:fld id="{A4FD3110-258D-4295-ACD1-B18D5C77B1B8}"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Intelligent agents</a:t>
            </a:r>
          </a:p>
        </p:txBody>
      </p:sp>
      <p:pic>
        <p:nvPicPr>
          <p:cNvPr id="44034" name="Picture 2" descr="Agent and Environment"/>
          <p:cNvPicPr>
            <a:picLocks noChangeAspect="1" noChangeArrowheads="1"/>
          </p:cNvPicPr>
          <p:nvPr/>
        </p:nvPicPr>
        <p:blipFill>
          <a:blip r:embed="rId2"/>
          <a:srcRect/>
          <a:stretch>
            <a:fillRect/>
          </a:stretch>
        </p:blipFill>
        <p:spPr bwMode="auto">
          <a:xfrm>
            <a:off x="4714876" y="2428868"/>
            <a:ext cx="4323893" cy="2071702"/>
          </a:xfrm>
          <a:prstGeom prst="rect">
            <a:avLst/>
          </a:prstGeom>
          <a:noFill/>
        </p:spPr>
      </p:pic>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AD371C8B-C050-4EB5-8BA7-33F6C4DC8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IN" sz="2200" b="1" dirty="0"/>
              <a:t>Percept</a:t>
            </a:r>
            <a:r>
              <a:rPr lang="en-IN" sz="2200" dirty="0"/>
              <a:t> − It is agent’s perceptual inputs at a given instance.</a:t>
            </a:r>
          </a:p>
          <a:p>
            <a:r>
              <a:rPr lang="en-IN" sz="2200" b="1" dirty="0"/>
              <a:t>Percept Sequence</a:t>
            </a:r>
            <a:r>
              <a:rPr lang="en-IN" sz="2200" dirty="0"/>
              <a:t> − It is the history of all that an agent has perceived till date.</a:t>
            </a:r>
          </a:p>
          <a:p>
            <a:r>
              <a:rPr lang="en-IN" sz="2200" b="1" dirty="0"/>
              <a:t>Agent Function</a:t>
            </a:r>
            <a:r>
              <a:rPr lang="en-IN" sz="2200" dirty="0"/>
              <a:t> − It is a map from the precept sequence to an action.</a:t>
            </a:r>
          </a:p>
        </p:txBody>
      </p:sp>
      <p:sp>
        <p:nvSpPr>
          <p:cNvPr id="4" name="Date Placeholder 3"/>
          <p:cNvSpPr>
            <a:spLocks noGrp="1"/>
          </p:cNvSpPr>
          <p:nvPr>
            <p:ph type="dt" sz="half" idx="10"/>
          </p:nvPr>
        </p:nvSpPr>
        <p:spPr/>
        <p:txBody>
          <a:bodyPr/>
          <a:lstStyle/>
          <a:p>
            <a:fld id="{1118C1AD-0718-4173-8549-EB9AB3654F1A}"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Intelligent agents</a:t>
            </a:r>
          </a:p>
        </p:txBody>
      </p:sp>
      <p:pic>
        <p:nvPicPr>
          <p:cNvPr id="44034" name="Picture 2" descr="Agent and Environment"/>
          <p:cNvPicPr>
            <a:picLocks noChangeAspect="1" noChangeArrowheads="1"/>
          </p:cNvPicPr>
          <p:nvPr/>
        </p:nvPicPr>
        <p:blipFill>
          <a:blip r:embed="rId2"/>
          <a:srcRect/>
          <a:stretch>
            <a:fillRect/>
          </a:stretch>
        </p:blipFill>
        <p:spPr bwMode="auto">
          <a:xfrm>
            <a:off x="4714876" y="2428868"/>
            <a:ext cx="4323893" cy="2071702"/>
          </a:xfrm>
          <a:prstGeom prst="rect">
            <a:avLst/>
          </a:prstGeom>
          <a:noFill/>
        </p:spPr>
      </p:pic>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AA7102C3-6B34-45D6-8765-BC0CFCED0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err="1"/>
              <a:t>Youtube</a:t>
            </a:r>
            <a:r>
              <a:rPr lang="en-US" sz="2200" dirty="0"/>
              <a:t>/other  Video Links:</a:t>
            </a:r>
          </a:p>
          <a:p>
            <a:pPr>
              <a:buNone/>
            </a:pPr>
            <a:endParaRPr lang="en-US" sz="2200" dirty="0"/>
          </a:p>
          <a:p>
            <a:pPr>
              <a:buNone/>
            </a:pPr>
            <a:r>
              <a:rPr lang="en-IN" sz="2200" dirty="0">
                <a:hlinkClick r:id="rId2"/>
              </a:rPr>
              <a:t>https://www.youtube.com/watch?v=pAMGj0AT5Wk</a:t>
            </a:r>
            <a:endParaRPr lang="en-IN" sz="2200" dirty="0"/>
          </a:p>
          <a:p>
            <a:pPr>
              <a:buNone/>
            </a:pPr>
            <a:endParaRPr lang="en-US" sz="2200" dirty="0"/>
          </a:p>
          <a:p>
            <a:pPr>
              <a:buNone/>
            </a:pPr>
            <a:r>
              <a:rPr lang="en-IN" sz="2200" dirty="0">
                <a:hlinkClick r:id="rId3"/>
              </a:rPr>
              <a:t>https://www.youtube.com/watch?v=XCPZBD9lbVo</a:t>
            </a:r>
            <a:endParaRPr lang="en-IN" sz="2200" dirty="0"/>
          </a:p>
          <a:p>
            <a:pPr>
              <a:buNone/>
            </a:pPr>
            <a:endParaRPr lang="en-US" sz="2200" dirty="0"/>
          </a:p>
          <a:p>
            <a:pPr>
              <a:buNone/>
            </a:pPr>
            <a:r>
              <a:rPr lang="en-IN" sz="2200" dirty="0">
                <a:hlinkClick r:id="rId4"/>
              </a:rPr>
              <a:t>https://nptel.ac.in/courses/106105077/</a:t>
            </a:r>
            <a:endParaRPr lang="en-IN" sz="2200" dirty="0"/>
          </a:p>
          <a:p>
            <a:pPr>
              <a:buNone/>
            </a:pPr>
            <a:endParaRPr lang="en-US" sz="2200" dirty="0"/>
          </a:p>
          <a:p>
            <a:pPr>
              <a:buNone/>
            </a:pPr>
            <a:endParaRPr lang="en-US" sz="2200" dirty="0"/>
          </a:p>
          <a:p>
            <a:pPr>
              <a:buNone/>
            </a:pPr>
            <a:endParaRPr lang="en-US" sz="2200" dirty="0"/>
          </a:p>
        </p:txBody>
      </p:sp>
      <p:sp>
        <p:nvSpPr>
          <p:cNvPr id="4" name="Date Placeholder 3"/>
          <p:cNvSpPr>
            <a:spLocks noGrp="1"/>
          </p:cNvSpPr>
          <p:nvPr>
            <p:ph type="dt" sz="half" idx="10"/>
          </p:nvPr>
        </p:nvSpPr>
        <p:spPr/>
        <p:txBody>
          <a:bodyPr/>
          <a:lstStyle/>
          <a:p>
            <a:fld id="{72037DD5-E4F0-495B-AD7E-4BD5D2AB4AC3}"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a:t>
            </a:r>
            <a:r>
              <a:rPr kumimoji="0" lang="en-US" sz="3200" b="0" i="0" u="none" strike="noStrike" kern="1200" cap="none" spc="0" normalizeH="0" noProof="0" dirty="0" err="1">
                <a:ln>
                  <a:noFill/>
                </a:ln>
                <a:solidFill>
                  <a:schemeClr val="dk1"/>
                </a:solidFill>
                <a:effectLst/>
                <a:uLnTx/>
                <a:uFillTx/>
                <a:latin typeface="+mn-lt"/>
                <a:ea typeface="+mn-ea"/>
                <a:cs typeface="+mn-cs"/>
              </a:rPr>
              <a:t>Youtube</a:t>
            </a:r>
            <a:r>
              <a:rPr kumimoji="0" lang="en-US" sz="32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F13F8024-7A06-4DE2-84DC-E5F4F04CA5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IN" sz="2400" dirty="0"/>
              <a:t>AI is the study of computer science that focuses on devising machines or developing software that exhibits human behaviour.</a:t>
            </a:r>
          </a:p>
          <a:p>
            <a:endParaRPr lang="en-IN" sz="2400" dirty="0"/>
          </a:p>
          <a:p>
            <a:r>
              <a:rPr lang="en-US" sz="2400" dirty="0"/>
              <a:t>Examples of Artificial Intelligence / applications of AI : </a:t>
            </a:r>
            <a:r>
              <a:rPr lang="en-US" sz="2400" b="1" dirty="0"/>
              <a:t>Medical, Banking, Security, Image/Video pattern detection,</a:t>
            </a:r>
            <a:r>
              <a:rPr lang="en-IN" sz="2400" dirty="0"/>
              <a:t> translation between languages.</a:t>
            </a:r>
            <a:r>
              <a:rPr lang="en-US" sz="2400" dirty="0"/>
              <a:t> </a:t>
            </a:r>
          </a:p>
          <a:p>
            <a:endParaRPr lang="en-US" sz="2400" dirty="0"/>
          </a:p>
          <a:p>
            <a:r>
              <a:rPr lang="en-US" sz="2400" dirty="0"/>
              <a:t>AI Scope: Machine Learning and Deep Learning.</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A360092-BDD2-4D77-82C7-15CE65795674}" type="datetime5">
              <a:rPr lang="en-US" smtClean="0"/>
              <a:pPr/>
              <a:t>13-Nov-21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Branch wise Application</a:t>
            </a:r>
          </a:p>
        </p:txBody>
      </p:sp>
      <p:sp>
        <p:nvSpPr>
          <p:cNvPr id="11" name="Footer Placeholder 12"/>
          <p:cNvSpPr>
            <a:spLocks noGrp="1"/>
          </p:cNvSpPr>
          <p:nvPr>
            <p:ph type="ftr" sz="quarter" idx="11"/>
          </p:nvPr>
        </p:nvSpPr>
        <p:spPr>
          <a:xfrm>
            <a:off x="762000" y="6248400"/>
            <a:ext cx="5029200" cy="365125"/>
          </a:xfrm>
        </p:spPr>
        <p:txBody>
          <a:bodyPr/>
          <a:lstStyle/>
          <a:p>
            <a:r>
              <a:rPr lang="en-US" dirty="0"/>
              <a:t> Renuka  Sharma   KCS-071               Unit 1</a:t>
            </a:r>
          </a:p>
        </p:txBody>
      </p:sp>
    </p:spTree>
    <p:extLst>
      <p:ext uri="{BB962C8B-B14F-4D97-AF65-F5344CB8AC3E}">
        <p14:creationId xmlns:p14="http://schemas.microsoft.com/office/powerpoint/2010/main" val="22178783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20149"/>
          </a:xfrm>
        </p:spPr>
        <p:txBody>
          <a:bodyPr>
            <a:noAutofit/>
          </a:bodyPr>
          <a:lstStyle/>
          <a:p>
            <a:r>
              <a:rPr lang="en-IN" sz="2200" dirty="0"/>
              <a:t>Who is the “father” of artificial intelligence?</a:t>
            </a:r>
            <a:br>
              <a:rPr lang="en-IN" sz="2200" dirty="0"/>
            </a:br>
            <a:r>
              <a:rPr lang="en-IN" sz="2200" b="1" dirty="0"/>
              <a:t>a) Fisher Ada</a:t>
            </a:r>
            <a:br>
              <a:rPr lang="en-IN" sz="2200" dirty="0"/>
            </a:br>
            <a:r>
              <a:rPr lang="en-IN" sz="2200" dirty="0"/>
              <a:t>b) John McCarthy</a:t>
            </a:r>
            <a:br>
              <a:rPr lang="en-IN" sz="2200" dirty="0"/>
            </a:br>
            <a:r>
              <a:rPr lang="en-IN" sz="2200" dirty="0"/>
              <a:t>c) Allen Newell</a:t>
            </a:r>
            <a:br>
              <a:rPr lang="en-IN" sz="2200" dirty="0"/>
            </a:br>
            <a:r>
              <a:rPr lang="en-IN" sz="2200" dirty="0"/>
              <a:t>d) Alan Turning</a:t>
            </a:r>
          </a:p>
          <a:p>
            <a:endParaRPr lang="en-IN" sz="2200" dirty="0"/>
          </a:p>
          <a:p>
            <a:r>
              <a:rPr lang="en-IN" sz="2200" dirty="0"/>
              <a:t>In 1985, the famous chess player David Levy beat a world champion chess program in four straight games by using orthodox moves that confused the program. What was the name of the chess program?</a:t>
            </a:r>
            <a:br>
              <a:rPr lang="en-IN" sz="2200" dirty="0"/>
            </a:br>
            <a:r>
              <a:rPr lang="en-IN" sz="2200" dirty="0"/>
              <a:t>a) </a:t>
            </a:r>
            <a:r>
              <a:rPr lang="en-IN" sz="2200" dirty="0" err="1"/>
              <a:t>Kaissa</a:t>
            </a:r>
            <a:br>
              <a:rPr lang="en-IN" sz="2200" dirty="0"/>
            </a:br>
            <a:r>
              <a:rPr lang="en-IN" sz="2200" b="1" dirty="0"/>
              <a:t>b) CRAY BLITZ</a:t>
            </a:r>
            <a:br>
              <a:rPr lang="en-IN" sz="2200" dirty="0"/>
            </a:br>
            <a:r>
              <a:rPr lang="en-IN" sz="2200" dirty="0"/>
              <a:t>c) Golf</a:t>
            </a:r>
            <a:br>
              <a:rPr lang="en-IN" sz="2200" dirty="0"/>
            </a:br>
            <a:r>
              <a:rPr lang="en-IN" sz="2200" dirty="0"/>
              <a:t>d) DIGDUG</a:t>
            </a:r>
          </a:p>
        </p:txBody>
      </p:sp>
      <p:sp>
        <p:nvSpPr>
          <p:cNvPr id="4" name="Date Placeholder 3"/>
          <p:cNvSpPr>
            <a:spLocks noGrp="1"/>
          </p:cNvSpPr>
          <p:nvPr>
            <p:ph type="dt" sz="half" idx="10"/>
          </p:nvPr>
        </p:nvSpPr>
        <p:spPr/>
        <p:txBody>
          <a:bodyPr/>
          <a:lstStyle/>
          <a:p>
            <a:fld id="{C20E9866-03CA-4597-B4C9-E4F5434615B3}"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C1F1EF60-ED4F-4445-8494-DDA888848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4704"/>
            <a:ext cx="8229600" cy="5420149"/>
          </a:xfrm>
        </p:spPr>
        <p:txBody>
          <a:bodyPr>
            <a:noAutofit/>
          </a:bodyPr>
          <a:lstStyle/>
          <a:p>
            <a:r>
              <a:rPr lang="en-IN" sz="2200" dirty="0"/>
              <a:t>The conference that launched the AI revolution in 1956 was held at?</a:t>
            </a:r>
            <a:br>
              <a:rPr lang="en-IN" sz="2200" dirty="0"/>
            </a:br>
            <a:r>
              <a:rPr lang="en-IN" sz="2200" b="1" dirty="0"/>
              <a:t>a) Dartmouth</a:t>
            </a:r>
            <a:br>
              <a:rPr lang="en-IN" sz="2200" dirty="0"/>
            </a:br>
            <a:r>
              <a:rPr lang="en-IN" sz="2200" dirty="0"/>
              <a:t>b) Harvard</a:t>
            </a:r>
            <a:br>
              <a:rPr lang="en-IN" sz="2200" dirty="0"/>
            </a:br>
            <a:r>
              <a:rPr lang="en-IN" sz="2200" dirty="0"/>
              <a:t>c) New York</a:t>
            </a:r>
            <a:br>
              <a:rPr lang="en-IN" sz="2200" dirty="0"/>
            </a:br>
            <a:r>
              <a:rPr lang="en-IN" sz="2200" dirty="0"/>
              <a:t>d) Stanford</a:t>
            </a:r>
          </a:p>
          <a:p>
            <a:endParaRPr lang="en-IN" sz="2200" dirty="0"/>
          </a:p>
          <a:p>
            <a:r>
              <a:rPr lang="en-IN" sz="2200" dirty="0"/>
              <a:t>The Al researcher who co-authored both the Handbook of Artificial Intelligence and The Fifth Generation is __________</a:t>
            </a:r>
            <a:br>
              <a:rPr lang="en-IN" sz="2200" dirty="0"/>
            </a:br>
            <a:r>
              <a:rPr lang="en-IN" sz="2200" dirty="0"/>
              <a:t>a) Bruce Lee</a:t>
            </a:r>
            <a:br>
              <a:rPr lang="en-IN" sz="2200" dirty="0"/>
            </a:br>
            <a:r>
              <a:rPr lang="en-IN" sz="2200" dirty="0"/>
              <a:t>b) Randy Davis</a:t>
            </a:r>
            <a:br>
              <a:rPr lang="en-IN" sz="2200" dirty="0"/>
            </a:br>
            <a:r>
              <a:rPr lang="en-IN" sz="2200" b="1" dirty="0"/>
              <a:t>c) Ed </a:t>
            </a:r>
            <a:r>
              <a:rPr lang="en-IN" sz="2200" b="1" dirty="0" err="1"/>
              <a:t>Feigenbaum</a:t>
            </a:r>
            <a:br>
              <a:rPr lang="en-IN" sz="2200" dirty="0"/>
            </a:br>
            <a:r>
              <a:rPr lang="en-IN" sz="2200" dirty="0"/>
              <a:t>d) Mark Fox</a:t>
            </a:r>
          </a:p>
        </p:txBody>
      </p:sp>
      <p:sp>
        <p:nvSpPr>
          <p:cNvPr id="4" name="Date Placeholder 3"/>
          <p:cNvSpPr>
            <a:spLocks noGrp="1"/>
          </p:cNvSpPr>
          <p:nvPr>
            <p:ph type="dt" sz="half" idx="10"/>
          </p:nvPr>
        </p:nvSpPr>
        <p:spPr/>
        <p:txBody>
          <a:bodyPr/>
          <a:lstStyle/>
          <a:p>
            <a:fld id="{B0E11AD2-02A3-4FAF-966F-F9ABAFD1797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A6D7E532-3F2A-4D3D-8474-DCC7A789F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85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20149"/>
          </a:xfrm>
        </p:spPr>
        <p:txBody>
          <a:bodyPr>
            <a:normAutofit/>
          </a:bodyPr>
          <a:lstStyle/>
          <a:p>
            <a:r>
              <a:rPr lang="en-IN" sz="2200" dirty="0"/>
              <a:t>The Face Recognition system is based on?</a:t>
            </a:r>
            <a:br>
              <a:rPr lang="en-IN" sz="2200" dirty="0"/>
            </a:br>
            <a:r>
              <a:rPr lang="en-IN" sz="2200" dirty="0"/>
              <a:t>a) Strong Artificial Intelligence approach</a:t>
            </a:r>
            <a:br>
              <a:rPr lang="en-IN" sz="2200" dirty="0"/>
            </a:br>
            <a:r>
              <a:rPr lang="en-IN" sz="2200" dirty="0"/>
              <a:t>b) Weak Artificial Intelligence approach</a:t>
            </a:r>
            <a:br>
              <a:rPr lang="en-IN" sz="2200" dirty="0"/>
            </a:br>
            <a:r>
              <a:rPr lang="en-IN" sz="2200" dirty="0"/>
              <a:t>c) Cognitive Artificial Intelligence approach</a:t>
            </a:r>
            <a:br>
              <a:rPr lang="en-IN" sz="2200" dirty="0"/>
            </a:br>
            <a:r>
              <a:rPr lang="en-IN" sz="2200" b="1" dirty="0"/>
              <a:t>d) Applied Artificial Intelligence approach</a:t>
            </a:r>
          </a:p>
          <a:p>
            <a:endParaRPr lang="en-IN" sz="2200" b="1" dirty="0"/>
          </a:p>
          <a:p>
            <a:r>
              <a:rPr lang="en-IN" sz="2200" dirty="0"/>
              <a:t>A completely automated chess engine (Learn from previous games) is based on?</a:t>
            </a:r>
            <a:br>
              <a:rPr lang="en-IN" sz="2200" dirty="0"/>
            </a:br>
            <a:r>
              <a:rPr lang="en-IN" sz="2200" b="1" dirty="0"/>
              <a:t>a) Strong Artificial Intelligence approach</a:t>
            </a:r>
            <a:br>
              <a:rPr lang="en-IN" sz="2200" dirty="0"/>
            </a:br>
            <a:r>
              <a:rPr lang="en-IN" sz="2200" dirty="0"/>
              <a:t>b) Weak Artificial Intelligence approach</a:t>
            </a:r>
            <a:br>
              <a:rPr lang="en-IN" sz="2200" dirty="0"/>
            </a:br>
            <a:r>
              <a:rPr lang="en-IN" sz="2200" dirty="0"/>
              <a:t>c) Cognitive Artificial Intelligence approach</a:t>
            </a:r>
            <a:br>
              <a:rPr lang="en-IN" sz="2200" dirty="0"/>
            </a:br>
            <a:r>
              <a:rPr lang="en-IN" sz="2200" dirty="0"/>
              <a:t>d) Applied Artificial Intelligence approach</a:t>
            </a:r>
          </a:p>
          <a:p>
            <a:endParaRPr lang="en-IN" sz="2200" b="1" dirty="0"/>
          </a:p>
        </p:txBody>
      </p:sp>
      <p:sp>
        <p:nvSpPr>
          <p:cNvPr id="4" name="Date Placeholder 3"/>
          <p:cNvSpPr>
            <a:spLocks noGrp="1"/>
          </p:cNvSpPr>
          <p:nvPr>
            <p:ph type="dt" sz="half" idx="10"/>
          </p:nvPr>
        </p:nvSpPr>
        <p:spPr/>
        <p:txBody>
          <a:bodyPr/>
          <a:lstStyle/>
          <a:p>
            <a:fld id="{926035B4-AD0D-446B-8659-8291F83D07B1}"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855F7934-A0B1-4219-893F-7BFBF8CCD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68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5623521"/>
          </a:xfrm>
        </p:spPr>
        <p:txBody>
          <a:bodyPr>
            <a:noAutofit/>
          </a:bodyPr>
          <a:lstStyle/>
          <a:p>
            <a:r>
              <a:rPr lang="en-IN" sz="2200" dirty="0"/>
              <a:t>How many types of agents are there in artificial intelligence?</a:t>
            </a:r>
            <a:br>
              <a:rPr lang="en-IN" sz="2200" dirty="0"/>
            </a:br>
            <a:r>
              <a:rPr lang="en-IN" sz="2200" dirty="0"/>
              <a:t>a) 1</a:t>
            </a:r>
            <a:br>
              <a:rPr lang="en-IN" sz="2200" dirty="0"/>
            </a:br>
            <a:r>
              <a:rPr lang="en-IN" sz="2200" dirty="0"/>
              <a:t>b) 2</a:t>
            </a:r>
            <a:br>
              <a:rPr lang="en-IN" sz="2200" dirty="0"/>
            </a:br>
            <a:r>
              <a:rPr lang="en-IN" sz="2200" dirty="0"/>
              <a:t>c) 3</a:t>
            </a:r>
            <a:br>
              <a:rPr lang="en-IN" sz="2200" dirty="0"/>
            </a:br>
            <a:r>
              <a:rPr lang="en-IN" sz="2200" b="1" dirty="0"/>
              <a:t>d) 4</a:t>
            </a:r>
          </a:p>
          <a:p>
            <a:endParaRPr lang="en-IN" sz="2200" b="1" dirty="0"/>
          </a:p>
          <a:p>
            <a:r>
              <a:rPr lang="en-IN" sz="2200" dirty="0"/>
              <a:t>What are the composition for agents in artificial intelligence?</a:t>
            </a:r>
            <a:br>
              <a:rPr lang="en-IN" sz="2200" dirty="0"/>
            </a:br>
            <a:r>
              <a:rPr lang="en-IN" sz="2200" dirty="0"/>
              <a:t>a) Program</a:t>
            </a:r>
            <a:br>
              <a:rPr lang="en-IN" sz="2200" dirty="0"/>
            </a:br>
            <a:r>
              <a:rPr lang="en-IN" sz="2200" dirty="0"/>
              <a:t>b) Architecture</a:t>
            </a:r>
            <a:br>
              <a:rPr lang="en-IN" sz="2200" dirty="0"/>
            </a:br>
            <a:r>
              <a:rPr lang="en-IN" sz="2200" b="1" dirty="0"/>
              <a:t>c) Both Program &amp; Architecture</a:t>
            </a:r>
            <a:br>
              <a:rPr lang="en-IN" sz="2200" dirty="0"/>
            </a:br>
            <a:r>
              <a:rPr lang="en-IN" sz="2200" dirty="0"/>
              <a:t>d) None of the mentioned</a:t>
            </a:r>
            <a:endParaRPr lang="en-IN" sz="2200" b="1" dirty="0"/>
          </a:p>
        </p:txBody>
      </p:sp>
      <p:sp>
        <p:nvSpPr>
          <p:cNvPr id="4" name="Date Placeholder 3"/>
          <p:cNvSpPr>
            <a:spLocks noGrp="1"/>
          </p:cNvSpPr>
          <p:nvPr>
            <p:ph type="dt" sz="half" idx="10"/>
          </p:nvPr>
        </p:nvSpPr>
        <p:spPr/>
        <p:txBody>
          <a:bodyPr/>
          <a:lstStyle/>
          <a:p>
            <a:fld id="{74505889-F6E9-4F0C-ABF9-8C8ED0E1A530}"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9FA8243D-F529-49EA-876F-0AB469500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40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5623521"/>
          </a:xfrm>
        </p:spPr>
        <p:txBody>
          <a:bodyPr>
            <a:noAutofit/>
          </a:bodyPr>
          <a:lstStyle/>
          <a:p>
            <a:r>
              <a:rPr lang="en-IN" sz="2200" dirty="0"/>
              <a:t>In which agent does the problem generator is present?</a:t>
            </a:r>
            <a:br>
              <a:rPr lang="en-IN" sz="2200" dirty="0"/>
            </a:br>
            <a:r>
              <a:rPr lang="en-IN" sz="2200" b="1" dirty="0"/>
              <a:t>a) Learning agent</a:t>
            </a:r>
            <a:br>
              <a:rPr lang="en-IN" sz="2200" dirty="0"/>
            </a:br>
            <a:r>
              <a:rPr lang="en-IN" sz="2200" dirty="0"/>
              <a:t>b) Observing agent</a:t>
            </a:r>
            <a:br>
              <a:rPr lang="en-IN" sz="2200" dirty="0"/>
            </a:br>
            <a:r>
              <a:rPr lang="en-IN" sz="2200" dirty="0"/>
              <a:t>c) Reflex agent</a:t>
            </a:r>
            <a:br>
              <a:rPr lang="en-IN" sz="2200" dirty="0"/>
            </a:br>
            <a:r>
              <a:rPr lang="en-IN" sz="2200" dirty="0"/>
              <a:t>d) None of the mentioned</a:t>
            </a:r>
          </a:p>
          <a:p>
            <a:endParaRPr lang="en-IN" sz="2200" dirty="0"/>
          </a:p>
          <a:p>
            <a:r>
              <a:rPr lang="en-IN" sz="2200" dirty="0"/>
              <a:t>Which is used to improve the agents performance?</a:t>
            </a:r>
            <a:br>
              <a:rPr lang="en-IN" sz="2200" dirty="0"/>
            </a:br>
            <a:r>
              <a:rPr lang="en-IN" sz="2200" dirty="0"/>
              <a:t>a) Perceiving</a:t>
            </a:r>
            <a:br>
              <a:rPr lang="en-IN" sz="2200" dirty="0"/>
            </a:br>
            <a:r>
              <a:rPr lang="en-IN" sz="2200" b="1" dirty="0"/>
              <a:t>b) Learning</a:t>
            </a:r>
            <a:br>
              <a:rPr lang="en-IN" sz="2200" dirty="0"/>
            </a:br>
            <a:r>
              <a:rPr lang="en-IN" sz="2200" dirty="0"/>
              <a:t>c) Observing</a:t>
            </a:r>
            <a:br>
              <a:rPr lang="en-IN" sz="2200" dirty="0"/>
            </a:br>
            <a:r>
              <a:rPr lang="en-IN" sz="2200" dirty="0"/>
              <a:t>d) None of the mentioned</a:t>
            </a:r>
            <a:endParaRPr lang="en-IN" sz="2200" b="1" dirty="0"/>
          </a:p>
        </p:txBody>
      </p:sp>
      <p:sp>
        <p:nvSpPr>
          <p:cNvPr id="4" name="Date Placeholder 3"/>
          <p:cNvSpPr>
            <a:spLocks noGrp="1"/>
          </p:cNvSpPr>
          <p:nvPr>
            <p:ph type="dt" sz="half" idx="10"/>
          </p:nvPr>
        </p:nvSpPr>
        <p:spPr/>
        <p:txBody>
          <a:bodyPr/>
          <a:lstStyle/>
          <a:p>
            <a:fld id="{5E22E578-736A-4A52-9A10-A76286CD8777}"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05015067-5192-4818-8798-4F1833C9D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836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92157"/>
          </a:xfrm>
        </p:spPr>
        <p:txBody>
          <a:bodyPr>
            <a:noAutofit/>
          </a:bodyPr>
          <a:lstStyle/>
          <a:p>
            <a:r>
              <a:rPr lang="en-IN" sz="2200" dirty="0"/>
              <a:t>Which element in the agent are used for selecting external actions?</a:t>
            </a:r>
            <a:br>
              <a:rPr lang="en-IN" sz="2200" dirty="0"/>
            </a:br>
            <a:r>
              <a:rPr lang="en-IN" sz="2200" dirty="0"/>
              <a:t>a) Perceive</a:t>
            </a:r>
            <a:br>
              <a:rPr lang="en-IN" sz="2200" dirty="0"/>
            </a:br>
            <a:r>
              <a:rPr lang="en-IN" sz="2200" b="1" dirty="0"/>
              <a:t>b) Performance</a:t>
            </a:r>
            <a:br>
              <a:rPr lang="en-IN" sz="2200" dirty="0"/>
            </a:br>
            <a:r>
              <a:rPr lang="en-IN" sz="2200" dirty="0"/>
              <a:t>c) Learning</a:t>
            </a:r>
            <a:br>
              <a:rPr lang="en-IN" sz="2200" dirty="0"/>
            </a:br>
            <a:r>
              <a:rPr lang="en-IN" sz="2200" dirty="0"/>
              <a:t>d) Actuator</a:t>
            </a:r>
          </a:p>
          <a:p>
            <a:endParaRPr lang="en-IN" sz="2200" dirty="0"/>
          </a:p>
          <a:p>
            <a:r>
              <a:rPr lang="en-IN" sz="2200" dirty="0"/>
              <a:t> NLP is concerned with the interactions between computers and human (natural) languages.</a:t>
            </a:r>
            <a:br>
              <a:rPr lang="en-IN" sz="2200" dirty="0"/>
            </a:br>
            <a:r>
              <a:rPr lang="en-IN" sz="2200" b="1" dirty="0"/>
              <a:t>a) True</a:t>
            </a:r>
            <a:br>
              <a:rPr lang="en-IN" sz="2200" dirty="0"/>
            </a:br>
            <a:r>
              <a:rPr lang="en-IN" sz="2200" dirty="0"/>
              <a:t>b) False</a:t>
            </a:r>
          </a:p>
        </p:txBody>
      </p:sp>
      <p:sp>
        <p:nvSpPr>
          <p:cNvPr id="4" name="Date Placeholder 3"/>
          <p:cNvSpPr>
            <a:spLocks noGrp="1"/>
          </p:cNvSpPr>
          <p:nvPr>
            <p:ph type="dt" sz="half" idx="10"/>
          </p:nvPr>
        </p:nvSpPr>
        <p:spPr/>
        <p:txBody>
          <a:bodyPr/>
          <a:lstStyle/>
          <a:p>
            <a:fld id="{0CCFC154-81C4-41BF-A96B-17D84F6A8B61}"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91032B34-EA56-4A63-A714-F1084683E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7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92157"/>
          </a:xfrm>
        </p:spPr>
        <p:txBody>
          <a:bodyPr>
            <a:noAutofit/>
          </a:bodyPr>
          <a:lstStyle/>
          <a:p>
            <a:r>
              <a:rPr lang="en-IN" sz="2200" dirty="0"/>
              <a:t>What is </a:t>
            </a:r>
            <a:r>
              <a:rPr lang="en-IN" sz="2200" dirty="0" err="1"/>
              <a:t>Coreference</a:t>
            </a:r>
            <a:r>
              <a:rPr lang="en-IN" sz="2200" dirty="0"/>
              <a:t> Resolution?</a:t>
            </a:r>
            <a:br>
              <a:rPr lang="en-IN" sz="2200" dirty="0"/>
            </a:br>
            <a:r>
              <a:rPr lang="en-IN" sz="2200" dirty="0"/>
              <a:t>a) Anaphora Resolution</a:t>
            </a:r>
            <a:br>
              <a:rPr lang="en-IN" sz="2200" dirty="0"/>
            </a:br>
            <a:r>
              <a:rPr lang="en-IN" sz="2200" b="1" dirty="0"/>
              <a:t>b) Given a sentence or larger chunk of text, determine which words (“mentions”) refer to the same objects (“entities”)</a:t>
            </a:r>
            <a:br>
              <a:rPr lang="en-IN" sz="2200" dirty="0"/>
            </a:br>
            <a:r>
              <a:rPr lang="en-IN" sz="2200" dirty="0"/>
              <a:t>c) All of the mentioned</a:t>
            </a:r>
            <a:br>
              <a:rPr lang="en-IN" sz="2200" dirty="0"/>
            </a:br>
            <a:r>
              <a:rPr lang="en-IN" sz="2200" dirty="0"/>
              <a:t>d) None of the mentioned</a:t>
            </a:r>
          </a:p>
          <a:p>
            <a:r>
              <a:rPr lang="en-IN" sz="2200" dirty="0"/>
              <a:t>Modern NLP algorithms are based on machine learning, especially statistical machine learning.</a:t>
            </a:r>
            <a:br>
              <a:rPr lang="en-IN" sz="2200" dirty="0"/>
            </a:br>
            <a:r>
              <a:rPr lang="en-IN" sz="2200" b="1" dirty="0"/>
              <a:t>a) True</a:t>
            </a:r>
            <a:br>
              <a:rPr lang="en-IN" sz="2200" dirty="0"/>
            </a:br>
            <a:r>
              <a:rPr lang="en-IN" sz="2200" dirty="0"/>
              <a:t>b) False</a:t>
            </a:r>
          </a:p>
          <a:p>
            <a:r>
              <a:rPr lang="en-IN" sz="2200" dirty="0"/>
              <a:t>What is Morphological Segmentation?</a:t>
            </a:r>
            <a:br>
              <a:rPr lang="en-IN" sz="2200" dirty="0"/>
            </a:br>
            <a:r>
              <a:rPr lang="en-IN" sz="2200" dirty="0"/>
              <a:t>a) Does Discourse Analysis</a:t>
            </a:r>
            <a:br>
              <a:rPr lang="en-IN" sz="2200" dirty="0"/>
            </a:br>
            <a:r>
              <a:rPr lang="en-IN" sz="2200" b="1" dirty="0"/>
              <a:t>b) Separate words into individual morphemes and identify the class of the morphemes</a:t>
            </a:r>
            <a:br>
              <a:rPr lang="en-IN" sz="2200" dirty="0"/>
            </a:br>
            <a:r>
              <a:rPr lang="en-IN" sz="2200" dirty="0"/>
              <a:t>c) Is an extension of propositional logic</a:t>
            </a:r>
            <a:br>
              <a:rPr lang="en-IN" sz="2200" dirty="0"/>
            </a:br>
            <a:r>
              <a:rPr lang="en-IN" sz="2200" dirty="0"/>
              <a:t>d) None of the mentioned</a:t>
            </a:r>
          </a:p>
        </p:txBody>
      </p:sp>
      <p:sp>
        <p:nvSpPr>
          <p:cNvPr id="4" name="Date Placeholder 3"/>
          <p:cNvSpPr>
            <a:spLocks noGrp="1"/>
          </p:cNvSpPr>
          <p:nvPr>
            <p:ph type="dt" sz="half" idx="10"/>
          </p:nvPr>
        </p:nvSpPr>
        <p:spPr/>
        <p:txBody>
          <a:bodyPr/>
          <a:lstStyle/>
          <a:p>
            <a:fld id="{8A61CE9C-53BA-47D9-AA43-AE1705831A08}"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2562B6A5-B7A0-47A2-A604-B52F24C26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829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200" b="1" dirty="0"/>
              <a:t> </a:t>
            </a:r>
            <a:r>
              <a:rPr lang="en-IN" sz="2200" dirty="0"/>
              <a:t>What are the various areas where AI (Artificial Intelligence) can be used?</a:t>
            </a:r>
          </a:p>
          <a:p>
            <a:r>
              <a:rPr lang="en-IN" sz="2200" dirty="0"/>
              <a:t> What Are Intelligent Agents, and How Are They Used in AI?</a:t>
            </a:r>
          </a:p>
          <a:p>
            <a:r>
              <a:rPr lang="en-IN" sz="2200" dirty="0"/>
              <a:t>What are the Problem Characteristics of Artificial Intelligence? </a:t>
            </a:r>
          </a:p>
          <a:p>
            <a:r>
              <a:rPr lang="en-US" sz="2200" dirty="0"/>
              <a:t>Design the PEAS measure for satellite agent</a:t>
            </a:r>
          </a:p>
          <a:p>
            <a:r>
              <a:rPr lang="en-IN" sz="2200" dirty="0"/>
              <a:t>Describe the role of computer vision in artificial intelligence. </a:t>
            </a:r>
            <a:r>
              <a:rPr lang="en-US" sz="2200" dirty="0"/>
              <a:t>Write the history of AI</a:t>
            </a:r>
          </a:p>
          <a:p>
            <a:r>
              <a:rPr lang="en-IN" sz="2200" dirty="0"/>
              <a:t>What are the factors that a rational agent should depend on at any given time?</a:t>
            </a:r>
          </a:p>
          <a:p>
            <a:r>
              <a:rPr lang="en-US" sz="2200" dirty="0"/>
              <a:t>State the various properties of an environment</a:t>
            </a:r>
          </a:p>
          <a:p>
            <a:r>
              <a:rPr lang="en-US" sz="2200" dirty="0"/>
              <a:t>What are the goals of AI?</a:t>
            </a:r>
          </a:p>
          <a:p>
            <a:endParaRPr lang="en-IN" sz="2200" dirty="0"/>
          </a:p>
        </p:txBody>
      </p:sp>
      <p:sp>
        <p:nvSpPr>
          <p:cNvPr id="4" name="Date Placeholder 3"/>
          <p:cNvSpPr>
            <a:spLocks noGrp="1"/>
          </p:cNvSpPr>
          <p:nvPr>
            <p:ph type="dt" sz="half" idx="10"/>
          </p:nvPr>
        </p:nvSpPr>
        <p:spPr/>
        <p:txBody>
          <a:bodyPr/>
          <a:lstStyle/>
          <a:p>
            <a:fld id="{C738C389-883B-41E0-B15C-ACA803265E66}"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235978E6-966A-42E7-ACF8-39C123BE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20149"/>
          </a:xfrm>
        </p:spPr>
        <p:txBody>
          <a:bodyPr>
            <a:normAutofit/>
          </a:bodyPr>
          <a:lstStyle/>
          <a:p>
            <a:r>
              <a:rPr lang="en-IN" sz="2200" dirty="0"/>
              <a:t>What is Artificial intelligence?</a:t>
            </a:r>
            <a:br>
              <a:rPr lang="en-IN" sz="2200" dirty="0"/>
            </a:br>
            <a:r>
              <a:rPr lang="en-IN" sz="2200" dirty="0"/>
              <a:t>a) Putting your intelligence into Computer</a:t>
            </a:r>
            <a:br>
              <a:rPr lang="en-IN" sz="2200" dirty="0"/>
            </a:br>
            <a:r>
              <a:rPr lang="en-IN" sz="2200" dirty="0"/>
              <a:t>b) Programming with your own intelligence</a:t>
            </a:r>
            <a:br>
              <a:rPr lang="en-IN" sz="2200" dirty="0"/>
            </a:br>
            <a:r>
              <a:rPr lang="en-IN" sz="2200" b="1" dirty="0"/>
              <a:t>c) Making a Machine intelligent</a:t>
            </a:r>
            <a:br>
              <a:rPr lang="en-IN" sz="2200" dirty="0"/>
            </a:br>
            <a:r>
              <a:rPr lang="en-IN" sz="2200" dirty="0"/>
              <a:t>d) Playing a Game</a:t>
            </a:r>
          </a:p>
          <a:p>
            <a:pPr marL="0" indent="0">
              <a:buNone/>
            </a:pPr>
            <a:endParaRPr lang="en-IN" sz="2200" dirty="0"/>
          </a:p>
          <a:p>
            <a:r>
              <a:rPr lang="en-IN" sz="2200" dirty="0"/>
              <a:t>Strong Artificial Intelligence is __________</a:t>
            </a:r>
            <a:br>
              <a:rPr lang="en-IN" sz="2200" dirty="0"/>
            </a:br>
            <a:r>
              <a:rPr lang="en-IN" sz="2200" b="1" dirty="0"/>
              <a:t>a) the embodiment of human intellectual capabilities within a computer</a:t>
            </a:r>
            <a:br>
              <a:rPr lang="en-IN" sz="2200" dirty="0"/>
            </a:br>
            <a:r>
              <a:rPr lang="en-IN" sz="2200" dirty="0"/>
              <a:t>b) a set of computer programs that produce output that would be considered to reflect intelligence if it were generated by humans</a:t>
            </a:r>
            <a:br>
              <a:rPr lang="en-IN" sz="2200" dirty="0"/>
            </a:br>
            <a:r>
              <a:rPr lang="en-IN" sz="2200" dirty="0"/>
              <a:t>c) the study of mental faculties through the use of mental models implemented on a computer</a:t>
            </a:r>
            <a:br>
              <a:rPr lang="en-IN" sz="2200" dirty="0"/>
            </a:br>
            <a:r>
              <a:rPr lang="en-IN" sz="2200" dirty="0"/>
              <a:t>d) all of the mentioned</a:t>
            </a:r>
          </a:p>
        </p:txBody>
      </p:sp>
      <p:sp>
        <p:nvSpPr>
          <p:cNvPr id="4" name="Date Placeholder 3"/>
          <p:cNvSpPr>
            <a:spLocks noGrp="1"/>
          </p:cNvSpPr>
          <p:nvPr>
            <p:ph type="dt" sz="half" idx="10"/>
          </p:nvPr>
        </p:nvSpPr>
        <p:spPr/>
        <p:txBody>
          <a:bodyPr/>
          <a:lstStyle/>
          <a:p>
            <a:fld id="{E10141ED-6EE3-4D35-8D23-6CA8E4607471}"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D2500E09-B769-4417-9131-5EF56A856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420149"/>
          </a:xfrm>
        </p:spPr>
        <p:txBody>
          <a:bodyPr>
            <a:normAutofit/>
          </a:bodyPr>
          <a:lstStyle/>
          <a:p>
            <a:r>
              <a:rPr lang="en-IN" sz="2200" dirty="0"/>
              <a:t>Visual clues that are helpful in computer vision include __________</a:t>
            </a:r>
            <a:br>
              <a:rPr lang="en-IN" sz="2200" dirty="0"/>
            </a:br>
            <a:r>
              <a:rPr lang="en-IN" sz="2200" dirty="0"/>
              <a:t>a) </a:t>
            </a:r>
            <a:r>
              <a:rPr lang="en-IN" sz="2200" dirty="0" err="1"/>
              <a:t>color</a:t>
            </a:r>
            <a:r>
              <a:rPr lang="en-IN" sz="2200" dirty="0"/>
              <a:t> and motion</a:t>
            </a:r>
            <a:br>
              <a:rPr lang="en-IN" sz="2200" dirty="0"/>
            </a:br>
            <a:r>
              <a:rPr lang="en-IN" sz="2200" dirty="0"/>
              <a:t>b) depth and texture</a:t>
            </a:r>
            <a:br>
              <a:rPr lang="en-IN" sz="2200" dirty="0"/>
            </a:br>
            <a:r>
              <a:rPr lang="en-IN" sz="2200" dirty="0"/>
              <a:t>c) height and weight</a:t>
            </a:r>
            <a:br>
              <a:rPr lang="en-IN" sz="2200" dirty="0"/>
            </a:br>
            <a:r>
              <a:rPr lang="en-IN" sz="2200" b="1" dirty="0"/>
              <a:t>d) </a:t>
            </a:r>
            <a:r>
              <a:rPr lang="en-IN" sz="2200" b="1" dirty="0" err="1"/>
              <a:t>color</a:t>
            </a:r>
            <a:r>
              <a:rPr lang="en-IN" sz="2200" b="1" dirty="0"/>
              <a:t> and motion, depth and texture</a:t>
            </a:r>
          </a:p>
          <a:p>
            <a:endParaRPr lang="en-IN" sz="2200" dirty="0"/>
          </a:p>
          <a:p>
            <a:r>
              <a:rPr lang="en-IN" sz="2200" dirty="0"/>
              <a:t>The performance of an agent can be improved by __________</a:t>
            </a:r>
            <a:br>
              <a:rPr lang="en-IN" sz="2200" dirty="0"/>
            </a:br>
            <a:r>
              <a:rPr lang="en-IN" sz="2200" b="1" dirty="0"/>
              <a:t>a) Learning</a:t>
            </a:r>
            <a:br>
              <a:rPr lang="en-IN" sz="2200" dirty="0"/>
            </a:br>
            <a:r>
              <a:rPr lang="en-IN" sz="2200" dirty="0"/>
              <a:t>b) Observing</a:t>
            </a:r>
            <a:br>
              <a:rPr lang="en-IN" sz="2200" dirty="0"/>
            </a:br>
            <a:r>
              <a:rPr lang="en-IN" sz="2200" dirty="0"/>
              <a:t>c) Perceiving</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E86C4564-E06C-4380-9F60-85318910CD3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C7E791DB-2970-4D6A-B0AB-581363770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34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E408C3-3D19-4C05-A368-43F0CF8B90EB}"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a:t>
            </a:r>
            <a:r>
              <a:rPr kumimoji="0" lang="en-US" sz="3200" b="0" i="0" u="none" strike="noStrike" kern="1200" cap="none" spc="0" normalizeH="0" noProof="0" dirty="0">
                <a:ln>
                  <a:noFill/>
                </a:ln>
                <a:solidFill>
                  <a:schemeClr val="dk1"/>
                </a:solidFill>
                <a:effectLst/>
                <a:uLnTx/>
                <a:uFillTx/>
                <a:latin typeface="+mn-lt"/>
                <a:ea typeface="+mn-ea"/>
                <a:cs typeface="+mn-cs"/>
              </a:rPr>
              <a:t> Objectives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971977562"/>
              </p:ext>
            </p:extLst>
          </p:nvPr>
        </p:nvGraphicFramePr>
        <p:xfrm>
          <a:off x="533400" y="1412776"/>
          <a:ext cx="8229600" cy="3888430"/>
        </p:xfrm>
        <a:graphic>
          <a:graphicData uri="http://schemas.openxmlformats.org/drawingml/2006/table">
            <a:tbl>
              <a:tblPr>
                <a:tableStyleId>{5C22544A-7EE6-4342-B048-85BDC9FD1C3A}</a:tableStyleId>
              </a:tblPr>
              <a:tblGrid>
                <a:gridCol w="798240">
                  <a:extLst>
                    <a:ext uri="{9D8B030D-6E8A-4147-A177-3AD203B41FA5}">
                      <a16:colId xmlns:a16="http://schemas.microsoft.com/office/drawing/2014/main" val="20000"/>
                    </a:ext>
                  </a:extLst>
                </a:gridCol>
                <a:gridCol w="7431360">
                  <a:extLst>
                    <a:ext uri="{9D8B030D-6E8A-4147-A177-3AD203B41FA5}">
                      <a16:colId xmlns:a16="http://schemas.microsoft.com/office/drawing/2014/main" val="20001"/>
                    </a:ext>
                  </a:extLst>
                </a:gridCol>
              </a:tblGrid>
              <a:tr h="777686">
                <a:tc>
                  <a:txBody>
                    <a:bodyPr/>
                    <a:lstStyle/>
                    <a:p>
                      <a:pPr algn="l" fontAlgn="ctr"/>
                      <a:r>
                        <a:rPr lang="en-US" sz="2200" b="0" i="0" u="none" strike="noStrike" dirty="0">
                          <a:solidFill>
                            <a:srgbClr val="000000"/>
                          </a:solidFill>
                          <a:effectLst/>
                          <a:latin typeface="Calibri"/>
                        </a:rPr>
                        <a:t>CO1</a:t>
                      </a:r>
                      <a:endParaRPr lang="en-IN" sz="2200" b="0" i="0" u="none" strike="noStrike" dirty="0">
                        <a:solidFill>
                          <a:srgbClr val="000000"/>
                        </a:solidFill>
                        <a:effectLst/>
                        <a:latin typeface="Calibri"/>
                      </a:endParaRPr>
                    </a:p>
                  </a:txBody>
                  <a:tcPr marL="8444" marR="8444" marT="8444" marB="0" anchor="ctr">
                    <a:blipFill>
                      <a:blip r:embed="rId2"/>
                      <a:tile tx="0" ty="0" sx="100000" sy="100000" flip="none" algn="tl"/>
                    </a:blipFill>
                  </a:tcPr>
                </a:tc>
                <a:tc>
                  <a:txBody>
                    <a:bodyPr/>
                    <a:lstStyle/>
                    <a:p>
                      <a:pPr algn="l" fontAlgn="ctr"/>
                      <a:r>
                        <a:rPr lang="en-IN" sz="2200" u="none" strike="noStrike" dirty="0">
                          <a:effectLst/>
                        </a:rPr>
                        <a:t>To introduce the foundation &amp; application of AI </a:t>
                      </a:r>
                      <a:endParaRPr lang="en-IN" sz="2200" b="0" i="0" u="none" strike="noStrike" dirty="0">
                        <a:solidFill>
                          <a:srgbClr val="000000"/>
                        </a:solidFill>
                        <a:effectLst/>
                        <a:latin typeface="Calibri"/>
                      </a:endParaRPr>
                    </a:p>
                  </a:txBody>
                  <a:tcPr marL="8444" marR="8444" marT="8444" marB="0" anchor="ctr">
                    <a:blipFill>
                      <a:blip r:embed="rId2"/>
                      <a:tile tx="0" ty="0" sx="100000" sy="100000" flip="none" algn="tl"/>
                    </a:blipFill>
                  </a:tcPr>
                </a:tc>
                <a:extLst>
                  <a:ext uri="{0D108BD9-81ED-4DB2-BD59-A6C34878D82A}">
                    <a16:rowId xmlns:a16="http://schemas.microsoft.com/office/drawing/2014/main" val="10000"/>
                  </a:ext>
                </a:extLst>
              </a:tr>
              <a:tr h="777686">
                <a:tc>
                  <a:txBody>
                    <a:bodyPr/>
                    <a:lstStyle/>
                    <a:p>
                      <a:pPr algn="l" fontAlgn="ctr"/>
                      <a:r>
                        <a:rPr lang="en-US" sz="2200" b="0" i="0" u="none" strike="noStrike" dirty="0">
                          <a:solidFill>
                            <a:srgbClr val="000000"/>
                          </a:solidFill>
                          <a:effectLst/>
                          <a:latin typeface="Calibri"/>
                        </a:rPr>
                        <a:t>CO2</a:t>
                      </a:r>
                      <a:endParaRPr lang="en-IN" sz="2200" b="0" i="0" u="none" strike="noStrike" dirty="0">
                        <a:solidFill>
                          <a:srgbClr val="000000"/>
                        </a:solidFill>
                        <a:effectLst/>
                        <a:latin typeface="Calibri"/>
                      </a:endParaRPr>
                    </a:p>
                  </a:txBody>
                  <a:tcPr marL="8444" marR="8444" marT="8444" marB="0" anchor="ctr"/>
                </a:tc>
                <a:tc>
                  <a:txBody>
                    <a:bodyPr/>
                    <a:lstStyle/>
                    <a:p>
                      <a:pPr algn="l" fontAlgn="ctr"/>
                      <a:r>
                        <a:rPr lang="en-IN" sz="2200" u="none" strike="noStrike" dirty="0">
                          <a:effectLst/>
                        </a:rPr>
                        <a:t>To have an understanding of basic issues of Blind and heuristic search</a:t>
                      </a:r>
                      <a:endParaRPr lang="en-IN" sz="2200" b="0" i="0" u="none" strike="noStrike" dirty="0">
                        <a:solidFill>
                          <a:srgbClr val="000000"/>
                        </a:solidFill>
                        <a:effectLst/>
                        <a:latin typeface="Calibri"/>
                      </a:endParaRPr>
                    </a:p>
                  </a:txBody>
                  <a:tcPr marL="8444" marR="8444" marT="8444" marB="0" anchor="ctr"/>
                </a:tc>
                <a:extLst>
                  <a:ext uri="{0D108BD9-81ED-4DB2-BD59-A6C34878D82A}">
                    <a16:rowId xmlns:a16="http://schemas.microsoft.com/office/drawing/2014/main" val="10001"/>
                  </a:ext>
                </a:extLst>
              </a:tr>
              <a:tr h="777686">
                <a:tc>
                  <a:txBody>
                    <a:bodyPr/>
                    <a:lstStyle/>
                    <a:p>
                      <a:pPr algn="l" fontAlgn="ctr"/>
                      <a:r>
                        <a:rPr lang="en-US" sz="2200" b="0" i="0" u="none" strike="noStrike" dirty="0">
                          <a:solidFill>
                            <a:srgbClr val="000000"/>
                          </a:solidFill>
                          <a:effectLst/>
                          <a:latin typeface="Calibri"/>
                        </a:rPr>
                        <a:t>CO3</a:t>
                      </a:r>
                      <a:endParaRPr lang="en-IN" sz="2200" b="0" i="0" u="none" strike="noStrike" dirty="0">
                        <a:solidFill>
                          <a:srgbClr val="000000"/>
                        </a:solidFill>
                        <a:effectLst/>
                        <a:latin typeface="Calibri"/>
                      </a:endParaRPr>
                    </a:p>
                  </a:txBody>
                  <a:tcPr marL="8444" marR="8444" marT="8444" marB="0" anchor="ctr"/>
                </a:tc>
                <a:tc>
                  <a:txBody>
                    <a:bodyPr/>
                    <a:lstStyle/>
                    <a:p>
                      <a:pPr algn="l" fontAlgn="ctr"/>
                      <a:r>
                        <a:rPr lang="en-IN" sz="2200" u="none" strike="noStrike" dirty="0">
                          <a:effectLst/>
                        </a:rPr>
                        <a:t>An understanding of the main abstractions and reasoning techniques used in AI</a:t>
                      </a:r>
                      <a:endParaRPr lang="en-IN" sz="2200" b="0" i="0" u="none" strike="noStrike" dirty="0">
                        <a:solidFill>
                          <a:srgbClr val="000000"/>
                        </a:solidFill>
                        <a:effectLst/>
                        <a:latin typeface="Calibri"/>
                      </a:endParaRPr>
                    </a:p>
                  </a:txBody>
                  <a:tcPr marL="8444" marR="8444" marT="8444" marB="0" anchor="ctr"/>
                </a:tc>
                <a:extLst>
                  <a:ext uri="{0D108BD9-81ED-4DB2-BD59-A6C34878D82A}">
                    <a16:rowId xmlns:a16="http://schemas.microsoft.com/office/drawing/2014/main" val="10002"/>
                  </a:ext>
                </a:extLst>
              </a:tr>
              <a:tr h="777686">
                <a:tc>
                  <a:txBody>
                    <a:bodyPr/>
                    <a:lstStyle/>
                    <a:p>
                      <a:pPr algn="l" fontAlgn="ctr"/>
                      <a:r>
                        <a:rPr lang="en-US" sz="2200" b="0" i="0" u="none" strike="noStrike" dirty="0">
                          <a:solidFill>
                            <a:srgbClr val="000000"/>
                          </a:solidFill>
                          <a:effectLst/>
                          <a:latin typeface="Calibri"/>
                        </a:rPr>
                        <a:t>CO4</a:t>
                      </a:r>
                      <a:endParaRPr lang="en-IN" sz="2200" b="0" i="0" u="none" strike="noStrike" dirty="0">
                        <a:solidFill>
                          <a:srgbClr val="000000"/>
                        </a:solidFill>
                        <a:effectLst/>
                        <a:latin typeface="Calibri"/>
                      </a:endParaRPr>
                    </a:p>
                  </a:txBody>
                  <a:tcPr marL="8444" marR="8444" marT="8444" marB="0" anchor="ctr"/>
                </a:tc>
                <a:tc>
                  <a:txBody>
                    <a:bodyPr/>
                    <a:lstStyle/>
                    <a:p>
                      <a:pPr algn="l" fontAlgn="ctr"/>
                      <a:r>
                        <a:rPr lang="en-IN" sz="2200" u="none" strike="noStrike" dirty="0">
                          <a:effectLst/>
                        </a:rPr>
                        <a:t>Understanding of machine learning </a:t>
                      </a:r>
                      <a:endParaRPr lang="en-IN" sz="2200" b="0" i="0" u="none" strike="noStrike" dirty="0">
                        <a:solidFill>
                          <a:srgbClr val="000000"/>
                        </a:solidFill>
                        <a:effectLst/>
                        <a:latin typeface="Calibri"/>
                      </a:endParaRPr>
                    </a:p>
                  </a:txBody>
                  <a:tcPr marL="8444" marR="8444" marT="8444" marB="0" anchor="ctr"/>
                </a:tc>
                <a:extLst>
                  <a:ext uri="{0D108BD9-81ED-4DB2-BD59-A6C34878D82A}">
                    <a16:rowId xmlns:a16="http://schemas.microsoft.com/office/drawing/2014/main" val="10003"/>
                  </a:ext>
                </a:extLst>
              </a:tr>
              <a:tr h="777686">
                <a:tc>
                  <a:txBody>
                    <a:bodyPr/>
                    <a:lstStyle/>
                    <a:p>
                      <a:pPr algn="l" fontAlgn="ctr"/>
                      <a:r>
                        <a:rPr lang="en-US" sz="2200" b="0" i="0" u="none" strike="noStrike" dirty="0">
                          <a:solidFill>
                            <a:srgbClr val="000000"/>
                          </a:solidFill>
                          <a:effectLst/>
                          <a:latin typeface="Calibri"/>
                        </a:rPr>
                        <a:t>CO5</a:t>
                      </a:r>
                      <a:endParaRPr lang="en-IN" sz="2200" b="0" i="0" u="none" strike="noStrike" dirty="0">
                        <a:solidFill>
                          <a:srgbClr val="000000"/>
                        </a:solidFill>
                        <a:effectLst/>
                        <a:latin typeface="Calibri"/>
                      </a:endParaRPr>
                    </a:p>
                  </a:txBody>
                  <a:tcPr marL="8444" marR="8444" marT="8444" marB="0" anchor="ctr"/>
                </a:tc>
                <a:tc>
                  <a:txBody>
                    <a:bodyPr/>
                    <a:lstStyle/>
                    <a:p>
                      <a:pPr algn="l" fontAlgn="ctr"/>
                      <a:r>
                        <a:rPr lang="en-IN" sz="2200" u="none" strike="noStrike" dirty="0">
                          <a:effectLst/>
                        </a:rPr>
                        <a:t>Understanding  pattern recognition</a:t>
                      </a:r>
                      <a:endParaRPr lang="en-IN" sz="2200" b="0" i="0" u="none" strike="noStrike" dirty="0">
                        <a:solidFill>
                          <a:srgbClr val="000000"/>
                        </a:solidFill>
                        <a:effectLst/>
                        <a:latin typeface="Calibri"/>
                      </a:endParaRPr>
                    </a:p>
                  </a:txBody>
                  <a:tcPr marL="8444" marR="8444" marT="8444" marB="0" anchor="ctr"/>
                </a:tc>
                <a:extLst>
                  <a:ext uri="{0D108BD9-81ED-4DB2-BD59-A6C34878D82A}">
                    <a16:rowId xmlns:a16="http://schemas.microsoft.com/office/drawing/2014/main" val="10004"/>
                  </a:ext>
                </a:extLst>
              </a:tr>
            </a:tbl>
          </a:graphicData>
        </a:graphic>
      </p:graphicFrame>
      <p:sp>
        <p:nvSpPr>
          <p:cNvPr id="12"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61BDAE8F-7F67-414E-A857-2CDE36820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External actions of the agent is selected by __________</a:t>
            </a:r>
            <a:br>
              <a:rPr lang="en-IN" sz="2200" dirty="0"/>
            </a:br>
            <a:r>
              <a:rPr lang="en-IN" sz="2200" dirty="0"/>
              <a:t>a) Perceive</a:t>
            </a:r>
            <a:br>
              <a:rPr lang="en-IN" sz="2200" dirty="0"/>
            </a:br>
            <a:r>
              <a:rPr lang="en-IN" sz="2200" b="1" dirty="0"/>
              <a:t>b) Performance</a:t>
            </a:r>
            <a:br>
              <a:rPr lang="en-IN" sz="2200" dirty="0"/>
            </a:br>
            <a:r>
              <a:rPr lang="en-IN" sz="2200" dirty="0"/>
              <a:t>c) Learning</a:t>
            </a:r>
            <a:br>
              <a:rPr lang="en-IN" sz="2200" dirty="0"/>
            </a:br>
            <a:r>
              <a:rPr lang="en-IN" sz="2200" dirty="0"/>
              <a:t>d) Actuator</a:t>
            </a:r>
          </a:p>
          <a:p>
            <a:endParaRPr lang="en-IN" sz="2200" dirty="0"/>
          </a:p>
          <a:p>
            <a:r>
              <a:rPr lang="en-IN" sz="2200" dirty="0"/>
              <a:t>A computer vision technique that relies on image templates is __________</a:t>
            </a:r>
            <a:br>
              <a:rPr lang="en-IN" sz="2200" dirty="0"/>
            </a:br>
            <a:r>
              <a:rPr lang="en-IN" sz="2200" dirty="0"/>
              <a:t>a) edge detection</a:t>
            </a:r>
            <a:br>
              <a:rPr lang="en-IN" sz="2200" dirty="0"/>
            </a:br>
            <a:r>
              <a:rPr lang="en-IN" sz="2200" dirty="0"/>
              <a:t>b) binocular vision</a:t>
            </a:r>
            <a:br>
              <a:rPr lang="en-IN" sz="2200" dirty="0"/>
            </a:br>
            <a:r>
              <a:rPr lang="en-IN" sz="2200" b="1" dirty="0"/>
              <a:t>c) model-based vision</a:t>
            </a:r>
            <a:br>
              <a:rPr lang="en-IN" sz="2200" dirty="0"/>
            </a:br>
            <a:r>
              <a:rPr lang="en-IN" sz="2200" dirty="0"/>
              <a:t>d) robot vision</a:t>
            </a:r>
          </a:p>
          <a:p>
            <a:endParaRPr lang="en-IN" sz="2200" dirty="0"/>
          </a:p>
        </p:txBody>
      </p:sp>
      <p:sp>
        <p:nvSpPr>
          <p:cNvPr id="4" name="Date Placeholder 3"/>
          <p:cNvSpPr>
            <a:spLocks noGrp="1"/>
          </p:cNvSpPr>
          <p:nvPr>
            <p:ph type="dt" sz="half" idx="10"/>
          </p:nvPr>
        </p:nvSpPr>
        <p:spPr/>
        <p:txBody>
          <a:bodyPr/>
          <a:lstStyle/>
          <a:p>
            <a:fld id="{2B62535B-86A9-4C00-B801-3F675291D39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DE7C1218-ACDC-4742-AEF2-FF1CDC16B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60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The action of the Simple reflex agent completely depends upon __________</a:t>
            </a:r>
            <a:br>
              <a:rPr lang="en-IN" sz="2200" dirty="0"/>
            </a:br>
            <a:r>
              <a:rPr lang="en-IN" sz="2200" dirty="0"/>
              <a:t>a) Perception history</a:t>
            </a:r>
            <a:br>
              <a:rPr lang="en-IN" sz="2200" dirty="0"/>
            </a:br>
            <a:r>
              <a:rPr lang="en-IN" sz="2200" b="1" dirty="0"/>
              <a:t>b) Current perception</a:t>
            </a:r>
            <a:br>
              <a:rPr lang="en-IN" sz="2200" dirty="0"/>
            </a:br>
            <a:r>
              <a:rPr lang="en-IN" sz="2200" dirty="0"/>
              <a:t>c) Learning theory</a:t>
            </a:r>
            <a:br>
              <a:rPr lang="en-IN" sz="2200" dirty="0"/>
            </a:br>
            <a:r>
              <a:rPr lang="en-IN" sz="2200" dirty="0"/>
              <a:t>d) Utility functions</a:t>
            </a:r>
          </a:p>
          <a:p>
            <a:endParaRPr lang="en-IN" sz="2200" dirty="0"/>
          </a:p>
          <a:p>
            <a:r>
              <a:rPr lang="en-IN" sz="2200" dirty="0"/>
              <a:t>A basic line following robot is based on __________</a:t>
            </a:r>
            <a:br>
              <a:rPr lang="en-IN" sz="2200" dirty="0"/>
            </a:br>
            <a:r>
              <a:rPr lang="en-IN" sz="2200" dirty="0"/>
              <a:t>a) Strong Artificial Intelligence approach</a:t>
            </a:r>
            <a:br>
              <a:rPr lang="en-IN" sz="2200" dirty="0"/>
            </a:br>
            <a:r>
              <a:rPr lang="en-IN" sz="2200" b="1" dirty="0"/>
              <a:t>b) Weak Artificial Intelligence approach</a:t>
            </a:r>
            <a:br>
              <a:rPr lang="en-IN" sz="2200" dirty="0"/>
            </a:br>
            <a:r>
              <a:rPr lang="en-IN" sz="2200" dirty="0"/>
              <a:t>c) Cognitive Artificial Intelligence approach</a:t>
            </a:r>
            <a:br>
              <a:rPr lang="en-IN" sz="2200" dirty="0"/>
            </a:br>
            <a:r>
              <a:rPr lang="en-IN" sz="2200" dirty="0"/>
              <a:t>d) Applied Artificial Intelligence approach</a:t>
            </a:r>
          </a:p>
        </p:txBody>
      </p:sp>
      <p:sp>
        <p:nvSpPr>
          <p:cNvPr id="4" name="Date Placeholder 3"/>
          <p:cNvSpPr>
            <a:spLocks noGrp="1"/>
          </p:cNvSpPr>
          <p:nvPr>
            <p:ph type="dt" sz="half" idx="10"/>
          </p:nvPr>
        </p:nvSpPr>
        <p:spPr/>
        <p:txBody>
          <a:bodyPr/>
          <a:lstStyle/>
          <a:p>
            <a:fld id="{69D30BD3-7D71-4EF1-AF74-05D57044940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F69C20FC-664F-4383-90CC-F487D09C1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39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Which of the following task/tasks Artificial Intelligence could not do yet?</a:t>
            </a:r>
            <a:br>
              <a:rPr lang="en-IN" sz="2200" dirty="0"/>
            </a:br>
            <a:r>
              <a:rPr lang="en-IN" sz="2200" dirty="0"/>
              <a:t>a) Understand natural language robustly</a:t>
            </a:r>
            <a:br>
              <a:rPr lang="en-IN" sz="2200" dirty="0"/>
            </a:br>
            <a:r>
              <a:rPr lang="en-IN" sz="2200" dirty="0"/>
              <a:t>b) Web mining</a:t>
            </a:r>
            <a:br>
              <a:rPr lang="en-IN" sz="2200" dirty="0"/>
            </a:br>
            <a:r>
              <a:rPr lang="en-IN" sz="2200" dirty="0"/>
              <a:t>c) Construction of plans in real time dynamic systems</a:t>
            </a:r>
            <a:br>
              <a:rPr lang="en-IN" sz="2200" dirty="0"/>
            </a:br>
            <a:r>
              <a:rPr lang="en-IN" sz="2200" b="1" dirty="0"/>
              <a:t>d) All of the mentioned</a:t>
            </a:r>
          </a:p>
          <a:p>
            <a:endParaRPr lang="en-IN" sz="2200" dirty="0"/>
          </a:p>
          <a:p>
            <a:r>
              <a:rPr lang="en-IN" sz="2200" dirty="0"/>
              <a:t>Which instruments are used for perceiving and acting upon the environment?</a:t>
            </a:r>
            <a:br>
              <a:rPr lang="en-IN" sz="2200" dirty="0"/>
            </a:br>
            <a:r>
              <a:rPr lang="en-IN" sz="2200" b="1" dirty="0"/>
              <a:t>a) Sensors and Actuators</a:t>
            </a:r>
            <a:br>
              <a:rPr lang="en-IN" sz="2200" dirty="0"/>
            </a:br>
            <a:r>
              <a:rPr lang="en-IN" sz="2200" dirty="0"/>
              <a:t>b) Sensors</a:t>
            </a:r>
            <a:br>
              <a:rPr lang="en-IN" sz="2200" dirty="0"/>
            </a:br>
            <a:r>
              <a:rPr lang="en-IN" sz="2200" dirty="0"/>
              <a:t>c) Perceiver</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A349D8DA-1215-4DCF-8EE4-7C2DD9307480}"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64E07A21-AE94-462E-BC79-0F091646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705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What is meant by agent’s percept sequence?</a:t>
            </a:r>
            <a:br>
              <a:rPr lang="en-IN" sz="2200" dirty="0"/>
            </a:br>
            <a:r>
              <a:rPr lang="en-IN" sz="2200" dirty="0"/>
              <a:t>a) Used to perceive the environment</a:t>
            </a:r>
            <a:br>
              <a:rPr lang="en-IN" sz="2200" dirty="0"/>
            </a:br>
            <a:r>
              <a:rPr lang="en-IN" sz="2200" dirty="0"/>
              <a:t>b) Complete history of actuator</a:t>
            </a:r>
            <a:br>
              <a:rPr lang="en-IN" sz="2200" dirty="0"/>
            </a:br>
            <a:r>
              <a:rPr lang="en-IN" sz="2200" b="1" dirty="0"/>
              <a:t>c) Complete history of perceived things</a:t>
            </a:r>
            <a:br>
              <a:rPr lang="en-IN" sz="2200" dirty="0"/>
            </a:br>
            <a:r>
              <a:rPr lang="en-IN" sz="2200" dirty="0"/>
              <a:t>d) None of the mentioned</a:t>
            </a:r>
          </a:p>
          <a:p>
            <a:r>
              <a:rPr lang="en-IN" sz="2200" dirty="0"/>
              <a:t>What is the rule of simple reflex agent?</a:t>
            </a:r>
            <a:br>
              <a:rPr lang="en-IN" sz="2200" dirty="0"/>
            </a:br>
            <a:r>
              <a:rPr lang="en-IN" sz="2200" dirty="0"/>
              <a:t>a) Simple-action rule</a:t>
            </a:r>
            <a:br>
              <a:rPr lang="en-IN" sz="2200" dirty="0"/>
            </a:br>
            <a:r>
              <a:rPr lang="en-IN" sz="2200" b="1" dirty="0"/>
              <a:t>b) Condition-action rule</a:t>
            </a:r>
            <a:br>
              <a:rPr lang="en-IN" sz="2200" dirty="0"/>
            </a:br>
            <a:r>
              <a:rPr lang="en-IN" sz="2200" dirty="0"/>
              <a:t>c) Simple &amp; Condition-action rule</a:t>
            </a:r>
            <a:br>
              <a:rPr lang="en-IN" sz="2200" dirty="0"/>
            </a:br>
            <a:r>
              <a:rPr lang="en-IN" sz="2200" dirty="0"/>
              <a:t>d) None of the mentioned</a:t>
            </a:r>
          </a:p>
          <a:p>
            <a:r>
              <a:rPr lang="en-IN" sz="2200" dirty="0"/>
              <a:t>Which agent deals with happy and unhappy states?</a:t>
            </a:r>
            <a:br>
              <a:rPr lang="en-IN" sz="2200" dirty="0"/>
            </a:br>
            <a:r>
              <a:rPr lang="en-IN" sz="2200" dirty="0"/>
              <a:t>a) Simple reflex agent</a:t>
            </a:r>
            <a:br>
              <a:rPr lang="en-IN" sz="2200" dirty="0"/>
            </a:br>
            <a:r>
              <a:rPr lang="en-IN" sz="2200" dirty="0"/>
              <a:t>b) Model based agent</a:t>
            </a:r>
            <a:br>
              <a:rPr lang="en-IN" sz="2200" dirty="0"/>
            </a:br>
            <a:r>
              <a:rPr lang="en-IN" sz="2200" dirty="0"/>
              <a:t>c) Learning agent</a:t>
            </a:r>
            <a:br>
              <a:rPr lang="en-IN" sz="2200" dirty="0"/>
            </a:br>
            <a:r>
              <a:rPr lang="en-IN" sz="2200" b="1" dirty="0"/>
              <a:t>d) Utility based agent</a:t>
            </a:r>
          </a:p>
          <a:p>
            <a:endParaRPr lang="en-IN" sz="2200" b="1" dirty="0"/>
          </a:p>
          <a:p>
            <a:endParaRPr lang="en-US" sz="2200" dirty="0"/>
          </a:p>
        </p:txBody>
      </p:sp>
      <p:sp>
        <p:nvSpPr>
          <p:cNvPr id="4" name="Date Placeholder 3"/>
          <p:cNvSpPr>
            <a:spLocks noGrp="1"/>
          </p:cNvSpPr>
          <p:nvPr>
            <p:ph type="dt" sz="half" idx="10"/>
          </p:nvPr>
        </p:nvSpPr>
        <p:spPr/>
        <p:txBody>
          <a:bodyPr/>
          <a:lstStyle/>
          <a:p>
            <a:fld id="{3ADC7F17-544A-4E65-804B-8D46D427EA63}"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BC5FB760-5F7E-40C3-9650-E6EA2A165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3189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Which kind of agent architecture should an agent an use?</a:t>
            </a:r>
            <a:br>
              <a:rPr lang="en-IN" sz="2200" dirty="0"/>
            </a:br>
            <a:r>
              <a:rPr lang="en-IN" sz="2200" dirty="0"/>
              <a:t>a) Relaxed</a:t>
            </a:r>
            <a:br>
              <a:rPr lang="en-IN" sz="2200" dirty="0"/>
            </a:br>
            <a:r>
              <a:rPr lang="en-IN" sz="2200" dirty="0"/>
              <a:t>b) Logic</a:t>
            </a:r>
            <a:br>
              <a:rPr lang="en-IN" sz="2200" dirty="0"/>
            </a:br>
            <a:r>
              <a:rPr lang="en-IN" sz="2200" dirty="0"/>
              <a:t>c) Relational</a:t>
            </a:r>
            <a:br>
              <a:rPr lang="en-IN" sz="2200" dirty="0"/>
            </a:br>
            <a:r>
              <a:rPr lang="en-IN" sz="2200" b="1" dirty="0"/>
              <a:t>d) All of the mentioned</a:t>
            </a:r>
          </a:p>
          <a:p>
            <a:endParaRPr lang="en-IN" sz="2200" b="1" dirty="0"/>
          </a:p>
          <a:p>
            <a:r>
              <a:rPr lang="en-IN" sz="2200" dirty="0"/>
              <a:t>What is the main challenge/s of NLP?</a:t>
            </a:r>
            <a:br>
              <a:rPr lang="en-IN" sz="2200" dirty="0"/>
            </a:br>
            <a:r>
              <a:rPr lang="en-IN" sz="2200" b="1" dirty="0"/>
              <a:t>a) Handling Ambiguity of Sentences</a:t>
            </a:r>
            <a:br>
              <a:rPr lang="en-IN" sz="2200" dirty="0"/>
            </a:br>
            <a:r>
              <a:rPr lang="en-IN" sz="2200" dirty="0"/>
              <a:t>b) Handling Tokenization</a:t>
            </a:r>
            <a:br>
              <a:rPr lang="en-IN" sz="2200" dirty="0"/>
            </a:br>
            <a:r>
              <a:rPr lang="en-IN" sz="2200" dirty="0"/>
              <a:t>c) Handling POS-Tagging</a:t>
            </a:r>
            <a:br>
              <a:rPr lang="en-IN" sz="2200" dirty="0"/>
            </a:br>
            <a:r>
              <a:rPr lang="en-IN" sz="2200" dirty="0"/>
              <a:t>d) All of the mentioned</a:t>
            </a:r>
            <a:endParaRPr lang="en-IN" sz="2200" b="1" dirty="0"/>
          </a:p>
          <a:p>
            <a:endParaRPr lang="en-IN" sz="2200" b="1" dirty="0"/>
          </a:p>
          <a:p>
            <a:endParaRPr lang="en-US" sz="2200" dirty="0"/>
          </a:p>
        </p:txBody>
      </p:sp>
      <p:sp>
        <p:nvSpPr>
          <p:cNvPr id="4" name="Date Placeholder 3"/>
          <p:cNvSpPr>
            <a:spLocks noGrp="1"/>
          </p:cNvSpPr>
          <p:nvPr>
            <p:ph type="dt" sz="half" idx="10"/>
          </p:nvPr>
        </p:nvSpPr>
        <p:spPr/>
        <p:txBody>
          <a:bodyPr/>
          <a:lstStyle/>
          <a:p>
            <a:fld id="{4051BEBD-B64B-46F1-8FC1-E0CBF01E1D45}"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6EB545EE-C860-4DD9-94E6-68E43DB13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64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Choose form the following areas where NLP can be useful.</a:t>
            </a:r>
            <a:br>
              <a:rPr lang="en-IN" sz="2200" dirty="0"/>
            </a:br>
            <a:r>
              <a:rPr lang="en-IN" sz="2200" dirty="0"/>
              <a:t>a) Automatic Text Summarization</a:t>
            </a:r>
            <a:br>
              <a:rPr lang="en-IN" sz="2200" dirty="0"/>
            </a:br>
            <a:r>
              <a:rPr lang="en-IN" sz="2200" dirty="0"/>
              <a:t>b) Automatic Question-Answering Systems</a:t>
            </a:r>
            <a:br>
              <a:rPr lang="en-IN" sz="2200" dirty="0"/>
            </a:br>
            <a:r>
              <a:rPr lang="en-IN" sz="2200" dirty="0"/>
              <a:t>c) Information Retrieval</a:t>
            </a:r>
            <a:br>
              <a:rPr lang="en-IN" sz="2200" dirty="0"/>
            </a:br>
            <a:r>
              <a:rPr lang="en-IN" sz="2200" b="1" dirty="0"/>
              <a:t>d) All of the mentioned</a:t>
            </a:r>
          </a:p>
          <a:p>
            <a:endParaRPr lang="en-IN" sz="2200" b="1" dirty="0"/>
          </a:p>
          <a:p>
            <a:r>
              <a:rPr lang="en-IN" sz="2200" dirty="0"/>
              <a:t>Which of the following includes major tasks of NLP?</a:t>
            </a:r>
            <a:br>
              <a:rPr lang="en-IN" sz="2200" dirty="0"/>
            </a:br>
            <a:r>
              <a:rPr lang="en-IN" sz="2200" dirty="0"/>
              <a:t>a) Automatic Summarization</a:t>
            </a:r>
            <a:br>
              <a:rPr lang="en-IN" sz="2200" dirty="0"/>
            </a:br>
            <a:r>
              <a:rPr lang="en-IN" sz="2200" dirty="0"/>
              <a:t>b) Discourse Analysis</a:t>
            </a:r>
            <a:br>
              <a:rPr lang="en-IN" sz="2200" dirty="0"/>
            </a:br>
            <a:r>
              <a:rPr lang="en-IN" sz="2200" dirty="0"/>
              <a:t>c) Machine Translation</a:t>
            </a:r>
            <a:br>
              <a:rPr lang="en-IN" sz="2200" dirty="0"/>
            </a:br>
            <a:r>
              <a:rPr lang="en-IN" sz="2200" b="1" dirty="0"/>
              <a:t>d) All of the mentioned</a:t>
            </a:r>
          </a:p>
          <a:p>
            <a:endParaRPr lang="en-US" sz="2200" dirty="0"/>
          </a:p>
        </p:txBody>
      </p:sp>
      <p:sp>
        <p:nvSpPr>
          <p:cNvPr id="4" name="Date Placeholder 3"/>
          <p:cNvSpPr>
            <a:spLocks noGrp="1"/>
          </p:cNvSpPr>
          <p:nvPr>
            <p:ph type="dt" sz="half" idx="10"/>
          </p:nvPr>
        </p:nvSpPr>
        <p:spPr/>
        <p:txBody>
          <a:bodyPr/>
          <a:lstStyle/>
          <a:p>
            <a:fld id="{E7DC449A-3DC8-4286-8C56-1BCEFF297982}"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ECCB57BE-C9B3-4C30-BCC4-ED3F75121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96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a:bodyPr>
          <a:lstStyle/>
          <a:p>
            <a:r>
              <a:rPr lang="en-IN" sz="2200" dirty="0"/>
              <a:t>What is the field of Natural Language Processing (NLP)?</a:t>
            </a:r>
            <a:br>
              <a:rPr lang="en-IN" sz="2200" dirty="0"/>
            </a:br>
            <a:r>
              <a:rPr lang="en-IN" sz="2200" dirty="0"/>
              <a:t>a) Computer Science</a:t>
            </a:r>
            <a:br>
              <a:rPr lang="en-IN" sz="2200" dirty="0"/>
            </a:br>
            <a:r>
              <a:rPr lang="en-IN" sz="2200" dirty="0"/>
              <a:t>b) Artificial Intelligence</a:t>
            </a:r>
            <a:br>
              <a:rPr lang="en-IN" sz="2200" dirty="0"/>
            </a:br>
            <a:r>
              <a:rPr lang="en-IN" sz="2200" dirty="0"/>
              <a:t>c) Linguistics</a:t>
            </a:r>
            <a:br>
              <a:rPr lang="en-IN" sz="2200" dirty="0"/>
            </a:br>
            <a:r>
              <a:rPr lang="en-IN" sz="2200" b="1" dirty="0"/>
              <a:t>d) All of the mentioned</a:t>
            </a:r>
          </a:p>
          <a:p>
            <a:r>
              <a:rPr lang="en-IN" sz="2200" dirty="0"/>
              <a:t>Modern NLP algorithms are based on machine learning, especially statistical machine learning.</a:t>
            </a:r>
            <a:br>
              <a:rPr lang="en-IN" sz="2200" dirty="0"/>
            </a:br>
            <a:r>
              <a:rPr lang="en-IN" sz="2200" b="1" dirty="0"/>
              <a:t>a) True</a:t>
            </a:r>
            <a:br>
              <a:rPr lang="en-IN" sz="2200" dirty="0"/>
            </a:br>
            <a:r>
              <a:rPr lang="en-IN" sz="2200" dirty="0"/>
              <a:t>b) False</a:t>
            </a:r>
          </a:p>
          <a:p>
            <a:r>
              <a:rPr lang="en-IN" sz="2200" dirty="0"/>
              <a:t>What is Machine Translation?</a:t>
            </a:r>
            <a:br>
              <a:rPr lang="en-IN" sz="2200" dirty="0"/>
            </a:br>
            <a:r>
              <a:rPr lang="en-IN" sz="2200" b="1" dirty="0"/>
              <a:t>a) Converts one human language to another</a:t>
            </a:r>
            <a:br>
              <a:rPr lang="en-IN" sz="2200" dirty="0"/>
            </a:br>
            <a:r>
              <a:rPr lang="en-IN" sz="2200" dirty="0"/>
              <a:t>b) Converts human language to machine language</a:t>
            </a:r>
            <a:br>
              <a:rPr lang="en-IN" sz="2200" dirty="0"/>
            </a:br>
            <a:r>
              <a:rPr lang="en-IN" sz="2200" dirty="0"/>
              <a:t>c) Converts any human language to English</a:t>
            </a:r>
            <a:br>
              <a:rPr lang="en-IN" sz="2200" dirty="0"/>
            </a:br>
            <a:r>
              <a:rPr lang="en-IN" sz="2200" dirty="0"/>
              <a:t>d) Converts Machine language to human language</a:t>
            </a:r>
            <a:endParaRPr lang="en-IN" sz="2200" b="1" dirty="0"/>
          </a:p>
          <a:p>
            <a:endParaRPr lang="en-US" sz="2200" dirty="0"/>
          </a:p>
        </p:txBody>
      </p:sp>
      <p:sp>
        <p:nvSpPr>
          <p:cNvPr id="4" name="Date Placeholder 3"/>
          <p:cNvSpPr>
            <a:spLocks noGrp="1"/>
          </p:cNvSpPr>
          <p:nvPr>
            <p:ph type="dt" sz="half" idx="10"/>
          </p:nvPr>
        </p:nvSpPr>
        <p:spPr/>
        <p:txBody>
          <a:bodyPr/>
          <a:lstStyle/>
          <a:p>
            <a:fld id="{08F4BE6B-5EA8-477E-8971-22991413BF66}"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2ED5D57C-A1A0-4276-9EA7-B8609590F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40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348141"/>
          </a:xfrm>
        </p:spPr>
        <p:txBody>
          <a:bodyPr>
            <a:normAutofit lnSpcReduction="10000"/>
          </a:bodyPr>
          <a:lstStyle/>
          <a:p>
            <a:endParaRPr lang="en-IN" sz="2200" dirty="0"/>
          </a:p>
          <a:p>
            <a:pPr algn="just"/>
            <a:r>
              <a:rPr lang="en-IN" sz="2200" dirty="0"/>
              <a:t>[Converts one human language to another , Handling Ambiguity of Sentences ,Computer Science, Sensors and Actuators, Current perception]</a:t>
            </a:r>
          </a:p>
          <a:p>
            <a:pPr algn="just"/>
            <a:endParaRPr lang="en-IN" sz="2200" dirty="0"/>
          </a:p>
          <a:p>
            <a:pPr algn="just"/>
            <a:r>
              <a:rPr lang="en-IN" sz="2200" dirty="0"/>
              <a:t>Field of Natural Language Processing (NLP).</a:t>
            </a:r>
          </a:p>
          <a:p>
            <a:pPr algn="just"/>
            <a:r>
              <a:rPr lang="en-IN" sz="2200" dirty="0"/>
              <a:t>Machine Translation is _______________.</a:t>
            </a:r>
          </a:p>
          <a:p>
            <a:pPr algn="just"/>
            <a:r>
              <a:rPr lang="en-IN" sz="2200" dirty="0"/>
              <a:t>Main challenge/s of NLP_____________.</a:t>
            </a:r>
          </a:p>
          <a:p>
            <a:pPr algn="just"/>
            <a:r>
              <a:rPr lang="en-IN" sz="2200" dirty="0"/>
              <a:t>The action of the Simple reflex agent completely depends upon_____.</a:t>
            </a:r>
          </a:p>
          <a:p>
            <a:r>
              <a:rPr lang="en-IN" sz="2200" dirty="0"/>
              <a:t>Which instruments are used for perceiving and acting upon the environment?</a:t>
            </a:r>
            <a:br>
              <a:rPr lang="en-IN" sz="2200" dirty="0"/>
            </a:br>
            <a:br>
              <a:rPr lang="en-IN" sz="2200" dirty="0"/>
            </a:br>
            <a:br>
              <a:rPr lang="en-IN" sz="2200" dirty="0"/>
            </a:br>
            <a:endParaRPr lang="en-US" sz="2200" dirty="0"/>
          </a:p>
        </p:txBody>
      </p:sp>
      <p:sp>
        <p:nvSpPr>
          <p:cNvPr id="4" name="Date Placeholder 3"/>
          <p:cNvSpPr>
            <a:spLocks noGrp="1"/>
          </p:cNvSpPr>
          <p:nvPr>
            <p:ph type="dt" sz="half" idx="10"/>
          </p:nvPr>
        </p:nvSpPr>
        <p:spPr/>
        <p:txBody>
          <a:bodyPr/>
          <a:lstStyle/>
          <a:p>
            <a:fld id="{08F4BE6B-5EA8-477E-8971-22991413BF66}"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Glossary Questions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58CC508B-F85A-4842-829A-D06D493C9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33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78E360-B9E7-4CC7-A9DF-47182A74B9B8}"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4098"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47000" contrast="44000"/>
                    </a14:imgEffect>
                  </a14:imgLayer>
                </a14:imgProps>
              </a:ext>
              <a:ext uri="{28A0092B-C50C-407E-A947-70E740481C1C}">
                <a14:useLocalDpi xmlns:a14="http://schemas.microsoft.com/office/drawing/2010/main" val="0"/>
              </a:ext>
            </a:extLst>
          </a:blip>
          <a:srcRect t="-1" b="64919"/>
          <a:stretch/>
        </p:blipFill>
        <p:spPr bwMode="auto">
          <a:xfrm>
            <a:off x="1115617" y="1484784"/>
            <a:ext cx="748883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NIET">
            <a:extLst>
              <a:ext uri="{FF2B5EF4-FFF2-40B4-BE49-F238E27FC236}">
                <a16:creationId xmlns:a16="http://schemas.microsoft.com/office/drawing/2014/main" id="{AEBE22DB-A324-48F5-9D69-1036AC165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7ACDD8-CBBE-4BD1-9F16-32F627A30C7D}"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4098"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47000" contrast="44000"/>
                    </a14:imgEffect>
                  </a14:imgLayer>
                </a14:imgProps>
              </a:ext>
              <a:ext uri="{28A0092B-C50C-407E-A947-70E740481C1C}">
                <a14:useLocalDpi xmlns:a14="http://schemas.microsoft.com/office/drawing/2010/main" val="0"/>
              </a:ext>
            </a:extLst>
          </a:blip>
          <a:srcRect t="35081" b="29837"/>
          <a:stretch/>
        </p:blipFill>
        <p:spPr bwMode="auto">
          <a:xfrm>
            <a:off x="1043608" y="1268760"/>
            <a:ext cx="748800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NIET">
            <a:extLst>
              <a:ext uri="{FF2B5EF4-FFF2-40B4-BE49-F238E27FC236}">
                <a16:creationId xmlns:a16="http://schemas.microsoft.com/office/drawing/2014/main" id="{D58A0499-96B3-4E25-93FE-068F5D7E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5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8791934"/>
              </p:ext>
            </p:extLst>
          </p:nvPr>
        </p:nvGraphicFramePr>
        <p:xfrm>
          <a:off x="611560" y="980729"/>
          <a:ext cx="8136904" cy="5205143"/>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363390">
                  <a:extLst>
                    <a:ext uri="{9D8B030D-6E8A-4147-A177-3AD203B41FA5}">
                      <a16:colId xmlns:a16="http://schemas.microsoft.com/office/drawing/2014/main" val="20001"/>
                    </a:ext>
                  </a:extLst>
                </a:gridCol>
                <a:gridCol w="5405362">
                  <a:extLst>
                    <a:ext uri="{9D8B030D-6E8A-4147-A177-3AD203B41FA5}">
                      <a16:colId xmlns:a16="http://schemas.microsoft.com/office/drawing/2014/main" val="20002"/>
                    </a:ext>
                  </a:extLst>
                </a:gridCol>
              </a:tblGrid>
              <a:tr h="897415">
                <a:tc>
                  <a:txBody>
                    <a:bodyPr/>
                    <a:lstStyle/>
                    <a:p>
                      <a:pPr algn="ctr">
                        <a:lnSpc>
                          <a:spcPct val="115000"/>
                        </a:lnSpc>
                        <a:spcAft>
                          <a:spcPts val="0"/>
                        </a:spcAft>
                      </a:pPr>
                      <a:r>
                        <a:rPr lang="en-US" sz="1800" dirty="0">
                          <a:effectLst/>
                        </a:rPr>
                        <a:t>COURSE</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a:effectLst/>
                        </a:rPr>
                        <a:t>COURSE OUTCOME NO.</a:t>
                      </a:r>
                      <a:endParaRPr lang="en-IN" sz="16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a:effectLst/>
                        </a:rPr>
                        <a:t>COURSE OUTCOMES</a:t>
                      </a:r>
                      <a:endParaRPr lang="en-IN" sz="1600">
                        <a:effectLst/>
                      </a:endParaRPr>
                    </a:p>
                    <a:p>
                      <a:pPr algn="ctr">
                        <a:lnSpc>
                          <a:spcPct val="115000"/>
                        </a:lnSpc>
                        <a:spcAft>
                          <a:spcPts val="0"/>
                        </a:spcAft>
                      </a:pPr>
                      <a:r>
                        <a:rPr lang="en-US" sz="1800">
                          <a:effectLst/>
                        </a:rPr>
                        <a:t>At the end of the semester, the student will be able to:</a:t>
                      </a:r>
                      <a:endParaRPr lang="en-IN" sz="16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721717">
                <a:tc rowSpan="5">
                  <a:txBody>
                    <a:bodyPr/>
                    <a:lstStyle/>
                    <a:p>
                      <a:pPr algn="ctr">
                        <a:lnSpc>
                          <a:spcPct val="115000"/>
                        </a:lnSpc>
                        <a:spcAft>
                          <a:spcPts val="0"/>
                        </a:spcAft>
                      </a:pPr>
                      <a:r>
                        <a:rPr lang="en-US" sz="1800" dirty="0">
                          <a:effectLst/>
                        </a:rPr>
                        <a:t>KCS071</a:t>
                      </a:r>
                      <a:br>
                        <a:rPr lang="en-US" sz="1800" dirty="0">
                          <a:effectLst/>
                        </a:rPr>
                      </a:br>
                      <a:r>
                        <a:rPr lang="en-US" sz="1800" dirty="0">
                          <a:effectLst/>
                        </a:rPr>
                        <a:t>(Artificial Intelligence)</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dirty="0">
                          <a:effectLst/>
                        </a:rPr>
                        <a:t>KCS071.1</a:t>
                      </a:r>
                      <a:endParaRPr lang="en-IN" sz="1600" dirty="0">
                        <a:effectLst/>
                        <a:latin typeface="Calibri"/>
                        <a:ea typeface="Calibri"/>
                        <a:cs typeface="Times New Roman"/>
                      </a:endParaRPr>
                    </a:p>
                  </a:txBody>
                  <a:tcPr marL="68580" marR="68580" marT="0" marB="0" anchor="ctr">
                    <a:blipFill>
                      <a:blip r:embed="rId2"/>
                      <a:tile tx="0" ty="0" sx="100000" sy="100000" flip="none" algn="tl"/>
                    </a:blipFill>
                  </a:tcPr>
                </a:tc>
                <a:tc>
                  <a:txBody>
                    <a:bodyPr/>
                    <a:lstStyle/>
                    <a:p>
                      <a:pPr algn="l">
                        <a:lnSpc>
                          <a:spcPct val="115000"/>
                        </a:lnSpc>
                        <a:spcAft>
                          <a:spcPts val="0"/>
                        </a:spcAft>
                      </a:pPr>
                      <a:r>
                        <a:rPr lang="en-US" dirty="0"/>
                        <a:t>Understand the basics of the theory and practice of Artificial Intelligence as a discipline and about intelligent agents</a:t>
                      </a:r>
                      <a:endParaRPr lang="en-IN" sz="1600" dirty="0">
                        <a:effectLst/>
                        <a:latin typeface="Calibri"/>
                        <a:ea typeface="Calibri"/>
                        <a:cs typeface="Times New Roman"/>
                      </a:endParaRPr>
                    </a:p>
                  </a:txBody>
                  <a:tcPr marL="68580" marR="68580" marT="0" marB="0" anchor="ctr">
                    <a:blipFill>
                      <a:blip r:embed="rId2"/>
                      <a:tile tx="0" ty="0" sx="100000" sy="100000" flip="none" algn="tl"/>
                    </a:blipFill>
                  </a:tcPr>
                </a:tc>
                <a:extLst>
                  <a:ext uri="{0D108BD9-81ED-4DB2-BD59-A6C34878D82A}">
                    <a16:rowId xmlns:a16="http://schemas.microsoft.com/office/drawing/2014/main" val="10001"/>
                  </a:ext>
                </a:extLst>
              </a:tr>
              <a:tr h="592299">
                <a:tc vMerge="1">
                  <a:txBody>
                    <a:bodyPr/>
                    <a:lstStyle/>
                    <a:p>
                      <a:endParaRPr lang="en-IN"/>
                    </a:p>
                  </a:txBody>
                  <a:tcPr/>
                </a:tc>
                <a:tc>
                  <a:txBody>
                    <a:bodyPr/>
                    <a:lstStyle/>
                    <a:p>
                      <a:pPr algn="ctr">
                        <a:lnSpc>
                          <a:spcPct val="115000"/>
                        </a:lnSpc>
                        <a:spcAft>
                          <a:spcPts val="0"/>
                        </a:spcAft>
                      </a:pPr>
                      <a:r>
                        <a:rPr lang="en-US" sz="1800" dirty="0">
                          <a:effectLst/>
                        </a:rPr>
                        <a:t>KCS071.2</a:t>
                      </a:r>
                      <a:endParaRPr lang="en-IN" sz="1600" dirty="0">
                        <a:effectLst/>
                        <a:latin typeface="Calibri"/>
                        <a:ea typeface="Calibri"/>
                        <a:cs typeface="Times New Roman"/>
                      </a:endParaRPr>
                    </a:p>
                  </a:txBody>
                  <a:tcPr marL="68580" marR="68580" marT="0" marB="0" anchor="ctr"/>
                </a:tc>
                <a:tc>
                  <a:txBody>
                    <a:bodyPr/>
                    <a:lstStyle/>
                    <a:p>
                      <a:pPr algn="l">
                        <a:lnSpc>
                          <a:spcPct val="115000"/>
                        </a:lnSpc>
                        <a:spcAft>
                          <a:spcPts val="0"/>
                        </a:spcAft>
                      </a:pPr>
                      <a:r>
                        <a:rPr lang="en-US" dirty="0"/>
                        <a:t>Understand search techniques and gaming theory.</a:t>
                      </a:r>
                      <a:endParaRPr lang="en-IN"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962290">
                <a:tc vMerge="1">
                  <a:txBody>
                    <a:bodyPr/>
                    <a:lstStyle/>
                    <a:p>
                      <a:endParaRPr lang="en-IN"/>
                    </a:p>
                  </a:txBody>
                  <a:tcPr/>
                </a:tc>
                <a:tc>
                  <a:txBody>
                    <a:bodyPr/>
                    <a:lstStyle/>
                    <a:p>
                      <a:pPr algn="ctr">
                        <a:lnSpc>
                          <a:spcPct val="115000"/>
                        </a:lnSpc>
                        <a:spcAft>
                          <a:spcPts val="0"/>
                        </a:spcAft>
                      </a:pPr>
                      <a:r>
                        <a:rPr lang="en-US" sz="1800" dirty="0">
                          <a:effectLst/>
                        </a:rPr>
                        <a:t>KCS071.3</a:t>
                      </a:r>
                      <a:endParaRPr lang="en-IN" sz="1600" dirty="0">
                        <a:effectLst/>
                        <a:latin typeface="Calibri"/>
                        <a:ea typeface="Calibri"/>
                        <a:cs typeface="Times New Roman"/>
                      </a:endParaRPr>
                    </a:p>
                  </a:txBody>
                  <a:tcPr marL="68580" marR="68580" marT="0" marB="0" anchor="ctr"/>
                </a:tc>
                <a:tc>
                  <a:txBody>
                    <a:bodyPr/>
                    <a:lstStyle/>
                    <a:p>
                      <a:pPr algn="l">
                        <a:lnSpc>
                          <a:spcPct val="115000"/>
                        </a:lnSpc>
                        <a:spcAft>
                          <a:spcPts val="0"/>
                        </a:spcAft>
                      </a:pPr>
                      <a:r>
                        <a:rPr lang="en-US" dirty="0"/>
                        <a:t>The student will learn to apply knowledge representation techniques and problem solving strategies to common AI applications.</a:t>
                      </a:r>
                      <a:endParaRPr lang="en-IN"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897415">
                <a:tc vMerge="1">
                  <a:txBody>
                    <a:bodyPr/>
                    <a:lstStyle/>
                    <a:p>
                      <a:endParaRPr lang="en-IN"/>
                    </a:p>
                  </a:txBody>
                  <a:tcPr/>
                </a:tc>
                <a:tc>
                  <a:txBody>
                    <a:bodyPr/>
                    <a:lstStyle/>
                    <a:p>
                      <a:pPr algn="ctr">
                        <a:lnSpc>
                          <a:spcPct val="115000"/>
                        </a:lnSpc>
                        <a:spcAft>
                          <a:spcPts val="0"/>
                        </a:spcAft>
                      </a:pPr>
                      <a:r>
                        <a:rPr lang="en-US" sz="1800" dirty="0">
                          <a:effectLst/>
                        </a:rPr>
                        <a:t>KCS071.4</a:t>
                      </a:r>
                      <a:endParaRPr lang="en-IN" sz="1600" dirty="0">
                        <a:effectLst/>
                        <a:latin typeface="Calibri"/>
                        <a:ea typeface="Calibri"/>
                        <a:cs typeface="Times New Roman"/>
                      </a:endParaRPr>
                    </a:p>
                  </a:txBody>
                  <a:tcPr marL="68580" marR="68580" marT="0" marB="0" anchor="ctr"/>
                </a:tc>
                <a:tc>
                  <a:txBody>
                    <a:bodyPr/>
                    <a:lstStyle/>
                    <a:p>
                      <a:pPr algn="l">
                        <a:lnSpc>
                          <a:spcPct val="115000"/>
                        </a:lnSpc>
                        <a:spcAft>
                          <a:spcPts val="0"/>
                        </a:spcAft>
                      </a:pPr>
                      <a:r>
                        <a:rPr lang="en-US" dirty="0"/>
                        <a:t>Student should be aware of techniques used for classification and clustering.</a:t>
                      </a:r>
                      <a:endParaRPr lang="en-IN"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897415">
                <a:tc vMerge="1">
                  <a:txBody>
                    <a:bodyPr/>
                    <a:lstStyle/>
                    <a:p>
                      <a:endParaRPr lang="en-IN"/>
                    </a:p>
                  </a:txBody>
                  <a:tcPr/>
                </a:tc>
                <a:tc>
                  <a:txBody>
                    <a:bodyPr/>
                    <a:lstStyle/>
                    <a:p>
                      <a:pPr algn="ctr">
                        <a:lnSpc>
                          <a:spcPct val="115000"/>
                        </a:lnSpc>
                        <a:spcAft>
                          <a:spcPts val="0"/>
                        </a:spcAft>
                      </a:pPr>
                      <a:r>
                        <a:rPr lang="en-US" sz="1800" dirty="0">
                          <a:effectLst/>
                        </a:rPr>
                        <a:t>KCS071.5</a:t>
                      </a:r>
                      <a:endParaRPr lang="en-IN" sz="1600" dirty="0">
                        <a:effectLst/>
                        <a:latin typeface="Calibri"/>
                        <a:ea typeface="Calibri"/>
                        <a:cs typeface="Times New Roman"/>
                      </a:endParaRPr>
                    </a:p>
                  </a:txBody>
                  <a:tcPr marL="68580" marR="68580" marT="0" marB="0" anchor="ctr"/>
                </a:tc>
                <a:tc>
                  <a:txBody>
                    <a:bodyPr/>
                    <a:lstStyle/>
                    <a:p>
                      <a:pPr algn="l">
                        <a:lnSpc>
                          <a:spcPct val="115000"/>
                        </a:lnSpc>
                        <a:spcAft>
                          <a:spcPts val="0"/>
                        </a:spcAft>
                      </a:pPr>
                      <a:r>
                        <a:rPr lang="en-US" dirty="0"/>
                        <a:t>Student should aware of basics of pattern recognition and steps required for it. </a:t>
                      </a:r>
                      <a:endParaRPr lang="en-IN"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6FF8E833-99CC-4E22-833F-3931EF03E9A5}"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8B009A51-DA7F-4C5E-900C-2D9485960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D835D1-886A-418C-A33F-44A4D710A7BE}"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4098"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47000" contrast="44000"/>
                    </a14:imgEffect>
                  </a14:imgLayer>
                </a14:imgProps>
              </a:ext>
              <a:ext uri="{28A0092B-C50C-407E-A947-70E740481C1C}">
                <a14:useLocalDpi xmlns:a14="http://schemas.microsoft.com/office/drawing/2010/main" val="0"/>
              </a:ext>
            </a:extLst>
          </a:blip>
          <a:srcRect t="70163"/>
          <a:stretch/>
        </p:blipFill>
        <p:spPr bwMode="auto">
          <a:xfrm>
            <a:off x="599865" y="1340768"/>
            <a:ext cx="829261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NIET">
            <a:extLst>
              <a:ext uri="{FF2B5EF4-FFF2-40B4-BE49-F238E27FC236}">
                <a16:creationId xmlns:a16="http://schemas.microsoft.com/office/drawing/2014/main" id="{062949FF-1121-4C6E-AA7F-221151B39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10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63C64-9D52-47BD-94D9-640A88037CB2}" type="datetime1">
              <a:rPr lang="en-US" smtClean="0"/>
              <a:t>11/13/2021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409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84909" y="980728"/>
            <a:ext cx="6671467" cy="471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27166" y="5908630"/>
            <a:ext cx="8021298" cy="307777"/>
          </a:xfrm>
          <a:prstGeom prst="rect">
            <a:avLst/>
          </a:prstGeom>
          <a:noFill/>
        </p:spPr>
        <p:txBody>
          <a:bodyPr wrap="none" rtlCol="0">
            <a:spAutoFit/>
          </a:bodyPr>
          <a:lstStyle/>
          <a:p>
            <a:r>
              <a:rPr lang="en-US" sz="1400" dirty="0"/>
              <a:t>Note:  The Subject with this code was introduced last year only; so only one previous year paper available</a:t>
            </a:r>
            <a:endParaRPr lang="en-IN" sz="1400" dirty="0"/>
          </a:p>
        </p:txBody>
      </p:sp>
      <p:pic>
        <p:nvPicPr>
          <p:cNvPr id="9" name="Picture 2" descr="NIET">
            <a:extLst>
              <a:ext uri="{FF2B5EF4-FFF2-40B4-BE49-F238E27FC236}">
                <a16:creationId xmlns:a16="http://schemas.microsoft.com/office/drawing/2014/main" id="{A1AAD650-2074-49F1-B212-7507F579F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044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Give the structure of an agent in an environment </a:t>
            </a:r>
          </a:p>
          <a:p>
            <a:r>
              <a:rPr lang="en-IN" sz="2200" dirty="0"/>
              <a:t>How to measure the performance of an agent?</a:t>
            </a:r>
          </a:p>
          <a:p>
            <a:r>
              <a:rPr lang="en-IN" sz="2200" dirty="0"/>
              <a:t>What are the factors that a rational agent should depend on at any given time?</a:t>
            </a:r>
          </a:p>
          <a:p>
            <a:r>
              <a:rPr lang="en-US" sz="2200" dirty="0"/>
              <a:t>How is computer vision related to AI?</a:t>
            </a:r>
            <a:endParaRPr lang="en-IN" sz="2200" dirty="0"/>
          </a:p>
          <a:p>
            <a:r>
              <a:rPr lang="en-US" sz="2200" dirty="0"/>
              <a:t>Give applications of NLP</a:t>
            </a:r>
          </a:p>
          <a:p>
            <a:r>
              <a:rPr lang="en-US" sz="2200" dirty="0"/>
              <a:t>Write the history of Artificial Intelligence</a:t>
            </a:r>
          </a:p>
          <a:p>
            <a:r>
              <a:rPr lang="en-US" sz="2200" dirty="0"/>
              <a:t>Define learning agent with the help of architecture.</a:t>
            </a:r>
          </a:p>
          <a:p>
            <a:r>
              <a:rPr lang="en-IN" sz="2200" dirty="0"/>
              <a:t>What is PEAS? Explain with example</a:t>
            </a:r>
          </a:p>
          <a:p>
            <a:r>
              <a:rPr lang="en-US" sz="2200" dirty="0"/>
              <a:t>What is the role of NLP in AI? Define various phases of NLP</a:t>
            </a:r>
          </a:p>
          <a:p>
            <a:r>
              <a:rPr lang="en-US" sz="2200" dirty="0"/>
              <a:t>List various criterions for success in AI</a:t>
            </a:r>
          </a:p>
          <a:p>
            <a:pPr marL="0" indent="0">
              <a:buNone/>
            </a:pPr>
            <a:endParaRPr lang="en-US" sz="2200" dirty="0"/>
          </a:p>
          <a:p>
            <a:endParaRPr lang="en-US" sz="2200" dirty="0"/>
          </a:p>
        </p:txBody>
      </p:sp>
      <p:sp>
        <p:nvSpPr>
          <p:cNvPr id="4" name="Date Placeholder 3"/>
          <p:cNvSpPr>
            <a:spLocks noGrp="1"/>
          </p:cNvSpPr>
          <p:nvPr>
            <p:ph type="dt" sz="half" idx="10"/>
          </p:nvPr>
        </p:nvSpPr>
        <p:spPr/>
        <p:txBody>
          <a:bodyPr/>
          <a:lstStyle/>
          <a:p>
            <a:fld id="{F39D30E1-D954-413A-BE77-64F54D20D69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7A3B18D4-9D5B-437D-A190-424F9BC2C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Google has demonstrated an AI program "Duplex" which was a virtual assistant and which had taken hairdresser appointment on call, and lady on other side didn't notice that she was talking with the machine.</a:t>
            </a:r>
          </a:p>
          <a:p>
            <a:r>
              <a:rPr lang="en-IN" sz="2200" dirty="0"/>
              <a:t>The concept of Deep learning, big data, and data science are now trending like a boom. Nowadays companies like Google, Facebook, IBM, and Amazon are working with AI and creating amazing devices.</a:t>
            </a:r>
          </a:p>
          <a:p>
            <a:endParaRPr lang="en-US" sz="2200" dirty="0"/>
          </a:p>
        </p:txBody>
      </p:sp>
      <p:sp>
        <p:nvSpPr>
          <p:cNvPr id="4" name="Date Placeholder 3"/>
          <p:cNvSpPr>
            <a:spLocks noGrp="1"/>
          </p:cNvSpPr>
          <p:nvPr>
            <p:ph type="dt" sz="half" idx="10"/>
          </p:nvPr>
        </p:nvSpPr>
        <p:spPr/>
        <p:txBody>
          <a:bodyPr/>
          <a:lstStyle/>
          <a:p>
            <a:fld id="{6AD67499-5C44-4404-81AB-DAE8E3172D2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noProof="0" dirty="0"/>
              <a:t>Summary</a:t>
            </a:r>
            <a:endParaRPr kumimoji="0" lang="en-US" sz="3200" b="0" i="0" u="none" strike="noStrike" kern="1200" cap="none" spc="0" normalizeH="0" baseline="0" noProof="0" dirty="0">
              <a:ln>
                <a:noFill/>
              </a:ln>
              <a:solidFill>
                <a:schemeClr val="dk1"/>
              </a:solidFill>
              <a:effectLst/>
              <a:uLnTx/>
              <a:uFillTx/>
            </a:endParaRP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5C700343-AA28-4A6A-97CB-7F2B925C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651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4704"/>
            <a:ext cx="8229600" cy="4525963"/>
          </a:xfrm>
        </p:spPr>
        <p:txBody>
          <a:bodyPr>
            <a:noAutofit/>
          </a:bodyPr>
          <a:lstStyle/>
          <a:p>
            <a:r>
              <a:rPr lang="en-IN" sz="2200" dirty="0"/>
              <a:t>Text books:</a:t>
            </a:r>
          </a:p>
          <a:p>
            <a:pPr lvl="1"/>
            <a:r>
              <a:rPr lang="en-IN" sz="2200" dirty="0"/>
              <a:t>Stuart Russell, Peter </a:t>
            </a:r>
            <a:r>
              <a:rPr lang="en-IN" sz="2200" dirty="0" err="1"/>
              <a:t>Norvig</a:t>
            </a:r>
            <a:r>
              <a:rPr lang="en-IN" sz="2200" dirty="0"/>
              <a:t>, “Artificial Intelligence – 	A 	Modern Approach”, Pearson Education</a:t>
            </a:r>
          </a:p>
          <a:p>
            <a:pPr lvl="1"/>
            <a:r>
              <a:rPr lang="en-IN" sz="2200" dirty="0"/>
              <a:t>Dan W. Patterson, “Artificial Intelligence and Expert 	Systems”, Prentice Hall of India,</a:t>
            </a:r>
            <a:endParaRPr lang="en-US" sz="2200" dirty="0">
              <a:hlinkClick r:id="rId2"/>
            </a:endParaRPr>
          </a:p>
          <a:p>
            <a:r>
              <a:rPr lang="en-US" sz="2200" dirty="0"/>
              <a:t>Web:</a:t>
            </a:r>
          </a:p>
          <a:p>
            <a:pPr lvl="1"/>
            <a:r>
              <a:rPr lang="en-IN" sz="2200" dirty="0">
                <a:hlinkClick r:id="rId2"/>
              </a:rPr>
              <a:t>https://www.tutorialspoint.com/artificial_intelligence/index.htm</a:t>
            </a:r>
            <a:endParaRPr lang="en-IN" sz="2200" dirty="0"/>
          </a:p>
          <a:p>
            <a:pPr lvl="1"/>
            <a:r>
              <a:rPr lang="en-IN" sz="2200" dirty="0">
                <a:hlinkClick r:id="rId3"/>
              </a:rPr>
              <a:t>https://www.javatpoint.com/artificial-intelligence-tutorial</a:t>
            </a:r>
            <a:endParaRPr lang="en-IN" sz="2200" dirty="0"/>
          </a:p>
          <a:p>
            <a:pPr lvl="1"/>
            <a:r>
              <a:rPr lang="en-IN" sz="2200" dirty="0">
                <a:hlinkClick r:id="rId4"/>
              </a:rPr>
              <a:t>https://becominghuman.ai/a-simple-introduction-to-natural-language-processing-ea66a1747b32</a:t>
            </a:r>
            <a:endParaRPr lang="en-IN" sz="2200" dirty="0"/>
          </a:p>
          <a:p>
            <a:pPr lvl="1"/>
            <a:r>
              <a:rPr lang="en-IN" sz="2200" dirty="0">
                <a:hlinkClick r:id="rId5"/>
              </a:rPr>
              <a:t>https://intellipaat.com/blog/tutorial/artificial-intelligence-tutorial/</a:t>
            </a:r>
            <a:endParaRPr lang="en-IN" sz="2200" dirty="0"/>
          </a:p>
          <a:p>
            <a:pPr lvl="1"/>
            <a:r>
              <a:rPr lang="en-IN" sz="2200" dirty="0">
                <a:hlinkClick r:id="rId6"/>
              </a:rPr>
              <a:t>https://www.guru99.com/artificial-intelligence-tutorial.html</a:t>
            </a:r>
            <a:endParaRPr lang="en-US" sz="2200" dirty="0"/>
          </a:p>
        </p:txBody>
      </p:sp>
      <p:sp>
        <p:nvSpPr>
          <p:cNvPr id="4" name="Date Placeholder 3"/>
          <p:cNvSpPr>
            <a:spLocks noGrp="1"/>
          </p:cNvSpPr>
          <p:nvPr>
            <p:ph type="dt" sz="half" idx="10"/>
          </p:nvPr>
        </p:nvSpPr>
        <p:spPr/>
        <p:txBody>
          <a:bodyPr/>
          <a:lstStyle/>
          <a:p>
            <a:fld id="{17EE627F-E4A9-4257-9F35-4FABE7553D71}"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References</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9" name="Picture 2" descr="NIET">
            <a:extLst>
              <a:ext uri="{FF2B5EF4-FFF2-40B4-BE49-F238E27FC236}">
                <a16:creationId xmlns:a16="http://schemas.microsoft.com/office/drawing/2014/main" id="{694D66B6-4D39-4C32-8C2E-94DC08488C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6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74E0D2-D459-4C54-B868-C24BFD2EF37C}"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pic>
        <p:nvPicPr>
          <p:cNvPr id="10" name="Picture 2" descr="NIET">
            <a:extLst>
              <a:ext uri="{FF2B5EF4-FFF2-40B4-BE49-F238E27FC236}">
                <a16:creationId xmlns:a16="http://schemas.microsoft.com/office/drawing/2014/main" id="{84EE49DF-7C95-497B-B9D0-3CAA0C289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CO-PO correlation matrix</a:t>
            </a:r>
          </a:p>
          <a:p>
            <a:pPr marL="0" indent="0">
              <a:buNone/>
            </a:pPr>
            <a:endParaRPr lang="en-US" sz="2200" b="1" dirty="0"/>
          </a:p>
          <a:p>
            <a:endParaRPr lang="en-US" sz="2200" b="1" dirty="0"/>
          </a:p>
          <a:p>
            <a:endParaRPr lang="en-US" sz="2200" b="1" dirty="0"/>
          </a:p>
          <a:p>
            <a:endParaRPr lang="en-US" sz="2200" b="1" dirty="0"/>
          </a:p>
          <a:p>
            <a:endParaRPr lang="en-US" sz="2200" b="1" dirty="0"/>
          </a:p>
          <a:p>
            <a:endParaRPr lang="en-US" sz="2200" b="1" dirty="0"/>
          </a:p>
          <a:p>
            <a:r>
              <a:rPr lang="en-US" sz="2200" b="1" dirty="0"/>
              <a:t> CO-PSO correlation matrix</a:t>
            </a:r>
          </a:p>
          <a:p>
            <a:endParaRPr lang="en-US" sz="2200" dirty="0"/>
          </a:p>
        </p:txBody>
      </p:sp>
      <p:sp>
        <p:nvSpPr>
          <p:cNvPr id="4" name="Date Placeholder 3"/>
          <p:cNvSpPr>
            <a:spLocks noGrp="1"/>
          </p:cNvSpPr>
          <p:nvPr>
            <p:ph type="dt" sz="half" idx="10"/>
          </p:nvPr>
        </p:nvSpPr>
        <p:spPr/>
        <p:txBody>
          <a:bodyPr/>
          <a:lstStyle/>
          <a:p>
            <a:fld id="{6B1CAE24-C2C4-4582-9B20-93E0FF07121F}" type="datetime1">
              <a:rPr lang="en-US" smtClean="0"/>
              <a:t>11/13/2021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10" name="Footer Placeholder 12"/>
          <p:cNvSpPr>
            <a:spLocks noGrp="1"/>
          </p:cNvSpPr>
          <p:nvPr>
            <p:ph type="ftr" sz="quarter" idx="11"/>
          </p:nvPr>
        </p:nvSpPr>
        <p:spPr>
          <a:xfrm>
            <a:off x="2286000" y="6248400"/>
            <a:ext cx="5029200" cy="365125"/>
          </a:xfrm>
        </p:spPr>
        <p:txBody>
          <a:bodyPr/>
          <a:lstStyle/>
          <a:p>
            <a:r>
              <a:rPr lang="fi-FI"/>
              <a:t>Renuka sharma            KCS071 AI                Unit 1</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1407276"/>
              </p:ext>
            </p:extLst>
          </p:nvPr>
        </p:nvGraphicFramePr>
        <p:xfrm>
          <a:off x="971600" y="1844824"/>
          <a:ext cx="7272805" cy="2016222"/>
        </p:xfrm>
        <a:graphic>
          <a:graphicData uri="http://schemas.openxmlformats.org/drawingml/2006/table">
            <a:tbl>
              <a:tblPr firstRow="1" firstCol="1" bandRow="1">
                <a:tableStyleId>{5C22544A-7EE6-4342-B048-85BDC9FD1C3A}</a:tableStyleId>
              </a:tblPr>
              <a:tblGrid>
                <a:gridCol w="984859">
                  <a:extLst>
                    <a:ext uri="{9D8B030D-6E8A-4147-A177-3AD203B41FA5}">
                      <a16:colId xmlns:a16="http://schemas.microsoft.com/office/drawing/2014/main" val="20000"/>
                    </a:ext>
                  </a:extLst>
                </a:gridCol>
                <a:gridCol w="500847">
                  <a:extLst>
                    <a:ext uri="{9D8B030D-6E8A-4147-A177-3AD203B41FA5}">
                      <a16:colId xmlns:a16="http://schemas.microsoft.com/office/drawing/2014/main" val="20001"/>
                    </a:ext>
                  </a:extLst>
                </a:gridCol>
                <a:gridCol w="500847">
                  <a:extLst>
                    <a:ext uri="{9D8B030D-6E8A-4147-A177-3AD203B41FA5}">
                      <a16:colId xmlns:a16="http://schemas.microsoft.com/office/drawing/2014/main" val="20002"/>
                    </a:ext>
                  </a:extLst>
                </a:gridCol>
                <a:gridCol w="500847">
                  <a:extLst>
                    <a:ext uri="{9D8B030D-6E8A-4147-A177-3AD203B41FA5}">
                      <a16:colId xmlns:a16="http://schemas.microsoft.com/office/drawing/2014/main" val="20003"/>
                    </a:ext>
                  </a:extLst>
                </a:gridCol>
                <a:gridCol w="500847">
                  <a:extLst>
                    <a:ext uri="{9D8B030D-6E8A-4147-A177-3AD203B41FA5}">
                      <a16:colId xmlns:a16="http://schemas.microsoft.com/office/drawing/2014/main" val="20004"/>
                    </a:ext>
                  </a:extLst>
                </a:gridCol>
                <a:gridCol w="500847">
                  <a:extLst>
                    <a:ext uri="{9D8B030D-6E8A-4147-A177-3AD203B41FA5}">
                      <a16:colId xmlns:a16="http://schemas.microsoft.com/office/drawing/2014/main" val="20005"/>
                    </a:ext>
                  </a:extLst>
                </a:gridCol>
                <a:gridCol w="500847">
                  <a:extLst>
                    <a:ext uri="{9D8B030D-6E8A-4147-A177-3AD203B41FA5}">
                      <a16:colId xmlns:a16="http://schemas.microsoft.com/office/drawing/2014/main" val="20006"/>
                    </a:ext>
                  </a:extLst>
                </a:gridCol>
                <a:gridCol w="500847">
                  <a:extLst>
                    <a:ext uri="{9D8B030D-6E8A-4147-A177-3AD203B41FA5}">
                      <a16:colId xmlns:a16="http://schemas.microsoft.com/office/drawing/2014/main" val="20007"/>
                    </a:ext>
                  </a:extLst>
                </a:gridCol>
                <a:gridCol w="500847">
                  <a:extLst>
                    <a:ext uri="{9D8B030D-6E8A-4147-A177-3AD203B41FA5}">
                      <a16:colId xmlns:a16="http://schemas.microsoft.com/office/drawing/2014/main" val="20008"/>
                    </a:ext>
                  </a:extLst>
                </a:gridCol>
                <a:gridCol w="500847">
                  <a:extLst>
                    <a:ext uri="{9D8B030D-6E8A-4147-A177-3AD203B41FA5}">
                      <a16:colId xmlns:a16="http://schemas.microsoft.com/office/drawing/2014/main" val="20009"/>
                    </a:ext>
                  </a:extLst>
                </a:gridCol>
                <a:gridCol w="593441">
                  <a:extLst>
                    <a:ext uri="{9D8B030D-6E8A-4147-A177-3AD203B41FA5}">
                      <a16:colId xmlns:a16="http://schemas.microsoft.com/office/drawing/2014/main" val="20010"/>
                    </a:ext>
                  </a:extLst>
                </a:gridCol>
                <a:gridCol w="593441">
                  <a:extLst>
                    <a:ext uri="{9D8B030D-6E8A-4147-A177-3AD203B41FA5}">
                      <a16:colId xmlns:a16="http://schemas.microsoft.com/office/drawing/2014/main" val="20011"/>
                    </a:ext>
                  </a:extLst>
                </a:gridCol>
                <a:gridCol w="593441">
                  <a:extLst>
                    <a:ext uri="{9D8B030D-6E8A-4147-A177-3AD203B41FA5}">
                      <a16:colId xmlns:a16="http://schemas.microsoft.com/office/drawing/2014/main" val="20012"/>
                    </a:ext>
                  </a:extLst>
                </a:gridCol>
              </a:tblGrid>
              <a:tr h="336037">
                <a:tc>
                  <a:txBody>
                    <a:bodyPr/>
                    <a:lstStyle/>
                    <a:p>
                      <a:pPr algn="just">
                        <a:lnSpc>
                          <a:spcPct val="115000"/>
                        </a:lnSpc>
                        <a:spcAft>
                          <a:spcPts val="0"/>
                        </a:spcAft>
                      </a:pPr>
                      <a:r>
                        <a:rPr lang="en-US" sz="1600" dirty="0">
                          <a:effectLst/>
                        </a:rPr>
                        <a:t> </a:t>
                      </a:r>
                      <a:endParaRPr lang="en-IN" sz="1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PO1</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PO2</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PO3</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PO4</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PO5</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PO6</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PO7</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PO8</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PO9</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PO10</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PO11</a:t>
                      </a:r>
                      <a:endParaRPr lang="en-IN" sz="14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PO12</a:t>
                      </a:r>
                      <a:endParaRPr lang="en-IN"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36037">
                <a:tc>
                  <a:txBody>
                    <a:bodyPr/>
                    <a:lstStyle/>
                    <a:p>
                      <a:pPr algn="ctr">
                        <a:lnSpc>
                          <a:spcPct val="115000"/>
                        </a:lnSpc>
                        <a:spcAft>
                          <a:spcPts val="0"/>
                        </a:spcAft>
                      </a:pPr>
                      <a:r>
                        <a:rPr lang="en-US" sz="1600" dirty="0">
                          <a:effectLst/>
                        </a:rPr>
                        <a:t>KCS071.1</a:t>
                      </a:r>
                      <a:endParaRPr lang="en-IN" sz="1400" dirty="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dirty="0">
                          <a:effectLst/>
                        </a:rPr>
                        <a:t>2</a:t>
                      </a:r>
                      <a:endParaRPr lang="en-IN" sz="1400" dirty="0">
                        <a:effectLst/>
                        <a:latin typeface="Calibri"/>
                        <a:ea typeface="Calibri"/>
                        <a:cs typeface="Times New Roman"/>
                      </a:endParaRPr>
                    </a:p>
                  </a:txBody>
                  <a:tcPr marL="68580" marR="68580" marT="0" marB="0">
                    <a:blipFill>
                      <a:blip r:embed="rId2"/>
                      <a:tile tx="0" ty="0" sx="100000" sy="100000" flip="none" algn="tl"/>
                    </a:blipFill>
                  </a:tcPr>
                </a:tc>
                <a:extLst>
                  <a:ext uri="{0D108BD9-81ED-4DB2-BD59-A6C34878D82A}">
                    <a16:rowId xmlns:a16="http://schemas.microsoft.com/office/drawing/2014/main" val="10001"/>
                  </a:ext>
                </a:extLst>
              </a:tr>
              <a:tr h="336037">
                <a:tc>
                  <a:txBody>
                    <a:bodyPr/>
                    <a:lstStyle/>
                    <a:p>
                      <a:pPr algn="ctr">
                        <a:lnSpc>
                          <a:spcPct val="115000"/>
                        </a:lnSpc>
                        <a:spcAft>
                          <a:spcPts val="0"/>
                        </a:spcAft>
                      </a:pPr>
                      <a:r>
                        <a:rPr lang="en-US" sz="1600" dirty="0">
                          <a:effectLst/>
                        </a:rPr>
                        <a:t>KCS071.2</a:t>
                      </a:r>
                      <a:endParaRPr lang="en-IN"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4</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36037">
                <a:tc>
                  <a:txBody>
                    <a:bodyPr/>
                    <a:lstStyle/>
                    <a:p>
                      <a:pPr algn="ctr">
                        <a:lnSpc>
                          <a:spcPct val="115000"/>
                        </a:lnSpc>
                        <a:spcAft>
                          <a:spcPts val="0"/>
                        </a:spcAft>
                      </a:pPr>
                      <a:r>
                        <a:rPr lang="en-US" sz="1600" dirty="0">
                          <a:effectLst/>
                        </a:rPr>
                        <a:t>KCS071.3</a:t>
                      </a:r>
                      <a:endParaRPr lang="en-IN"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36037">
                <a:tc>
                  <a:txBody>
                    <a:bodyPr/>
                    <a:lstStyle/>
                    <a:p>
                      <a:pPr algn="ctr">
                        <a:lnSpc>
                          <a:spcPct val="115000"/>
                        </a:lnSpc>
                        <a:spcAft>
                          <a:spcPts val="0"/>
                        </a:spcAft>
                      </a:pPr>
                      <a:r>
                        <a:rPr lang="en-US" sz="1600" dirty="0">
                          <a:effectLst/>
                        </a:rPr>
                        <a:t>KCS071.4</a:t>
                      </a:r>
                      <a:endParaRPr lang="en-IN"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2</a:t>
                      </a:r>
                      <a:endParaRPr lang="en-IN"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36037">
                <a:tc>
                  <a:txBody>
                    <a:bodyPr/>
                    <a:lstStyle/>
                    <a:p>
                      <a:pPr algn="ctr">
                        <a:lnSpc>
                          <a:spcPct val="115000"/>
                        </a:lnSpc>
                        <a:spcAft>
                          <a:spcPts val="0"/>
                        </a:spcAft>
                      </a:pPr>
                      <a:r>
                        <a:rPr lang="en-US" sz="1600" dirty="0">
                          <a:effectLst/>
                        </a:rPr>
                        <a:t>KCS071.5</a:t>
                      </a:r>
                      <a:endParaRPr lang="en-IN"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4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3</a:t>
                      </a:r>
                      <a:endParaRPr lang="en-IN"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82659141"/>
              </p:ext>
            </p:extLst>
          </p:nvPr>
        </p:nvGraphicFramePr>
        <p:xfrm>
          <a:off x="2483768" y="4563580"/>
          <a:ext cx="3027680" cy="1385700"/>
        </p:xfrm>
        <a:graphic>
          <a:graphicData uri="http://schemas.openxmlformats.org/drawingml/2006/table">
            <a:tbl>
              <a:tblPr firstRow="1" firstCol="1" bandRow="1">
                <a:tableStyleId>{5C22544A-7EE6-4342-B048-85BDC9FD1C3A}</a:tableStyleId>
              </a:tblPr>
              <a:tblGrid>
                <a:gridCol w="891540">
                  <a:extLst>
                    <a:ext uri="{9D8B030D-6E8A-4147-A177-3AD203B41FA5}">
                      <a16:colId xmlns:a16="http://schemas.microsoft.com/office/drawing/2014/main" val="20000"/>
                    </a:ext>
                  </a:extLst>
                </a:gridCol>
                <a:gridCol w="534035">
                  <a:extLst>
                    <a:ext uri="{9D8B030D-6E8A-4147-A177-3AD203B41FA5}">
                      <a16:colId xmlns:a16="http://schemas.microsoft.com/office/drawing/2014/main" val="20001"/>
                    </a:ext>
                  </a:extLst>
                </a:gridCol>
                <a:gridCol w="534035">
                  <a:extLst>
                    <a:ext uri="{9D8B030D-6E8A-4147-A177-3AD203B41FA5}">
                      <a16:colId xmlns:a16="http://schemas.microsoft.com/office/drawing/2014/main" val="20002"/>
                    </a:ext>
                  </a:extLst>
                </a:gridCol>
                <a:gridCol w="534035">
                  <a:extLst>
                    <a:ext uri="{9D8B030D-6E8A-4147-A177-3AD203B41FA5}">
                      <a16:colId xmlns:a16="http://schemas.microsoft.com/office/drawing/2014/main" val="20003"/>
                    </a:ext>
                  </a:extLst>
                </a:gridCol>
                <a:gridCol w="534035">
                  <a:extLst>
                    <a:ext uri="{9D8B030D-6E8A-4147-A177-3AD203B41FA5}">
                      <a16:colId xmlns:a16="http://schemas.microsoft.com/office/drawing/2014/main" val="20004"/>
                    </a:ext>
                  </a:extLst>
                </a:gridCol>
              </a:tblGrid>
              <a:tr h="0">
                <a:tc>
                  <a:txBody>
                    <a:bodyPr/>
                    <a:lstStyle/>
                    <a:p>
                      <a:pPr algn="just">
                        <a:lnSpc>
                          <a:spcPct val="115000"/>
                        </a:lnSpc>
                        <a:spcAft>
                          <a:spcPts val="0"/>
                        </a:spcAft>
                      </a:pPr>
                      <a:r>
                        <a:rPr lang="en-US" sz="1400" dirty="0">
                          <a:effectLst/>
                        </a:rPr>
                        <a:t> </a:t>
                      </a:r>
                      <a:endParaRPr lang="en-IN" sz="12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PSO1</a:t>
                      </a:r>
                      <a:endParaRPr lang="en-IN" sz="12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PSO2</a:t>
                      </a:r>
                      <a:endParaRPr lang="en-IN" sz="12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PSO3</a:t>
                      </a:r>
                      <a:endParaRPr lang="en-IN" sz="120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PSO4</a:t>
                      </a:r>
                      <a:endParaRPr lang="en-IN" sz="12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1400" dirty="0">
                          <a:effectLst/>
                        </a:rPr>
                        <a:t>KCS071.1</a:t>
                      </a:r>
                      <a:endParaRPr lang="en-IN" sz="1200" dirty="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3</a:t>
                      </a:r>
                      <a:endParaRPr lang="en-IN" sz="12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blipFill>
                      <a:blip r:embed="rId2"/>
                      <a:tile tx="0" ty="0" sx="100000" sy="100000" flip="none" algn="tl"/>
                    </a:blipFill>
                  </a:tcPr>
                </a:tc>
                <a:tc>
                  <a:txBody>
                    <a:bodyPr/>
                    <a:lstStyle/>
                    <a:p>
                      <a:pPr algn="ctr">
                        <a:lnSpc>
                          <a:spcPct val="115000"/>
                        </a:lnSpc>
                        <a:spcAft>
                          <a:spcPts val="0"/>
                        </a:spcAft>
                      </a:pPr>
                      <a:r>
                        <a:rPr lang="en-US" sz="1400" dirty="0">
                          <a:effectLst/>
                        </a:rPr>
                        <a:t>2</a:t>
                      </a:r>
                      <a:endParaRPr lang="en-IN" sz="1200" dirty="0">
                        <a:effectLst/>
                        <a:latin typeface="Calibri"/>
                        <a:ea typeface="Calibri"/>
                        <a:cs typeface="Times New Roman"/>
                      </a:endParaRPr>
                    </a:p>
                  </a:txBody>
                  <a:tcPr marL="68580" marR="68580" marT="0" marB="0">
                    <a:blipFill>
                      <a:blip r:embed="rId2"/>
                      <a:tile tx="0" ty="0" sx="100000" sy="100000" flip="none" algn="tl"/>
                    </a:blipFill>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1400" dirty="0">
                          <a:effectLst/>
                        </a:rPr>
                        <a:t>KCS071.2</a:t>
                      </a:r>
                      <a:endParaRPr lang="en-IN"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1400" dirty="0">
                          <a:effectLst/>
                        </a:rPr>
                        <a:t>KCS071.3</a:t>
                      </a:r>
                      <a:endParaRPr lang="en-IN"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1400" dirty="0">
                          <a:effectLst/>
                        </a:rPr>
                        <a:t>KCS071.4</a:t>
                      </a:r>
                      <a:endParaRPr lang="en-IN"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3</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1400" dirty="0">
                          <a:effectLst/>
                        </a:rPr>
                        <a:t>KCS071.5</a:t>
                      </a:r>
                      <a:endParaRPr lang="en-IN"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2</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1</a:t>
                      </a:r>
                      <a:endParaRPr lang="en-IN" sz="1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1</a:t>
                      </a:r>
                      <a:endParaRPr lang="en-IN"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pic>
        <p:nvPicPr>
          <p:cNvPr id="12" name="Picture 2" descr="NIET">
            <a:extLst>
              <a:ext uri="{FF2B5EF4-FFF2-40B4-BE49-F238E27FC236}">
                <a16:creationId xmlns:a16="http://schemas.microsoft.com/office/drawing/2014/main" id="{A6ED3E0E-04B2-44C8-AF9F-8CE896FFA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952"/>
            <a:ext cx="1336104"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1896</TotalTime>
  <Words>6756</Words>
  <Application>Microsoft Office PowerPoint</Application>
  <PresentationFormat>On-screen Show (4:3)</PresentationFormat>
  <Paragraphs>893</Paragraphs>
  <Slides>85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Amazon’s Alexa</vt:lpstr>
      <vt:lpstr>Google Translate</vt:lpstr>
      <vt:lpstr>Google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Pitamber Adhikari</cp:lastModifiedBy>
  <cp:revision>105</cp:revision>
  <dcterms:created xsi:type="dcterms:W3CDTF">2006-08-16T00:00:00Z</dcterms:created>
  <dcterms:modified xsi:type="dcterms:W3CDTF">2021-11-13T05:44:08Z</dcterms:modified>
</cp:coreProperties>
</file>