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3E9519-F282-40F0-92CB-545869353479}">
  <a:tblStyle styleId="{A53E9519-F282-40F0-92CB-5458693534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bb111eb0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bb111eb0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b111eb07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bb111eb07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b111eb07_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bb111eb07_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b111eb0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b111eb0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b111eb0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b111eb0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bb111eb0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bb111eb0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bb111eb0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bb111eb0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b111eb0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b111eb0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bb111eb07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bb111eb07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b111eb0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bb111eb0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b111eb0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bb111eb0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428625" y="630225"/>
            <a:ext cx="8274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RESTAURANT MANAGEMENT SYSTEM USING ASSEMBLY LANGUAGE PROGRAMMING</a:t>
            </a:r>
            <a:endParaRPr sz="312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996125" y="2571750"/>
            <a:ext cx="6707100" cy="19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NO - 3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19BCB0086 - Arshdeep Singh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19BCE0875 - Shreyas Nair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19BCE0774 - Shreyas Chaudhry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19BCE2259 - Tejas Jonnadula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19BCE2575 -  Krishna Jaiswal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535775" y="575950"/>
            <a:ext cx="8186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REQUIRED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642947" y="1211350"/>
            <a:ext cx="80886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Assembler for asm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8086 chipset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Assembly language editor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 target machine on which the program shall be executed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Git and Github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Fortunately the needs of 1-3 are satisfied by the emu8086 application which has been licensed by our University.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for the target machine it will be a windows 10 based system with the emu8086 installed in 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we are a team the code shall be monitored over a remote repository on github and each of us will use git in our system to contribute to the same.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793750" y="1056250"/>
            <a:ext cx="79281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464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40"/>
              <a:buAutoNum type="arabicPeriod"/>
            </a:pPr>
            <a:r>
              <a:rPr lang="en" sz="1040" i="1"/>
              <a:t>Assembly Language Mixed with C and Visual C++ Language for Programming--《Journal of Qingdao University of Science and Technology》2003年S1期</a:t>
            </a:r>
            <a:r>
              <a:rPr lang="en" sz="1040"/>
              <a:t>. (n.d.). En.cnki.com.cn. Retrieved September 9, 2021, from https://en.cnki.com.cn/Article_en/CJFDTotal-QDHG2003S1045.htm</a:t>
            </a:r>
            <a:endParaRPr sz="1040"/>
          </a:p>
          <a:p>
            <a:pPr marL="457200" lvl="0" indent="-29464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40"/>
              <a:buAutoNum type="arabicPeriod"/>
            </a:pPr>
            <a:r>
              <a:rPr lang="en" sz="1040"/>
              <a:t>Kawash, J., &amp; Collier, R. (2013). Using video game development to engage undergraduate students of assembly language programming. </a:t>
            </a:r>
            <a:r>
              <a:rPr lang="en" sz="1040" i="1"/>
              <a:t>Proceedings of the 14th Annual ACM SIGITE Conference on Information Technology Education</a:t>
            </a:r>
            <a:r>
              <a:rPr lang="en" sz="1040"/>
              <a:t>. https://doi.org/10.1145/2512276.2512281</a:t>
            </a:r>
            <a:endParaRPr sz="1040"/>
          </a:p>
          <a:p>
            <a:pPr marL="457200" lvl="0" indent="-29464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40"/>
              <a:buAutoNum type="arabicPeriod"/>
            </a:pPr>
            <a:r>
              <a:rPr lang="en" sz="1040"/>
              <a:t>Kim, A., Seok Joong Hwang, &amp; Seon Wook Kim. (2008). Effective Instruction Fetch Stage Design for 16-Bit Instruction Set Architecture. </a:t>
            </a:r>
            <a:r>
              <a:rPr lang="en" sz="1040" i="1"/>
              <a:t>2008 IEEE 8th International Conference on Computer and Information Technology Workshops</a:t>
            </a:r>
            <a:r>
              <a:rPr lang="en" sz="1040"/>
              <a:t>. https://doi.org/10.1109/cit.2008.workshops.107</a:t>
            </a:r>
            <a:endParaRPr sz="1040"/>
          </a:p>
          <a:p>
            <a:pPr marL="457200" lvl="0" indent="-29464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40"/>
              <a:buAutoNum type="arabicPeriod"/>
            </a:pPr>
            <a:r>
              <a:rPr lang="en" sz="1040"/>
              <a:t>Koivo, A. (1981). Microprocessor-based controller for pharmacodynamical applications. </a:t>
            </a:r>
            <a:r>
              <a:rPr lang="en" sz="1040" i="1"/>
              <a:t>IEEE Transactions on Automatic Control</a:t>
            </a:r>
            <a:r>
              <a:rPr lang="en" sz="1040"/>
              <a:t>, </a:t>
            </a:r>
            <a:r>
              <a:rPr lang="en" sz="1040" i="1"/>
              <a:t>26</a:t>
            </a:r>
            <a:r>
              <a:rPr lang="en" sz="1040"/>
              <a:t>(5), 1208–1213. https://doi.org/10.1109/tac.1981.1102788</a:t>
            </a:r>
            <a:endParaRPr sz="1040"/>
          </a:p>
          <a:p>
            <a:pPr marL="457200" lvl="0" indent="-29464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40"/>
              <a:buAutoNum type="arabicPeriod"/>
            </a:pPr>
            <a:r>
              <a:rPr lang="en" sz="1040"/>
              <a:t>Loui, M. C. (1988). The case for assembly language programming. </a:t>
            </a:r>
            <a:r>
              <a:rPr lang="en" sz="1040" i="1"/>
              <a:t>IEEE Transactions on Education</a:t>
            </a:r>
            <a:r>
              <a:rPr lang="en" sz="1040"/>
              <a:t>, </a:t>
            </a:r>
            <a:r>
              <a:rPr lang="en" sz="1040" i="1"/>
              <a:t>31</a:t>
            </a:r>
            <a:r>
              <a:rPr lang="en" sz="1040"/>
              <a:t>(3), 160–164. https://doi.org/10.1109/13.2306</a:t>
            </a:r>
            <a:endParaRPr sz="14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1217000" y="1331800"/>
            <a:ext cx="7514700" cy="3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457200" lvl="0" indent="-29073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7"/>
            </a:pPr>
            <a:r>
              <a:rPr lang="en" sz="3010"/>
              <a:t>Patterson, D. A., &amp; Ditzel, D. R. (1980). The case for the reduced instruction set computer. </a:t>
            </a:r>
            <a:r>
              <a:rPr lang="en" sz="3010" i="1"/>
              <a:t>ACM SIGARCH Computer Architecture News</a:t>
            </a:r>
            <a:r>
              <a:rPr lang="en" sz="3010"/>
              <a:t>, </a:t>
            </a:r>
            <a:r>
              <a:rPr lang="en" sz="3010" i="1"/>
              <a:t>8</a:t>
            </a:r>
            <a:r>
              <a:rPr lang="en" sz="3010"/>
              <a:t>(6), 25–33. https://doi.org/10.1145/641914.641917</a:t>
            </a:r>
            <a:endParaRPr sz="3010"/>
          </a:p>
          <a:p>
            <a:pPr marL="457200" lvl="0" indent="-29073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7"/>
            </a:pPr>
            <a:r>
              <a:rPr lang="en" sz="3010" i="1"/>
              <a:t>Research on Method of Mixture Programming of Assembly Language and C/C++ Language--《Journal of Suzhou Vocational University》2012年01期</a:t>
            </a:r>
            <a:r>
              <a:rPr lang="en" sz="3010"/>
              <a:t>. (n.d.). En.cnki.com.cn. Retrieved September 9, 2021, from https://en.cnki.com.cn/Article_en/CJFDTotal-SZSZ201201012.htm</a:t>
            </a:r>
            <a:endParaRPr sz="3010"/>
          </a:p>
          <a:p>
            <a:pPr marL="457200" lvl="0" indent="-29073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7"/>
            </a:pPr>
            <a:r>
              <a:rPr lang="en" sz="3010"/>
              <a:t>Vinayak, Dr., Ranjan, V., Masiwal, N., &amp; Verma, N. (2013). e-Restaurant: Online Restaurant Management System for Android. </a:t>
            </a:r>
            <a:r>
              <a:rPr lang="en" sz="3010" i="1"/>
              <a:t>International Journal of Advanced Computer Science and Applications</a:t>
            </a:r>
            <a:r>
              <a:rPr lang="en" sz="3010"/>
              <a:t>, </a:t>
            </a:r>
            <a:r>
              <a:rPr lang="en" sz="3010" i="1"/>
              <a:t>3</a:t>
            </a:r>
            <a:r>
              <a:rPr lang="en" sz="3010"/>
              <a:t>(1). https://doi.org/10.14569/specialissue.2013.030108</a:t>
            </a:r>
            <a:endParaRPr sz="3010"/>
          </a:p>
          <a:p>
            <a:pPr marL="457200" lvl="0" indent="-29073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7"/>
            </a:pPr>
            <a:r>
              <a:rPr lang="en" sz="3010"/>
              <a:t>Wilson, J. G., Whittington, H. W., &amp; Forde, M. C. (1983). Microprocessor-based system for automatic measurement of concrete resistivity. </a:t>
            </a:r>
            <a:r>
              <a:rPr lang="en" sz="3010" i="1"/>
              <a:t>Journal of Physics E: Scientific Instruments</a:t>
            </a:r>
            <a:r>
              <a:rPr lang="en" sz="3010"/>
              <a:t>, </a:t>
            </a:r>
            <a:r>
              <a:rPr lang="en" sz="3010" i="1"/>
              <a:t>16</a:t>
            </a:r>
            <a:r>
              <a:rPr lang="en" sz="3010"/>
              <a:t>(7), 700–705. https://doi.org/10.1088/0022-3735/16/7/031</a:t>
            </a:r>
            <a:endParaRPr sz="301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728675" y="575950"/>
            <a:ext cx="7993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814400" y="1339450"/>
            <a:ext cx="7917300" cy="32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the modernization, the restaurant culture is increasing day by day. Everyone prefers to go to an outlet and eat there especially on weekends . With the increase in the demand for the restaurant culture the possibility of the human error and wastage of time also increases . Due to limited amount of staff available to service it could lead to a lot of wastage of time . This has led to long queues and waiting time . In this project we are designing , developing and testing an assembly language code program to be used in a restaurant generally referred as restaurant management system . This software is built on 8086 and hence it has very little to no need of specialized hardware and can perform tasks very quickly and accurately.Such a system is portable lightweight and easy to mass-produce thus having a huge scope in small scale restaurants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782250" y="575950"/>
            <a:ext cx="793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685750" y="1211350"/>
          <a:ext cx="7840825" cy="3736375"/>
        </p:xfrm>
        <a:graphic>
          <a:graphicData uri="http://schemas.openxmlformats.org/drawingml/2006/table">
            <a:tbl>
              <a:tblPr>
                <a:noFill/>
                <a:tableStyleId>{A53E9519-F282-40F0-92CB-545869353479}</a:tableStyleId>
              </a:tblPr>
              <a:tblGrid>
                <a:gridCol w="6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ADVANTAGES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DISADVANTAGES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Using Video Game Development to Engage Undergraduate Students of Assembly Language Programming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-The paper helps us to know that assembly programme has gathered large interests among peers.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 -Also helped us to know that application based projects can be made in assembly, because they have shown pictures of the basic pacman games, and tetris, etc.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-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Just a survey based paper, no such technical thing involved in the paper, also not given in detail about the technical aspect involved in video game making using assembly language</a:t>
                      </a:r>
                      <a:endParaRPr sz="1200"/>
                    </a:p>
                  </a:txBody>
                  <a:tcPr marL="91425" marR="91425" marT="91425" marB="91425"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845600" y="415225"/>
            <a:ext cx="7886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871800" y="918975"/>
          <a:ext cx="7833700" cy="4032525"/>
        </p:xfrm>
        <a:graphic>
          <a:graphicData uri="http://schemas.openxmlformats.org/drawingml/2006/table">
            <a:tbl>
              <a:tblPr>
                <a:noFill/>
                <a:tableStyleId>{A53E9519-F282-40F0-92CB-545869353479}</a:tableStyleId>
              </a:tblPr>
              <a:tblGrid>
                <a:gridCol w="63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Microprocessor-Based Controller for Pharmacodynamical Applications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-An efficient controller is made using microprocessor (Motorola 6800) for injecting medicine into the blood.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 -microprocessor based controller can also be used for other pharma base applications.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-accuracy concerns, also the Motorola 6800 is an old processor and newer microprocessors are available which could provide more new features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case for assembly language programming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-Explained regarding all the aspects of assembly language programming in detail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-No specific mention in relation to the programming aspects required for certain applications like video basic video game making and other projects,etc.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71500" y="575950"/>
            <a:ext cx="8250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539925" y="1108475"/>
          <a:ext cx="8117700" cy="3489150"/>
        </p:xfrm>
        <a:graphic>
          <a:graphicData uri="http://schemas.openxmlformats.org/drawingml/2006/table">
            <a:tbl>
              <a:tblPr>
                <a:noFill/>
                <a:tableStyleId>{A53E9519-F282-40F0-92CB-545869353479}</a:tableStyleId>
              </a:tblPr>
              <a:tblGrid>
                <a:gridCol w="4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/>
                        <a:t>Application of EMU8086 in the Teaching of Microcomputer Theory and Interface Technology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 sz="1300"/>
                        <a:t>the paper mentions regarding the use of emu8086 software for better understanding of all aspects including addressing modes, 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-Gives a good idea regarding the software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 sz="1300">
                          <a:solidFill>
                            <a:schemeClr val="dk2"/>
                          </a:solidFill>
                        </a:rPr>
                        <a:t>-no mention regarding the accuracy anywhere in the paper and also the reliability</a:t>
                      </a:r>
                      <a:r>
                        <a:rPr lang="en"/>
                        <a:t>                                                     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5240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/>
                        <a:t>Microprocessor-based system for automatic measurement of concrete resistivity</a:t>
                      </a:r>
                      <a:endParaRPr sz="1100" b="1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-Another field of application where microprocessor based systems can be used and have been explored.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-no mention regarding the accuracy anywhere in the paper and also the reliability.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60775" y="575950"/>
            <a:ext cx="826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460775" y="1113600"/>
          <a:ext cx="8323400" cy="3387000"/>
        </p:xfrm>
        <a:graphic>
          <a:graphicData uri="http://schemas.openxmlformats.org/drawingml/2006/table">
            <a:tbl>
              <a:tblPr>
                <a:noFill/>
                <a:tableStyleId>{A53E9519-F282-40F0-92CB-545869353479}</a:tableStyleId>
              </a:tblPr>
              <a:tblGrid>
                <a:gridCol w="51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Effective Instruction Fetch Stage Design for 16-bit Instruction Set Architecture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-This paper presents a new instruction coalescing technique named as move folding to remove redundant move instructions caused by the limitation of the 16-bit instruction 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-constraint named lack of bits for intermediate values was identified by them but no solution was provided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E-Restaurant: Online Restaurant Management System for Android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-this paper also provides an basic android application, here they have used the functionality of an PIC microcontroller.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-new technologies ike zigbee, etc are also proposed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-no proper architecture diagram of working of the system is provided, and no mention on any further updates of the application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60775" y="575950"/>
            <a:ext cx="826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460775" y="1113600"/>
          <a:ext cx="8323400" cy="3407500"/>
        </p:xfrm>
        <a:graphic>
          <a:graphicData uri="http://schemas.openxmlformats.org/drawingml/2006/table">
            <a:tbl>
              <a:tblPr>
                <a:noFill/>
                <a:tableStyleId>{A53E9519-F282-40F0-92CB-545869353479}</a:tableStyleId>
              </a:tblPr>
              <a:tblGrid>
                <a:gridCol w="6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case for the reduced instruction set computer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1524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i="1">
                        <a:solidFill>
                          <a:srgbClr val="757575"/>
                        </a:solidFill>
                        <a:highlight>
                          <a:srgbClr val="F0F0F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following paper gives us a good detailed insight on the major architectures of the computers and is greatly insightful for learning about speed and efficiency of executions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-It is related but very indirectly to our project as the paper talks more about how the ISA complexity has increased over recent years.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-doesn’t consider assembly language alone.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Research on Method of Mixture Programming of Assembly Language and C/C++ Language</a:t>
                      </a:r>
                      <a:endParaRPr sz="1700" b="1">
                        <a:solidFill>
                          <a:srgbClr val="0000A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technical paper is a good take on comparing assembly language to a HLL like C++ for getting benefits of both types of programming language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-The paper acts as a template only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-More effort to be put in while implementing it which requires further research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42900" y="575950"/>
            <a:ext cx="8379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FLOW PATTERN WITH TIMELINE: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471500" y="1135850"/>
            <a:ext cx="82503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00" y="1135850"/>
            <a:ext cx="8379000" cy="34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896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Task Layout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027601"/>
            <a:ext cx="5036625" cy="353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Microsoft Office PowerPoint</Application>
  <PresentationFormat>On-screen Show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Raleway</vt:lpstr>
      <vt:lpstr>Lato</vt:lpstr>
      <vt:lpstr>Swiss</vt:lpstr>
      <vt:lpstr>RESTAURANT MANAGEMENT SYSTEM USING ASSEMBLY LANGUAGE PROGRAMMING</vt:lpstr>
      <vt:lpstr>ABSTRACT</vt:lpstr>
      <vt:lpstr>LITERATURE SURVEY</vt:lpstr>
      <vt:lpstr>LITERATURE SURVEY</vt:lpstr>
      <vt:lpstr>LITERATURE SURVEY</vt:lpstr>
      <vt:lpstr>LITERATURE SURVEY</vt:lpstr>
      <vt:lpstr>LITERATURE SURVEY</vt:lpstr>
      <vt:lpstr>WORK FLOW PATTERN WITH TIMELINE: </vt:lpstr>
      <vt:lpstr>Detailed Task Layout</vt:lpstr>
      <vt:lpstr>TOOLS REQUIRED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 USING ASSEMBLY LANGUAGE PROGRAMMING</dc:title>
  <cp:lastModifiedBy>ARSHDEEP SINGH</cp:lastModifiedBy>
  <cp:revision>1</cp:revision>
  <dcterms:modified xsi:type="dcterms:W3CDTF">2021-10-21T07:32:34Z</dcterms:modified>
</cp:coreProperties>
</file>