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5" r:id="rId1"/>
  </p:sldMasterIdLst>
  <p:sldIdLst>
    <p:sldId id="256" r:id="rId2"/>
    <p:sldId id="257" r:id="rId3"/>
    <p:sldId id="259" r:id="rId4"/>
    <p:sldId id="266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4418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2717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8771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25944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7525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7/23/2021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3508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7/23/2021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531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0074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217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431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403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0316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7/23/2021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4282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7/23/2021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3079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7/23/2021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4925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85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0186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4651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  <p:sldLayoutId id="2147483898" r:id="rId13"/>
    <p:sldLayoutId id="2147483899" r:id="rId14"/>
    <p:sldLayoutId id="2147483900" r:id="rId15"/>
    <p:sldLayoutId id="2147483901" r:id="rId16"/>
    <p:sldLayoutId id="2147483902" r:id="rId17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6600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Lucida Calligraphy" panose="03010101010101010101" pitchFamily="66" charset="0"/>
              </a:rPr>
              <a:t>FINAL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5122746"/>
            <a:ext cx="9001462" cy="1225781"/>
          </a:xfrm>
        </p:spPr>
        <p:txBody>
          <a:bodyPr/>
          <a:lstStyle/>
          <a:p>
            <a:r>
              <a:rPr lang="en-US" dirty="0">
                <a:latin typeface="Lucida Handwriting" panose="03010101010101010101" pitchFamily="66" charset="0"/>
              </a:rPr>
              <a:t>                                            </a:t>
            </a:r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Lucida Handwriting" panose="03010101010101010101" pitchFamily="66" charset="0"/>
              </a:rPr>
              <a:t>BY ARSHDEEP KAUR</a:t>
            </a:r>
            <a:endParaRPr lang="en-US" sz="2800" dirty="0">
              <a:solidFill>
                <a:srgbClr val="00B0F0"/>
              </a:solidFill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8565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3C1F7-2E76-4B95-9EFA-597A39F90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WHAT IS MVC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929F3-2C96-4B61-8791-CD174B829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The Model-View-Controller (</a:t>
            </a: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MVC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) </a:t>
            </a: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framework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 is an architectural pattern that separates an application into three main logical components Model, View, and Controller. Hence the abbreviation </a:t>
            </a: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MVC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 </a:t>
            </a:r>
          </a:p>
          <a:p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Each </a:t>
            </a: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architecture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 component is built to handle specific development aspect of an application.</a:t>
            </a:r>
            <a:endParaRPr lang="en-IN" sz="2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6172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B7DE5-5AE5-42A9-9FBE-0DAED6870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FFFF00"/>
                </a:solidFill>
              </a:rPr>
              <a:t>GOALS AND PURPOSE OF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8EE4C-AF1C-49C5-804A-489C0057B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The main aim of the project is to implement an online web application named “Trip Planner”. The application help people to Plan the Trip. </a:t>
            </a:r>
          </a:p>
          <a:p>
            <a:r>
              <a:rPr lang="en-GB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In this application user can register themself.</a:t>
            </a:r>
          </a:p>
          <a:p>
            <a:r>
              <a:rPr lang="en-GB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User can add, edit, delete and check details of upcoming Trip. </a:t>
            </a:r>
          </a:p>
          <a:p>
            <a:r>
              <a:rPr lang="en-GB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User can book the reservation in Lodge, Restaurant, Flight, Transportation.</a:t>
            </a:r>
            <a:endParaRPr lang="en-IN" sz="2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0834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FADF0-3191-4379-BD71-BE49E7D80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AE396-337D-4956-AB62-8EC587264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The target audience for this project are People who want to Plan a Trip from one place to another.  Here, People can plan date to date activities.</a:t>
            </a:r>
          </a:p>
          <a:p>
            <a:r>
              <a:rPr lang="en-GB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Moreover, They can make a booking or reservation of Flights, Lodge, Restaurant, Rent a Car, and Transportation.</a:t>
            </a:r>
            <a:endParaRPr lang="en-IN" sz="2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1922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F9D6D-ACC0-4297-AF63-41FE273C9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BRIEF ABOUT WEB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19223-C919-41CF-9FD0-1F5F69D05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There are 5 main pages – </a:t>
            </a:r>
          </a:p>
          <a:p>
            <a:r>
              <a:rPr lang="en-IN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HOME </a:t>
            </a:r>
          </a:p>
          <a:p>
            <a:r>
              <a:rPr lang="en-IN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My Trip</a:t>
            </a:r>
          </a:p>
          <a:p>
            <a:r>
              <a:rPr lang="en-IN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To Do Items</a:t>
            </a:r>
          </a:p>
          <a:p>
            <a:r>
              <a:rPr lang="en-IN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REGISTER AND</a:t>
            </a:r>
          </a:p>
          <a:p>
            <a:r>
              <a:rPr lang="en-IN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LOGIN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40309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AD7A8-6B12-457F-8C7D-D9A95D19E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HOME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F6B0E-00A9-4958-A639-74CF13387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450" y="2637602"/>
            <a:ext cx="10353762" cy="369513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sz="3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Home Page shows one slider and three cards named as</a:t>
            </a:r>
          </a:p>
          <a:p>
            <a:r>
              <a:rPr lang="en-IN" sz="3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This page  contains different – different images , navigation bar and footer.</a:t>
            </a:r>
          </a:p>
        </p:txBody>
      </p:sp>
    </p:spTree>
    <p:extLst>
      <p:ext uri="{BB962C8B-B14F-4D97-AF65-F5344CB8AC3E}">
        <p14:creationId xmlns:p14="http://schemas.microsoft.com/office/powerpoint/2010/main" val="29857479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965DB-EC66-4704-978A-3B1EDD04F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My Trip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D41AB-D9FF-4EDF-A15C-ACA8EB16D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It shows </a:t>
            </a:r>
          </a:p>
          <a:p>
            <a:r>
              <a:rPr lang="en-IN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Upcoming  Trips</a:t>
            </a:r>
          </a:p>
          <a:p>
            <a:r>
              <a:rPr lang="en-IN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Add  New  Trip</a:t>
            </a:r>
          </a:p>
          <a:p>
            <a:r>
              <a:rPr lang="en-IN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Add Plans Here</a:t>
            </a:r>
          </a:p>
          <a:p>
            <a:r>
              <a:rPr lang="en-IN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Edit Trip</a:t>
            </a:r>
          </a:p>
          <a:p>
            <a:r>
              <a:rPr lang="en-IN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Delete Trip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06214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05499-22C8-403D-8152-24641D8F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Register/Login [Users]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63E20-4E68-466D-AAAA-C2E7DD3FA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Before adding your Trip details, user needs to login </a:t>
            </a:r>
          </a:p>
          <a:p>
            <a:endParaRPr lang="en-IN" sz="28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IN" sz="28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IN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If there is new user, then he/she needs to register first 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0365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B0210-A5BE-4337-8D6C-F0A7EE4FB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7200" dirty="0"/>
              <a:t>		</a:t>
            </a:r>
            <a:r>
              <a:rPr lang="en-IN" sz="9600" dirty="0">
                <a:solidFill>
                  <a:srgbClr val="FFFF00"/>
                </a:solidFill>
                <a:latin typeface="Lucida Handwriting" panose="03010101010101010101" pitchFamily="66" charset="0"/>
              </a:rPr>
              <a:t>	THE END</a:t>
            </a:r>
          </a:p>
        </p:txBody>
      </p:sp>
    </p:spTree>
    <p:extLst>
      <p:ext uri="{BB962C8B-B14F-4D97-AF65-F5344CB8AC3E}">
        <p14:creationId xmlns:p14="http://schemas.microsoft.com/office/powerpoint/2010/main" val="18162715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178</TotalTime>
  <Words>277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Bookman Old Style</vt:lpstr>
      <vt:lpstr>Lucida Calligraphy</vt:lpstr>
      <vt:lpstr>Lucida Handwriting</vt:lpstr>
      <vt:lpstr>Rockwell</vt:lpstr>
      <vt:lpstr>Damask</vt:lpstr>
      <vt:lpstr>FINAL PROJECT</vt:lpstr>
      <vt:lpstr>WHAT IS MVC ?</vt:lpstr>
      <vt:lpstr>GOALS AND PURPOSE OF THIS PROJECT</vt:lpstr>
      <vt:lpstr>TARGET AUDIENCE</vt:lpstr>
      <vt:lpstr>BRIEF ABOUT WEB APP</vt:lpstr>
      <vt:lpstr>HOME PAGE</vt:lpstr>
      <vt:lpstr>My Trip PAGE</vt:lpstr>
      <vt:lpstr>Register/Login [Users]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Sukhmanpreet Singh Romana</dc:creator>
  <cp:lastModifiedBy>arshdeep kaur</cp:lastModifiedBy>
  <cp:revision>13</cp:revision>
  <dcterms:created xsi:type="dcterms:W3CDTF">2021-02-12T00:48:23Z</dcterms:created>
  <dcterms:modified xsi:type="dcterms:W3CDTF">2021-07-23T09:14:22Z</dcterms:modified>
</cp:coreProperties>
</file>