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65" r:id="rId3"/>
    <p:sldId id="266" r:id="rId4"/>
    <p:sldId id="257" r:id="rId5"/>
    <p:sldId id="264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6221EB-9089-4491-85E6-5270CB397E04}" v="1923" dt="2021-06-01T09:23:59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452025"/>
            <a:ext cx="9070848" cy="100353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dirty="0"/>
              <a:t>                          </a:t>
            </a:r>
            <a:r>
              <a:rPr lang="en-US" dirty="0">
                <a:ea typeface="+mn-lt"/>
                <a:cs typeface="+mn-lt"/>
              </a:rPr>
              <a:t>                                 </a:t>
            </a:r>
          </a:p>
          <a:p>
            <a:pPr algn="l"/>
            <a:r>
              <a:rPr lang="en-GB" dirty="0">
                <a:ea typeface="+mn-lt"/>
                <a:cs typeface="+mn-lt"/>
              </a:rPr>
              <a:t>                                                           Course Name   :   Diploma in Software Design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GB" dirty="0">
              <a:ea typeface="+mn-lt"/>
              <a:cs typeface="+mn-lt"/>
            </a:endParaRPr>
          </a:p>
          <a:p>
            <a:r>
              <a:rPr lang="en-US" dirty="0"/>
              <a:t>                                                                                 </a:t>
            </a:r>
            <a:r>
              <a:rPr lang="en-US" dirty="0">
                <a:solidFill>
                  <a:srgbClr val="C00000"/>
                </a:solidFill>
              </a:rPr>
              <a:t> By        ARSHDEEP KAUR</a:t>
            </a:r>
          </a:p>
        </p:txBody>
      </p:sp>
      <p:pic>
        <p:nvPicPr>
          <p:cNvPr id="5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E9C0C8F-9B34-4817-8688-3AA69D37A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368" y="1241344"/>
            <a:ext cx="3515264" cy="9247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1F1716-51C9-4345-8028-2DBD71179DBA}"/>
              </a:ext>
            </a:extLst>
          </p:cNvPr>
          <p:cNvSpPr txBox="1"/>
          <p:nvPr/>
        </p:nvSpPr>
        <p:spPr>
          <a:xfrm>
            <a:off x="3156368" y="2236219"/>
            <a:ext cx="6078747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                    </a:t>
            </a:r>
            <a:endParaRPr lang="en-US"/>
          </a:p>
          <a:p>
            <a:r>
              <a:rPr lang="en-GB" dirty="0"/>
              <a:t>                   </a:t>
            </a:r>
            <a:r>
              <a:rPr lang="en-GB" dirty="0">
                <a:solidFill>
                  <a:srgbClr val="000000"/>
                </a:solidFill>
              </a:rPr>
              <a:t>    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sz="2400" dirty="0">
                <a:solidFill>
                  <a:srgbClr val="002060"/>
                </a:solidFill>
                <a:latin typeface="Comic Sans MS"/>
              </a:rPr>
              <a:t>PRESENTATION</a:t>
            </a:r>
          </a:p>
          <a:p>
            <a:endParaRPr lang="en-GB" sz="2400" dirty="0">
              <a:solidFill>
                <a:srgbClr val="002060"/>
              </a:solidFill>
              <a:latin typeface="Comic Sans MS"/>
            </a:endParaRPr>
          </a:p>
          <a:p>
            <a:r>
              <a:rPr lang="en-GB" sz="2400" dirty="0">
                <a:solidFill>
                  <a:srgbClr val="002060"/>
                </a:solidFill>
                <a:latin typeface="Comic Sans MS"/>
              </a:rPr>
              <a:t>                            On</a:t>
            </a:r>
          </a:p>
          <a:p>
            <a:endParaRPr lang="en-GB" sz="2400" dirty="0">
              <a:solidFill>
                <a:srgbClr val="002060"/>
              </a:solidFill>
              <a:latin typeface="Comic Sans MS"/>
            </a:endParaRPr>
          </a:p>
          <a:p>
            <a:r>
              <a:rPr lang="en-GB" sz="2400" dirty="0">
                <a:solidFill>
                  <a:srgbClr val="002060"/>
                </a:solidFill>
                <a:latin typeface="Comic Sans MS"/>
              </a:rPr>
              <a:t>  Hangman Android Game Application</a:t>
            </a:r>
          </a:p>
        </p:txBody>
      </p:sp>
    </p:spTree>
    <p:extLst>
      <p:ext uri="{BB962C8B-B14F-4D97-AF65-F5344CB8AC3E}">
        <p14:creationId xmlns:p14="http://schemas.microsoft.com/office/powerpoint/2010/main" val="162719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12B9B3A6-E1DE-4B05-9E3B-69AA17964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0D7F7C1-416D-4004-A948-BF6722A1F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43580A9-5004-40E4-A1DC-63E6B4AE4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C6F2D1F0-EC99-445C-83D1-A40DD1B0D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03847746-0DD2-4849-B8F1-0C078E28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8A21A06E-1802-4D35-B16B-A464B11AC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7" descr="Graphical user interface&#10;&#10;Description automatically generated">
            <a:extLst>
              <a:ext uri="{FF2B5EF4-FFF2-40B4-BE49-F238E27FC236}">
                <a16:creationId xmlns:a16="http://schemas.microsoft.com/office/drawing/2014/main" id="{448AA5A1-403D-49FC-A3EB-B622AB09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178" y="460678"/>
            <a:ext cx="2520171" cy="5490943"/>
          </a:xfrm>
          <a:prstGeom prst="rect">
            <a:avLst/>
          </a:prstGeom>
        </p:spPr>
      </p:pic>
      <p:pic>
        <p:nvPicPr>
          <p:cNvPr id="2" name="Picture 19">
            <a:extLst>
              <a:ext uri="{FF2B5EF4-FFF2-40B4-BE49-F238E27FC236}">
                <a16:creationId xmlns:a16="http://schemas.microsoft.com/office/drawing/2014/main" id="{7ACE963F-F450-4E7C-B997-3C7FE815C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131" y="667109"/>
            <a:ext cx="427815" cy="411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BBC5C9-6730-4EB5-89D5-582A51FECBA6}"/>
              </a:ext>
            </a:extLst>
          </p:cNvPr>
          <p:cNvSpPr txBox="1"/>
          <p:nvPr/>
        </p:nvSpPr>
        <p:spPr>
          <a:xfrm>
            <a:off x="727494" y="727494"/>
            <a:ext cx="415218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Comic Sans MS"/>
              </a:rPr>
              <a:t>View 6. This Screen shows all the top players as per their highest scores.</a:t>
            </a:r>
          </a:p>
        </p:txBody>
      </p:sp>
    </p:spTree>
    <p:extLst>
      <p:ext uri="{BB962C8B-B14F-4D97-AF65-F5344CB8AC3E}">
        <p14:creationId xmlns:p14="http://schemas.microsoft.com/office/powerpoint/2010/main" val="2505043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12B9B3A6-E1DE-4B05-9E3B-69AA17964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0D7F7C1-416D-4004-A948-BF6722A1F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43580A9-5004-40E4-A1DC-63E6B4AE4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C6F2D1F0-EC99-445C-83D1-A40DD1B0D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03847746-0DD2-4849-B8F1-0C078E28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8A21A06E-1802-4D35-B16B-A464B11AC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8AA5A1-403D-49FC-A3EB-B622AB09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897" y="460678"/>
            <a:ext cx="2488732" cy="5490943"/>
          </a:xfrm>
          <a:prstGeom prst="rect">
            <a:avLst/>
          </a:prstGeom>
        </p:spPr>
      </p:pic>
      <p:pic>
        <p:nvPicPr>
          <p:cNvPr id="2" name="Picture 19">
            <a:extLst>
              <a:ext uri="{FF2B5EF4-FFF2-40B4-BE49-F238E27FC236}">
                <a16:creationId xmlns:a16="http://schemas.microsoft.com/office/drawing/2014/main" id="{995DB41C-08E7-42D6-8630-BE6BF8CBC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131" y="667109"/>
            <a:ext cx="427815" cy="411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331A7D-7327-4D94-9579-1D653C311752}"/>
              </a:ext>
            </a:extLst>
          </p:cNvPr>
          <p:cNvSpPr txBox="1"/>
          <p:nvPr/>
        </p:nvSpPr>
        <p:spPr>
          <a:xfrm>
            <a:off x="698740" y="669985"/>
            <a:ext cx="42528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Comic Sans MS"/>
              </a:rPr>
              <a:t>View 7. This Screen will be displayed when user exit the game.</a:t>
            </a:r>
          </a:p>
        </p:txBody>
      </p:sp>
    </p:spTree>
    <p:extLst>
      <p:ext uri="{BB962C8B-B14F-4D97-AF65-F5344CB8AC3E}">
        <p14:creationId xmlns:p14="http://schemas.microsoft.com/office/powerpoint/2010/main" val="3040561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12B9B3A6-E1DE-4B05-9E3B-69AA17964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0D7F7C1-416D-4004-A948-BF6722A1F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43580A9-5004-40E4-A1DC-63E6B4AE4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C6F2D1F0-EC99-445C-83D1-A40DD1B0D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03847746-0DD2-4849-B8F1-0C078E28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8A21A06E-1802-4D35-B16B-A464B11AC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FFFF83-1AA6-4B61-A93B-A8D921593AFE}"/>
              </a:ext>
            </a:extLst>
          </p:cNvPr>
          <p:cNvSpPr txBox="1"/>
          <p:nvPr/>
        </p:nvSpPr>
        <p:spPr>
          <a:xfrm>
            <a:off x="611578" y="611576"/>
            <a:ext cx="6078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omic Sans MS"/>
              </a:rPr>
              <a:t>Backend Coding:  how stuff works</a:t>
            </a:r>
            <a:endParaRPr lang="en-US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7988D13-691A-4EE9-9747-58E35B5B9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634" y="444800"/>
            <a:ext cx="2104845" cy="720665"/>
          </a:xfrm>
          <a:prstGeom prst="rect">
            <a:avLst/>
          </a:prstGeom>
        </p:spPr>
      </p:pic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4590A0C-F1DA-47C0-8FEC-4856A7A48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514" y="901576"/>
            <a:ext cx="8350369" cy="544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14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12B9B3A6-E1DE-4B05-9E3B-69AA17964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0D7F7C1-416D-4004-A948-BF6722A1F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43580A9-5004-40E4-A1DC-63E6B4AE4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C6F2D1F0-EC99-445C-83D1-A40DD1B0D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03847746-0DD2-4849-B8F1-0C078E28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8A21A06E-1802-4D35-B16B-A464B11AC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>
            <a:extLst>
              <a:ext uri="{FF2B5EF4-FFF2-40B4-BE49-F238E27FC236}">
                <a16:creationId xmlns:a16="http://schemas.microsoft.com/office/drawing/2014/main" id="{27988D13-691A-4EE9-9747-58E35B5B9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634" y="444800"/>
            <a:ext cx="2104845" cy="720665"/>
          </a:xfrm>
          <a:prstGeom prst="rect">
            <a:avLst/>
          </a:prstGeom>
        </p:spPr>
      </p:pic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62F13D30-AD6D-480E-9614-40C1B6714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477" y="544546"/>
            <a:ext cx="6107500" cy="466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5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12B9B3A6-E1DE-4B05-9E3B-69AA17964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0D7F7C1-416D-4004-A948-BF6722A1F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43580A9-5004-40E4-A1DC-63E6B4AE4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C6F2D1F0-EC99-445C-83D1-A40DD1B0D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03847746-0DD2-4849-B8F1-0C078E28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8A21A06E-1802-4D35-B16B-A464B11AC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FFFF83-1AA6-4B61-A93B-A8D921593AFE}"/>
              </a:ext>
            </a:extLst>
          </p:cNvPr>
          <p:cNvSpPr txBox="1"/>
          <p:nvPr/>
        </p:nvSpPr>
        <p:spPr>
          <a:xfrm>
            <a:off x="3458294" y="1186671"/>
            <a:ext cx="47416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latin typeface="Comic Sans MS"/>
              </a:rPr>
              <a:t>     Hangman Game Brief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60D5D-657C-4F26-B74C-D546ADAE3196}"/>
              </a:ext>
            </a:extLst>
          </p:cNvPr>
          <p:cNvSpPr txBox="1"/>
          <p:nvPr/>
        </p:nvSpPr>
        <p:spPr>
          <a:xfrm>
            <a:off x="1489494" y="1791419"/>
            <a:ext cx="9155501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ea typeface="+mn-lt"/>
                <a:cs typeface="+mn-lt"/>
              </a:rPr>
              <a:t>This Android app is a game made to simulate the classical game of Hangman; </a:t>
            </a:r>
            <a:endParaRPr lang="en-US" sz="240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In which there will be a 'question' who will present the player with a word whose letter are blanked out, and the player will then have to guess what the word is correctly. A wrong guess would result in the player's avatar in the game, a stick figure, getting closer and closer to be 'hanged'.</a:t>
            </a:r>
          </a:p>
          <a:p>
            <a:r>
              <a:rPr lang="en-US" sz="2400" dirty="0">
                <a:ea typeface="+mn-lt"/>
                <a:cs typeface="+mn-lt"/>
              </a:rPr>
              <a:t>Hence , the eponymous name of the game.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7988D13-691A-4EE9-9747-58E35B5B9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634" y="444800"/>
            <a:ext cx="2104845" cy="72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3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12B9B3A6-E1DE-4B05-9E3B-69AA17964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0D7F7C1-416D-4004-A948-BF6722A1F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43580A9-5004-40E4-A1DC-63E6B4AE4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C6F2D1F0-EC99-445C-83D1-A40DD1B0D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03847746-0DD2-4849-B8F1-0C078E28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8A21A06E-1802-4D35-B16B-A464B11AC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7" descr="Diagram&#10;&#10;Description automatically generated">
            <a:extLst>
              <a:ext uri="{FF2B5EF4-FFF2-40B4-BE49-F238E27FC236}">
                <a16:creationId xmlns:a16="http://schemas.microsoft.com/office/drawing/2014/main" id="{448AA5A1-403D-49FC-A3EB-B622AB09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698" y="463463"/>
            <a:ext cx="5428225" cy="53703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FFFF83-1AA6-4B61-A93B-A8D921593AFE}"/>
              </a:ext>
            </a:extLst>
          </p:cNvPr>
          <p:cNvSpPr txBox="1"/>
          <p:nvPr/>
        </p:nvSpPr>
        <p:spPr>
          <a:xfrm>
            <a:off x="1948671" y="769728"/>
            <a:ext cx="47416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Comic Sans MS"/>
              </a:rPr>
              <a:t>User Case : Main Menu Diagram</a:t>
            </a:r>
          </a:p>
        </p:txBody>
      </p:sp>
    </p:spTree>
    <p:extLst>
      <p:ext uri="{BB962C8B-B14F-4D97-AF65-F5344CB8AC3E}">
        <p14:creationId xmlns:p14="http://schemas.microsoft.com/office/powerpoint/2010/main" val="407997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12B9B3A6-E1DE-4B05-9E3B-69AA17964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0D7F7C1-416D-4004-A948-BF6722A1F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43580A9-5004-40E4-A1DC-63E6B4AE4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C6F2D1F0-EC99-445C-83D1-A40DD1B0D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03847746-0DD2-4849-B8F1-0C078E28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8A21A06E-1802-4D35-B16B-A464B11AC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7" descr="Diagram&#10;&#10;Description automatically generated">
            <a:extLst>
              <a:ext uri="{FF2B5EF4-FFF2-40B4-BE49-F238E27FC236}">
                <a16:creationId xmlns:a16="http://schemas.microsoft.com/office/drawing/2014/main" id="{448AA5A1-403D-49FC-A3EB-B622AB09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158" y="463463"/>
            <a:ext cx="6597306" cy="53703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DDFB9B-BFA0-4FAF-B85D-BD5E10644A63}"/>
              </a:ext>
            </a:extLst>
          </p:cNvPr>
          <p:cNvSpPr txBox="1"/>
          <p:nvPr/>
        </p:nvSpPr>
        <p:spPr>
          <a:xfrm>
            <a:off x="1676400" y="813758"/>
            <a:ext cx="443972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Comic Sans MS"/>
              </a:rPr>
              <a:t>User Case: In Game Diagram</a:t>
            </a:r>
            <a:endParaRPr lang="en-GB" sz="2400" dirty="0">
              <a:ea typeface="+mn-lt"/>
              <a:cs typeface="+mn-lt"/>
            </a:endParaRPr>
          </a:p>
          <a:p>
            <a:pPr algn="l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3515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12B9B3A6-E1DE-4B05-9E3B-69AA17964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0D7F7C1-416D-4004-A948-BF6722A1F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43580A9-5004-40E4-A1DC-63E6B4AE4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C6F2D1F0-EC99-445C-83D1-A40DD1B0D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03847746-0DD2-4849-B8F1-0C078E28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8A21A06E-1802-4D35-B16B-A464B11AC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7" descr="Table&#10;&#10;Description automatically generated">
            <a:extLst>
              <a:ext uri="{FF2B5EF4-FFF2-40B4-BE49-F238E27FC236}">
                <a16:creationId xmlns:a16="http://schemas.microsoft.com/office/drawing/2014/main" id="{448AA5A1-403D-49FC-A3EB-B622AB09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86" y="451449"/>
            <a:ext cx="2614779" cy="5610045"/>
          </a:xfrm>
          <a:prstGeom prst="rect">
            <a:avLst/>
          </a:prstGeom>
        </p:spPr>
      </p:pic>
      <p:pic>
        <p:nvPicPr>
          <p:cNvPr id="18" name="Picture 19">
            <a:extLst>
              <a:ext uri="{FF2B5EF4-FFF2-40B4-BE49-F238E27FC236}">
                <a16:creationId xmlns:a16="http://schemas.microsoft.com/office/drawing/2014/main" id="{2226BC2B-7F2F-46DB-B639-BEAB9357F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131" y="667109"/>
            <a:ext cx="427815" cy="4114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234F01-ED26-46ED-8130-1A98A378C443}"/>
              </a:ext>
            </a:extLst>
          </p:cNvPr>
          <p:cNvSpPr txBox="1"/>
          <p:nvPr/>
        </p:nvSpPr>
        <p:spPr>
          <a:xfrm>
            <a:off x="713116" y="770627"/>
            <a:ext cx="4094671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Comic Sans MS"/>
              </a:rPr>
              <a:t>View 1. This Screen shall be displayed when</a:t>
            </a:r>
          </a:p>
          <a:p>
            <a:r>
              <a:rPr lang="en-GB" dirty="0">
                <a:latin typeface="Comic Sans MS"/>
              </a:rPr>
              <a:t>First launch the application.</a:t>
            </a:r>
          </a:p>
          <a:p>
            <a:endParaRPr lang="en-GB" dirty="0">
              <a:latin typeface="Comic Sans MS"/>
            </a:endParaRPr>
          </a:p>
          <a:p>
            <a:endParaRPr lang="en-GB" dirty="0">
              <a:latin typeface="Comic Sans MS"/>
            </a:endParaRPr>
          </a:p>
          <a:p>
            <a:endParaRPr lang="en-GB" dirty="0">
              <a:latin typeface="Comic Sans MS"/>
            </a:endParaRPr>
          </a:p>
          <a:p>
            <a:endParaRPr lang="en-GB" dirty="0">
              <a:latin typeface="Comic Sans MS"/>
            </a:endParaRPr>
          </a:p>
          <a:p>
            <a:endParaRPr lang="en-GB" dirty="0">
              <a:latin typeface="Comic Sans MS"/>
            </a:endParaRPr>
          </a:p>
          <a:p>
            <a:endParaRPr lang="en-GB" dirty="0">
              <a:latin typeface="Comic Sans MS"/>
            </a:endParaRPr>
          </a:p>
          <a:p>
            <a:endParaRPr lang="en-GB" dirty="0">
              <a:latin typeface="Comic Sans MS"/>
            </a:endParaRPr>
          </a:p>
          <a:p>
            <a:endParaRPr lang="en-GB" dirty="0">
              <a:latin typeface="Comic Sans MS"/>
            </a:endParaRPr>
          </a:p>
          <a:p>
            <a:endParaRPr lang="en-GB" dirty="0">
              <a:latin typeface="Comic Sans MS"/>
            </a:endParaRPr>
          </a:p>
          <a:p>
            <a:endParaRPr lang="en-GB" dirty="0">
              <a:latin typeface="Comic Sans MS"/>
            </a:endParaRPr>
          </a:p>
          <a:p>
            <a:endParaRPr lang="en-GB" dirty="0">
              <a:latin typeface="Comic Sans MS"/>
            </a:endParaRPr>
          </a:p>
          <a:p>
            <a:endParaRPr lang="en-GB" dirty="0">
              <a:latin typeface="Comic Sans MS"/>
            </a:endParaRPr>
          </a:p>
          <a:p>
            <a:endParaRPr lang="en-GB" dirty="0">
              <a:latin typeface="Comic Sans MS"/>
            </a:endParaRPr>
          </a:p>
          <a:p>
            <a:r>
              <a:rPr lang="en-GB" dirty="0">
                <a:latin typeface="Comic Sans MS"/>
              </a:rPr>
              <a:t>Note: Touch events are received through buttons which are placed conveniently on the screen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93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12B9B3A6-E1DE-4B05-9E3B-69AA17964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0D7F7C1-416D-4004-A948-BF6722A1F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43580A9-5004-40E4-A1DC-63E6B4AE4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C6F2D1F0-EC99-445C-83D1-A40DD1B0D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03847746-0DD2-4849-B8F1-0C078E28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8A21A06E-1802-4D35-B16B-A464B11AC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7" descr="Calendar&#10;&#10;Description automatically generated">
            <a:extLst>
              <a:ext uri="{FF2B5EF4-FFF2-40B4-BE49-F238E27FC236}">
                <a16:creationId xmlns:a16="http://schemas.microsoft.com/office/drawing/2014/main" id="{448AA5A1-403D-49FC-A3EB-B622AB09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86" y="468506"/>
            <a:ext cx="2614779" cy="5575931"/>
          </a:xfrm>
          <a:prstGeom prst="rect">
            <a:avLst/>
          </a:prstGeom>
        </p:spPr>
      </p:pic>
      <p:pic>
        <p:nvPicPr>
          <p:cNvPr id="4" name="Picture 19">
            <a:extLst>
              <a:ext uri="{FF2B5EF4-FFF2-40B4-BE49-F238E27FC236}">
                <a16:creationId xmlns:a16="http://schemas.microsoft.com/office/drawing/2014/main" id="{8A56CA77-7CDE-42C4-8BAD-D838A789B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131" y="667109"/>
            <a:ext cx="427815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9C182A-BEFD-42D6-8AD0-B3D21ED03501}"/>
              </a:ext>
            </a:extLst>
          </p:cNvPr>
          <p:cNvSpPr txBox="1"/>
          <p:nvPr/>
        </p:nvSpPr>
        <p:spPr>
          <a:xfrm>
            <a:off x="727494" y="669985"/>
            <a:ext cx="4094671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Comic Sans MS"/>
              </a:rPr>
              <a:t>View 2. This Dialog will be displayed when the user touches the play button on the main screen.</a:t>
            </a:r>
            <a:endParaRPr lang="en-US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latin typeface="Comic Sans MS"/>
              <a:ea typeface="+mn-lt"/>
              <a:cs typeface="+mn-lt"/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852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12B9B3A6-E1DE-4B05-9E3B-69AA17964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0D7F7C1-416D-4004-A948-BF6722A1F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43580A9-5004-40E4-A1DC-63E6B4AE4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C6F2D1F0-EC99-445C-83D1-A40DD1B0D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03847746-0DD2-4849-B8F1-0C078E28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8A21A06E-1802-4D35-B16B-A464B11AC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448AA5A1-403D-49FC-A3EB-B622AB09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86" y="459824"/>
            <a:ext cx="2614779" cy="5593294"/>
          </a:xfrm>
          <a:prstGeom prst="rect">
            <a:avLst/>
          </a:prstGeom>
        </p:spPr>
      </p:pic>
      <p:pic>
        <p:nvPicPr>
          <p:cNvPr id="3" name="Picture 19">
            <a:extLst>
              <a:ext uri="{FF2B5EF4-FFF2-40B4-BE49-F238E27FC236}">
                <a16:creationId xmlns:a16="http://schemas.microsoft.com/office/drawing/2014/main" id="{AAC37A28-D139-47D1-B824-A053DBE24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131" y="667109"/>
            <a:ext cx="427815" cy="411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949BE9-A474-4667-881B-29BFEB4F6624}"/>
              </a:ext>
            </a:extLst>
          </p:cNvPr>
          <p:cNvSpPr txBox="1"/>
          <p:nvPr/>
        </p:nvSpPr>
        <p:spPr>
          <a:xfrm>
            <a:off x="698740" y="626853"/>
            <a:ext cx="418093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Comic Sans MS"/>
              </a:rPr>
              <a:t>View 3. This Screen shall be displayed when the user starts playing and lose the game..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8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12B9B3A6-E1DE-4B05-9E3B-69AA17964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0D7F7C1-416D-4004-A948-BF6722A1F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43580A9-5004-40E4-A1DC-63E6B4AE4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C6F2D1F0-EC99-445C-83D1-A40DD1B0D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03847746-0DD2-4849-B8F1-0C078E28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8A21A06E-1802-4D35-B16B-A464B11AC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48AA5A1-403D-49FC-A3EB-B622AB09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86" y="453224"/>
            <a:ext cx="2629156" cy="5620870"/>
          </a:xfrm>
          <a:prstGeom prst="rect">
            <a:avLst/>
          </a:prstGeom>
        </p:spPr>
      </p:pic>
      <p:pic>
        <p:nvPicPr>
          <p:cNvPr id="2" name="Picture 19">
            <a:extLst>
              <a:ext uri="{FF2B5EF4-FFF2-40B4-BE49-F238E27FC236}">
                <a16:creationId xmlns:a16="http://schemas.microsoft.com/office/drawing/2014/main" id="{B01F0E3B-C301-4767-AC56-26EF44599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131" y="667109"/>
            <a:ext cx="427815" cy="411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0DD143-D94E-49DF-A158-58A7A23421F3}"/>
              </a:ext>
            </a:extLst>
          </p:cNvPr>
          <p:cNvSpPr txBox="1"/>
          <p:nvPr/>
        </p:nvSpPr>
        <p:spPr>
          <a:xfrm>
            <a:off x="612475" y="626853"/>
            <a:ext cx="4267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Comic Sans MS"/>
              </a:rPr>
              <a:t>View 4. This Dialog showing the save the player option to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6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12B9B3A6-E1DE-4B05-9E3B-69AA17964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0D7F7C1-416D-4004-A948-BF6722A1F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43580A9-5004-40E4-A1DC-63E6B4AE4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C6F2D1F0-EC99-445C-83D1-A40DD1B0D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03847746-0DD2-4849-B8F1-0C078E28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8A21A06E-1802-4D35-B16B-A464B11AC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48AA5A1-403D-49FC-A3EB-B622AB09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178" y="453224"/>
            <a:ext cx="2520171" cy="5620870"/>
          </a:xfrm>
          <a:prstGeom prst="rect">
            <a:avLst/>
          </a:prstGeom>
        </p:spPr>
      </p:pic>
      <p:pic>
        <p:nvPicPr>
          <p:cNvPr id="2" name="Picture 19">
            <a:extLst>
              <a:ext uri="{FF2B5EF4-FFF2-40B4-BE49-F238E27FC236}">
                <a16:creationId xmlns:a16="http://schemas.microsoft.com/office/drawing/2014/main" id="{5A9F6376-1C0E-4BEB-9B6E-F543AC16B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131" y="667109"/>
            <a:ext cx="427815" cy="411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DABDD0-58E9-4631-91C7-0E3A38BC8946}"/>
              </a:ext>
            </a:extLst>
          </p:cNvPr>
          <p:cNvSpPr txBox="1"/>
          <p:nvPr/>
        </p:nvSpPr>
        <p:spPr>
          <a:xfrm>
            <a:off x="713117" y="626853"/>
            <a:ext cx="422406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Comic Sans MS"/>
              </a:rPr>
              <a:t>View 5. This Scree displaying all the test player and if user wants to add a new profile.</a:t>
            </a:r>
          </a:p>
        </p:txBody>
      </p:sp>
    </p:spTree>
    <p:extLst>
      <p:ext uri="{BB962C8B-B14F-4D97-AF65-F5344CB8AC3E}">
        <p14:creationId xmlns:p14="http://schemas.microsoft.com/office/powerpoint/2010/main" val="2534470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364</cp:revision>
  <dcterms:created xsi:type="dcterms:W3CDTF">2021-06-01T06:43:42Z</dcterms:created>
  <dcterms:modified xsi:type="dcterms:W3CDTF">2021-06-01T09:24:22Z</dcterms:modified>
</cp:coreProperties>
</file>