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712"/>
  </p:normalViewPr>
  <p:slideViewPr>
    <p:cSldViewPr snapToGrid="0">
      <p:cViewPr>
        <p:scale>
          <a:sx n="139" d="100"/>
          <a:sy n="139" d="100"/>
        </p:scale>
        <p:origin x="8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4A17B-BE62-B342-B233-1C2300977F3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C74C-71F8-3148-BA17-1EEF2339A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C74C-71F8-3148-BA17-1EEF2339AF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9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9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F7F03-774F-970D-3EB1-415B18436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79D9-32B3-507C-5B71-04ABBD265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1563" y="1798865"/>
            <a:ext cx="7840437" cy="24003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CUSTOMER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5457C-48E2-EEB4-0D1A-CFBB512F3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5753" y="5722926"/>
            <a:ext cx="6438645" cy="11350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SUBMITTED BY: ARSHDEEP SINGH</a:t>
            </a:r>
          </a:p>
        </p:txBody>
      </p:sp>
    </p:spTree>
    <p:extLst>
      <p:ext uri="{BB962C8B-B14F-4D97-AF65-F5344CB8AC3E}">
        <p14:creationId xmlns:p14="http://schemas.microsoft.com/office/powerpoint/2010/main" val="19017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7F7F03-774F-970D-3EB1-415B18436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-4"/>
            <a:ext cx="12191980" cy="6858004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5840" y="1145540"/>
            <a:ext cx="5448300" cy="309954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FILES INCLUDED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" y="3072654"/>
            <a:ext cx="10942320" cy="309954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en-US" sz="2400" b="0" i="0" u="none" strike="noStrike" dirty="0" err="1">
                <a:effectLst/>
                <a:latin typeface="-apple-system"/>
              </a:rPr>
              <a:t>RestAPI</a:t>
            </a:r>
            <a:r>
              <a:rPr lang="en-US" sz="2400" b="0" i="0" u="none" strike="noStrike" dirty="0">
                <a:effectLst/>
                <a:latin typeface="-apple-system"/>
              </a:rPr>
              <a:t> folder which has the Spring Boot application and the Docker file.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-apple-system"/>
              </a:rPr>
              <a:t>It also consists of HTML file (UI)</a:t>
            </a:r>
          </a:p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ate Placeholder 5">
            <a:extLst>
              <a:ext uri="{FF2B5EF4-FFF2-40B4-BE49-F238E27FC236}">
                <a16:creationId xmlns:a16="http://schemas.microsoft.com/office/drawing/2014/main" id="{8FEC7935-71D6-461E-AB51-B328907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1156D5F-29F1-4D67-9EFF-5AC7E04ADFC6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5/11/23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4D9C2E7B-C261-4427-8970-90F1E8DC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A443A0C7-3A61-432A-81C6-40FB2C60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8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8CD227C1-BEA8-E4FD-6339-8F0285550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6" r="21682" b="-1"/>
          <a:stretch/>
        </p:blipFill>
        <p:spPr>
          <a:xfrm>
            <a:off x="20" y="10"/>
            <a:ext cx="7353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719EF-5C6C-98E6-48EA-3F52AB70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88" y="2513935"/>
            <a:ext cx="6547133" cy="3848100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</a:rPr>
              <a:t>About the application</a:t>
            </a:r>
            <a:br>
              <a:rPr lang="en-US" b="1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6D7A-3A65-2716-BE25-FFA04514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300" y="213360"/>
            <a:ext cx="4838679" cy="626872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400" b="1" i="0" u="none" strike="noStrike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sz="1400" dirty="0"/>
              <a:t>T</a:t>
            </a:r>
            <a:r>
              <a:rPr lang="en-US" sz="1400" b="0" i="0" u="none" strike="noStrike" dirty="0">
                <a:effectLst/>
              </a:rPr>
              <a:t>his is a Spring Boot application with a hardcode </a:t>
            </a:r>
            <a:r>
              <a:rPr lang="en-US" sz="1400" b="0" i="0" u="none" strike="noStrike" dirty="0" err="1">
                <a:effectLst/>
              </a:rPr>
              <a:t>Json</a:t>
            </a:r>
            <a:r>
              <a:rPr lang="en-US" sz="1400" b="0" i="0" u="none" strike="noStrike" dirty="0">
                <a:effectLst/>
              </a:rPr>
              <a:t> data (</a:t>
            </a:r>
            <a:r>
              <a:rPr lang="en-US" sz="1400" b="0" i="0" u="none" strike="noStrike" dirty="0" err="1">
                <a:effectLst/>
              </a:rPr>
              <a:t>Customer.json</a:t>
            </a:r>
            <a:r>
              <a:rPr lang="en-US" sz="1400" b="0" i="0" u="none" strike="noStrike" dirty="0">
                <a:effectLst/>
              </a:rPr>
              <a:t>) and it consists of 4 GET API </a:t>
            </a:r>
            <a:r>
              <a:rPr lang="en-US" sz="1400" b="0" i="0" u="none" strike="noStrike" dirty="0" err="1">
                <a:effectLst/>
              </a:rPr>
              <a:t>menthods</a:t>
            </a:r>
            <a:r>
              <a:rPr lang="en-US" sz="1400" b="0" i="0" u="none" strike="noStrike" dirty="0">
                <a:effectLst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0" i="0" u="none" strike="noStrike" dirty="0">
              <a:effectLst/>
            </a:endParaRPr>
          </a:p>
          <a:p>
            <a:pPr algn="ctr">
              <a:lnSpc>
                <a:spcPct val="110000"/>
              </a:lnSpc>
            </a:pPr>
            <a:r>
              <a:rPr lang="en-US" sz="1400" b="1" i="0" u="none" strike="noStrike" dirty="0">
                <a:effectLst/>
              </a:rPr>
              <a:t>The application end points used are</a:t>
            </a:r>
          </a:p>
          <a:p>
            <a:pPr>
              <a:lnSpc>
                <a:spcPct val="110000"/>
              </a:lnSpc>
            </a:pPr>
            <a:endParaRPr lang="en-US" sz="1400" b="1" i="0" u="none" strike="noStrike" dirty="0">
              <a:effectLst/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b="0" i="0" u="none" strike="noStrike" dirty="0">
                <a:effectLst/>
              </a:rPr>
              <a:t>/customers : Gets us list of customers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b="0" i="0" u="none" strike="noStrike" dirty="0">
                <a:effectLst/>
              </a:rPr>
              <a:t>/customers/{id} : Gets a particular user details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b="0" i="0" u="none" strike="noStrike" dirty="0">
                <a:effectLst/>
              </a:rPr>
              <a:t>/customers/{id}/orders : Get orders for particular user.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b="0" i="0" u="none" strike="noStrike" dirty="0">
                <a:effectLst/>
              </a:rPr>
              <a:t>/customers/{id}/orders/{id} : Here we fetch one particular order of a particular user.</a:t>
            </a:r>
          </a:p>
          <a:p>
            <a:pPr>
              <a:lnSpc>
                <a:spcPct val="110000"/>
              </a:lnSpc>
            </a:pPr>
            <a:r>
              <a:rPr lang="en-US" sz="1400" b="0" i="0" u="none" strike="noStrike" dirty="0">
                <a:effectLst/>
              </a:rPr>
              <a:t>We then create a Docker file and build and run it to create a Docker Container which will fetch us the above data.</a:t>
            </a:r>
          </a:p>
          <a:p>
            <a:pPr>
              <a:lnSpc>
                <a:spcPct val="110000"/>
              </a:lnSpc>
            </a:pPr>
            <a:r>
              <a:rPr lang="en-US" sz="1400" b="0" i="0" u="none" strike="noStrike" dirty="0">
                <a:effectLst/>
              </a:rPr>
              <a:t>Then we use a webpage (simple frontend UI) to show the endpoints in action.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A9483B01-3D08-4B25-91EA-456B29B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984" y="6077642"/>
            <a:ext cx="3006492" cy="62795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OF APP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404A6FB0-C4C4-40E5-BB62-E4A7BEB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9910" y="6837680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369" y="7020242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DBD-87F0-F89F-BA26-9EB2E8BC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37" y="-383458"/>
            <a:ext cx="10625229" cy="11470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SCREENSHOT</a:t>
            </a:r>
          </a:p>
        </p:txBody>
      </p:sp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E8FAEBB-F4C4-D024-1CAB-97557D586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3595"/>
            <a:ext cx="8400782" cy="60944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A7F12-0771-ABDA-8AFA-C82E9E41053A}"/>
              </a:ext>
            </a:extLst>
          </p:cNvPr>
          <p:cNvSpPr txBox="1"/>
          <p:nvPr/>
        </p:nvSpPr>
        <p:spPr>
          <a:xfrm>
            <a:off x="8400782" y="1491183"/>
            <a:ext cx="3574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80809"/>
                </a:solidFill>
                <a:effectLst/>
                <a:latin typeface="Helvetica Neue" panose="02000503000000020004" pitchFamily="2" charset="0"/>
              </a:rPr>
              <a:t>It basically gathers the name of customers with all details including address, phone number and email address.</a:t>
            </a:r>
          </a:p>
          <a:p>
            <a:br>
              <a:rPr lang="en-US" dirty="0">
                <a:solidFill>
                  <a:srgbClr val="080809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080809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80809"/>
                </a:solidFill>
                <a:effectLst/>
                <a:latin typeface="Helvetica Neue" panose="02000503000000020004" pitchFamily="2" charset="0"/>
              </a:rPr>
              <a:t>According to the customer's purchase it makes the bill according to the purchase and quantity of each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1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DBD-87F0-F89F-BA26-9EB2E8BC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37" y="-383458"/>
            <a:ext cx="10625229" cy="11470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SCREENSHOT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A7F12-0771-ABDA-8AFA-C82E9E41053A}"/>
              </a:ext>
            </a:extLst>
          </p:cNvPr>
          <p:cNvSpPr txBox="1"/>
          <p:nvPr/>
        </p:nvSpPr>
        <p:spPr>
          <a:xfrm>
            <a:off x="7875638" y="889843"/>
            <a:ext cx="43163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080809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080809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/>
              <a:t>It has various components which accounts for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order id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currency in which the payment has to be made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discount amount if it applies on that product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tax which will be charged on the particular item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grand total which the customer has to pay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5F1427D-10AB-591A-8AED-E8975AE7C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83" t="35709"/>
          <a:stretch/>
        </p:blipFill>
        <p:spPr>
          <a:xfrm>
            <a:off x="-1" y="763595"/>
            <a:ext cx="7875639" cy="6094404"/>
          </a:xfrm>
        </p:spPr>
      </p:pic>
    </p:spTree>
    <p:extLst>
      <p:ext uri="{BB962C8B-B14F-4D97-AF65-F5344CB8AC3E}">
        <p14:creationId xmlns:p14="http://schemas.microsoft.com/office/powerpoint/2010/main" val="12183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D1809FD7-AC9A-71BD-5E4D-664123A8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-4" y="10"/>
            <a:ext cx="1219200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BF7AA-8821-4C65-592B-4EB4DC5C0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3153" y="3765804"/>
            <a:ext cx="4211402" cy="4114800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THANKYOU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712" y="5025253"/>
            <a:ext cx="4211402" cy="906473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ARSHDEEP SINGH</a:t>
            </a:r>
          </a:p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CS-612</a:t>
            </a:r>
          </a:p>
          <a:p>
            <a:pPr algn="r"/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Cncpts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Strctrs:Intrnt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Cmptng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2023 21133</a:t>
            </a: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8FEC7935-71D6-461E-AB51-B328907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00D4EC2-7EF7-4E9D-8E61-F89039A70F59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5/11/23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4D9C2E7B-C261-4427-8970-90F1E8DC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443A0C7-3A61-432A-81C6-40FB2C60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120016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273</Words>
  <Application>Microsoft Macintosh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Grandview</vt:lpstr>
      <vt:lpstr>Grandview Display</vt:lpstr>
      <vt:lpstr>Helvetica Neue</vt:lpstr>
      <vt:lpstr>Wingdings</vt:lpstr>
      <vt:lpstr>CitationVTI</vt:lpstr>
      <vt:lpstr>CUSTOMER SERVICE</vt:lpstr>
      <vt:lpstr>FILES INCLUDED</vt:lpstr>
      <vt:lpstr>About the application </vt:lpstr>
      <vt:lpstr>SCREENSHOT</vt:lpstr>
      <vt:lpstr>SCREENSHOT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SERVICE</dc:title>
  <dc:creator>Singh, Arshdeep</dc:creator>
  <cp:lastModifiedBy>Singh, Arshdeep</cp:lastModifiedBy>
  <cp:revision>1</cp:revision>
  <dcterms:created xsi:type="dcterms:W3CDTF">2023-05-11T23:26:23Z</dcterms:created>
  <dcterms:modified xsi:type="dcterms:W3CDTF">2023-05-12T01:42:35Z</dcterms:modified>
</cp:coreProperties>
</file>