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7" r:id="rId1"/>
  </p:sldMasterIdLst>
  <p:notesMasterIdLst>
    <p:notesMasterId r:id="rId16"/>
  </p:notesMasterIdLst>
  <p:sldIdLst>
    <p:sldId id="256" r:id="rId2"/>
    <p:sldId id="269" r:id="rId3"/>
    <p:sldId id="267" r:id="rId4"/>
    <p:sldId id="259" r:id="rId5"/>
    <p:sldId id="268" r:id="rId6"/>
    <p:sldId id="271" r:id="rId7"/>
    <p:sldId id="270" r:id="rId8"/>
    <p:sldId id="275" r:id="rId9"/>
    <p:sldId id="278" r:id="rId10"/>
    <p:sldId id="276" r:id="rId11"/>
    <p:sldId id="277" r:id="rId12"/>
    <p:sldId id="279" r:id="rId13"/>
    <p:sldId id="280" r:id="rId14"/>
    <p:sldId id="26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327"/>
  </p:normalViewPr>
  <p:slideViewPr>
    <p:cSldViewPr snapToGrid="0">
      <p:cViewPr varScale="1">
        <p:scale>
          <a:sx n="90" d="100"/>
          <a:sy n="90" d="100"/>
        </p:scale>
        <p:origin x="232" y="10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D99DC2-2842-40A2-8E4C-B17A8DFCD2B4}" type="doc">
      <dgm:prSet loTypeId="urn:microsoft.com/office/officeart/2016/7/layout/ChevronBlockProcess" loCatId="process" qsTypeId="urn:microsoft.com/office/officeart/2005/8/quickstyle/simple5" qsCatId="simple" csTypeId="urn:microsoft.com/office/officeart/2005/8/colors/accent0_3" csCatId="mainScheme" phldr="1"/>
      <dgm:spPr/>
      <dgm:t>
        <a:bodyPr/>
        <a:lstStyle/>
        <a:p>
          <a:endParaRPr lang="en-US"/>
        </a:p>
      </dgm:t>
    </dgm:pt>
    <dgm:pt modelId="{15BEBFD1-7B23-44EF-8F13-1374F0356FB7}">
      <dgm:prSet/>
      <dgm:spPr/>
      <dgm:t>
        <a:bodyPr/>
        <a:lstStyle/>
        <a:p>
          <a:r>
            <a:rPr lang="en-US"/>
            <a:t>Phase I</a:t>
          </a:r>
        </a:p>
      </dgm:t>
    </dgm:pt>
    <dgm:pt modelId="{9AA6A454-437E-4577-A84F-47AF17DEEB0C}" type="parTrans" cxnId="{727397D2-7F06-4BCE-83AF-A0A4B4B6D0ED}">
      <dgm:prSet/>
      <dgm:spPr/>
      <dgm:t>
        <a:bodyPr/>
        <a:lstStyle/>
        <a:p>
          <a:endParaRPr lang="en-US"/>
        </a:p>
      </dgm:t>
    </dgm:pt>
    <dgm:pt modelId="{A5B22F19-FC10-43C8-91DC-B8909F7B7C9E}" type="sibTrans" cxnId="{727397D2-7F06-4BCE-83AF-A0A4B4B6D0ED}">
      <dgm:prSet/>
      <dgm:spPr/>
      <dgm:t>
        <a:bodyPr/>
        <a:lstStyle/>
        <a:p>
          <a:endParaRPr lang="en-US"/>
        </a:p>
      </dgm:t>
    </dgm:pt>
    <dgm:pt modelId="{1FA46D48-F18A-410C-905B-6F0E8BF81B73}">
      <dgm:prSet/>
      <dgm:spPr/>
      <dgm:t>
        <a:bodyPr/>
        <a:lstStyle/>
        <a:p>
          <a:r>
            <a:rPr lang="en-US" dirty="0"/>
            <a:t>Planning and Design</a:t>
          </a:r>
        </a:p>
      </dgm:t>
    </dgm:pt>
    <dgm:pt modelId="{61F727E6-CC8E-4023-8A7D-A6AA5907AD8E}" type="parTrans" cxnId="{FE1269BA-8DBE-455C-ADCC-1D8A5B815ACE}">
      <dgm:prSet/>
      <dgm:spPr/>
      <dgm:t>
        <a:bodyPr/>
        <a:lstStyle/>
        <a:p>
          <a:endParaRPr lang="en-US"/>
        </a:p>
      </dgm:t>
    </dgm:pt>
    <dgm:pt modelId="{158A2D3B-CAA5-4D0C-9FEA-CF18E9A43696}" type="sibTrans" cxnId="{FE1269BA-8DBE-455C-ADCC-1D8A5B815ACE}">
      <dgm:prSet/>
      <dgm:spPr/>
      <dgm:t>
        <a:bodyPr/>
        <a:lstStyle/>
        <a:p>
          <a:endParaRPr lang="en-US"/>
        </a:p>
      </dgm:t>
    </dgm:pt>
    <dgm:pt modelId="{3FE2FADD-A50D-46AC-84EB-5EB575935939}">
      <dgm:prSet/>
      <dgm:spPr/>
      <dgm:t>
        <a:bodyPr/>
        <a:lstStyle/>
        <a:p>
          <a:r>
            <a:rPr lang="en-US" dirty="0"/>
            <a:t>Phase II</a:t>
          </a:r>
        </a:p>
      </dgm:t>
    </dgm:pt>
    <dgm:pt modelId="{4203BA95-C94C-4664-8424-F689297B499C}" type="parTrans" cxnId="{5F39B4E9-EA97-4BF7-81DE-86807B9E77F7}">
      <dgm:prSet/>
      <dgm:spPr/>
      <dgm:t>
        <a:bodyPr/>
        <a:lstStyle/>
        <a:p>
          <a:endParaRPr lang="en-US"/>
        </a:p>
      </dgm:t>
    </dgm:pt>
    <dgm:pt modelId="{16F45D0B-B20A-40B6-AFE8-904FD3618E43}" type="sibTrans" cxnId="{5F39B4E9-EA97-4BF7-81DE-86807B9E77F7}">
      <dgm:prSet/>
      <dgm:spPr/>
      <dgm:t>
        <a:bodyPr/>
        <a:lstStyle/>
        <a:p>
          <a:endParaRPr lang="en-US"/>
        </a:p>
      </dgm:t>
    </dgm:pt>
    <dgm:pt modelId="{F28B040E-6B50-4E88-B1A2-34336BA5BEB1}">
      <dgm:prSet/>
      <dgm:spPr/>
      <dgm:t>
        <a:bodyPr/>
        <a:lstStyle/>
        <a:p>
          <a:r>
            <a:rPr lang="en-US" dirty="0"/>
            <a:t>First Implementation</a:t>
          </a:r>
        </a:p>
      </dgm:t>
    </dgm:pt>
    <dgm:pt modelId="{15B58847-A3B7-4320-A50E-DB5B453E31FA}" type="parTrans" cxnId="{8DE0C315-6F23-4D08-BCBA-DF3116A00899}">
      <dgm:prSet/>
      <dgm:spPr/>
      <dgm:t>
        <a:bodyPr/>
        <a:lstStyle/>
        <a:p>
          <a:endParaRPr lang="en-US"/>
        </a:p>
      </dgm:t>
    </dgm:pt>
    <dgm:pt modelId="{73EBB870-DA18-499A-9022-CD9C34B4EC18}" type="sibTrans" cxnId="{8DE0C315-6F23-4D08-BCBA-DF3116A00899}">
      <dgm:prSet/>
      <dgm:spPr/>
      <dgm:t>
        <a:bodyPr/>
        <a:lstStyle/>
        <a:p>
          <a:endParaRPr lang="en-US"/>
        </a:p>
      </dgm:t>
    </dgm:pt>
    <dgm:pt modelId="{169B96FE-108B-4BE5-BE0B-001B5274FA4A}">
      <dgm:prSet/>
      <dgm:spPr/>
      <dgm:t>
        <a:bodyPr/>
        <a:lstStyle/>
        <a:p>
          <a:r>
            <a:rPr lang="en-US"/>
            <a:t>Phase III</a:t>
          </a:r>
        </a:p>
      </dgm:t>
    </dgm:pt>
    <dgm:pt modelId="{EB823407-4102-4954-9CC9-E92F0D5C612A}" type="parTrans" cxnId="{A0190563-E80E-4431-9964-A4A62EC4DEA8}">
      <dgm:prSet/>
      <dgm:spPr/>
      <dgm:t>
        <a:bodyPr/>
        <a:lstStyle/>
        <a:p>
          <a:endParaRPr lang="en-US"/>
        </a:p>
      </dgm:t>
    </dgm:pt>
    <dgm:pt modelId="{9973DEA0-D544-4FB3-8A64-17C3A8E954CC}" type="sibTrans" cxnId="{A0190563-E80E-4431-9964-A4A62EC4DEA8}">
      <dgm:prSet/>
      <dgm:spPr/>
      <dgm:t>
        <a:bodyPr/>
        <a:lstStyle/>
        <a:p>
          <a:endParaRPr lang="en-US"/>
        </a:p>
      </dgm:t>
    </dgm:pt>
    <dgm:pt modelId="{CACBCF3A-81A3-4541-A9EF-095BB28EE8DF}">
      <dgm:prSet/>
      <dgm:spPr/>
      <dgm:t>
        <a:bodyPr/>
        <a:lstStyle/>
        <a:p>
          <a:r>
            <a:rPr lang="en-US" dirty="0"/>
            <a:t>Final Additions and Testing</a:t>
          </a:r>
        </a:p>
      </dgm:t>
    </dgm:pt>
    <dgm:pt modelId="{87922606-7FE0-4A7C-8F90-B8D901E7716B}" type="parTrans" cxnId="{0A53B859-35C0-4980-95BD-44D23E2CCCA3}">
      <dgm:prSet/>
      <dgm:spPr/>
      <dgm:t>
        <a:bodyPr/>
        <a:lstStyle/>
        <a:p>
          <a:endParaRPr lang="en-US"/>
        </a:p>
      </dgm:t>
    </dgm:pt>
    <dgm:pt modelId="{AF31BFEA-1D24-481C-8974-0DE907377ECC}" type="sibTrans" cxnId="{0A53B859-35C0-4980-95BD-44D23E2CCCA3}">
      <dgm:prSet/>
      <dgm:spPr/>
      <dgm:t>
        <a:bodyPr/>
        <a:lstStyle/>
        <a:p>
          <a:endParaRPr lang="en-US"/>
        </a:p>
      </dgm:t>
    </dgm:pt>
    <dgm:pt modelId="{DEF5DE83-F23F-C14B-BC6F-8C656CE1BCF5}" type="pres">
      <dgm:prSet presAssocID="{ACD99DC2-2842-40A2-8E4C-B17A8DFCD2B4}" presName="Name0" presStyleCnt="0">
        <dgm:presLayoutVars>
          <dgm:dir/>
          <dgm:animLvl val="lvl"/>
          <dgm:resizeHandles val="exact"/>
        </dgm:presLayoutVars>
      </dgm:prSet>
      <dgm:spPr/>
    </dgm:pt>
    <dgm:pt modelId="{DE218AB4-859F-824C-9565-6729CE483BC4}" type="pres">
      <dgm:prSet presAssocID="{15BEBFD1-7B23-44EF-8F13-1374F0356FB7}" presName="composite" presStyleCnt="0"/>
      <dgm:spPr/>
    </dgm:pt>
    <dgm:pt modelId="{6D55A48B-A952-E144-A034-90615EBCB249}" type="pres">
      <dgm:prSet presAssocID="{15BEBFD1-7B23-44EF-8F13-1374F0356FB7}" presName="parTx" presStyleLbl="alignNode1" presStyleIdx="0" presStyleCnt="3">
        <dgm:presLayoutVars>
          <dgm:chMax val="0"/>
          <dgm:chPref val="0"/>
        </dgm:presLayoutVars>
      </dgm:prSet>
      <dgm:spPr/>
    </dgm:pt>
    <dgm:pt modelId="{07177ECC-E7B1-1442-BCC1-FF9784B04B7A}" type="pres">
      <dgm:prSet presAssocID="{15BEBFD1-7B23-44EF-8F13-1374F0356FB7}" presName="desTx" presStyleLbl="alignAccFollowNode1" presStyleIdx="0" presStyleCnt="3">
        <dgm:presLayoutVars/>
      </dgm:prSet>
      <dgm:spPr/>
    </dgm:pt>
    <dgm:pt modelId="{EC6827A0-3EC4-3F4B-9ADE-59FC34C891EC}" type="pres">
      <dgm:prSet presAssocID="{A5B22F19-FC10-43C8-91DC-B8909F7B7C9E}" presName="space" presStyleCnt="0"/>
      <dgm:spPr/>
    </dgm:pt>
    <dgm:pt modelId="{6F363D57-B487-8740-B54C-2BA6A848DCF2}" type="pres">
      <dgm:prSet presAssocID="{3FE2FADD-A50D-46AC-84EB-5EB575935939}" presName="composite" presStyleCnt="0"/>
      <dgm:spPr/>
    </dgm:pt>
    <dgm:pt modelId="{2E4AC28A-930B-B34C-864D-4C6DFCC4C7EC}" type="pres">
      <dgm:prSet presAssocID="{3FE2FADD-A50D-46AC-84EB-5EB575935939}" presName="parTx" presStyleLbl="alignNode1" presStyleIdx="1" presStyleCnt="3">
        <dgm:presLayoutVars>
          <dgm:chMax val="0"/>
          <dgm:chPref val="0"/>
        </dgm:presLayoutVars>
      </dgm:prSet>
      <dgm:spPr/>
    </dgm:pt>
    <dgm:pt modelId="{95EDDF1E-9DFB-514E-8AB1-FA3AC44774F6}" type="pres">
      <dgm:prSet presAssocID="{3FE2FADD-A50D-46AC-84EB-5EB575935939}" presName="desTx" presStyleLbl="alignAccFollowNode1" presStyleIdx="1" presStyleCnt="3">
        <dgm:presLayoutVars/>
      </dgm:prSet>
      <dgm:spPr/>
    </dgm:pt>
    <dgm:pt modelId="{BCB06D51-C008-9D42-9129-0D34F7181AD7}" type="pres">
      <dgm:prSet presAssocID="{16F45D0B-B20A-40B6-AFE8-904FD3618E43}" presName="space" presStyleCnt="0"/>
      <dgm:spPr/>
    </dgm:pt>
    <dgm:pt modelId="{99F2503D-F12E-B440-9211-A4FDC422CA54}" type="pres">
      <dgm:prSet presAssocID="{169B96FE-108B-4BE5-BE0B-001B5274FA4A}" presName="composite" presStyleCnt="0"/>
      <dgm:spPr/>
    </dgm:pt>
    <dgm:pt modelId="{ACE3B38E-0163-0346-A3F8-14F6445358FE}" type="pres">
      <dgm:prSet presAssocID="{169B96FE-108B-4BE5-BE0B-001B5274FA4A}" presName="parTx" presStyleLbl="alignNode1" presStyleIdx="2" presStyleCnt="3">
        <dgm:presLayoutVars>
          <dgm:chMax val="0"/>
          <dgm:chPref val="0"/>
        </dgm:presLayoutVars>
      </dgm:prSet>
      <dgm:spPr/>
    </dgm:pt>
    <dgm:pt modelId="{405E99AE-C736-B742-8A88-6AB6613DD0DA}" type="pres">
      <dgm:prSet presAssocID="{169B96FE-108B-4BE5-BE0B-001B5274FA4A}" presName="desTx" presStyleLbl="alignAccFollowNode1" presStyleIdx="2" presStyleCnt="3">
        <dgm:presLayoutVars/>
      </dgm:prSet>
      <dgm:spPr/>
    </dgm:pt>
  </dgm:ptLst>
  <dgm:cxnLst>
    <dgm:cxn modelId="{8DE0C315-6F23-4D08-BCBA-DF3116A00899}" srcId="{3FE2FADD-A50D-46AC-84EB-5EB575935939}" destId="{F28B040E-6B50-4E88-B1A2-34336BA5BEB1}" srcOrd="0" destOrd="0" parTransId="{15B58847-A3B7-4320-A50E-DB5B453E31FA}" sibTransId="{73EBB870-DA18-499A-9022-CD9C34B4EC18}"/>
    <dgm:cxn modelId="{497DCA45-7DF3-F943-B16F-15635110556C}" type="presOf" srcId="{F28B040E-6B50-4E88-B1A2-34336BA5BEB1}" destId="{95EDDF1E-9DFB-514E-8AB1-FA3AC44774F6}" srcOrd="0" destOrd="0" presId="urn:microsoft.com/office/officeart/2016/7/layout/ChevronBlockProcess"/>
    <dgm:cxn modelId="{33BCAB50-3920-594E-AB6F-81D4CCA75928}" type="presOf" srcId="{3FE2FADD-A50D-46AC-84EB-5EB575935939}" destId="{2E4AC28A-930B-B34C-864D-4C6DFCC4C7EC}" srcOrd="0" destOrd="0" presId="urn:microsoft.com/office/officeart/2016/7/layout/ChevronBlockProcess"/>
    <dgm:cxn modelId="{0A53B859-35C0-4980-95BD-44D23E2CCCA3}" srcId="{169B96FE-108B-4BE5-BE0B-001B5274FA4A}" destId="{CACBCF3A-81A3-4541-A9EF-095BB28EE8DF}" srcOrd="0" destOrd="0" parTransId="{87922606-7FE0-4A7C-8F90-B8D901E7716B}" sibTransId="{AF31BFEA-1D24-481C-8974-0DE907377ECC}"/>
    <dgm:cxn modelId="{44559F5E-22CF-2F44-9779-9C0710992E2B}" type="presOf" srcId="{15BEBFD1-7B23-44EF-8F13-1374F0356FB7}" destId="{6D55A48B-A952-E144-A034-90615EBCB249}" srcOrd="0" destOrd="0" presId="urn:microsoft.com/office/officeart/2016/7/layout/ChevronBlockProcess"/>
    <dgm:cxn modelId="{A0190563-E80E-4431-9964-A4A62EC4DEA8}" srcId="{ACD99DC2-2842-40A2-8E4C-B17A8DFCD2B4}" destId="{169B96FE-108B-4BE5-BE0B-001B5274FA4A}" srcOrd="2" destOrd="0" parTransId="{EB823407-4102-4954-9CC9-E92F0D5C612A}" sibTransId="{9973DEA0-D544-4FB3-8A64-17C3A8E954CC}"/>
    <dgm:cxn modelId="{031FBE96-AC13-974F-8ABB-6B4552A5D53F}" type="presOf" srcId="{169B96FE-108B-4BE5-BE0B-001B5274FA4A}" destId="{ACE3B38E-0163-0346-A3F8-14F6445358FE}" srcOrd="0" destOrd="0" presId="urn:microsoft.com/office/officeart/2016/7/layout/ChevronBlockProcess"/>
    <dgm:cxn modelId="{222A159A-FFAF-BA4E-9723-8BEDD9324AB6}" type="presOf" srcId="{ACD99DC2-2842-40A2-8E4C-B17A8DFCD2B4}" destId="{DEF5DE83-F23F-C14B-BC6F-8C656CE1BCF5}" srcOrd="0" destOrd="0" presId="urn:microsoft.com/office/officeart/2016/7/layout/ChevronBlockProcess"/>
    <dgm:cxn modelId="{FE1269BA-8DBE-455C-ADCC-1D8A5B815ACE}" srcId="{15BEBFD1-7B23-44EF-8F13-1374F0356FB7}" destId="{1FA46D48-F18A-410C-905B-6F0E8BF81B73}" srcOrd="0" destOrd="0" parTransId="{61F727E6-CC8E-4023-8A7D-A6AA5907AD8E}" sibTransId="{158A2D3B-CAA5-4D0C-9FEA-CF18E9A43696}"/>
    <dgm:cxn modelId="{0B8072C3-C453-A344-90C5-823ABFB8E1C3}" type="presOf" srcId="{CACBCF3A-81A3-4541-A9EF-095BB28EE8DF}" destId="{405E99AE-C736-B742-8A88-6AB6613DD0DA}" srcOrd="0" destOrd="0" presId="urn:microsoft.com/office/officeart/2016/7/layout/ChevronBlockProcess"/>
    <dgm:cxn modelId="{727397D2-7F06-4BCE-83AF-A0A4B4B6D0ED}" srcId="{ACD99DC2-2842-40A2-8E4C-B17A8DFCD2B4}" destId="{15BEBFD1-7B23-44EF-8F13-1374F0356FB7}" srcOrd="0" destOrd="0" parTransId="{9AA6A454-437E-4577-A84F-47AF17DEEB0C}" sibTransId="{A5B22F19-FC10-43C8-91DC-B8909F7B7C9E}"/>
    <dgm:cxn modelId="{57B3EFE3-3D1F-EE49-8EE0-CE0368FF876D}" type="presOf" srcId="{1FA46D48-F18A-410C-905B-6F0E8BF81B73}" destId="{07177ECC-E7B1-1442-BCC1-FF9784B04B7A}" srcOrd="0" destOrd="0" presId="urn:microsoft.com/office/officeart/2016/7/layout/ChevronBlockProcess"/>
    <dgm:cxn modelId="{5F39B4E9-EA97-4BF7-81DE-86807B9E77F7}" srcId="{ACD99DC2-2842-40A2-8E4C-B17A8DFCD2B4}" destId="{3FE2FADD-A50D-46AC-84EB-5EB575935939}" srcOrd="1" destOrd="0" parTransId="{4203BA95-C94C-4664-8424-F689297B499C}" sibTransId="{16F45D0B-B20A-40B6-AFE8-904FD3618E43}"/>
    <dgm:cxn modelId="{E23879EC-64F1-EB49-94D2-E281FC3DBF3E}" type="presParOf" srcId="{DEF5DE83-F23F-C14B-BC6F-8C656CE1BCF5}" destId="{DE218AB4-859F-824C-9565-6729CE483BC4}" srcOrd="0" destOrd="0" presId="urn:microsoft.com/office/officeart/2016/7/layout/ChevronBlockProcess"/>
    <dgm:cxn modelId="{8903E243-1E78-A042-BF67-EACB4A7CED46}" type="presParOf" srcId="{DE218AB4-859F-824C-9565-6729CE483BC4}" destId="{6D55A48B-A952-E144-A034-90615EBCB249}" srcOrd="0" destOrd="0" presId="urn:microsoft.com/office/officeart/2016/7/layout/ChevronBlockProcess"/>
    <dgm:cxn modelId="{CCF077AF-5DBD-2F4D-B38B-B2E107993425}" type="presParOf" srcId="{DE218AB4-859F-824C-9565-6729CE483BC4}" destId="{07177ECC-E7B1-1442-BCC1-FF9784B04B7A}" srcOrd="1" destOrd="0" presId="urn:microsoft.com/office/officeart/2016/7/layout/ChevronBlockProcess"/>
    <dgm:cxn modelId="{9A7E8065-79F6-AE40-9754-A9325219DCAC}" type="presParOf" srcId="{DEF5DE83-F23F-C14B-BC6F-8C656CE1BCF5}" destId="{EC6827A0-3EC4-3F4B-9ADE-59FC34C891EC}" srcOrd="1" destOrd="0" presId="urn:microsoft.com/office/officeart/2016/7/layout/ChevronBlockProcess"/>
    <dgm:cxn modelId="{FF4ECD43-0F0D-4A4B-BB64-1F07B3E13659}" type="presParOf" srcId="{DEF5DE83-F23F-C14B-BC6F-8C656CE1BCF5}" destId="{6F363D57-B487-8740-B54C-2BA6A848DCF2}" srcOrd="2" destOrd="0" presId="urn:microsoft.com/office/officeart/2016/7/layout/ChevronBlockProcess"/>
    <dgm:cxn modelId="{EF2F7FD6-38D3-274B-AB4A-84902699C53D}" type="presParOf" srcId="{6F363D57-B487-8740-B54C-2BA6A848DCF2}" destId="{2E4AC28A-930B-B34C-864D-4C6DFCC4C7EC}" srcOrd="0" destOrd="0" presId="urn:microsoft.com/office/officeart/2016/7/layout/ChevronBlockProcess"/>
    <dgm:cxn modelId="{8CB831C8-E17A-C94D-8C16-B841EA03C7CD}" type="presParOf" srcId="{6F363D57-B487-8740-B54C-2BA6A848DCF2}" destId="{95EDDF1E-9DFB-514E-8AB1-FA3AC44774F6}" srcOrd="1" destOrd="0" presId="urn:microsoft.com/office/officeart/2016/7/layout/ChevronBlockProcess"/>
    <dgm:cxn modelId="{CBBD4288-8234-BE42-9B42-137BD7BDB22F}" type="presParOf" srcId="{DEF5DE83-F23F-C14B-BC6F-8C656CE1BCF5}" destId="{BCB06D51-C008-9D42-9129-0D34F7181AD7}" srcOrd="3" destOrd="0" presId="urn:microsoft.com/office/officeart/2016/7/layout/ChevronBlockProcess"/>
    <dgm:cxn modelId="{42EDC3F0-44CA-4A42-A35C-459C4E6C8EBE}" type="presParOf" srcId="{DEF5DE83-F23F-C14B-BC6F-8C656CE1BCF5}" destId="{99F2503D-F12E-B440-9211-A4FDC422CA54}" srcOrd="4" destOrd="0" presId="urn:microsoft.com/office/officeart/2016/7/layout/ChevronBlockProcess"/>
    <dgm:cxn modelId="{A7ACD71D-4153-3448-B12D-F64468E2C2C0}" type="presParOf" srcId="{99F2503D-F12E-B440-9211-A4FDC422CA54}" destId="{ACE3B38E-0163-0346-A3F8-14F6445358FE}" srcOrd="0" destOrd="0" presId="urn:microsoft.com/office/officeart/2016/7/layout/ChevronBlockProcess"/>
    <dgm:cxn modelId="{B79F7CFC-7C59-F045-9976-E2417C873EF2}" type="presParOf" srcId="{99F2503D-F12E-B440-9211-A4FDC422CA54}" destId="{405E99AE-C736-B742-8A88-6AB6613DD0DA}" srcOrd="1" destOrd="0" presId="urn:microsoft.com/office/officeart/2016/7/layout/ChevronBlock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A96E75C-5F5E-48B6-A4B1-80E5A26FC8F5}"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6E9A652-9CE0-420D-91C2-08371D55DF58}">
      <dgm:prSet/>
      <dgm:spPr/>
      <dgm:t>
        <a:bodyPr/>
        <a:lstStyle/>
        <a:p>
          <a:pPr>
            <a:lnSpc>
              <a:spcPct val="100000"/>
            </a:lnSpc>
          </a:pPr>
          <a:r>
            <a:rPr lang="en-US"/>
            <a:t>Functionalities Implemented</a:t>
          </a:r>
        </a:p>
      </dgm:t>
    </dgm:pt>
    <dgm:pt modelId="{6578CC4A-EA62-4762-8AB1-BBE1D6D68BE6}" type="parTrans" cxnId="{C2EAC3DF-33DA-48D6-96EF-DA499EAC2DFB}">
      <dgm:prSet/>
      <dgm:spPr/>
      <dgm:t>
        <a:bodyPr/>
        <a:lstStyle/>
        <a:p>
          <a:endParaRPr lang="en-US" sz="1600"/>
        </a:p>
      </dgm:t>
    </dgm:pt>
    <dgm:pt modelId="{29AE8FDD-94C0-45B4-AC8A-0B26A9FA35A5}" type="sibTrans" cxnId="{C2EAC3DF-33DA-48D6-96EF-DA499EAC2DFB}">
      <dgm:prSet/>
      <dgm:spPr/>
      <dgm:t>
        <a:bodyPr/>
        <a:lstStyle/>
        <a:p>
          <a:pPr>
            <a:lnSpc>
              <a:spcPct val="100000"/>
            </a:lnSpc>
          </a:pPr>
          <a:endParaRPr lang="en-US"/>
        </a:p>
      </dgm:t>
    </dgm:pt>
    <dgm:pt modelId="{E1F57B1F-A5CA-4F49-A046-82235CB34818}">
      <dgm:prSet/>
      <dgm:spPr/>
      <dgm:t>
        <a:bodyPr/>
        <a:lstStyle/>
        <a:p>
          <a:pPr>
            <a:lnSpc>
              <a:spcPct val="100000"/>
            </a:lnSpc>
          </a:pPr>
          <a:r>
            <a:rPr lang="en-US"/>
            <a:t>User Management: Account creation and deletion (Phase II)</a:t>
          </a:r>
        </a:p>
      </dgm:t>
    </dgm:pt>
    <dgm:pt modelId="{127835BD-AE87-4B1B-96EB-152734D02121}" type="parTrans" cxnId="{70A9BCA0-BC76-4CA6-9CC4-A07EE2DF0B4D}">
      <dgm:prSet/>
      <dgm:spPr/>
      <dgm:t>
        <a:bodyPr/>
        <a:lstStyle/>
        <a:p>
          <a:endParaRPr lang="en-US" sz="1600"/>
        </a:p>
      </dgm:t>
    </dgm:pt>
    <dgm:pt modelId="{195FE57D-2222-400E-B4F0-19D4836BCCFE}" type="sibTrans" cxnId="{70A9BCA0-BC76-4CA6-9CC4-A07EE2DF0B4D}">
      <dgm:prSet/>
      <dgm:spPr/>
      <dgm:t>
        <a:bodyPr/>
        <a:lstStyle/>
        <a:p>
          <a:pPr>
            <a:lnSpc>
              <a:spcPct val="100000"/>
            </a:lnSpc>
          </a:pPr>
          <a:endParaRPr lang="en-US"/>
        </a:p>
      </dgm:t>
    </dgm:pt>
    <dgm:pt modelId="{641FE118-3B77-4108-BCD4-3A20A9997D63}">
      <dgm:prSet/>
      <dgm:spPr/>
      <dgm:t>
        <a:bodyPr/>
        <a:lstStyle/>
        <a:p>
          <a:pPr>
            <a:lnSpc>
              <a:spcPct val="100000"/>
            </a:lnSpc>
          </a:pPr>
          <a:r>
            <a:rPr lang="en-US"/>
            <a:t>Deposits/Withdrawals: Adding and Deducting account balances (Phase II)</a:t>
          </a:r>
        </a:p>
      </dgm:t>
    </dgm:pt>
    <dgm:pt modelId="{7AA04EFC-0C20-4B97-AD8F-6A2D07810BD6}" type="parTrans" cxnId="{2CBAA8C6-8832-4226-A073-C71EFFD2B28C}">
      <dgm:prSet/>
      <dgm:spPr/>
      <dgm:t>
        <a:bodyPr/>
        <a:lstStyle/>
        <a:p>
          <a:endParaRPr lang="en-US" sz="1600"/>
        </a:p>
      </dgm:t>
    </dgm:pt>
    <dgm:pt modelId="{341C53CB-C9B7-4076-BA0F-8E167919E995}" type="sibTrans" cxnId="{2CBAA8C6-8832-4226-A073-C71EFFD2B28C}">
      <dgm:prSet/>
      <dgm:spPr/>
      <dgm:t>
        <a:bodyPr/>
        <a:lstStyle/>
        <a:p>
          <a:pPr>
            <a:lnSpc>
              <a:spcPct val="100000"/>
            </a:lnSpc>
          </a:pPr>
          <a:endParaRPr lang="en-US"/>
        </a:p>
      </dgm:t>
    </dgm:pt>
    <dgm:pt modelId="{23ED258F-6EAB-47E3-9478-DDFA5331DF47}">
      <dgm:prSet/>
      <dgm:spPr/>
      <dgm:t>
        <a:bodyPr/>
        <a:lstStyle/>
        <a:p>
          <a:pPr>
            <a:lnSpc>
              <a:spcPct val="100000"/>
            </a:lnSpc>
          </a:pPr>
          <a:r>
            <a:rPr lang="en-US"/>
            <a:t>Admin: Access controls (regular users, administrators) (Phase III)</a:t>
          </a:r>
        </a:p>
      </dgm:t>
    </dgm:pt>
    <dgm:pt modelId="{DE2D55B0-8029-4DC3-95BB-B7ADE58631DB}" type="parTrans" cxnId="{F9B2383B-C4EE-4045-A252-19DF585A7284}">
      <dgm:prSet/>
      <dgm:spPr/>
      <dgm:t>
        <a:bodyPr/>
        <a:lstStyle/>
        <a:p>
          <a:endParaRPr lang="en-US" sz="1600"/>
        </a:p>
      </dgm:t>
    </dgm:pt>
    <dgm:pt modelId="{2F4AB4C3-31F0-48D3-B714-F4E29BD096E4}" type="sibTrans" cxnId="{F9B2383B-C4EE-4045-A252-19DF585A7284}">
      <dgm:prSet/>
      <dgm:spPr/>
      <dgm:t>
        <a:bodyPr/>
        <a:lstStyle/>
        <a:p>
          <a:pPr>
            <a:lnSpc>
              <a:spcPct val="100000"/>
            </a:lnSpc>
          </a:pPr>
          <a:endParaRPr lang="en-US"/>
        </a:p>
      </dgm:t>
    </dgm:pt>
    <dgm:pt modelId="{E3923F95-4F6B-4D97-8C13-091667F73C82}">
      <dgm:prSet/>
      <dgm:spPr/>
      <dgm:t>
        <a:bodyPr/>
        <a:lstStyle/>
        <a:p>
          <a:pPr>
            <a:lnSpc>
              <a:spcPct val="100000"/>
            </a:lnSpc>
          </a:pPr>
          <a:r>
            <a:rPr lang="en-US"/>
            <a:t>Transfer: Account to account transfer (Phase III)</a:t>
          </a:r>
        </a:p>
      </dgm:t>
    </dgm:pt>
    <dgm:pt modelId="{F0026948-14C1-4F62-82D1-245E7B771D30}" type="parTrans" cxnId="{6F232480-9D9E-4D48-8C4A-F8DA9C3D9128}">
      <dgm:prSet/>
      <dgm:spPr/>
      <dgm:t>
        <a:bodyPr/>
        <a:lstStyle/>
        <a:p>
          <a:endParaRPr lang="en-US" sz="1600"/>
        </a:p>
      </dgm:t>
    </dgm:pt>
    <dgm:pt modelId="{C907D2C3-3E6F-4396-9F50-CCC84F80E89D}" type="sibTrans" cxnId="{6F232480-9D9E-4D48-8C4A-F8DA9C3D9128}">
      <dgm:prSet/>
      <dgm:spPr/>
      <dgm:t>
        <a:bodyPr/>
        <a:lstStyle/>
        <a:p>
          <a:pPr>
            <a:lnSpc>
              <a:spcPct val="100000"/>
            </a:lnSpc>
          </a:pPr>
          <a:endParaRPr lang="en-US"/>
        </a:p>
      </dgm:t>
    </dgm:pt>
    <dgm:pt modelId="{03963D8C-0F59-422F-98B9-46E71D29100F}">
      <dgm:prSet/>
      <dgm:spPr/>
      <dgm:t>
        <a:bodyPr/>
        <a:lstStyle/>
        <a:p>
          <a:pPr>
            <a:lnSpc>
              <a:spcPct val="100000"/>
            </a:lnSpc>
          </a:pPr>
          <a:r>
            <a:rPr lang="en-US"/>
            <a:t>Hidden Functionalities: Unique ID generation, Database Management</a:t>
          </a:r>
        </a:p>
      </dgm:t>
    </dgm:pt>
    <dgm:pt modelId="{277F3758-6158-4CB2-B31C-010EDD461353}" type="parTrans" cxnId="{F0B31679-4370-42BA-A0A4-98148FA21CE4}">
      <dgm:prSet/>
      <dgm:spPr/>
      <dgm:t>
        <a:bodyPr/>
        <a:lstStyle/>
        <a:p>
          <a:endParaRPr lang="en-US" sz="1600"/>
        </a:p>
      </dgm:t>
    </dgm:pt>
    <dgm:pt modelId="{81AF5AEB-BDFB-4B5A-932E-2C6962F75FF7}" type="sibTrans" cxnId="{F0B31679-4370-42BA-A0A4-98148FA21CE4}">
      <dgm:prSet/>
      <dgm:spPr/>
      <dgm:t>
        <a:bodyPr/>
        <a:lstStyle/>
        <a:p>
          <a:endParaRPr lang="en-US"/>
        </a:p>
      </dgm:t>
    </dgm:pt>
    <dgm:pt modelId="{FA807274-35B1-4EC7-A42F-43292C48DA6D}" type="pres">
      <dgm:prSet presAssocID="{AA96E75C-5F5E-48B6-A4B1-80E5A26FC8F5}" presName="root" presStyleCnt="0">
        <dgm:presLayoutVars>
          <dgm:dir/>
          <dgm:resizeHandles val="exact"/>
        </dgm:presLayoutVars>
      </dgm:prSet>
      <dgm:spPr/>
    </dgm:pt>
    <dgm:pt modelId="{36490F5D-4C24-4965-B25F-36DB96D6E5C3}" type="pres">
      <dgm:prSet presAssocID="{AA96E75C-5F5E-48B6-A4B1-80E5A26FC8F5}" presName="container" presStyleCnt="0">
        <dgm:presLayoutVars>
          <dgm:dir/>
          <dgm:resizeHandles val="exact"/>
        </dgm:presLayoutVars>
      </dgm:prSet>
      <dgm:spPr/>
    </dgm:pt>
    <dgm:pt modelId="{8F705B93-6172-4EDD-BAAD-4DA8EAA27AC1}" type="pres">
      <dgm:prSet presAssocID="{A6E9A652-9CE0-420D-91C2-08371D55DF58}" presName="compNode" presStyleCnt="0"/>
      <dgm:spPr/>
    </dgm:pt>
    <dgm:pt modelId="{DEB021B4-6E33-4CAE-A75F-EC62E812CA3F}" type="pres">
      <dgm:prSet presAssocID="{A6E9A652-9CE0-420D-91C2-08371D55DF58}" presName="iconBgRect" presStyleLbl="bgShp" presStyleIdx="0" presStyleCnt="6"/>
      <dgm:spPr/>
    </dgm:pt>
    <dgm:pt modelId="{B56808FC-9241-412B-A4E6-13BDE30DBC70}" type="pres">
      <dgm:prSet presAssocID="{A6E9A652-9CE0-420D-91C2-08371D55DF58}"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ick"/>
        </a:ext>
      </dgm:extLst>
    </dgm:pt>
    <dgm:pt modelId="{65ED5E3F-8A52-4063-BE12-311A851662C8}" type="pres">
      <dgm:prSet presAssocID="{A6E9A652-9CE0-420D-91C2-08371D55DF58}" presName="spaceRect" presStyleCnt="0"/>
      <dgm:spPr/>
    </dgm:pt>
    <dgm:pt modelId="{4C8B6A3D-027B-4FB2-A70A-0F52BDBE7643}" type="pres">
      <dgm:prSet presAssocID="{A6E9A652-9CE0-420D-91C2-08371D55DF58}" presName="textRect" presStyleLbl="revTx" presStyleIdx="0" presStyleCnt="6">
        <dgm:presLayoutVars>
          <dgm:chMax val="1"/>
          <dgm:chPref val="1"/>
        </dgm:presLayoutVars>
      </dgm:prSet>
      <dgm:spPr/>
    </dgm:pt>
    <dgm:pt modelId="{1D7E13C2-7A3E-46A8-979D-7CA55DC45408}" type="pres">
      <dgm:prSet presAssocID="{29AE8FDD-94C0-45B4-AC8A-0B26A9FA35A5}" presName="sibTrans" presStyleLbl="sibTrans2D1" presStyleIdx="0" presStyleCnt="0"/>
      <dgm:spPr/>
    </dgm:pt>
    <dgm:pt modelId="{8F091DDF-AF2F-4A91-8D72-EFF41F1D4593}" type="pres">
      <dgm:prSet presAssocID="{E1F57B1F-A5CA-4F49-A046-82235CB34818}" presName="compNode" presStyleCnt="0"/>
      <dgm:spPr/>
    </dgm:pt>
    <dgm:pt modelId="{54CA6860-E078-4D0A-95BD-C1D881A6DCEA}" type="pres">
      <dgm:prSet presAssocID="{E1F57B1F-A5CA-4F49-A046-82235CB34818}" presName="iconBgRect" presStyleLbl="bgShp" presStyleIdx="1" presStyleCnt="6"/>
      <dgm:spPr/>
    </dgm:pt>
    <dgm:pt modelId="{A1C882DD-B543-425A-BA7C-35EE9B17CBA5}" type="pres">
      <dgm:prSet presAssocID="{E1F57B1F-A5CA-4F49-A046-82235CB34818}"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302998FE-0513-43FF-9BAE-002A753B727C}" type="pres">
      <dgm:prSet presAssocID="{E1F57B1F-A5CA-4F49-A046-82235CB34818}" presName="spaceRect" presStyleCnt="0"/>
      <dgm:spPr/>
    </dgm:pt>
    <dgm:pt modelId="{44923FF9-FDEC-4AD8-B031-327CEE4DBE53}" type="pres">
      <dgm:prSet presAssocID="{E1F57B1F-A5CA-4F49-A046-82235CB34818}" presName="textRect" presStyleLbl="revTx" presStyleIdx="1" presStyleCnt="6">
        <dgm:presLayoutVars>
          <dgm:chMax val="1"/>
          <dgm:chPref val="1"/>
        </dgm:presLayoutVars>
      </dgm:prSet>
      <dgm:spPr/>
    </dgm:pt>
    <dgm:pt modelId="{0503BE5D-1FBE-4B70-B1DF-B1ECBA9A9CB6}" type="pres">
      <dgm:prSet presAssocID="{195FE57D-2222-400E-B4F0-19D4836BCCFE}" presName="sibTrans" presStyleLbl="sibTrans2D1" presStyleIdx="0" presStyleCnt="0"/>
      <dgm:spPr/>
    </dgm:pt>
    <dgm:pt modelId="{47E63D9E-31BD-4B1D-BE24-C74B090ADB43}" type="pres">
      <dgm:prSet presAssocID="{641FE118-3B77-4108-BCD4-3A20A9997D63}" presName="compNode" presStyleCnt="0"/>
      <dgm:spPr/>
    </dgm:pt>
    <dgm:pt modelId="{D4C5216E-C09C-45B0-92A9-8A405EDB2F54}" type="pres">
      <dgm:prSet presAssocID="{641FE118-3B77-4108-BCD4-3A20A9997D63}" presName="iconBgRect" presStyleLbl="bgShp" presStyleIdx="2" presStyleCnt="6"/>
      <dgm:spPr/>
    </dgm:pt>
    <dgm:pt modelId="{93A95611-4E9F-4B0D-A017-396F5A8ACB18}" type="pres">
      <dgm:prSet presAssocID="{641FE118-3B77-4108-BCD4-3A20A9997D63}"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allet"/>
        </a:ext>
      </dgm:extLst>
    </dgm:pt>
    <dgm:pt modelId="{7D30733C-8385-4E08-B180-A8EA7723CF04}" type="pres">
      <dgm:prSet presAssocID="{641FE118-3B77-4108-BCD4-3A20A9997D63}" presName="spaceRect" presStyleCnt="0"/>
      <dgm:spPr/>
    </dgm:pt>
    <dgm:pt modelId="{525F5994-FD78-4916-B21F-371E9B9977B6}" type="pres">
      <dgm:prSet presAssocID="{641FE118-3B77-4108-BCD4-3A20A9997D63}" presName="textRect" presStyleLbl="revTx" presStyleIdx="2" presStyleCnt="6">
        <dgm:presLayoutVars>
          <dgm:chMax val="1"/>
          <dgm:chPref val="1"/>
        </dgm:presLayoutVars>
      </dgm:prSet>
      <dgm:spPr/>
    </dgm:pt>
    <dgm:pt modelId="{7DDE5E52-2C06-4890-9207-86E683CFAA4B}" type="pres">
      <dgm:prSet presAssocID="{341C53CB-C9B7-4076-BA0F-8E167919E995}" presName="sibTrans" presStyleLbl="sibTrans2D1" presStyleIdx="0" presStyleCnt="0"/>
      <dgm:spPr/>
    </dgm:pt>
    <dgm:pt modelId="{E4ECEE8D-4B7B-4687-9A03-C637EE4C0D0B}" type="pres">
      <dgm:prSet presAssocID="{23ED258F-6EAB-47E3-9478-DDFA5331DF47}" presName="compNode" presStyleCnt="0"/>
      <dgm:spPr/>
    </dgm:pt>
    <dgm:pt modelId="{7BA85417-E725-4EF4-91A5-1A20229AFBAC}" type="pres">
      <dgm:prSet presAssocID="{23ED258F-6EAB-47E3-9478-DDFA5331DF47}" presName="iconBgRect" presStyleLbl="bgShp" presStyleIdx="3" presStyleCnt="6"/>
      <dgm:spPr/>
    </dgm:pt>
    <dgm:pt modelId="{1014534C-C45B-4A8E-8B3C-5C73664F7795}" type="pres">
      <dgm:prSet presAssocID="{23ED258F-6EAB-47E3-9478-DDFA5331DF47}"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cessor"/>
        </a:ext>
      </dgm:extLst>
    </dgm:pt>
    <dgm:pt modelId="{2F9593F4-2072-4840-98C0-CAFE11345CA1}" type="pres">
      <dgm:prSet presAssocID="{23ED258F-6EAB-47E3-9478-DDFA5331DF47}" presName="spaceRect" presStyleCnt="0"/>
      <dgm:spPr/>
    </dgm:pt>
    <dgm:pt modelId="{798F4427-5782-4E3B-AF27-EE532C25BB21}" type="pres">
      <dgm:prSet presAssocID="{23ED258F-6EAB-47E3-9478-DDFA5331DF47}" presName="textRect" presStyleLbl="revTx" presStyleIdx="3" presStyleCnt="6">
        <dgm:presLayoutVars>
          <dgm:chMax val="1"/>
          <dgm:chPref val="1"/>
        </dgm:presLayoutVars>
      </dgm:prSet>
      <dgm:spPr/>
    </dgm:pt>
    <dgm:pt modelId="{F608B7CE-3FC2-4EB0-9132-06D5B7E82732}" type="pres">
      <dgm:prSet presAssocID="{2F4AB4C3-31F0-48D3-B714-F4E29BD096E4}" presName="sibTrans" presStyleLbl="sibTrans2D1" presStyleIdx="0" presStyleCnt="0"/>
      <dgm:spPr/>
    </dgm:pt>
    <dgm:pt modelId="{6A04E52C-D1E4-4055-8F9B-8BC8CE721607}" type="pres">
      <dgm:prSet presAssocID="{E3923F95-4F6B-4D97-8C13-091667F73C82}" presName="compNode" presStyleCnt="0"/>
      <dgm:spPr/>
    </dgm:pt>
    <dgm:pt modelId="{BC243805-5BD2-42E6-B8E4-890F2AF083FD}" type="pres">
      <dgm:prSet presAssocID="{E3923F95-4F6B-4D97-8C13-091667F73C82}" presName="iconBgRect" presStyleLbl="bgShp" presStyleIdx="4" presStyleCnt="6"/>
      <dgm:spPr/>
    </dgm:pt>
    <dgm:pt modelId="{F616CF8C-D7A5-4256-9831-EEBF0E00F755}" type="pres">
      <dgm:prSet presAssocID="{E3923F95-4F6B-4D97-8C13-091667F73C82}"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erver"/>
        </a:ext>
      </dgm:extLst>
    </dgm:pt>
    <dgm:pt modelId="{3ACAF088-194B-4842-B01B-06D0B9C3D94D}" type="pres">
      <dgm:prSet presAssocID="{E3923F95-4F6B-4D97-8C13-091667F73C82}" presName="spaceRect" presStyleCnt="0"/>
      <dgm:spPr/>
    </dgm:pt>
    <dgm:pt modelId="{E7E830D8-81C7-4973-886A-0D61B2DBBE45}" type="pres">
      <dgm:prSet presAssocID="{E3923F95-4F6B-4D97-8C13-091667F73C82}" presName="textRect" presStyleLbl="revTx" presStyleIdx="4" presStyleCnt="6">
        <dgm:presLayoutVars>
          <dgm:chMax val="1"/>
          <dgm:chPref val="1"/>
        </dgm:presLayoutVars>
      </dgm:prSet>
      <dgm:spPr/>
    </dgm:pt>
    <dgm:pt modelId="{631A300A-BEA6-4BF2-849E-2C888BD807F2}" type="pres">
      <dgm:prSet presAssocID="{C907D2C3-3E6F-4396-9F50-CCC84F80E89D}" presName="sibTrans" presStyleLbl="sibTrans2D1" presStyleIdx="0" presStyleCnt="0"/>
      <dgm:spPr/>
    </dgm:pt>
    <dgm:pt modelId="{8FDE91FE-6A1C-49DE-BB47-32CC89355051}" type="pres">
      <dgm:prSet presAssocID="{03963D8C-0F59-422F-98B9-46E71D29100F}" presName="compNode" presStyleCnt="0"/>
      <dgm:spPr/>
    </dgm:pt>
    <dgm:pt modelId="{862E622B-6B2B-4F6C-9505-EFE6B6F71E83}" type="pres">
      <dgm:prSet presAssocID="{03963D8C-0F59-422F-98B9-46E71D29100F}" presName="iconBgRect" presStyleLbl="bgShp" presStyleIdx="5" presStyleCnt="6"/>
      <dgm:spPr/>
    </dgm:pt>
    <dgm:pt modelId="{EF2489B1-F7AB-46DC-B1DB-8BE654C2693D}" type="pres">
      <dgm:prSet presAssocID="{03963D8C-0F59-422F-98B9-46E71D29100F}"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Database"/>
        </a:ext>
      </dgm:extLst>
    </dgm:pt>
    <dgm:pt modelId="{249B9EE2-BB54-4D22-B637-157A91493D45}" type="pres">
      <dgm:prSet presAssocID="{03963D8C-0F59-422F-98B9-46E71D29100F}" presName="spaceRect" presStyleCnt="0"/>
      <dgm:spPr/>
    </dgm:pt>
    <dgm:pt modelId="{441FB81C-342E-4BDD-8F77-61AFFA8014A4}" type="pres">
      <dgm:prSet presAssocID="{03963D8C-0F59-422F-98B9-46E71D29100F}" presName="textRect" presStyleLbl="revTx" presStyleIdx="5" presStyleCnt="6">
        <dgm:presLayoutVars>
          <dgm:chMax val="1"/>
          <dgm:chPref val="1"/>
        </dgm:presLayoutVars>
      </dgm:prSet>
      <dgm:spPr/>
    </dgm:pt>
  </dgm:ptLst>
  <dgm:cxnLst>
    <dgm:cxn modelId="{7B8B4219-F6F0-7645-B554-D54D331D4256}" type="presOf" srcId="{E1F57B1F-A5CA-4F49-A046-82235CB34818}" destId="{44923FF9-FDEC-4AD8-B031-327CEE4DBE53}" srcOrd="0" destOrd="0" presId="urn:microsoft.com/office/officeart/2018/2/layout/IconCircleList"/>
    <dgm:cxn modelId="{B2C62328-7660-D841-89D3-E150F6AB0B47}" type="presOf" srcId="{A6E9A652-9CE0-420D-91C2-08371D55DF58}" destId="{4C8B6A3D-027B-4FB2-A70A-0F52BDBE7643}" srcOrd="0" destOrd="0" presId="urn:microsoft.com/office/officeart/2018/2/layout/IconCircleList"/>
    <dgm:cxn modelId="{6AF22935-7ABD-074B-98FA-F1891C6669FB}" type="presOf" srcId="{195FE57D-2222-400E-B4F0-19D4836BCCFE}" destId="{0503BE5D-1FBE-4B70-B1DF-B1ECBA9A9CB6}" srcOrd="0" destOrd="0" presId="urn:microsoft.com/office/officeart/2018/2/layout/IconCircleList"/>
    <dgm:cxn modelId="{2444D235-66C4-1547-9555-FE56649359EF}" type="presOf" srcId="{29AE8FDD-94C0-45B4-AC8A-0B26A9FA35A5}" destId="{1D7E13C2-7A3E-46A8-979D-7CA55DC45408}" srcOrd="0" destOrd="0" presId="urn:microsoft.com/office/officeart/2018/2/layout/IconCircleList"/>
    <dgm:cxn modelId="{F9B2383B-C4EE-4045-A252-19DF585A7284}" srcId="{AA96E75C-5F5E-48B6-A4B1-80E5A26FC8F5}" destId="{23ED258F-6EAB-47E3-9478-DDFA5331DF47}" srcOrd="3" destOrd="0" parTransId="{DE2D55B0-8029-4DC3-95BB-B7ADE58631DB}" sibTransId="{2F4AB4C3-31F0-48D3-B714-F4E29BD096E4}"/>
    <dgm:cxn modelId="{10991243-0662-934B-B7A9-13EA7BE5B42E}" type="presOf" srcId="{23ED258F-6EAB-47E3-9478-DDFA5331DF47}" destId="{798F4427-5782-4E3B-AF27-EE532C25BB21}" srcOrd="0" destOrd="0" presId="urn:microsoft.com/office/officeart/2018/2/layout/IconCircleList"/>
    <dgm:cxn modelId="{2ECFDB45-EE0E-F04E-82DF-3BEEDE18C412}" type="presOf" srcId="{E3923F95-4F6B-4D97-8C13-091667F73C82}" destId="{E7E830D8-81C7-4973-886A-0D61B2DBBE45}" srcOrd="0" destOrd="0" presId="urn:microsoft.com/office/officeart/2018/2/layout/IconCircleList"/>
    <dgm:cxn modelId="{2A1FF845-399F-1B47-90E5-D3028006BA1D}" type="presOf" srcId="{C907D2C3-3E6F-4396-9F50-CCC84F80E89D}" destId="{631A300A-BEA6-4BF2-849E-2C888BD807F2}" srcOrd="0" destOrd="0" presId="urn:microsoft.com/office/officeart/2018/2/layout/IconCircleList"/>
    <dgm:cxn modelId="{9E897A4E-DC84-B044-9DD4-15D45CADF8FB}" type="presOf" srcId="{341C53CB-C9B7-4076-BA0F-8E167919E995}" destId="{7DDE5E52-2C06-4890-9207-86E683CFAA4B}" srcOrd="0" destOrd="0" presId="urn:microsoft.com/office/officeart/2018/2/layout/IconCircleList"/>
    <dgm:cxn modelId="{E7C8FC58-9C79-2644-968E-DD925614566A}" type="presOf" srcId="{641FE118-3B77-4108-BCD4-3A20A9997D63}" destId="{525F5994-FD78-4916-B21F-371E9B9977B6}" srcOrd="0" destOrd="0" presId="urn:microsoft.com/office/officeart/2018/2/layout/IconCircleList"/>
    <dgm:cxn modelId="{BA858F5C-9BD7-244F-A333-94ED91628C05}" type="presOf" srcId="{AA96E75C-5F5E-48B6-A4B1-80E5A26FC8F5}" destId="{FA807274-35B1-4EC7-A42F-43292C48DA6D}" srcOrd="0" destOrd="0" presId="urn:microsoft.com/office/officeart/2018/2/layout/IconCircleList"/>
    <dgm:cxn modelId="{F0B31679-4370-42BA-A0A4-98148FA21CE4}" srcId="{AA96E75C-5F5E-48B6-A4B1-80E5A26FC8F5}" destId="{03963D8C-0F59-422F-98B9-46E71D29100F}" srcOrd="5" destOrd="0" parTransId="{277F3758-6158-4CB2-B31C-010EDD461353}" sibTransId="{81AF5AEB-BDFB-4B5A-932E-2C6962F75FF7}"/>
    <dgm:cxn modelId="{6F232480-9D9E-4D48-8C4A-F8DA9C3D9128}" srcId="{AA96E75C-5F5E-48B6-A4B1-80E5A26FC8F5}" destId="{E3923F95-4F6B-4D97-8C13-091667F73C82}" srcOrd="4" destOrd="0" parTransId="{F0026948-14C1-4F62-82D1-245E7B771D30}" sibTransId="{C907D2C3-3E6F-4396-9F50-CCC84F80E89D}"/>
    <dgm:cxn modelId="{70A9BCA0-BC76-4CA6-9CC4-A07EE2DF0B4D}" srcId="{AA96E75C-5F5E-48B6-A4B1-80E5A26FC8F5}" destId="{E1F57B1F-A5CA-4F49-A046-82235CB34818}" srcOrd="1" destOrd="0" parTransId="{127835BD-AE87-4B1B-96EB-152734D02121}" sibTransId="{195FE57D-2222-400E-B4F0-19D4836BCCFE}"/>
    <dgm:cxn modelId="{E8DE34C5-989C-474B-BE99-CF11C43EAFD6}" type="presOf" srcId="{03963D8C-0F59-422F-98B9-46E71D29100F}" destId="{441FB81C-342E-4BDD-8F77-61AFFA8014A4}" srcOrd="0" destOrd="0" presId="urn:microsoft.com/office/officeart/2018/2/layout/IconCircleList"/>
    <dgm:cxn modelId="{2CBAA8C6-8832-4226-A073-C71EFFD2B28C}" srcId="{AA96E75C-5F5E-48B6-A4B1-80E5A26FC8F5}" destId="{641FE118-3B77-4108-BCD4-3A20A9997D63}" srcOrd="2" destOrd="0" parTransId="{7AA04EFC-0C20-4B97-AD8F-6A2D07810BD6}" sibTransId="{341C53CB-C9B7-4076-BA0F-8E167919E995}"/>
    <dgm:cxn modelId="{C2EAC3DF-33DA-48D6-96EF-DA499EAC2DFB}" srcId="{AA96E75C-5F5E-48B6-A4B1-80E5A26FC8F5}" destId="{A6E9A652-9CE0-420D-91C2-08371D55DF58}" srcOrd="0" destOrd="0" parTransId="{6578CC4A-EA62-4762-8AB1-BBE1D6D68BE6}" sibTransId="{29AE8FDD-94C0-45B4-AC8A-0B26A9FA35A5}"/>
    <dgm:cxn modelId="{2464ABE8-712B-974B-9FB9-E922A182AD76}" type="presOf" srcId="{2F4AB4C3-31F0-48D3-B714-F4E29BD096E4}" destId="{F608B7CE-3FC2-4EB0-9132-06D5B7E82732}" srcOrd="0" destOrd="0" presId="urn:microsoft.com/office/officeart/2018/2/layout/IconCircleList"/>
    <dgm:cxn modelId="{A916F364-DCD9-BD41-B2D9-A48C90C8BFB6}" type="presParOf" srcId="{FA807274-35B1-4EC7-A42F-43292C48DA6D}" destId="{36490F5D-4C24-4965-B25F-36DB96D6E5C3}" srcOrd="0" destOrd="0" presId="urn:microsoft.com/office/officeart/2018/2/layout/IconCircleList"/>
    <dgm:cxn modelId="{59808121-06E1-0F47-B914-78F73F8D7C49}" type="presParOf" srcId="{36490F5D-4C24-4965-B25F-36DB96D6E5C3}" destId="{8F705B93-6172-4EDD-BAAD-4DA8EAA27AC1}" srcOrd="0" destOrd="0" presId="urn:microsoft.com/office/officeart/2018/2/layout/IconCircleList"/>
    <dgm:cxn modelId="{91375D88-4E7C-5249-AFFE-0DFCF2F76A08}" type="presParOf" srcId="{8F705B93-6172-4EDD-BAAD-4DA8EAA27AC1}" destId="{DEB021B4-6E33-4CAE-A75F-EC62E812CA3F}" srcOrd="0" destOrd="0" presId="urn:microsoft.com/office/officeart/2018/2/layout/IconCircleList"/>
    <dgm:cxn modelId="{B7C823D6-53E8-AF4B-ABB9-BAFA6B7EA969}" type="presParOf" srcId="{8F705B93-6172-4EDD-BAAD-4DA8EAA27AC1}" destId="{B56808FC-9241-412B-A4E6-13BDE30DBC70}" srcOrd="1" destOrd="0" presId="urn:microsoft.com/office/officeart/2018/2/layout/IconCircleList"/>
    <dgm:cxn modelId="{A7D5B5AE-1DFC-044F-B813-763CB799D06D}" type="presParOf" srcId="{8F705B93-6172-4EDD-BAAD-4DA8EAA27AC1}" destId="{65ED5E3F-8A52-4063-BE12-311A851662C8}" srcOrd="2" destOrd="0" presId="urn:microsoft.com/office/officeart/2018/2/layout/IconCircleList"/>
    <dgm:cxn modelId="{D6269613-E7B0-4D42-8E13-58878265A695}" type="presParOf" srcId="{8F705B93-6172-4EDD-BAAD-4DA8EAA27AC1}" destId="{4C8B6A3D-027B-4FB2-A70A-0F52BDBE7643}" srcOrd="3" destOrd="0" presId="urn:microsoft.com/office/officeart/2018/2/layout/IconCircleList"/>
    <dgm:cxn modelId="{E3CC114A-5722-354E-863E-B2CE2895A796}" type="presParOf" srcId="{36490F5D-4C24-4965-B25F-36DB96D6E5C3}" destId="{1D7E13C2-7A3E-46A8-979D-7CA55DC45408}" srcOrd="1" destOrd="0" presId="urn:microsoft.com/office/officeart/2018/2/layout/IconCircleList"/>
    <dgm:cxn modelId="{B5722EFE-CD53-EF43-91D9-CF85045AF152}" type="presParOf" srcId="{36490F5D-4C24-4965-B25F-36DB96D6E5C3}" destId="{8F091DDF-AF2F-4A91-8D72-EFF41F1D4593}" srcOrd="2" destOrd="0" presId="urn:microsoft.com/office/officeart/2018/2/layout/IconCircleList"/>
    <dgm:cxn modelId="{FAED6DB8-D834-8443-8B9A-1FC11EB649AF}" type="presParOf" srcId="{8F091DDF-AF2F-4A91-8D72-EFF41F1D4593}" destId="{54CA6860-E078-4D0A-95BD-C1D881A6DCEA}" srcOrd="0" destOrd="0" presId="urn:microsoft.com/office/officeart/2018/2/layout/IconCircleList"/>
    <dgm:cxn modelId="{87393913-E10A-EA46-8406-98DB6AE2C587}" type="presParOf" srcId="{8F091DDF-AF2F-4A91-8D72-EFF41F1D4593}" destId="{A1C882DD-B543-425A-BA7C-35EE9B17CBA5}" srcOrd="1" destOrd="0" presId="urn:microsoft.com/office/officeart/2018/2/layout/IconCircleList"/>
    <dgm:cxn modelId="{E38C13A2-D97D-7340-80A4-4395D5F25EB2}" type="presParOf" srcId="{8F091DDF-AF2F-4A91-8D72-EFF41F1D4593}" destId="{302998FE-0513-43FF-9BAE-002A753B727C}" srcOrd="2" destOrd="0" presId="urn:microsoft.com/office/officeart/2018/2/layout/IconCircleList"/>
    <dgm:cxn modelId="{356C7E02-3DFE-594D-9EC8-BDA65E93EAEE}" type="presParOf" srcId="{8F091DDF-AF2F-4A91-8D72-EFF41F1D4593}" destId="{44923FF9-FDEC-4AD8-B031-327CEE4DBE53}" srcOrd="3" destOrd="0" presId="urn:microsoft.com/office/officeart/2018/2/layout/IconCircleList"/>
    <dgm:cxn modelId="{1CE806E4-469B-4744-AD61-97FB6DBBBAA0}" type="presParOf" srcId="{36490F5D-4C24-4965-B25F-36DB96D6E5C3}" destId="{0503BE5D-1FBE-4B70-B1DF-B1ECBA9A9CB6}" srcOrd="3" destOrd="0" presId="urn:microsoft.com/office/officeart/2018/2/layout/IconCircleList"/>
    <dgm:cxn modelId="{0162953E-A74A-C74D-AE5B-A725750AB418}" type="presParOf" srcId="{36490F5D-4C24-4965-B25F-36DB96D6E5C3}" destId="{47E63D9E-31BD-4B1D-BE24-C74B090ADB43}" srcOrd="4" destOrd="0" presId="urn:microsoft.com/office/officeart/2018/2/layout/IconCircleList"/>
    <dgm:cxn modelId="{FE7DC1D7-E090-3A42-805C-0FC2DF2CBCBC}" type="presParOf" srcId="{47E63D9E-31BD-4B1D-BE24-C74B090ADB43}" destId="{D4C5216E-C09C-45B0-92A9-8A405EDB2F54}" srcOrd="0" destOrd="0" presId="urn:microsoft.com/office/officeart/2018/2/layout/IconCircleList"/>
    <dgm:cxn modelId="{F4960C80-CCE4-0E44-A0C9-242FF12FA26D}" type="presParOf" srcId="{47E63D9E-31BD-4B1D-BE24-C74B090ADB43}" destId="{93A95611-4E9F-4B0D-A017-396F5A8ACB18}" srcOrd="1" destOrd="0" presId="urn:microsoft.com/office/officeart/2018/2/layout/IconCircleList"/>
    <dgm:cxn modelId="{61D9063F-37A1-5842-B6CD-3AC42E46267E}" type="presParOf" srcId="{47E63D9E-31BD-4B1D-BE24-C74B090ADB43}" destId="{7D30733C-8385-4E08-B180-A8EA7723CF04}" srcOrd="2" destOrd="0" presId="urn:microsoft.com/office/officeart/2018/2/layout/IconCircleList"/>
    <dgm:cxn modelId="{446AEE01-CA59-FE4F-8AF3-496D45519D5D}" type="presParOf" srcId="{47E63D9E-31BD-4B1D-BE24-C74B090ADB43}" destId="{525F5994-FD78-4916-B21F-371E9B9977B6}" srcOrd="3" destOrd="0" presId="urn:microsoft.com/office/officeart/2018/2/layout/IconCircleList"/>
    <dgm:cxn modelId="{C642F5C3-162D-AD4F-8559-AEAB48CB2BF2}" type="presParOf" srcId="{36490F5D-4C24-4965-B25F-36DB96D6E5C3}" destId="{7DDE5E52-2C06-4890-9207-86E683CFAA4B}" srcOrd="5" destOrd="0" presId="urn:microsoft.com/office/officeart/2018/2/layout/IconCircleList"/>
    <dgm:cxn modelId="{E5AA8B57-8ECE-9047-A420-3CC7A82427D3}" type="presParOf" srcId="{36490F5D-4C24-4965-B25F-36DB96D6E5C3}" destId="{E4ECEE8D-4B7B-4687-9A03-C637EE4C0D0B}" srcOrd="6" destOrd="0" presId="urn:microsoft.com/office/officeart/2018/2/layout/IconCircleList"/>
    <dgm:cxn modelId="{9914B970-6407-1E47-B044-04B518B47124}" type="presParOf" srcId="{E4ECEE8D-4B7B-4687-9A03-C637EE4C0D0B}" destId="{7BA85417-E725-4EF4-91A5-1A20229AFBAC}" srcOrd="0" destOrd="0" presId="urn:microsoft.com/office/officeart/2018/2/layout/IconCircleList"/>
    <dgm:cxn modelId="{317411C7-35A2-034A-8ADF-7EDF8B29E791}" type="presParOf" srcId="{E4ECEE8D-4B7B-4687-9A03-C637EE4C0D0B}" destId="{1014534C-C45B-4A8E-8B3C-5C73664F7795}" srcOrd="1" destOrd="0" presId="urn:microsoft.com/office/officeart/2018/2/layout/IconCircleList"/>
    <dgm:cxn modelId="{C16F982E-C58C-AB4D-9AC1-CC55A5004F41}" type="presParOf" srcId="{E4ECEE8D-4B7B-4687-9A03-C637EE4C0D0B}" destId="{2F9593F4-2072-4840-98C0-CAFE11345CA1}" srcOrd="2" destOrd="0" presId="urn:microsoft.com/office/officeart/2018/2/layout/IconCircleList"/>
    <dgm:cxn modelId="{D549A158-C96A-C64D-BDF2-E84B68EF4A61}" type="presParOf" srcId="{E4ECEE8D-4B7B-4687-9A03-C637EE4C0D0B}" destId="{798F4427-5782-4E3B-AF27-EE532C25BB21}" srcOrd="3" destOrd="0" presId="urn:microsoft.com/office/officeart/2018/2/layout/IconCircleList"/>
    <dgm:cxn modelId="{8F189499-01F9-264B-AD58-C637FBDE871D}" type="presParOf" srcId="{36490F5D-4C24-4965-B25F-36DB96D6E5C3}" destId="{F608B7CE-3FC2-4EB0-9132-06D5B7E82732}" srcOrd="7" destOrd="0" presId="urn:microsoft.com/office/officeart/2018/2/layout/IconCircleList"/>
    <dgm:cxn modelId="{B037F2AF-378A-F44D-973D-08716A87EA28}" type="presParOf" srcId="{36490F5D-4C24-4965-B25F-36DB96D6E5C3}" destId="{6A04E52C-D1E4-4055-8F9B-8BC8CE721607}" srcOrd="8" destOrd="0" presId="urn:microsoft.com/office/officeart/2018/2/layout/IconCircleList"/>
    <dgm:cxn modelId="{1C8F8C9E-3B2A-3349-AD0B-D01AF39E386F}" type="presParOf" srcId="{6A04E52C-D1E4-4055-8F9B-8BC8CE721607}" destId="{BC243805-5BD2-42E6-B8E4-890F2AF083FD}" srcOrd="0" destOrd="0" presId="urn:microsoft.com/office/officeart/2018/2/layout/IconCircleList"/>
    <dgm:cxn modelId="{606326FB-56FE-964E-8F96-CAB31E68DFFF}" type="presParOf" srcId="{6A04E52C-D1E4-4055-8F9B-8BC8CE721607}" destId="{F616CF8C-D7A5-4256-9831-EEBF0E00F755}" srcOrd="1" destOrd="0" presId="urn:microsoft.com/office/officeart/2018/2/layout/IconCircleList"/>
    <dgm:cxn modelId="{BC1AD13D-5C4A-384F-937A-AEDBC0F79456}" type="presParOf" srcId="{6A04E52C-D1E4-4055-8F9B-8BC8CE721607}" destId="{3ACAF088-194B-4842-B01B-06D0B9C3D94D}" srcOrd="2" destOrd="0" presId="urn:microsoft.com/office/officeart/2018/2/layout/IconCircleList"/>
    <dgm:cxn modelId="{7DB2F6FB-7C82-AA4A-AB2A-A2D1EC00DCCD}" type="presParOf" srcId="{6A04E52C-D1E4-4055-8F9B-8BC8CE721607}" destId="{E7E830D8-81C7-4973-886A-0D61B2DBBE45}" srcOrd="3" destOrd="0" presId="urn:microsoft.com/office/officeart/2018/2/layout/IconCircleList"/>
    <dgm:cxn modelId="{9D5862B0-7194-C049-B4EE-EAAE3008509D}" type="presParOf" srcId="{36490F5D-4C24-4965-B25F-36DB96D6E5C3}" destId="{631A300A-BEA6-4BF2-849E-2C888BD807F2}" srcOrd="9" destOrd="0" presId="urn:microsoft.com/office/officeart/2018/2/layout/IconCircleList"/>
    <dgm:cxn modelId="{5E92B32B-6E84-E948-B799-DC41F8308BF4}" type="presParOf" srcId="{36490F5D-4C24-4965-B25F-36DB96D6E5C3}" destId="{8FDE91FE-6A1C-49DE-BB47-32CC89355051}" srcOrd="10" destOrd="0" presId="urn:microsoft.com/office/officeart/2018/2/layout/IconCircleList"/>
    <dgm:cxn modelId="{F95B2283-F45B-3147-9E16-3EDA6B7B3C1F}" type="presParOf" srcId="{8FDE91FE-6A1C-49DE-BB47-32CC89355051}" destId="{862E622B-6B2B-4F6C-9505-EFE6B6F71E83}" srcOrd="0" destOrd="0" presId="urn:microsoft.com/office/officeart/2018/2/layout/IconCircleList"/>
    <dgm:cxn modelId="{25FA2BED-B93A-214C-9957-35059E120E23}" type="presParOf" srcId="{8FDE91FE-6A1C-49DE-BB47-32CC89355051}" destId="{EF2489B1-F7AB-46DC-B1DB-8BE654C2693D}" srcOrd="1" destOrd="0" presId="urn:microsoft.com/office/officeart/2018/2/layout/IconCircleList"/>
    <dgm:cxn modelId="{12AD3C8F-3F37-FE45-889B-337F1B3D3B21}" type="presParOf" srcId="{8FDE91FE-6A1C-49DE-BB47-32CC89355051}" destId="{249B9EE2-BB54-4D22-B637-157A91493D45}" srcOrd="2" destOrd="0" presId="urn:microsoft.com/office/officeart/2018/2/layout/IconCircleList"/>
    <dgm:cxn modelId="{437F44BA-52A7-3345-A760-23B369CEC1C7}" type="presParOf" srcId="{8FDE91FE-6A1C-49DE-BB47-32CC89355051}" destId="{441FB81C-342E-4BDD-8F77-61AFFA8014A4}"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55A48B-A952-E144-A034-90615EBCB249}">
      <dsp:nvSpPr>
        <dsp:cNvPr id="0" name=""/>
        <dsp:cNvSpPr/>
      </dsp:nvSpPr>
      <dsp:spPr>
        <a:xfrm>
          <a:off x="4983" y="351894"/>
          <a:ext cx="1972124" cy="591637"/>
        </a:xfrm>
        <a:prstGeom prst="chevron">
          <a:avLst>
            <a:gd name="adj" fmla="val 3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73051" tIns="73051" rIns="73051" bIns="73051" numCol="1" spcCol="1270" anchor="ctr" anchorCtr="0">
          <a:noAutofit/>
        </a:bodyPr>
        <a:lstStyle/>
        <a:p>
          <a:pPr marL="0" lvl="0" indent="0" algn="ctr" defTabSz="1244600">
            <a:lnSpc>
              <a:spcPct val="90000"/>
            </a:lnSpc>
            <a:spcBef>
              <a:spcPct val="0"/>
            </a:spcBef>
            <a:spcAft>
              <a:spcPct val="35000"/>
            </a:spcAft>
            <a:buNone/>
          </a:pPr>
          <a:r>
            <a:rPr lang="en-US" sz="2800" kern="1200"/>
            <a:t>Phase I</a:t>
          </a:r>
        </a:p>
      </dsp:txBody>
      <dsp:txXfrm>
        <a:off x="182474" y="351894"/>
        <a:ext cx="1617142" cy="591637"/>
      </dsp:txXfrm>
    </dsp:sp>
    <dsp:sp modelId="{07177ECC-E7B1-1442-BCC1-FF9784B04B7A}">
      <dsp:nvSpPr>
        <dsp:cNvPr id="0" name=""/>
        <dsp:cNvSpPr/>
      </dsp:nvSpPr>
      <dsp:spPr>
        <a:xfrm>
          <a:off x="4983" y="943531"/>
          <a:ext cx="1794633" cy="928091"/>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41816" tIns="141816" rIns="141816" bIns="283632" numCol="1" spcCol="1270" anchor="t" anchorCtr="0">
          <a:noAutofit/>
        </a:bodyPr>
        <a:lstStyle/>
        <a:p>
          <a:pPr marL="0" lvl="0" indent="0" algn="l" defTabSz="800100">
            <a:lnSpc>
              <a:spcPct val="90000"/>
            </a:lnSpc>
            <a:spcBef>
              <a:spcPct val="0"/>
            </a:spcBef>
            <a:spcAft>
              <a:spcPct val="35000"/>
            </a:spcAft>
            <a:buNone/>
          </a:pPr>
          <a:r>
            <a:rPr lang="en-US" sz="1800" kern="1200" dirty="0"/>
            <a:t>Planning and Design</a:t>
          </a:r>
        </a:p>
      </dsp:txBody>
      <dsp:txXfrm>
        <a:off x="4983" y="943531"/>
        <a:ext cx="1794633" cy="928091"/>
      </dsp:txXfrm>
    </dsp:sp>
    <dsp:sp modelId="{2E4AC28A-930B-B34C-864D-4C6DFCC4C7EC}">
      <dsp:nvSpPr>
        <dsp:cNvPr id="0" name=""/>
        <dsp:cNvSpPr/>
      </dsp:nvSpPr>
      <dsp:spPr>
        <a:xfrm>
          <a:off x="1947797" y="351894"/>
          <a:ext cx="1972124" cy="591637"/>
        </a:xfrm>
        <a:prstGeom prst="chevron">
          <a:avLst>
            <a:gd name="adj" fmla="val 3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73051" tIns="73051" rIns="73051" bIns="73051" numCol="1" spcCol="1270" anchor="ctr" anchorCtr="0">
          <a:noAutofit/>
        </a:bodyPr>
        <a:lstStyle/>
        <a:p>
          <a:pPr marL="0" lvl="0" indent="0" algn="ctr" defTabSz="1244600">
            <a:lnSpc>
              <a:spcPct val="90000"/>
            </a:lnSpc>
            <a:spcBef>
              <a:spcPct val="0"/>
            </a:spcBef>
            <a:spcAft>
              <a:spcPct val="35000"/>
            </a:spcAft>
            <a:buNone/>
          </a:pPr>
          <a:r>
            <a:rPr lang="en-US" sz="2800" kern="1200" dirty="0"/>
            <a:t>Phase II</a:t>
          </a:r>
        </a:p>
      </dsp:txBody>
      <dsp:txXfrm>
        <a:off x="2125288" y="351894"/>
        <a:ext cx="1617142" cy="591637"/>
      </dsp:txXfrm>
    </dsp:sp>
    <dsp:sp modelId="{95EDDF1E-9DFB-514E-8AB1-FA3AC44774F6}">
      <dsp:nvSpPr>
        <dsp:cNvPr id="0" name=""/>
        <dsp:cNvSpPr/>
      </dsp:nvSpPr>
      <dsp:spPr>
        <a:xfrm>
          <a:off x="1947797" y="943531"/>
          <a:ext cx="1794633" cy="928091"/>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41816" tIns="141816" rIns="141816" bIns="283632" numCol="1" spcCol="1270" anchor="t" anchorCtr="0">
          <a:noAutofit/>
        </a:bodyPr>
        <a:lstStyle/>
        <a:p>
          <a:pPr marL="0" lvl="0" indent="0" algn="l" defTabSz="800100">
            <a:lnSpc>
              <a:spcPct val="90000"/>
            </a:lnSpc>
            <a:spcBef>
              <a:spcPct val="0"/>
            </a:spcBef>
            <a:spcAft>
              <a:spcPct val="35000"/>
            </a:spcAft>
            <a:buNone/>
          </a:pPr>
          <a:r>
            <a:rPr lang="en-US" sz="1800" kern="1200" dirty="0"/>
            <a:t>First Implementation</a:t>
          </a:r>
        </a:p>
      </dsp:txBody>
      <dsp:txXfrm>
        <a:off x="1947797" y="943531"/>
        <a:ext cx="1794633" cy="928091"/>
      </dsp:txXfrm>
    </dsp:sp>
    <dsp:sp modelId="{ACE3B38E-0163-0346-A3F8-14F6445358FE}">
      <dsp:nvSpPr>
        <dsp:cNvPr id="0" name=""/>
        <dsp:cNvSpPr/>
      </dsp:nvSpPr>
      <dsp:spPr>
        <a:xfrm>
          <a:off x="3890612" y="351894"/>
          <a:ext cx="1972124" cy="591637"/>
        </a:xfrm>
        <a:prstGeom prst="chevron">
          <a:avLst>
            <a:gd name="adj" fmla="val 3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73051" tIns="73051" rIns="73051" bIns="73051" numCol="1" spcCol="1270" anchor="ctr" anchorCtr="0">
          <a:noAutofit/>
        </a:bodyPr>
        <a:lstStyle/>
        <a:p>
          <a:pPr marL="0" lvl="0" indent="0" algn="ctr" defTabSz="1244600">
            <a:lnSpc>
              <a:spcPct val="90000"/>
            </a:lnSpc>
            <a:spcBef>
              <a:spcPct val="0"/>
            </a:spcBef>
            <a:spcAft>
              <a:spcPct val="35000"/>
            </a:spcAft>
            <a:buNone/>
          </a:pPr>
          <a:r>
            <a:rPr lang="en-US" sz="2800" kern="1200"/>
            <a:t>Phase III</a:t>
          </a:r>
        </a:p>
      </dsp:txBody>
      <dsp:txXfrm>
        <a:off x="4068103" y="351894"/>
        <a:ext cx="1617142" cy="591637"/>
      </dsp:txXfrm>
    </dsp:sp>
    <dsp:sp modelId="{405E99AE-C736-B742-8A88-6AB6613DD0DA}">
      <dsp:nvSpPr>
        <dsp:cNvPr id="0" name=""/>
        <dsp:cNvSpPr/>
      </dsp:nvSpPr>
      <dsp:spPr>
        <a:xfrm>
          <a:off x="3890612" y="943531"/>
          <a:ext cx="1794633" cy="928091"/>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41816" tIns="141816" rIns="141816" bIns="283632" numCol="1" spcCol="1270" anchor="t" anchorCtr="0">
          <a:noAutofit/>
        </a:bodyPr>
        <a:lstStyle/>
        <a:p>
          <a:pPr marL="0" lvl="0" indent="0" algn="l" defTabSz="800100">
            <a:lnSpc>
              <a:spcPct val="90000"/>
            </a:lnSpc>
            <a:spcBef>
              <a:spcPct val="0"/>
            </a:spcBef>
            <a:spcAft>
              <a:spcPct val="35000"/>
            </a:spcAft>
            <a:buNone/>
          </a:pPr>
          <a:r>
            <a:rPr lang="en-US" sz="1800" kern="1200" dirty="0"/>
            <a:t>Final Additions and Testing</a:t>
          </a:r>
        </a:p>
      </dsp:txBody>
      <dsp:txXfrm>
        <a:off x="3890612" y="943531"/>
        <a:ext cx="1794633" cy="9280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B021B4-6E33-4CAE-A75F-EC62E812CA3F}">
      <dsp:nvSpPr>
        <dsp:cNvPr id="0" name=""/>
        <dsp:cNvSpPr/>
      </dsp:nvSpPr>
      <dsp:spPr>
        <a:xfrm>
          <a:off x="82613" y="908559"/>
          <a:ext cx="897246" cy="8972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6808FC-9241-412B-A4E6-13BDE30DBC70}">
      <dsp:nvSpPr>
        <dsp:cNvPr id="0" name=""/>
        <dsp:cNvSpPr/>
      </dsp:nvSpPr>
      <dsp:spPr>
        <a:xfrm>
          <a:off x="271034" y="1096980"/>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C8B6A3D-027B-4FB2-A70A-0F52BDBE7643}">
      <dsp:nvSpPr>
        <dsp:cNvPr id="0" name=""/>
        <dsp:cNvSpPr/>
      </dsp:nvSpPr>
      <dsp:spPr>
        <a:xfrm>
          <a:off x="1172126"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a:t>Functionalities Implemented</a:t>
          </a:r>
        </a:p>
      </dsp:txBody>
      <dsp:txXfrm>
        <a:off x="1172126" y="908559"/>
        <a:ext cx="2114937" cy="897246"/>
      </dsp:txXfrm>
    </dsp:sp>
    <dsp:sp modelId="{54CA6860-E078-4D0A-95BD-C1D881A6DCEA}">
      <dsp:nvSpPr>
        <dsp:cNvPr id="0" name=""/>
        <dsp:cNvSpPr/>
      </dsp:nvSpPr>
      <dsp:spPr>
        <a:xfrm>
          <a:off x="3655575" y="908559"/>
          <a:ext cx="897246" cy="8972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C882DD-B543-425A-BA7C-35EE9B17CBA5}">
      <dsp:nvSpPr>
        <dsp:cNvPr id="0" name=""/>
        <dsp:cNvSpPr/>
      </dsp:nvSpPr>
      <dsp:spPr>
        <a:xfrm>
          <a:off x="3843996" y="1096980"/>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4923FF9-FDEC-4AD8-B031-327CEE4DBE53}">
      <dsp:nvSpPr>
        <dsp:cNvPr id="0" name=""/>
        <dsp:cNvSpPr/>
      </dsp:nvSpPr>
      <dsp:spPr>
        <a:xfrm>
          <a:off x="4745088"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a:t>User Management: Account creation and deletion (Phase II)</a:t>
          </a:r>
        </a:p>
      </dsp:txBody>
      <dsp:txXfrm>
        <a:off x="4745088" y="908559"/>
        <a:ext cx="2114937" cy="897246"/>
      </dsp:txXfrm>
    </dsp:sp>
    <dsp:sp modelId="{D4C5216E-C09C-45B0-92A9-8A405EDB2F54}">
      <dsp:nvSpPr>
        <dsp:cNvPr id="0" name=""/>
        <dsp:cNvSpPr/>
      </dsp:nvSpPr>
      <dsp:spPr>
        <a:xfrm>
          <a:off x="7228536" y="908559"/>
          <a:ext cx="897246" cy="8972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A95611-4E9F-4B0D-A017-396F5A8ACB18}">
      <dsp:nvSpPr>
        <dsp:cNvPr id="0" name=""/>
        <dsp:cNvSpPr/>
      </dsp:nvSpPr>
      <dsp:spPr>
        <a:xfrm>
          <a:off x="7416958" y="1096980"/>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25F5994-FD78-4916-B21F-371E9B9977B6}">
      <dsp:nvSpPr>
        <dsp:cNvPr id="0" name=""/>
        <dsp:cNvSpPr/>
      </dsp:nvSpPr>
      <dsp:spPr>
        <a:xfrm>
          <a:off x="8318049"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a:t>Deposits/Withdrawals: Adding and Deducting account balances (Phase II)</a:t>
          </a:r>
        </a:p>
      </dsp:txBody>
      <dsp:txXfrm>
        <a:off x="8318049" y="908559"/>
        <a:ext cx="2114937" cy="897246"/>
      </dsp:txXfrm>
    </dsp:sp>
    <dsp:sp modelId="{7BA85417-E725-4EF4-91A5-1A20229AFBAC}">
      <dsp:nvSpPr>
        <dsp:cNvPr id="0" name=""/>
        <dsp:cNvSpPr/>
      </dsp:nvSpPr>
      <dsp:spPr>
        <a:xfrm>
          <a:off x="82613" y="2545532"/>
          <a:ext cx="897246" cy="8972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14534C-C45B-4A8E-8B3C-5C73664F7795}">
      <dsp:nvSpPr>
        <dsp:cNvPr id="0" name=""/>
        <dsp:cNvSpPr/>
      </dsp:nvSpPr>
      <dsp:spPr>
        <a:xfrm>
          <a:off x="271034" y="2733954"/>
          <a:ext cx="520402" cy="520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8F4427-5782-4E3B-AF27-EE532C25BB21}">
      <dsp:nvSpPr>
        <dsp:cNvPr id="0" name=""/>
        <dsp:cNvSpPr/>
      </dsp:nvSpPr>
      <dsp:spPr>
        <a:xfrm>
          <a:off x="1172126"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a:t>Admin: Access controls (regular users, administrators) (Phase III)</a:t>
          </a:r>
        </a:p>
      </dsp:txBody>
      <dsp:txXfrm>
        <a:off x="1172126" y="2545532"/>
        <a:ext cx="2114937" cy="897246"/>
      </dsp:txXfrm>
    </dsp:sp>
    <dsp:sp modelId="{BC243805-5BD2-42E6-B8E4-890F2AF083FD}">
      <dsp:nvSpPr>
        <dsp:cNvPr id="0" name=""/>
        <dsp:cNvSpPr/>
      </dsp:nvSpPr>
      <dsp:spPr>
        <a:xfrm>
          <a:off x="3655575" y="2545532"/>
          <a:ext cx="897246" cy="8972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16CF8C-D7A5-4256-9831-EEBF0E00F755}">
      <dsp:nvSpPr>
        <dsp:cNvPr id="0" name=""/>
        <dsp:cNvSpPr/>
      </dsp:nvSpPr>
      <dsp:spPr>
        <a:xfrm>
          <a:off x="3843996" y="2733954"/>
          <a:ext cx="520402" cy="520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7E830D8-81C7-4973-886A-0D61B2DBBE45}">
      <dsp:nvSpPr>
        <dsp:cNvPr id="0" name=""/>
        <dsp:cNvSpPr/>
      </dsp:nvSpPr>
      <dsp:spPr>
        <a:xfrm>
          <a:off x="4745088"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a:t>Transfer: Account to account transfer (Phase III)</a:t>
          </a:r>
        </a:p>
      </dsp:txBody>
      <dsp:txXfrm>
        <a:off x="4745088" y="2545532"/>
        <a:ext cx="2114937" cy="897246"/>
      </dsp:txXfrm>
    </dsp:sp>
    <dsp:sp modelId="{862E622B-6B2B-4F6C-9505-EFE6B6F71E83}">
      <dsp:nvSpPr>
        <dsp:cNvPr id="0" name=""/>
        <dsp:cNvSpPr/>
      </dsp:nvSpPr>
      <dsp:spPr>
        <a:xfrm>
          <a:off x="7228536" y="2545532"/>
          <a:ext cx="897246" cy="8972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2489B1-F7AB-46DC-B1DB-8BE654C2693D}">
      <dsp:nvSpPr>
        <dsp:cNvPr id="0" name=""/>
        <dsp:cNvSpPr/>
      </dsp:nvSpPr>
      <dsp:spPr>
        <a:xfrm>
          <a:off x="7416958" y="2733954"/>
          <a:ext cx="520402" cy="52040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41FB81C-342E-4BDD-8F77-61AFFA8014A4}">
      <dsp:nvSpPr>
        <dsp:cNvPr id="0" name=""/>
        <dsp:cNvSpPr/>
      </dsp:nvSpPr>
      <dsp:spPr>
        <a:xfrm>
          <a:off x="8318049"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a:t>Hidden Functionalities: Unique ID generation, Database Management</a:t>
          </a:r>
        </a:p>
      </dsp:txBody>
      <dsp:txXfrm>
        <a:off x="8318049" y="2545532"/>
        <a:ext cx="2114937" cy="897246"/>
      </dsp:txXfrm>
    </dsp:sp>
  </dsp:spTree>
</dsp:drawing>
</file>

<file path=ppt/diagrams/layout1.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172D0-B16C-D842-A1B0-5F3045D4ADF3}" type="datetimeFigureOut">
              <a:rPr lang="en-US" smtClean="0"/>
              <a:t>5/1/23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381217-0361-FA44-950C-94AD5BF752FE}" type="slidenum">
              <a:rPr lang="en-US" smtClean="0"/>
              <a:t>‹#›</a:t>
            </a:fld>
            <a:endParaRPr lang="en-US"/>
          </a:p>
        </p:txBody>
      </p:sp>
    </p:spTree>
    <p:extLst>
      <p:ext uri="{BB962C8B-B14F-4D97-AF65-F5344CB8AC3E}">
        <p14:creationId xmlns:p14="http://schemas.microsoft.com/office/powerpoint/2010/main" val="896030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381217-0361-FA44-950C-94AD5BF752FE}" type="slidenum">
              <a:rPr lang="en-US" smtClean="0"/>
              <a:t>1</a:t>
            </a:fld>
            <a:endParaRPr lang="en-US"/>
          </a:p>
        </p:txBody>
      </p:sp>
    </p:spTree>
    <p:extLst>
      <p:ext uri="{BB962C8B-B14F-4D97-AF65-F5344CB8AC3E}">
        <p14:creationId xmlns:p14="http://schemas.microsoft.com/office/powerpoint/2010/main" val="1706565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0AD73-9D4E-03E5-1A7B-CF1B69A2E7B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CFB5B29-A38C-4096-2A5F-E96D791DC2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C78BEE7C-ECE9-8EB0-A46B-9F38F1B7682B}"/>
              </a:ext>
            </a:extLst>
          </p:cNvPr>
          <p:cNvSpPr>
            <a:spLocks noGrp="1"/>
          </p:cNvSpPr>
          <p:nvPr>
            <p:ph type="dt" sz="half" idx="10"/>
          </p:nvPr>
        </p:nvSpPr>
        <p:spPr/>
        <p:txBody>
          <a:bodyPr/>
          <a:lstStyle/>
          <a:p>
            <a:fld id="{82EDB8D0-98ED-4B86-9D5F-E61ADC70144D}" type="datetimeFigureOut">
              <a:rPr lang="en-US" smtClean="0"/>
              <a:t>5/1/23</a:t>
            </a:fld>
            <a:endParaRPr lang="en-US" dirty="0"/>
          </a:p>
        </p:txBody>
      </p:sp>
      <p:sp>
        <p:nvSpPr>
          <p:cNvPr id="5" name="Footer Placeholder 4">
            <a:extLst>
              <a:ext uri="{FF2B5EF4-FFF2-40B4-BE49-F238E27FC236}">
                <a16:creationId xmlns:a16="http://schemas.microsoft.com/office/drawing/2014/main" id="{2B311317-342D-6902-A323-0B4C7B1425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264696-F052-B1ED-8E2C-E9AF95329DEF}"/>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701714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B5DC5-DFB8-C740-9C0C-F5B1DB099D58}"/>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CBEF1A2-CC93-5BAE-2783-696EC0DAA14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14DA73B-D296-4ACB-A1B0-A675C1030FB5}"/>
              </a:ext>
            </a:extLst>
          </p:cNvPr>
          <p:cNvSpPr>
            <a:spLocks noGrp="1"/>
          </p:cNvSpPr>
          <p:nvPr>
            <p:ph type="dt" sz="half" idx="10"/>
          </p:nvPr>
        </p:nvSpPr>
        <p:spPr/>
        <p:txBody>
          <a:bodyPr/>
          <a:lstStyle/>
          <a:p>
            <a:fld id="{82EDB8D0-98ED-4B86-9D5F-E61ADC70144D}" type="datetimeFigureOut">
              <a:rPr lang="en-US" smtClean="0"/>
              <a:pPr/>
              <a:t>5/1/23</a:t>
            </a:fld>
            <a:endParaRPr lang="en-US" dirty="0"/>
          </a:p>
        </p:txBody>
      </p:sp>
      <p:sp>
        <p:nvSpPr>
          <p:cNvPr id="5" name="Footer Placeholder 4">
            <a:extLst>
              <a:ext uri="{FF2B5EF4-FFF2-40B4-BE49-F238E27FC236}">
                <a16:creationId xmlns:a16="http://schemas.microsoft.com/office/drawing/2014/main" id="{F570820F-BD3F-7AC2-8D02-B086ACA934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DF9967-D5BB-B68A-F155-295EC8841163}"/>
              </a:ext>
            </a:extLst>
          </p:cNvPr>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2782512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4489D3-2F65-9343-6F70-CBD07882DB9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8542719-4A78-08FD-6450-E2C30D2B057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CB46AC0-20A3-0300-6C20-521AF3569C9F}"/>
              </a:ext>
            </a:extLst>
          </p:cNvPr>
          <p:cNvSpPr>
            <a:spLocks noGrp="1"/>
          </p:cNvSpPr>
          <p:nvPr>
            <p:ph type="dt" sz="half" idx="10"/>
          </p:nvPr>
        </p:nvSpPr>
        <p:spPr/>
        <p:txBody>
          <a:bodyPr/>
          <a:lstStyle/>
          <a:p>
            <a:fld id="{82EDB8D0-98ED-4B86-9D5F-E61ADC70144D}" type="datetimeFigureOut">
              <a:rPr lang="en-US" smtClean="0"/>
              <a:pPr/>
              <a:t>5/1/23</a:t>
            </a:fld>
            <a:endParaRPr lang="en-US" dirty="0"/>
          </a:p>
        </p:txBody>
      </p:sp>
      <p:sp>
        <p:nvSpPr>
          <p:cNvPr id="5" name="Footer Placeholder 4">
            <a:extLst>
              <a:ext uri="{FF2B5EF4-FFF2-40B4-BE49-F238E27FC236}">
                <a16:creationId xmlns:a16="http://schemas.microsoft.com/office/drawing/2014/main" id="{0527F9B4-B1A4-270E-488E-86F62AA5D4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8B2B25-72CF-57EC-EA66-A4E679A3BB26}"/>
              </a:ext>
            </a:extLst>
          </p:cNvPr>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2365265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BF67B-35EF-7F16-C443-9E6E59247BD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FF4CF2C-98A5-ABF5-D7B9-2D3C0957E23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FC6FFAF-5FD0-69DA-617A-394FE095EFFE}"/>
              </a:ext>
            </a:extLst>
          </p:cNvPr>
          <p:cNvSpPr>
            <a:spLocks noGrp="1"/>
          </p:cNvSpPr>
          <p:nvPr>
            <p:ph type="dt" sz="half" idx="10"/>
          </p:nvPr>
        </p:nvSpPr>
        <p:spPr/>
        <p:txBody>
          <a:bodyPr/>
          <a:lstStyle/>
          <a:p>
            <a:fld id="{82EDB8D0-98ED-4B86-9D5F-E61ADC70144D}" type="datetimeFigureOut">
              <a:rPr lang="en-US" smtClean="0"/>
              <a:pPr/>
              <a:t>5/1/23</a:t>
            </a:fld>
            <a:endParaRPr lang="en-US" dirty="0"/>
          </a:p>
        </p:txBody>
      </p:sp>
      <p:sp>
        <p:nvSpPr>
          <p:cNvPr id="5" name="Footer Placeholder 4">
            <a:extLst>
              <a:ext uri="{FF2B5EF4-FFF2-40B4-BE49-F238E27FC236}">
                <a16:creationId xmlns:a16="http://schemas.microsoft.com/office/drawing/2014/main" id="{2A16E066-CE1F-DAF8-18F1-22AD26534F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6EF45E-BC09-9017-863B-1E12601EC1E9}"/>
              </a:ext>
            </a:extLst>
          </p:cNvPr>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1266819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22DAD-6084-4603-221B-36C6F7F5689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83BCBE5D-CF75-1ED6-4AE4-E7EC51C0EE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89B79F6-2327-2C2A-A675-7863AF5CA968}"/>
              </a:ext>
            </a:extLst>
          </p:cNvPr>
          <p:cNvSpPr>
            <a:spLocks noGrp="1"/>
          </p:cNvSpPr>
          <p:nvPr>
            <p:ph type="dt" sz="half" idx="10"/>
          </p:nvPr>
        </p:nvSpPr>
        <p:spPr/>
        <p:txBody>
          <a:bodyPr/>
          <a:lstStyle/>
          <a:p>
            <a:fld id="{82EDB8D0-98ED-4B86-9D5F-E61ADC70144D}" type="datetimeFigureOut">
              <a:rPr lang="en-US" smtClean="0"/>
              <a:t>5/1/23</a:t>
            </a:fld>
            <a:endParaRPr lang="en-US"/>
          </a:p>
        </p:txBody>
      </p:sp>
      <p:sp>
        <p:nvSpPr>
          <p:cNvPr id="5" name="Footer Placeholder 4">
            <a:extLst>
              <a:ext uri="{FF2B5EF4-FFF2-40B4-BE49-F238E27FC236}">
                <a16:creationId xmlns:a16="http://schemas.microsoft.com/office/drawing/2014/main" id="{FEDAE8B2-4190-1BED-9DD8-51534A6F2F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736E87-E893-7904-9590-AEABFF57B08E}"/>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4086274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A9E87-3005-E82B-99E9-37260B2F024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E83ECBD-AF48-F1A3-2C96-45B2CD2B87C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F44700F-EE67-F8B1-C94D-A03AD0F5DF5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6760C02D-9213-7F78-BB44-FFB69B7FDCAD}"/>
              </a:ext>
            </a:extLst>
          </p:cNvPr>
          <p:cNvSpPr>
            <a:spLocks noGrp="1"/>
          </p:cNvSpPr>
          <p:nvPr>
            <p:ph type="dt" sz="half" idx="10"/>
          </p:nvPr>
        </p:nvSpPr>
        <p:spPr/>
        <p:txBody>
          <a:bodyPr/>
          <a:lstStyle/>
          <a:p>
            <a:fld id="{82EDB8D0-98ED-4B86-9D5F-E61ADC70144D}" type="datetimeFigureOut">
              <a:rPr lang="en-US" smtClean="0"/>
              <a:pPr/>
              <a:t>5/1/23</a:t>
            </a:fld>
            <a:endParaRPr lang="en-US" dirty="0"/>
          </a:p>
        </p:txBody>
      </p:sp>
      <p:sp>
        <p:nvSpPr>
          <p:cNvPr id="6" name="Footer Placeholder 5">
            <a:extLst>
              <a:ext uri="{FF2B5EF4-FFF2-40B4-BE49-F238E27FC236}">
                <a16:creationId xmlns:a16="http://schemas.microsoft.com/office/drawing/2014/main" id="{6FB7BEDD-AC45-BBD9-BC66-3D399E13AF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F3F920-9312-6232-CA83-1BE3DCCD320B}"/>
              </a:ext>
            </a:extLst>
          </p:cNvPr>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25872099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D910E-D194-16B9-881C-90183689A1F1}"/>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123204A-3A23-8031-2C08-6C2C6D50B7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69E2693-7930-2D6B-2B3F-A3EAFAE7108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565E8D43-F55F-6648-9F0C-2DD259A608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01A4E64-233C-73DF-8383-861F4916640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8EDFA9C0-4265-C9BC-DDC5-D1D70D66CF4F}"/>
              </a:ext>
            </a:extLst>
          </p:cNvPr>
          <p:cNvSpPr>
            <a:spLocks noGrp="1"/>
          </p:cNvSpPr>
          <p:nvPr>
            <p:ph type="dt" sz="half" idx="10"/>
          </p:nvPr>
        </p:nvSpPr>
        <p:spPr/>
        <p:txBody>
          <a:bodyPr/>
          <a:lstStyle/>
          <a:p>
            <a:fld id="{82EDB8D0-98ED-4B86-9D5F-E61ADC70144D}" type="datetimeFigureOut">
              <a:rPr lang="en-US" smtClean="0"/>
              <a:pPr/>
              <a:t>5/1/23</a:t>
            </a:fld>
            <a:endParaRPr lang="en-US" dirty="0"/>
          </a:p>
        </p:txBody>
      </p:sp>
      <p:sp>
        <p:nvSpPr>
          <p:cNvPr id="8" name="Footer Placeholder 7">
            <a:extLst>
              <a:ext uri="{FF2B5EF4-FFF2-40B4-BE49-F238E27FC236}">
                <a16:creationId xmlns:a16="http://schemas.microsoft.com/office/drawing/2014/main" id="{F0934038-0F81-3D81-F7D4-2C7E694480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A18794-C6E9-91B6-5E2C-22DC68D756C9}"/>
              </a:ext>
            </a:extLst>
          </p:cNvPr>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260691997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321F7-28D4-1136-3507-5987C4AF4998}"/>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367205E-DF53-A527-301E-0BD98C4EDB6C}"/>
              </a:ext>
            </a:extLst>
          </p:cNvPr>
          <p:cNvSpPr>
            <a:spLocks noGrp="1"/>
          </p:cNvSpPr>
          <p:nvPr>
            <p:ph type="dt" sz="half" idx="10"/>
          </p:nvPr>
        </p:nvSpPr>
        <p:spPr/>
        <p:txBody>
          <a:bodyPr/>
          <a:lstStyle/>
          <a:p>
            <a:fld id="{82EDB8D0-98ED-4B86-9D5F-E61ADC70144D}" type="datetimeFigureOut">
              <a:rPr lang="en-US" smtClean="0"/>
              <a:t>5/1/23</a:t>
            </a:fld>
            <a:endParaRPr lang="en-US"/>
          </a:p>
        </p:txBody>
      </p:sp>
      <p:sp>
        <p:nvSpPr>
          <p:cNvPr id="4" name="Footer Placeholder 3">
            <a:extLst>
              <a:ext uri="{FF2B5EF4-FFF2-40B4-BE49-F238E27FC236}">
                <a16:creationId xmlns:a16="http://schemas.microsoft.com/office/drawing/2014/main" id="{0F15D579-574A-9DEA-6635-CB3FEE533C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D5393D-7EB1-ADEC-05ED-8B342C61A611}"/>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412427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A9733D-17C9-D20A-1D28-17AA9D3E3009}"/>
              </a:ext>
            </a:extLst>
          </p:cNvPr>
          <p:cNvSpPr>
            <a:spLocks noGrp="1"/>
          </p:cNvSpPr>
          <p:nvPr>
            <p:ph type="dt" sz="half" idx="10"/>
          </p:nvPr>
        </p:nvSpPr>
        <p:spPr/>
        <p:txBody>
          <a:bodyPr/>
          <a:lstStyle/>
          <a:p>
            <a:fld id="{82EDB8D0-98ED-4B86-9D5F-E61ADC70144D}" type="datetimeFigureOut">
              <a:rPr lang="en-US" smtClean="0"/>
              <a:t>5/1/23</a:t>
            </a:fld>
            <a:endParaRPr lang="en-US"/>
          </a:p>
        </p:txBody>
      </p:sp>
      <p:sp>
        <p:nvSpPr>
          <p:cNvPr id="3" name="Footer Placeholder 2">
            <a:extLst>
              <a:ext uri="{FF2B5EF4-FFF2-40B4-BE49-F238E27FC236}">
                <a16:creationId xmlns:a16="http://schemas.microsoft.com/office/drawing/2014/main" id="{37698CD5-3249-A207-6CCF-3B8FEE4896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D120E-27C2-B2A4-DDF7-BCFB75EAE87C}"/>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518444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4DA99-BEAB-B8A1-4C8D-F6F8C0F3057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CC369B3-ED82-3AF5-DF25-0D5D43CEC1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92BAA1F-409B-3704-0FE7-0B94F26EB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A809ED9-66A9-5E51-00EB-2AE4472F5434}"/>
              </a:ext>
            </a:extLst>
          </p:cNvPr>
          <p:cNvSpPr>
            <a:spLocks noGrp="1"/>
          </p:cNvSpPr>
          <p:nvPr>
            <p:ph type="dt" sz="half" idx="10"/>
          </p:nvPr>
        </p:nvSpPr>
        <p:spPr/>
        <p:txBody>
          <a:bodyPr/>
          <a:lstStyle/>
          <a:p>
            <a:fld id="{82EDB8D0-98ED-4B86-9D5F-E61ADC70144D}" type="datetimeFigureOut">
              <a:rPr lang="en-US" smtClean="0"/>
              <a:pPr/>
              <a:t>5/1/23</a:t>
            </a:fld>
            <a:endParaRPr lang="en-US" dirty="0"/>
          </a:p>
        </p:txBody>
      </p:sp>
      <p:sp>
        <p:nvSpPr>
          <p:cNvPr id="6" name="Footer Placeholder 5">
            <a:extLst>
              <a:ext uri="{FF2B5EF4-FFF2-40B4-BE49-F238E27FC236}">
                <a16:creationId xmlns:a16="http://schemas.microsoft.com/office/drawing/2014/main" id="{75ABC933-8767-9399-F49B-4986F82A2D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C7A256-E24F-F59E-2F65-07C5B4EF7715}"/>
              </a:ext>
            </a:extLst>
          </p:cNvPr>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99573425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EAF25-E40F-C6A0-94DB-8A3EF8400AF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8628772E-FA14-ACBA-754D-F1A4C9FF70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B8D908-57C9-19EC-1D5A-5A9E85A18A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491BBC0-53EE-A669-0320-39E91F37AA85}"/>
              </a:ext>
            </a:extLst>
          </p:cNvPr>
          <p:cNvSpPr>
            <a:spLocks noGrp="1"/>
          </p:cNvSpPr>
          <p:nvPr>
            <p:ph type="dt" sz="half" idx="10"/>
          </p:nvPr>
        </p:nvSpPr>
        <p:spPr/>
        <p:txBody>
          <a:bodyPr/>
          <a:lstStyle/>
          <a:p>
            <a:fld id="{82EDB8D0-98ED-4B86-9D5F-E61ADC70144D}" type="datetimeFigureOut">
              <a:rPr lang="en-US" smtClean="0"/>
              <a:t>5/1/23</a:t>
            </a:fld>
            <a:endParaRPr lang="en-US"/>
          </a:p>
        </p:txBody>
      </p:sp>
      <p:sp>
        <p:nvSpPr>
          <p:cNvPr id="6" name="Footer Placeholder 5">
            <a:extLst>
              <a:ext uri="{FF2B5EF4-FFF2-40B4-BE49-F238E27FC236}">
                <a16:creationId xmlns:a16="http://schemas.microsoft.com/office/drawing/2014/main" id="{E3EDF311-6B64-456A-E800-1B6E159161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CFBB07-3B8B-BFFA-69BF-E0E71C64EB62}"/>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844912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68333B-64D9-3DBA-0730-E114A1D19F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78E5AA7-8D74-F264-2E70-DA196D6222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9819408-5710-A966-121B-957719D2F0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EDB8D0-98ED-4B86-9D5F-E61ADC70144D}" type="datetimeFigureOut">
              <a:rPr lang="en-US" smtClean="0"/>
              <a:pPr/>
              <a:t>5/1/23</a:t>
            </a:fld>
            <a:endParaRPr lang="en-US" dirty="0"/>
          </a:p>
        </p:txBody>
      </p:sp>
      <p:sp>
        <p:nvSpPr>
          <p:cNvPr id="5" name="Footer Placeholder 4">
            <a:extLst>
              <a:ext uri="{FF2B5EF4-FFF2-40B4-BE49-F238E27FC236}">
                <a16:creationId xmlns:a16="http://schemas.microsoft.com/office/drawing/2014/main" id="{A93B68EE-BCA4-CE6C-E9A2-E4E298FC9F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CD332A-6C07-E4C2-1CB5-5F2263396A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2007065199"/>
      </p:ext>
    </p:extLst>
  </p:cSld>
  <p:clrMap bg1="lt1" tx1="dk1" bg2="lt2" tx2="dk2" accent1="accent1" accent2="accent2" accent3="accent3" accent4="accent4" accent5="accent5" accent6="accent6" hlink="hlink" folHlink="folHlink"/>
  <p:sldLayoutIdLst>
    <p:sldLayoutId id="2147483928"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75CC5FF6-C911-4883-B5F7-F5F3E29A8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84E2200F-ED39-40A1-A6F7-65A45ED6D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4F9B6C79-E122-4CC3-89D3-AC495A744DF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5" name="Oval 14">
              <a:extLst>
                <a:ext uri="{FF2B5EF4-FFF2-40B4-BE49-F238E27FC236}">
                  <a16:creationId xmlns:a16="http://schemas.microsoft.com/office/drawing/2014/main" id="{3F913E1A-AA2E-486A-A9C9-5A0EC83DDC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502A347F-77B3-4993-835B-F7C4F3D9AF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A136813-22B7-4F65-83FA-B0CD3DE30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81D551C5-7738-45E2-92E6-C372D8E49F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485F0AA2-AA26-4213-9599-3DCDB72DA0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8AE70576-4FFC-44BE-846C-9EB6DD9A1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6E933B9-2DE1-1EB6-88E2-A86A08442452}"/>
              </a:ext>
            </a:extLst>
          </p:cNvPr>
          <p:cNvSpPr>
            <a:spLocks noGrp="1"/>
          </p:cNvSpPr>
          <p:nvPr>
            <p:ph type="ctrTitle"/>
          </p:nvPr>
        </p:nvSpPr>
        <p:spPr>
          <a:xfrm>
            <a:off x="629640" y="630936"/>
            <a:ext cx="5718780" cy="2702018"/>
          </a:xfrm>
          <a:noFill/>
        </p:spPr>
        <p:txBody>
          <a:bodyPr vert="horz" lIns="91440" tIns="45720" rIns="91440" bIns="45720" rtlCol="0" anchor="t">
            <a:normAutofit/>
          </a:bodyPr>
          <a:lstStyle/>
          <a:p>
            <a:pPr algn="l"/>
            <a:r>
              <a:rPr lang="en-US" sz="4800" spc="-60">
                <a:solidFill>
                  <a:schemeClr val="bg1"/>
                </a:solidFill>
                <a:effectLst>
                  <a:glow rad="38100">
                    <a:schemeClr val="bg1">
                      <a:lumMod val="65000"/>
                      <a:lumOff val="35000"/>
                      <a:alpha val="40000"/>
                    </a:schemeClr>
                  </a:glow>
                  <a:outerShdw blurRad="28575" dist="38100" dir="14040000" algn="tl" rotWithShape="0">
                    <a:srgbClr val="000000">
                      <a:alpha val="25000"/>
                    </a:srgbClr>
                  </a:outerShdw>
                </a:effectLst>
              </a:rPr>
              <a:t>CS301</a:t>
            </a:r>
            <a:br>
              <a:rPr lang="en-US" sz="4800" spc="-60">
                <a:solidFill>
                  <a:schemeClr val="bg1"/>
                </a:solidFill>
                <a:effectLst>
                  <a:glow rad="38100">
                    <a:schemeClr val="bg1">
                      <a:lumMod val="65000"/>
                      <a:lumOff val="35000"/>
                      <a:alpha val="40000"/>
                    </a:schemeClr>
                  </a:glow>
                  <a:outerShdw blurRad="28575" dist="38100" dir="14040000" algn="tl" rotWithShape="0">
                    <a:srgbClr val="000000">
                      <a:alpha val="25000"/>
                    </a:srgbClr>
                  </a:outerShdw>
                </a:effectLst>
              </a:rPr>
            </a:br>
            <a:r>
              <a:rPr lang="en-US" sz="4800" spc="-60">
                <a:solidFill>
                  <a:schemeClr val="bg1"/>
                </a:solidFill>
                <a:effectLst>
                  <a:glow rad="38100">
                    <a:schemeClr val="bg1">
                      <a:lumMod val="65000"/>
                      <a:lumOff val="35000"/>
                      <a:alpha val="40000"/>
                    </a:schemeClr>
                  </a:glow>
                  <a:outerShdw blurRad="28575" dist="38100" dir="14040000" algn="tl" rotWithShape="0">
                    <a:srgbClr val="000000">
                      <a:alpha val="25000"/>
                    </a:srgbClr>
                  </a:outerShdw>
                </a:effectLst>
              </a:rPr>
              <a:t>Phase 3:</a:t>
            </a:r>
            <a:br>
              <a:rPr lang="en-US" sz="4800" spc="-60">
                <a:solidFill>
                  <a:schemeClr val="bg1"/>
                </a:solidFill>
                <a:effectLst>
                  <a:glow rad="38100">
                    <a:schemeClr val="bg1">
                      <a:lumMod val="65000"/>
                      <a:lumOff val="35000"/>
                      <a:alpha val="40000"/>
                    </a:schemeClr>
                  </a:glow>
                  <a:outerShdw blurRad="28575" dist="38100" dir="14040000" algn="tl" rotWithShape="0">
                    <a:srgbClr val="000000">
                      <a:alpha val="25000"/>
                    </a:srgbClr>
                  </a:outerShdw>
                </a:effectLst>
              </a:rPr>
            </a:br>
            <a:r>
              <a:rPr lang="en-US" sz="4800" spc="-60">
                <a:solidFill>
                  <a:schemeClr val="bg1"/>
                </a:solidFill>
                <a:effectLst>
                  <a:glow rad="38100">
                    <a:schemeClr val="bg1">
                      <a:lumMod val="65000"/>
                      <a:lumOff val="35000"/>
                      <a:alpha val="40000"/>
                    </a:schemeClr>
                  </a:glow>
                  <a:outerShdw blurRad="28575" dist="38100" dir="14040000" algn="tl" rotWithShape="0">
                    <a:srgbClr val="000000">
                      <a:alpha val="25000"/>
                    </a:srgbClr>
                  </a:outerShdw>
                </a:effectLst>
              </a:rPr>
              <a:t>Final Presentation</a:t>
            </a:r>
          </a:p>
        </p:txBody>
      </p:sp>
      <p:sp>
        <p:nvSpPr>
          <p:cNvPr id="22" name="Rectangle 21">
            <a:extLst>
              <a:ext uri="{FF2B5EF4-FFF2-40B4-BE49-F238E27FC236}">
                <a16:creationId xmlns:a16="http://schemas.microsoft.com/office/drawing/2014/main" id="{B163B796-84D7-4069-93D0-7A496A03A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87A77F8F-E829-4314-9F44-36169F7548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5" name="Straight Connector 24">
              <a:extLst>
                <a:ext uri="{FF2B5EF4-FFF2-40B4-BE49-F238E27FC236}">
                  <a16:creationId xmlns:a16="http://schemas.microsoft.com/office/drawing/2014/main" id="{E8D18253-A2A5-4168-A077-5A4A9C532B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AC9C54-D328-4591-AE19-1C4E335C79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74A6996-7D92-4A5D-B88C-3B3E56C691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0F18B95-9F0D-423C-9242-0FBEC72769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85AC4472-E842-4CF4-BD50-983305EDB3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77278" y="4945279"/>
            <a:ext cx="1285875" cy="549007"/>
            <a:chOff x="7029447" y="3514725"/>
            <a:chExt cx="1285875" cy="549007"/>
          </a:xfrm>
        </p:grpSpPr>
        <p:cxnSp>
          <p:nvCxnSpPr>
            <p:cNvPr id="31" name="Straight Connector 30">
              <a:extLst>
                <a:ext uri="{FF2B5EF4-FFF2-40B4-BE49-F238E27FC236}">
                  <a16:creationId xmlns:a16="http://schemas.microsoft.com/office/drawing/2014/main" id="{C2EE92C3-E117-4FC2-A305-586C89CA7B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A6FE6FB-7083-4B79-B1FD-B08855376F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6D5D4DA-BEE4-4C4F-9CA9-0D068AAB83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EB1644A-A3F6-44EF-AC1D-F2CB55C9F6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6" name="Rectangle 35">
            <a:extLst>
              <a:ext uri="{FF2B5EF4-FFF2-40B4-BE49-F238E27FC236}">
                <a16:creationId xmlns:a16="http://schemas.microsoft.com/office/drawing/2014/main" id="{A4AE5E3E-9489-4D5A-A458-72C3E481CB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0E88FC08-D56F-45D4-AC54-B89F64697B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9" name="Straight Connector 38">
              <a:extLst>
                <a:ext uri="{FF2B5EF4-FFF2-40B4-BE49-F238E27FC236}">
                  <a16:creationId xmlns:a16="http://schemas.microsoft.com/office/drawing/2014/main" id="{DA9CDF2D-7A78-4571-B1C1-857192D4A9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E46C3A6-A8E2-4FBB-B6F8-FBEA0D905D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D35E17C-3C3F-401E-875C-1BA82BBA5A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8C01EF9-F43C-4B12-BBF9-A20421C755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 name="Subtitle 2">
            <a:extLst>
              <a:ext uri="{FF2B5EF4-FFF2-40B4-BE49-F238E27FC236}">
                <a16:creationId xmlns:a16="http://schemas.microsoft.com/office/drawing/2014/main" id="{47807942-7963-3647-12A4-82E341681D44}"/>
              </a:ext>
            </a:extLst>
          </p:cNvPr>
          <p:cNvSpPr>
            <a:spLocks noGrp="1"/>
          </p:cNvSpPr>
          <p:nvPr>
            <p:ph type="subTitle" idx="1"/>
          </p:nvPr>
        </p:nvSpPr>
        <p:spPr>
          <a:xfrm>
            <a:off x="629641" y="3427487"/>
            <a:ext cx="5718780" cy="2702020"/>
          </a:xfrm>
          <a:noFill/>
        </p:spPr>
        <p:txBody>
          <a:bodyPr vert="horz" lIns="91440" tIns="45720" rIns="91440" bIns="45720" rtlCol="0" anchor="t">
            <a:normAutofit/>
          </a:bodyPr>
          <a:lstStyle/>
          <a:p>
            <a:pPr algn="l"/>
            <a:r>
              <a:rPr lang="en-US" sz="2000" b="1" i="0" u="none" strike="noStrike" dirty="0">
                <a:solidFill>
                  <a:schemeClr val="bg1"/>
                </a:solidFill>
              </a:rPr>
              <a:t>Group</a:t>
            </a:r>
            <a:r>
              <a:rPr lang="en-US" sz="2000" b="0" i="0" u="none" strike="noStrike" dirty="0">
                <a:solidFill>
                  <a:schemeClr val="bg1"/>
                </a:solidFill>
              </a:rPr>
              <a:t>: 12</a:t>
            </a:r>
            <a:endParaRPr lang="en-US" sz="2000" b="0" dirty="0">
              <a:solidFill>
                <a:schemeClr val="bg1"/>
              </a:solidFill>
            </a:endParaRPr>
          </a:p>
          <a:p>
            <a:pPr indent="-228600" algn="l">
              <a:buFont typeface="Arial" panose="020B0604020202020204" pitchFamily="34" charset="0"/>
              <a:buChar char="•"/>
            </a:pPr>
            <a:r>
              <a:rPr lang="en-US" sz="2000" b="1" i="0" u="none" strike="noStrike" dirty="0">
                <a:solidFill>
                  <a:schemeClr val="bg1"/>
                </a:solidFill>
              </a:rPr>
              <a:t>Member</a:t>
            </a:r>
            <a:r>
              <a:rPr lang="en-US" sz="2000" b="0" i="0" u="none" strike="noStrike" dirty="0">
                <a:solidFill>
                  <a:schemeClr val="bg1"/>
                </a:solidFill>
              </a:rPr>
              <a:t>(s): Arsh Parmar (jk2680)</a:t>
            </a:r>
            <a:endParaRPr lang="en-US" sz="2000" b="0" dirty="0">
              <a:solidFill>
                <a:schemeClr val="bg1"/>
              </a:solidFill>
            </a:endParaRPr>
          </a:p>
          <a:p>
            <a:pPr indent="-228600" algn="l">
              <a:buFont typeface="Arial" panose="020B0604020202020204" pitchFamily="34" charset="0"/>
              <a:buChar char="•"/>
            </a:pPr>
            <a:r>
              <a:rPr lang="en-US" sz="2000" b="1" i="0" u="none" strike="noStrike" dirty="0">
                <a:solidFill>
                  <a:schemeClr val="bg1"/>
                </a:solidFill>
              </a:rPr>
              <a:t>Date</a:t>
            </a:r>
            <a:r>
              <a:rPr lang="en-US" sz="2000" b="0" i="0" u="none" strike="noStrike" dirty="0">
                <a:solidFill>
                  <a:schemeClr val="bg1"/>
                </a:solidFill>
              </a:rPr>
              <a:t>: </a:t>
            </a:r>
            <a:r>
              <a:rPr lang="en-US" sz="2000" dirty="0">
                <a:solidFill>
                  <a:schemeClr val="bg1"/>
                </a:solidFill>
              </a:rPr>
              <a:t>05</a:t>
            </a:r>
            <a:r>
              <a:rPr lang="en-US" sz="2000" b="0" i="0" u="none" strike="noStrike" dirty="0">
                <a:solidFill>
                  <a:schemeClr val="bg1"/>
                </a:solidFill>
              </a:rPr>
              <a:t>/02/2023</a:t>
            </a:r>
            <a:endParaRPr lang="en-US" sz="2000" b="0" dirty="0">
              <a:solidFill>
                <a:schemeClr val="bg1"/>
              </a:solidFill>
            </a:endParaRPr>
          </a:p>
          <a:p>
            <a:pPr indent="-228600" algn="l">
              <a:buFont typeface="Arial" panose="020B0604020202020204" pitchFamily="34" charset="0"/>
              <a:buChar char="•"/>
            </a:pPr>
            <a:r>
              <a:rPr lang="en-US" sz="2000" b="1" i="0" u="none" strike="noStrike" dirty="0">
                <a:solidFill>
                  <a:schemeClr val="bg1"/>
                </a:solidFill>
              </a:rPr>
              <a:t>Course</a:t>
            </a:r>
            <a:r>
              <a:rPr lang="en-US" sz="2000" b="0" i="0" u="none" strike="noStrike" dirty="0">
                <a:solidFill>
                  <a:schemeClr val="bg1"/>
                </a:solidFill>
              </a:rPr>
              <a:t>: CS 301</a:t>
            </a:r>
            <a:endParaRPr lang="en-US" sz="2000" b="0" dirty="0">
              <a:solidFill>
                <a:schemeClr val="bg1"/>
              </a:solidFill>
            </a:endParaRPr>
          </a:p>
          <a:p>
            <a:pPr indent="-228600" algn="l">
              <a:buFont typeface="Arial" panose="020B0604020202020204" pitchFamily="34" charset="0"/>
              <a:buChar char="•"/>
            </a:pPr>
            <a:r>
              <a:rPr lang="en-US" sz="2000" b="1" i="0" u="none" strike="noStrike" dirty="0">
                <a:solidFill>
                  <a:schemeClr val="bg1"/>
                </a:solidFill>
              </a:rPr>
              <a:t>Instructor</a:t>
            </a:r>
            <a:r>
              <a:rPr lang="en-US" sz="2000" b="0" i="0" u="none" strike="noStrike" dirty="0">
                <a:solidFill>
                  <a:schemeClr val="bg1"/>
                </a:solidFill>
              </a:rPr>
              <a:t>: Dr. Fay Zhong</a:t>
            </a:r>
            <a:br>
              <a:rPr lang="en-US" sz="2000" dirty="0">
                <a:solidFill>
                  <a:schemeClr val="bg1"/>
                </a:solidFill>
              </a:rPr>
            </a:br>
            <a:endParaRPr lang="en-US" sz="2000" dirty="0">
              <a:solidFill>
                <a:schemeClr val="bg1"/>
              </a:solidFill>
            </a:endParaRPr>
          </a:p>
        </p:txBody>
      </p:sp>
      <p:pic>
        <p:nvPicPr>
          <p:cNvPr id="5" name="Picture 4">
            <a:extLst>
              <a:ext uri="{FF2B5EF4-FFF2-40B4-BE49-F238E27FC236}">
                <a16:creationId xmlns:a16="http://schemas.microsoft.com/office/drawing/2014/main" id="{1C96FB48-6C46-C7EC-7D88-D8FFA4B2EBFC}"/>
              </a:ext>
            </a:extLst>
          </p:cNvPr>
          <p:cNvPicPr>
            <a:picLocks noChangeAspect="1"/>
          </p:cNvPicPr>
          <p:nvPr/>
        </p:nvPicPr>
        <p:blipFill rotWithShape="1">
          <a:blip r:embed="rId4"/>
          <a:srcRect l="26313" r="6986"/>
          <a:stretch/>
        </p:blipFill>
        <p:spPr>
          <a:xfrm>
            <a:off x="6824773" y="1064397"/>
            <a:ext cx="4651790" cy="4637772"/>
          </a:xfrm>
          <a:prstGeom prst="rect">
            <a:avLst/>
          </a:prstGeom>
        </p:spPr>
      </p:pic>
      <p:grpSp>
        <p:nvGrpSpPr>
          <p:cNvPr id="44" name="Group 43">
            <a:extLst>
              <a:ext uri="{FF2B5EF4-FFF2-40B4-BE49-F238E27FC236}">
                <a16:creationId xmlns:a16="http://schemas.microsoft.com/office/drawing/2014/main" id="{B138BDDD-D054-4F0A-BB1F-9D016848D6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6693313" y="774915"/>
            <a:ext cx="304800" cy="429768"/>
            <a:chOff x="215328" y="-46937"/>
            <a:chExt cx="304800" cy="2773841"/>
          </a:xfrm>
        </p:grpSpPr>
        <p:cxnSp>
          <p:nvCxnSpPr>
            <p:cNvPr id="45" name="Straight Connector 44">
              <a:extLst>
                <a:ext uri="{FF2B5EF4-FFF2-40B4-BE49-F238E27FC236}">
                  <a16:creationId xmlns:a16="http://schemas.microsoft.com/office/drawing/2014/main" id="{3CB9B538-BCFF-41C2-87A8-28853C3998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D34C8C8-72AB-40F5-87DE-E7AE196F7D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DA1E9C3-A70A-49DD-AD8F-5E768B24FA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C92A81C-B9D6-4A1C-BE78-377104DBEC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6217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0">
            <a:extLst>
              <a:ext uri="{FF2B5EF4-FFF2-40B4-BE49-F238E27FC236}">
                <a16:creationId xmlns:a16="http://schemas.microsoft.com/office/drawing/2014/main" id="{3DBC6B4D-DF52-E847-8513-84CA3773D433}"/>
              </a:ext>
            </a:extLst>
          </p:cNvPr>
          <p:cNvPicPr>
            <a:picLocks noChangeAspect="1"/>
          </p:cNvPicPr>
          <p:nvPr/>
        </p:nvPicPr>
        <p:blipFill rotWithShape="1">
          <a:blip r:embed="rId2">
            <a:alphaModFix amt="35000"/>
          </a:blip>
          <a:srcRect t="4819" b="4819"/>
          <a:stretch/>
        </p:blipFill>
        <p:spPr>
          <a:xfrm>
            <a:off x="20" y="10"/>
            <a:ext cx="12191980" cy="6857990"/>
          </a:xfrm>
          <a:prstGeom prst="rect">
            <a:avLst/>
          </a:prstGeom>
        </p:spPr>
      </p:pic>
      <p:sp>
        <p:nvSpPr>
          <p:cNvPr id="2" name="Title 1">
            <a:extLst>
              <a:ext uri="{FF2B5EF4-FFF2-40B4-BE49-F238E27FC236}">
                <a16:creationId xmlns:a16="http://schemas.microsoft.com/office/drawing/2014/main" id="{965FD156-D346-3301-E825-0B66B029CAF1}"/>
              </a:ext>
            </a:extLst>
          </p:cNvPr>
          <p:cNvSpPr>
            <a:spLocks noGrp="1"/>
          </p:cNvSpPr>
          <p:nvPr>
            <p:ph type="title"/>
          </p:nvPr>
        </p:nvSpPr>
        <p:spPr>
          <a:xfrm>
            <a:off x="838200" y="365125"/>
            <a:ext cx="10515600" cy="1325563"/>
          </a:xfrm>
        </p:spPr>
        <p:txBody>
          <a:bodyPr>
            <a:normAutofit/>
          </a:bodyPr>
          <a:lstStyle/>
          <a:p>
            <a:r>
              <a:rPr lang="en-US">
                <a:solidFill>
                  <a:srgbClr val="FFFFFF"/>
                </a:solidFill>
              </a:rPr>
              <a:t>Interface: Admin</a:t>
            </a:r>
          </a:p>
        </p:txBody>
      </p:sp>
      <p:sp>
        <p:nvSpPr>
          <p:cNvPr id="24" name="Content Placeholder 2">
            <a:extLst>
              <a:ext uri="{FF2B5EF4-FFF2-40B4-BE49-F238E27FC236}">
                <a16:creationId xmlns:a16="http://schemas.microsoft.com/office/drawing/2014/main" id="{22D15C8C-0761-3C3E-A64D-ECBD28C19A95}"/>
              </a:ext>
            </a:extLst>
          </p:cNvPr>
          <p:cNvSpPr>
            <a:spLocks noGrp="1"/>
          </p:cNvSpPr>
          <p:nvPr>
            <p:ph idx="1"/>
          </p:nvPr>
        </p:nvSpPr>
        <p:spPr>
          <a:xfrm>
            <a:off x="838200" y="1825625"/>
            <a:ext cx="10515600" cy="4351338"/>
          </a:xfrm>
        </p:spPr>
        <p:txBody>
          <a:bodyPr>
            <a:normAutofit/>
          </a:bodyPr>
          <a:lstStyle/>
          <a:p>
            <a:r>
              <a:rPr lang="en-US" b="0">
                <a:solidFill>
                  <a:srgbClr val="FFFFFF"/>
                </a:solidFill>
                <a:effectLst/>
                <a:latin typeface="Menlo" panose="020B0609030804020204" pitchFamily="49" charset="0"/>
              </a:rPr>
              <a:t>bool checkAdminStatus()</a:t>
            </a:r>
          </a:p>
          <a:p>
            <a:pPr marL="0" indent="0">
              <a:buNone/>
            </a:pPr>
            <a:endParaRPr lang="en-US" b="0">
              <a:solidFill>
                <a:srgbClr val="FFFFFF"/>
              </a:solidFill>
              <a:effectLst/>
              <a:latin typeface="Menlo" panose="020B0609030804020204" pitchFamily="49" charset="0"/>
            </a:endParaRPr>
          </a:p>
          <a:p>
            <a:r>
              <a:rPr lang="en-US" b="0">
                <a:solidFill>
                  <a:srgbClr val="FFFFFF"/>
                </a:solidFill>
                <a:effectLst/>
                <a:latin typeface="Menlo" panose="020B0609030804020204" pitchFamily="49" charset="0"/>
              </a:rPr>
              <a:t>bool makeAdmin()</a:t>
            </a:r>
          </a:p>
          <a:p>
            <a:endParaRPr lang="en-US">
              <a:solidFill>
                <a:srgbClr val="FFFFFF"/>
              </a:solidFill>
            </a:endParaRPr>
          </a:p>
          <a:p>
            <a:pPr marL="0" indent="0">
              <a:buNone/>
            </a:pPr>
            <a:r>
              <a:rPr lang="en-US">
                <a:solidFill>
                  <a:srgbClr val="FFFFFF"/>
                </a:solidFill>
              </a:rPr>
              <a:t>This interface deals with access controls. Administrators can exercise more control over the database with more functionalities.</a:t>
            </a:r>
          </a:p>
        </p:txBody>
      </p:sp>
    </p:spTree>
    <p:extLst>
      <p:ext uri="{BB962C8B-B14F-4D97-AF65-F5344CB8AC3E}">
        <p14:creationId xmlns:p14="http://schemas.microsoft.com/office/powerpoint/2010/main" val="2668091073"/>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0">
            <a:extLst>
              <a:ext uri="{FF2B5EF4-FFF2-40B4-BE49-F238E27FC236}">
                <a16:creationId xmlns:a16="http://schemas.microsoft.com/office/drawing/2014/main" id="{3DBC6B4D-DF52-E847-8513-84CA3773D433}"/>
              </a:ext>
            </a:extLst>
          </p:cNvPr>
          <p:cNvPicPr>
            <a:picLocks noChangeAspect="1"/>
          </p:cNvPicPr>
          <p:nvPr/>
        </p:nvPicPr>
        <p:blipFill rotWithShape="1">
          <a:blip r:embed="rId2">
            <a:alphaModFix amt="35000"/>
          </a:blip>
          <a:srcRect t="4819" b="4819"/>
          <a:stretch/>
        </p:blipFill>
        <p:spPr>
          <a:xfrm>
            <a:off x="20" y="10"/>
            <a:ext cx="12191980" cy="6857990"/>
          </a:xfrm>
          <a:prstGeom prst="rect">
            <a:avLst/>
          </a:prstGeom>
        </p:spPr>
      </p:pic>
      <p:sp>
        <p:nvSpPr>
          <p:cNvPr id="2" name="Title 1">
            <a:extLst>
              <a:ext uri="{FF2B5EF4-FFF2-40B4-BE49-F238E27FC236}">
                <a16:creationId xmlns:a16="http://schemas.microsoft.com/office/drawing/2014/main" id="{965FD156-D346-3301-E825-0B66B029CAF1}"/>
              </a:ext>
            </a:extLst>
          </p:cNvPr>
          <p:cNvSpPr>
            <a:spLocks noGrp="1"/>
          </p:cNvSpPr>
          <p:nvPr>
            <p:ph type="title"/>
          </p:nvPr>
        </p:nvSpPr>
        <p:spPr>
          <a:xfrm>
            <a:off x="838200" y="365125"/>
            <a:ext cx="10515600" cy="1325563"/>
          </a:xfrm>
        </p:spPr>
        <p:txBody>
          <a:bodyPr>
            <a:normAutofit/>
          </a:bodyPr>
          <a:lstStyle/>
          <a:p>
            <a:r>
              <a:rPr lang="en-US">
                <a:solidFill>
                  <a:srgbClr val="FFFFFF"/>
                </a:solidFill>
              </a:rPr>
              <a:t>Interface: Utilities</a:t>
            </a:r>
          </a:p>
        </p:txBody>
      </p:sp>
      <p:sp>
        <p:nvSpPr>
          <p:cNvPr id="24" name="Content Placeholder 2">
            <a:extLst>
              <a:ext uri="{FF2B5EF4-FFF2-40B4-BE49-F238E27FC236}">
                <a16:creationId xmlns:a16="http://schemas.microsoft.com/office/drawing/2014/main" id="{22D15C8C-0761-3C3E-A64D-ECBD28C19A95}"/>
              </a:ext>
            </a:extLst>
          </p:cNvPr>
          <p:cNvSpPr>
            <a:spLocks noGrp="1"/>
          </p:cNvSpPr>
          <p:nvPr>
            <p:ph idx="1"/>
          </p:nvPr>
        </p:nvSpPr>
        <p:spPr>
          <a:xfrm>
            <a:off x="838200" y="1825625"/>
            <a:ext cx="10515600" cy="4351338"/>
          </a:xfrm>
        </p:spPr>
        <p:txBody>
          <a:bodyPr>
            <a:normAutofit/>
          </a:bodyPr>
          <a:lstStyle/>
          <a:p>
            <a:r>
              <a:rPr lang="en-US" sz="1800" b="0">
                <a:solidFill>
                  <a:srgbClr val="FFFFFF"/>
                </a:solidFill>
                <a:effectLst/>
                <a:latin typeface="Menlo" panose="020B0609030804020204" pitchFamily="49" charset="0"/>
              </a:rPr>
              <a:t>bool checkAccountNumberClash()</a:t>
            </a:r>
          </a:p>
          <a:p>
            <a:pPr marL="0" indent="0">
              <a:buNone/>
            </a:pPr>
            <a:endParaRPr lang="en-US" sz="1800" b="0">
              <a:solidFill>
                <a:srgbClr val="FFFFFF"/>
              </a:solidFill>
              <a:effectLst/>
              <a:latin typeface="Menlo" panose="020B0609030804020204" pitchFamily="49" charset="0"/>
            </a:endParaRPr>
          </a:p>
          <a:p>
            <a:r>
              <a:rPr lang="en-US" sz="1800" b="0">
                <a:solidFill>
                  <a:srgbClr val="FFFFFF"/>
                </a:solidFill>
                <a:effectLst/>
                <a:latin typeface="Menlo" panose="020B0609030804020204" pitchFamily="49" charset="0"/>
              </a:rPr>
              <a:t>void displayAccounts()</a:t>
            </a:r>
          </a:p>
          <a:p>
            <a:pPr marL="0" indent="0">
              <a:buNone/>
            </a:pPr>
            <a:endParaRPr lang="en-US" sz="1800" b="0">
              <a:solidFill>
                <a:srgbClr val="FFFFFF"/>
              </a:solidFill>
              <a:effectLst/>
              <a:latin typeface="Menlo" panose="020B0609030804020204" pitchFamily="49" charset="0"/>
            </a:endParaRPr>
          </a:p>
          <a:p>
            <a:r>
              <a:rPr lang="en-US" sz="1800" b="0">
                <a:solidFill>
                  <a:srgbClr val="FFFFFF"/>
                </a:solidFill>
                <a:effectLst/>
                <a:latin typeface="Menlo" panose="020B0609030804020204" pitchFamily="49" charset="0"/>
              </a:rPr>
              <a:t>vector&lt;Account&gt; readAccountsFromFile()</a:t>
            </a:r>
          </a:p>
          <a:p>
            <a:pPr marL="0" indent="0">
              <a:buNone/>
            </a:pPr>
            <a:endParaRPr lang="en-US" sz="1800" b="0">
              <a:solidFill>
                <a:srgbClr val="FFFFFF"/>
              </a:solidFill>
              <a:effectLst/>
              <a:latin typeface="Menlo" panose="020B0609030804020204" pitchFamily="49" charset="0"/>
            </a:endParaRPr>
          </a:p>
          <a:p>
            <a:r>
              <a:rPr lang="en-US" sz="1800" b="0">
                <a:solidFill>
                  <a:srgbClr val="FFFFFF"/>
                </a:solidFill>
                <a:effectLst/>
                <a:latin typeface="Menlo" panose="020B0609030804020204" pitchFamily="49" charset="0"/>
              </a:rPr>
              <a:t>void writeAccountsToFile()</a:t>
            </a:r>
          </a:p>
          <a:p>
            <a:endParaRPr lang="en-US" sz="1800" b="0">
              <a:solidFill>
                <a:srgbClr val="FFFFFF"/>
              </a:solidFill>
              <a:effectLst/>
              <a:latin typeface="Menlo" panose="020B0609030804020204" pitchFamily="49" charset="0"/>
            </a:endParaRPr>
          </a:p>
          <a:p>
            <a:r>
              <a:rPr lang="en-US" sz="1800" b="0">
                <a:solidFill>
                  <a:srgbClr val="FFFFFF"/>
                </a:solidFill>
                <a:effectLst/>
                <a:latin typeface="Menlo" panose="020B0609030804020204" pitchFamily="49" charset="0"/>
              </a:rPr>
              <a:t>Account findAccount()</a:t>
            </a:r>
          </a:p>
          <a:p>
            <a:pPr marL="0" indent="0">
              <a:buNone/>
            </a:pPr>
            <a:endParaRPr lang="en-US" sz="1800">
              <a:solidFill>
                <a:srgbClr val="FFFFFF"/>
              </a:solidFill>
            </a:endParaRPr>
          </a:p>
          <a:p>
            <a:pPr marL="0" indent="0">
              <a:buNone/>
            </a:pPr>
            <a:r>
              <a:rPr lang="en-US" sz="1800">
                <a:solidFill>
                  <a:srgbClr val="FFFFFF"/>
                </a:solidFill>
              </a:rPr>
              <a:t>These are utilities to other essential interfaces.</a:t>
            </a:r>
          </a:p>
        </p:txBody>
      </p:sp>
    </p:spTree>
    <p:extLst>
      <p:ext uri="{BB962C8B-B14F-4D97-AF65-F5344CB8AC3E}">
        <p14:creationId xmlns:p14="http://schemas.microsoft.com/office/powerpoint/2010/main" val="1775377121"/>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n electronic circuit board in blue colour">
            <a:extLst>
              <a:ext uri="{FF2B5EF4-FFF2-40B4-BE49-F238E27FC236}">
                <a16:creationId xmlns:a16="http://schemas.microsoft.com/office/drawing/2014/main" id="{2006BF98-A110-0605-30FD-2212F0D3AAD3}"/>
              </a:ext>
            </a:extLst>
          </p:cNvPr>
          <p:cNvPicPr>
            <a:picLocks noChangeAspect="1"/>
          </p:cNvPicPr>
          <p:nvPr/>
        </p:nvPicPr>
        <p:blipFill rotWithShape="1">
          <a:blip r:embed="rId2">
            <a:alphaModFix amt="35000"/>
          </a:blip>
          <a:srcRect t="7865" b="7865"/>
          <a:stretch/>
        </p:blipFill>
        <p:spPr>
          <a:xfrm>
            <a:off x="20" y="10"/>
            <a:ext cx="12191980" cy="6857990"/>
          </a:xfrm>
          <a:prstGeom prst="rect">
            <a:avLst/>
          </a:prstGeom>
        </p:spPr>
      </p:pic>
      <p:sp>
        <p:nvSpPr>
          <p:cNvPr id="2" name="Title 1">
            <a:extLst>
              <a:ext uri="{FF2B5EF4-FFF2-40B4-BE49-F238E27FC236}">
                <a16:creationId xmlns:a16="http://schemas.microsoft.com/office/drawing/2014/main" id="{7B68FF09-1AD7-2518-5405-060A28BB53CF}"/>
              </a:ext>
            </a:extLst>
          </p:cNvPr>
          <p:cNvSpPr>
            <a:spLocks noGrp="1"/>
          </p:cNvSpPr>
          <p:nvPr>
            <p:ph type="title"/>
          </p:nvPr>
        </p:nvSpPr>
        <p:spPr>
          <a:xfrm>
            <a:off x="838200" y="365125"/>
            <a:ext cx="10515600" cy="1325563"/>
          </a:xfrm>
        </p:spPr>
        <p:txBody>
          <a:bodyPr>
            <a:normAutofit/>
          </a:bodyPr>
          <a:lstStyle/>
          <a:p>
            <a:r>
              <a:rPr lang="en-US">
                <a:solidFill>
                  <a:srgbClr val="FFFFFF"/>
                </a:solidFill>
              </a:rPr>
              <a:t>Main Strength</a:t>
            </a:r>
          </a:p>
        </p:txBody>
      </p:sp>
      <p:sp>
        <p:nvSpPr>
          <p:cNvPr id="3" name="Content Placeholder 2">
            <a:extLst>
              <a:ext uri="{FF2B5EF4-FFF2-40B4-BE49-F238E27FC236}">
                <a16:creationId xmlns:a16="http://schemas.microsoft.com/office/drawing/2014/main" id="{1289F095-8476-6216-CEA9-D7A23987FA28}"/>
              </a:ext>
            </a:extLst>
          </p:cNvPr>
          <p:cNvSpPr>
            <a:spLocks noGrp="1"/>
          </p:cNvSpPr>
          <p:nvPr>
            <p:ph idx="1"/>
          </p:nvPr>
        </p:nvSpPr>
        <p:spPr>
          <a:xfrm>
            <a:off x="838200" y="1825625"/>
            <a:ext cx="10515600" cy="4351338"/>
          </a:xfrm>
        </p:spPr>
        <p:txBody>
          <a:bodyPr>
            <a:normAutofit/>
          </a:bodyPr>
          <a:lstStyle/>
          <a:p>
            <a:pPr marL="0" indent="0">
              <a:buNone/>
            </a:pPr>
            <a:r>
              <a:rPr lang="en-US">
                <a:solidFill>
                  <a:srgbClr val="FFFFFF"/>
                </a:solidFill>
              </a:rPr>
              <a:t>The main strength of this project is its robustness. The interfaces can take in a multitude of inputs and perform well with corner cases. Extensive testing has ensured that there will be no errors faced when the software is being used.</a:t>
            </a:r>
          </a:p>
          <a:p>
            <a:pPr marL="0" indent="0">
              <a:buNone/>
            </a:pPr>
            <a:endParaRPr lang="en-US">
              <a:solidFill>
                <a:srgbClr val="FFFFFF"/>
              </a:solidFill>
            </a:endParaRPr>
          </a:p>
          <a:p>
            <a:pPr marL="0" indent="0">
              <a:buNone/>
            </a:pPr>
            <a:r>
              <a:rPr lang="en-US">
                <a:solidFill>
                  <a:srgbClr val="FFFFFF"/>
                </a:solidFill>
              </a:rPr>
              <a:t>Highlight: The unique ID generator ensures that no two accounts can have the same 7 digit integer ID, preventing database clashes.</a:t>
            </a:r>
          </a:p>
        </p:txBody>
      </p:sp>
    </p:spTree>
    <p:extLst>
      <p:ext uri="{BB962C8B-B14F-4D97-AF65-F5344CB8AC3E}">
        <p14:creationId xmlns:p14="http://schemas.microsoft.com/office/powerpoint/2010/main" val="3758793998"/>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gital financial graph">
            <a:extLst>
              <a:ext uri="{FF2B5EF4-FFF2-40B4-BE49-F238E27FC236}">
                <a16:creationId xmlns:a16="http://schemas.microsoft.com/office/drawing/2014/main" id="{533DEF67-8189-31D1-A6E1-E74249675B8A}"/>
              </a:ext>
            </a:extLst>
          </p:cNvPr>
          <p:cNvPicPr>
            <a:picLocks noChangeAspect="1"/>
          </p:cNvPicPr>
          <p:nvPr/>
        </p:nvPicPr>
        <p:blipFill rotWithShape="1">
          <a:blip r:embed="rId2">
            <a:alphaModFix amt="35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2CCA61D1-8843-EAD6-1CC7-E3AE4B75801C}"/>
              </a:ext>
            </a:extLst>
          </p:cNvPr>
          <p:cNvSpPr>
            <a:spLocks noGrp="1"/>
          </p:cNvSpPr>
          <p:nvPr>
            <p:ph type="title"/>
          </p:nvPr>
        </p:nvSpPr>
        <p:spPr>
          <a:xfrm>
            <a:off x="838200" y="365125"/>
            <a:ext cx="10515600" cy="1325563"/>
          </a:xfrm>
        </p:spPr>
        <p:txBody>
          <a:bodyPr>
            <a:normAutofit/>
          </a:bodyPr>
          <a:lstStyle/>
          <a:p>
            <a:r>
              <a:rPr lang="en-US">
                <a:solidFill>
                  <a:srgbClr val="FFFFFF"/>
                </a:solidFill>
              </a:rPr>
              <a:t>Testing and Debugging</a:t>
            </a:r>
          </a:p>
        </p:txBody>
      </p:sp>
      <p:sp>
        <p:nvSpPr>
          <p:cNvPr id="3" name="Content Placeholder 2">
            <a:extLst>
              <a:ext uri="{FF2B5EF4-FFF2-40B4-BE49-F238E27FC236}">
                <a16:creationId xmlns:a16="http://schemas.microsoft.com/office/drawing/2014/main" id="{06498317-AD08-03CE-B3C9-DE3F6BC67446}"/>
              </a:ext>
            </a:extLst>
          </p:cNvPr>
          <p:cNvSpPr>
            <a:spLocks noGrp="1"/>
          </p:cNvSpPr>
          <p:nvPr>
            <p:ph idx="1"/>
          </p:nvPr>
        </p:nvSpPr>
        <p:spPr>
          <a:xfrm>
            <a:off x="838200" y="1825625"/>
            <a:ext cx="10515600" cy="4351338"/>
          </a:xfrm>
        </p:spPr>
        <p:txBody>
          <a:bodyPr>
            <a:normAutofit/>
          </a:bodyPr>
          <a:lstStyle/>
          <a:p>
            <a:pPr marL="0" marR="0" indent="0">
              <a:spcBef>
                <a:spcPts val="0"/>
              </a:spcBef>
              <a:spcAft>
                <a:spcPts val="0"/>
              </a:spcAft>
              <a:buNone/>
            </a:pPr>
            <a:r>
              <a:rPr lang="en-US" sz="2000" b="1">
                <a:solidFill>
                  <a:srgbClr val="FFFFFF"/>
                </a:solidFill>
                <a:effectLst/>
                <a:latin typeface="Times New Roman" panose="02020603050405020304" pitchFamily="18" charset="0"/>
                <a:ea typeface="Times New Roman" panose="02020603050405020304" pitchFamily="18" charset="0"/>
              </a:rPr>
              <a:t>Integration Testing:</a:t>
            </a:r>
            <a:endParaRPr lang="en-US" sz="2000">
              <a:solidFill>
                <a:srgbClr val="FFFFFF"/>
              </a:solidFill>
              <a:effectLst/>
              <a:latin typeface="Arial" panose="020B0604020202020204" pitchFamily="34" charset="0"/>
              <a:ea typeface="Arial" panose="020B0604020202020204" pitchFamily="34" charset="0"/>
            </a:endParaRPr>
          </a:p>
          <a:p>
            <a:pPr marL="0" marR="0" indent="0">
              <a:spcBef>
                <a:spcPts val="0"/>
              </a:spcBef>
              <a:spcAft>
                <a:spcPts val="0"/>
              </a:spcAft>
              <a:buNone/>
            </a:pPr>
            <a:r>
              <a:rPr lang="en-US" sz="2000">
                <a:solidFill>
                  <a:srgbClr val="FFFFFF"/>
                </a:solidFill>
                <a:effectLst/>
                <a:latin typeface="Times New Roman" panose="02020603050405020304" pitchFamily="18" charset="0"/>
                <a:ea typeface="Times New Roman" panose="02020603050405020304" pitchFamily="18" charset="0"/>
              </a:rPr>
              <a:t>I performed integration testing of the software by testing the interaction between different modules. I tested i</a:t>
            </a:r>
            <a:r>
              <a:rPr lang="en-US" sz="2000">
                <a:solidFill>
                  <a:srgbClr val="FFFFFF"/>
                </a:solidFill>
                <a:latin typeface="Times New Roman" panose="02020603050405020304" pitchFamily="18" charset="0"/>
                <a:ea typeface="Times New Roman" panose="02020603050405020304" pitchFamily="18" charset="0"/>
              </a:rPr>
              <a:t>nteractions </a:t>
            </a:r>
            <a:r>
              <a:rPr lang="en-US" sz="2000">
                <a:solidFill>
                  <a:srgbClr val="FFFFFF"/>
                </a:solidFill>
                <a:effectLst/>
                <a:latin typeface="Times New Roman" panose="02020603050405020304" pitchFamily="18" charset="0"/>
                <a:ea typeface="Times New Roman" panose="02020603050405020304" pitchFamily="18" charset="0"/>
              </a:rPr>
              <a:t>between </a:t>
            </a:r>
          </a:p>
          <a:p>
            <a:pPr marL="342900" marR="0" indent="-342900">
              <a:spcBef>
                <a:spcPts val="0"/>
              </a:spcBef>
              <a:spcAft>
                <a:spcPts val="0"/>
              </a:spcAft>
              <a:buFont typeface="+mj-lt"/>
              <a:buAutoNum type="arabicPeriod"/>
            </a:pPr>
            <a:r>
              <a:rPr lang="en-US" sz="2000">
                <a:solidFill>
                  <a:srgbClr val="FFFFFF"/>
                </a:solidFill>
                <a:effectLst/>
                <a:latin typeface="Times New Roman" panose="02020603050405020304" pitchFamily="18" charset="0"/>
                <a:ea typeface="Times New Roman" panose="02020603050405020304" pitchFamily="18" charset="0"/>
              </a:rPr>
              <a:t>User management and deposits and withdrawals modules by creating accounts and making transactions, and verifying that the account balances are updated correctly. </a:t>
            </a:r>
          </a:p>
          <a:p>
            <a:pPr marL="342900" marR="0" indent="-342900">
              <a:spcBef>
                <a:spcPts val="0"/>
              </a:spcBef>
              <a:spcAft>
                <a:spcPts val="0"/>
              </a:spcAft>
              <a:buFont typeface="+mj-lt"/>
              <a:buAutoNum type="arabicPeriod"/>
            </a:pPr>
            <a:r>
              <a:rPr lang="en-US" sz="2000">
                <a:solidFill>
                  <a:srgbClr val="FFFFFF"/>
                </a:solidFill>
                <a:effectLst/>
                <a:latin typeface="Times New Roman" panose="02020603050405020304" pitchFamily="18" charset="0"/>
                <a:ea typeface="Times New Roman" panose="02020603050405020304" pitchFamily="18" charset="0"/>
              </a:rPr>
              <a:t>User management and administrator functionality by logging in as an administrator, searching for and deleting accounts, and verifying that the account information is stored and deleted correctly. </a:t>
            </a:r>
          </a:p>
          <a:p>
            <a:pPr marL="342900" marR="0" indent="-342900">
              <a:spcBef>
                <a:spcPts val="0"/>
              </a:spcBef>
              <a:spcAft>
                <a:spcPts val="0"/>
              </a:spcAft>
              <a:buFont typeface="+mj-lt"/>
              <a:buAutoNum type="arabicPeriod"/>
            </a:pPr>
            <a:r>
              <a:rPr lang="en-US" sz="2000">
                <a:solidFill>
                  <a:srgbClr val="FFFFFF"/>
                </a:solidFill>
                <a:latin typeface="Times New Roman" panose="02020603050405020304" pitchFamily="18" charset="0"/>
                <a:ea typeface="Times New Roman" panose="02020603050405020304" pitchFamily="18" charset="0"/>
              </a:rPr>
              <a:t>D</a:t>
            </a:r>
            <a:r>
              <a:rPr lang="en-US" sz="2000">
                <a:solidFill>
                  <a:srgbClr val="FFFFFF"/>
                </a:solidFill>
                <a:effectLst/>
                <a:latin typeface="Times New Roman" panose="02020603050405020304" pitchFamily="18" charset="0"/>
                <a:ea typeface="Times New Roman" panose="02020603050405020304" pitchFamily="18" charset="0"/>
              </a:rPr>
              <a:t>eposits and withdrawals and money transfer modules by transferring funds between accounts and verifying that the account balances are updated correctly.</a:t>
            </a:r>
            <a:endParaRPr lang="en-US" sz="2000">
              <a:solidFill>
                <a:srgbClr val="FFFFFF"/>
              </a:solidFill>
              <a:effectLst/>
              <a:latin typeface="Arial" panose="020B0604020202020204" pitchFamily="34" charset="0"/>
              <a:ea typeface="Arial" panose="020B0604020202020204" pitchFamily="34" charset="0"/>
            </a:endParaRPr>
          </a:p>
          <a:p>
            <a:pPr marL="0" marR="0" indent="0">
              <a:spcBef>
                <a:spcPts val="0"/>
              </a:spcBef>
              <a:spcAft>
                <a:spcPts val="0"/>
              </a:spcAft>
              <a:buNone/>
            </a:pPr>
            <a:endParaRPr lang="en-US" sz="2000">
              <a:solidFill>
                <a:srgbClr val="FFFFFF"/>
              </a:solidFill>
              <a:effectLst/>
              <a:latin typeface="Arial" panose="020B0604020202020204" pitchFamily="34" charset="0"/>
              <a:ea typeface="Arial" panose="020B0604020202020204" pitchFamily="34" charset="0"/>
            </a:endParaRPr>
          </a:p>
          <a:p>
            <a:pPr marL="0" marR="0" indent="0">
              <a:spcBef>
                <a:spcPts val="0"/>
              </a:spcBef>
              <a:spcAft>
                <a:spcPts val="0"/>
              </a:spcAft>
              <a:buNone/>
            </a:pPr>
            <a:r>
              <a:rPr lang="en-US" sz="2000" b="1">
                <a:solidFill>
                  <a:srgbClr val="FFFFFF"/>
                </a:solidFill>
                <a:effectLst/>
                <a:latin typeface="Times New Roman" panose="02020603050405020304" pitchFamily="18" charset="0"/>
                <a:ea typeface="Times New Roman" panose="02020603050405020304" pitchFamily="18" charset="0"/>
              </a:rPr>
              <a:t>User Acceptance Testing:</a:t>
            </a:r>
            <a:endParaRPr lang="en-US" sz="2000">
              <a:solidFill>
                <a:srgbClr val="FFFFFF"/>
              </a:solidFill>
              <a:effectLst/>
              <a:latin typeface="Arial" panose="020B0604020202020204" pitchFamily="34" charset="0"/>
              <a:ea typeface="Arial" panose="020B0604020202020204" pitchFamily="34" charset="0"/>
            </a:endParaRPr>
          </a:p>
          <a:p>
            <a:pPr marL="0" marR="0" indent="0">
              <a:spcBef>
                <a:spcPts val="0"/>
              </a:spcBef>
              <a:spcAft>
                <a:spcPts val="0"/>
              </a:spcAft>
              <a:buNone/>
            </a:pPr>
            <a:r>
              <a:rPr lang="en-US" sz="2000">
                <a:solidFill>
                  <a:srgbClr val="FFFFFF"/>
                </a:solidFill>
                <a:effectLst/>
                <a:latin typeface="Times New Roman" panose="02020603050405020304" pitchFamily="18" charset="0"/>
                <a:ea typeface="Times New Roman" panose="02020603050405020304" pitchFamily="18" charset="0"/>
              </a:rPr>
              <a:t>I invited </a:t>
            </a:r>
            <a:r>
              <a:rPr lang="en-US" sz="2000">
                <a:solidFill>
                  <a:srgbClr val="FFFFFF"/>
                </a:solidFill>
                <a:latin typeface="Times New Roman" panose="02020603050405020304" pitchFamily="18" charset="0"/>
                <a:ea typeface="Times New Roman" panose="02020603050405020304" pitchFamily="18" charset="0"/>
              </a:rPr>
              <a:t>friends </a:t>
            </a:r>
            <a:r>
              <a:rPr lang="en-US" sz="2000">
                <a:solidFill>
                  <a:srgbClr val="FFFFFF"/>
                </a:solidFill>
                <a:effectLst/>
                <a:latin typeface="Times New Roman" panose="02020603050405020304" pitchFamily="18" charset="0"/>
                <a:ea typeface="Times New Roman" panose="02020603050405020304" pitchFamily="18" charset="0"/>
              </a:rPr>
              <a:t>to test the software and provide feedback. I provided them with tasks to perform, such as creating accounts, making transactions, logging in as an administrator, and transferring funds between accounts. I collected their feedback and made improvements to the software based on their suggestions.</a:t>
            </a:r>
          </a:p>
          <a:p>
            <a:pPr marL="0" indent="0">
              <a:buNone/>
            </a:pPr>
            <a:endParaRPr lang="en-US" sz="2000">
              <a:solidFill>
                <a:srgbClr val="FFFFFF"/>
              </a:solidFill>
            </a:endParaRPr>
          </a:p>
        </p:txBody>
      </p:sp>
    </p:spTree>
    <p:extLst>
      <p:ext uri="{BB962C8B-B14F-4D97-AF65-F5344CB8AC3E}">
        <p14:creationId xmlns:p14="http://schemas.microsoft.com/office/powerpoint/2010/main" val="7251461"/>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wall painted with an arrow and a dartboard">
            <a:extLst>
              <a:ext uri="{FF2B5EF4-FFF2-40B4-BE49-F238E27FC236}">
                <a16:creationId xmlns:a16="http://schemas.microsoft.com/office/drawing/2014/main" id="{B7163DA6-5A69-0EDC-DF8F-F05B58BED0C5}"/>
              </a:ext>
            </a:extLst>
          </p:cNvPr>
          <p:cNvPicPr>
            <a:picLocks noChangeAspect="1"/>
          </p:cNvPicPr>
          <p:nvPr/>
        </p:nvPicPr>
        <p:blipFill rotWithShape="1">
          <a:blip r:embed="rId2">
            <a:alphaModFix amt="35000"/>
          </a:blip>
          <a:srcRect t="9849" b="11480"/>
          <a:stretch/>
        </p:blipFill>
        <p:spPr>
          <a:xfrm>
            <a:off x="20" y="10"/>
            <a:ext cx="12191980" cy="6857990"/>
          </a:xfrm>
          <a:prstGeom prst="rect">
            <a:avLst/>
          </a:prstGeom>
        </p:spPr>
      </p:pic>
      <p:sp>
        <p:nvSpPr>
          <p:cNvPr id="2" name="Title 1">
            <a:extLst>
              <a:ext uri="{FF2B5EF4-FFF2-40B4-BE49-F238E27FC236}">
                <a16:creationId xmlns:a16="http://schemas.microsoft.com/office/drawing/2014/main" id="{56349501-0810-DA0C-D2F2-BF558FA7B3A1}"/>
              </a:ext>
            </a:extLst>
          </p:cNvPr>
          <p:cNvSpPr>
            <a:spLocks noGrp="1"/>
          </p:cNvSpPr>
          <p:nvPr>
            <p:ph type="title"/>
          </p:nvPr>
        </p:nvSpPr>
        <p:spPr>
          <a:xfrm>
            <a:off x="838200" y="365125"/>
            <a:ext cx="10515600" cy="1325563"/>
          </a:xfrm>
        </p:spPr>
        <p:txBody>
          <a:bodyPr>
            <a:normAutofit/>
          </a:bodyPr>
          <a:lstStyle/>
          <a:p>
            <a:r>
              <a:rPr lang="en-US">
                <a:solidFill>
                  <a:srgbClr val="FFFFFF"/>
                </a:solidFill>
              </a:rPr>
              <a:t>Conclusion</a:t>
            </a:r>
          </a:p>
        </p:txBody>
      </p:sp>
      <p:sp>
        <p:nvSpPr>
          <p:cNvPr id="3" name="Content Placeholder 2">
            <a:extLst>
              <a:ext uri="{FF2B5EF4-FFF2-40B4-BE49-F238E27FC236}">
                <a16:creationId xmlns:a16="http://schemas.microsoft.com/office/drawing/2014/main" id="{041181D6-AC18-A8A7-8810-399FDF682F2C}"/>
              </a:ext>
            </a:extLst>
          </p:cNvPr>
          <p:cNvSpPr>
            <a:spLocks noGrp="1"/>
          </p:cNvSpPr>
          <p:nvPr>
            <p:ph idx="1"/>
          </p:nvPr>
        </p:nvSpPr>
        <p:spPr>
          <a:xfrm>
            <a:off x="838200" y="1825625"/>
            <a:ext cx="10515600" cy="4351338"/>
          </a:xfrm>
        </p:spPr>
        <p:txBody>
          <a:bodyPr>
            <a:normAutofit/>
          </a:bodyPr>
          <a:lstStyle/>
          <a:p>
            <a:pPr marL="0" indent="0">
              <a:buNone/>
            </a:pPr>
            <a:r>
              <a:rPr lang="en-US">
                <a:solidFill>
                  <a:srgbClr val="FFFFFF"/>
                </a:solidFill>
                <a:latin typeface="+mj-lt"/>
              </a:rPr>
              <a:t>To conclude, I successfully implemented a basic Banking Software using C++ that offers </a:t>
            </a:r>
            <a:r>
              <a:rPr lang="en-US">
                <a:solidFill>
                  <a:srgbClr val="FFFFFF"/>
                </a:solidFill>
                <a:effectLst/>
                <a:latin typeface="+mj-lt"/>
                <a:ea typeface="Times New Roman" panose="02020603050405020304" pitchFamily="18" charset="0"/>
              </a:rPr>
              <a:t>user management, deposits, withdrawals, administrator, and money transfer functionalities</a:t>
            </a:r>
            <a:r>
              <a:rPr lang="en-US">
                <a:solidFill>
                  <a:srgbClr val="FFFFFF"/>
                </a:solidFill>
                <a:latin typeface="+mj-lt"/>
                <a:ea typeface="Times New Roman" panose="02020603050405020304" pitchFamily="18" charset="0"/>
              </a:rPr>
              <a:t>. The recent additions (administration and transfer) have enhanced the software’s features and made it more applicable. </a:t>
            </a:r>
            <a:endParaRPr lang="en-US">
              <a:solidFill>
                <a:srgbClr val="FFFFFF"/>
              </a:solidFill>
              <a:latin typeface="+mj-lt"/>
            </a:endParaRPr>
          </a:p>
          <a:p>
            <a:pPr marL="0" indent="0">
              <a:buNone/>
            </a:pPr>
            <a:r>
              <a:rPr lang="en-US">
                <a:solidFill>
                  <a:srgbClr val="FFFFFF"/>
                </a:solidFill>
                <a:latin typeface="+mj-lt"/>
              </a:rPr>
              <a:t>This software can be enhanced further and a multitude of new features can be added to it, and exisiting features can be made more efficient.</a:t>
            </a:r>
          </a:p>
        </p:txBody>
      </p:sp>
    </p:spTree>
    <p:extLst>
      <p:ext uri="{BB962C8B-B14F-4D97-AF65-F5344CB8AC3E}">
        <p14:creationId xmlns:p14="http://schemas.microsoft.com/office/powerpoint/2010/main" val="361714943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7A976E23-29EC-4E20-9EF6-B7CC4A821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F5FCEC6-E657-46F1-925F-13ED19212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2EEEBBCF-2738-42F5-ABD6-9881760263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7" name="Oval 26">
              <a:extLst>
                <a:ext uri="{FF2B5EF4-FFF2-40B4-BE49-F238E27FC236}">
                  <a16:creationId xmlns:a16="http://schemas.microsoft.com/office/drawing/2014/main" id="{8BFC0AF3-A22A-4B9E-9BBE-06CEA5C6C8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F3F06202-3837-419A-A87F-1DC63E427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18807D28-5DC1-4DAA-AE26-C6ECB37365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B3AE51F5-8D05-42B8-AB92-06F38F330E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7A1E4EBF-44BC-4352-B089-A5147758F9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29B4D6D7-8203-4D69-A752-16AB700D74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ACA97622-3668-7907-65A0-BF29E98895F1}"/>
              </a:ext>
            </a:extLst>
          </p:cNvPr>
          <p:cNvSpPr>
            <a:spLocks noGrp="1"/>
          </p:cNvSpPr>
          <p:nvPr>
            <p:ph type="title"/>
          </p:nvPr>
        </p:nvSpPr>
        <p:spPr>
          <a:xfrm>
            <a:off x="630936" y="630935"/>
            <a:ext cx="5867716" cy="3050025"/>
          </a:xfrm>
          <a:noFill/>
        </p:spPr>
        <p:txBody>
          <a:bodyPr anchor="b">
            <a:normAutofit/>
          </a:bodyPr>
          <a:lstStyle/>
          <a:p>
            <a:r>
              <a:rPr lang="en-US" sz="4800">
                <a:solidFill>
                  <a:schemeClr val="bg1"/>
                </a:solidFill>
              </a:rPr>
              <a:t>Project Overview</a:t>
            </a:r>
          </a:p>
        </p:txBody>
      </p:sp>
      <p:sp>
        <p:nvSpPr>
          <p:cNvPr id="34" name="Rectangle 33">
            <a:extLst>
              <a:ext uri="{FF2B5EF4-FFF2-40B4-BE49-F238E27FC236}">
                <a16:creationId xmlns:a16="http://schemas.microsoft.com/office/drawing/2014/main" id="{FF0BDB76-BCEC-498E-BA26-C763CD9FA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DD8DF5DF-A251-4BC2-8965-4EDDD01FC5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7" name="Straight Connector 36">
              <a:extLst>
                <a:ext uri="{FF2B5EF4-FFF2-40B4-BE49-F238E27FC236}">
                  <a16:creationId xmlns:a16="http://schemas.microsoft.com/office/drawing/2014/main" id="{8930D52D-708D-43A1-B073-469EFDB020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82491CB-6849-43BB-926B-D979A3DB09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1251642-9512-4A11-9670-BD1C3A9981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D277633-FF55-420D-87BC-0CB11FD6D06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42" name="Rectangle 41">
            <a:extLst>
              <a:ext uri="{FF2B5EF4-FFF2-40B4-BE49-F238E27FC236}">
                <a16:creationId xmlns:a16="http://schemas.microsoft.com/office/drawing/2014/main" id="{1452CEF2-C9EC-4C15-99E4-C781AB08A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600459E6-26A3-4EAC-A34C-D0792D88CC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5" name="Straight Connector 44">
              <a:extLst>
                <a:ext uri="{FF2B5EF4-FFF2-40B4-BE49-F238E27FC236}">
                  <a16:creationId xmlns:a16="http://schemas.microsoft.com/office/drawing/2014/main" id="{1264D5E9-C8D4-444A-8B1B-C11FB47CBA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DD99233-66AB-4E60-AF8A-A3259E6A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4E8492A-EE2A-4BE3-A4B2-2BCE77DA40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222A220-AA24-4E60-83D6-D32FEB34D8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17" name="Picture 4" descr="Technological background">
            <a:extLst>
              <a:ext uri="{FF2B5EF4-FFF2-40B4-BE49-F238E27FC236}">
                <a16:creationId xmlns:a16="http://schemas.microsoft.com/office/drawing/2014/main" id="{4FA9506F-730D-040E-756D-92AE9F80D389}"/>
              </a:ext>
            </a:extLst>
          </p:cNvPr>
          <p:cNvPicPr>
            <a:picLocks noChangeAspect="1"/>
          </p:cNvPicPr>
          <p:nvPr/>
        </p:nvPicPr>
        <p:blipFill rotWithShape="1">
          <a:blip r:embed="rId2"/>
          <a:srcRect l="9410" r="23838" b="-3"/>
          <a:stretch/>
        </p:blipFill>
        <p:spPr>
          <a:xfrm>
            <a:off x="6828955" y="972049"/>
            <a:ext cx="4651794" cy="4651794"/>
          </a:xfrm>
          <a:prstGeom prst="rect">
            <a:avLst/>
          </a:prstGeom>
        </p:spPr>
      </p:pic>
      <p:grpSp>
        <p:nvGrpSpPr>
          <p:cNvPr id="50" name="Group 49">
            <a:extLst>
              <a:ext uri="{FF2B5EF4-FFF2-40B4-BE49-F238E27FC236}">
                <a16:creationId xmlns:a16="http://schemas.microsoft.com/office/drawing/2014/main" id="{298B576C-FDA2-46DE-8408-3A76DCF506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6693312" y="1116028"/>
            <a:ext cx="304800" cy="429768"/>
            <a:chOff x="215328" y="-46937"/>
            <a:chExt cx="304800" cy="2773841"/>
          </a:xfrm>
        </p:grpSpPr>
        <p:cxnSp>
          <p:nvCxnSpPr>
            <p:cNvPr id="51" name="Straight Connector 50">
              <a:extLst>
                <a:ext uri="{FF2B5EF4-FFF2-40B4-BE49-F238E27FC236}">
                  <a16:creationId xmlns:a16="http://schemas.microsoft.com/office/drawing/2014/main" id="{94AEA101-943D-4073-AD87-C8D783165E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103D701-5E08-4A2A-AE99-626C646359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8DF778A-A412-4E7C-9B61-E33D13A532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EC28832-D2CA-45C0-9C43-0AF9985324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 name="Content Placeholder 2">
            <a:extLst>
              <a:ext uri="{FF2B5EF4-FFF2-40B4-BE49-F238E27FC236}">
                <a16:creationId xmlns:a16="http://schemas.microsoft.com/office/drawing/2014/main" id="{64102CA6-66A6-293E-893E-CD38A1202C15}"/>
              </a:ext>
            </a:extLst>
          </p:cNvPr>
          <p:cNvSpPr>
            <a:spLocks noGrp="1"/>
          </p:cNvSpPr>
          <p:nvPr>
            <p:ph idx="1"/>
          </p:nvPr>
        </p:nvSpPr>
        <p:spPr>
          <a:xfrm>
            <a:off x="630936" y="3952890"/>
            <a:ext cx="5867720" cy="2223517"/>
          </a:xfrm>
          <a:noFill/>
        </p:spPr>
        <p:txBody>
          <a:bodyPr anchor="t">
            <a:normAutofit/>
          </a:bodyPr>
          <a:lstStyle/>
          <a:p>
            <a:pPr marL="0" marR="0" indent="0">
              <a:spcBef>
                <a:spcPts val="0"/>
              </a:spcBef>
              <a:spcAft>
                <a:spcPts val="600"/>
              </a:spcAft>
              <a:buNone/>
            </a:pPr>
            <a:r>
              <a:rPr lang="en-US" sz="1800">
                <a:solidFill>
                  <a:schemeClr val="bg1"/>
                </a:solidFill>
                <a:effectLst/>
                <a:latin typeface="Times New Roman" panose="02020603050405020304" pitchFamily="18" charset="0"/>
                <a:ea typeface="Times New Roman" panose="02020603050405020304" pitchFamily="18" charset="0"/>
              </a:rPr>
              <a:t>This project aimed to develop a banking software using C++ language that offers user management, deposits, withdrawals, administrator, and money transfer functionalities. The initial version of the software was able to create and delete accounts, make deposits and withdrawals, and manage user information. However, I have recently added the administrator and money transfer functionalities to enhance the software's features.</a:t>
            </a:r>
            <a:endParaRPr lang="en-US" sz="1800">
              <a:solidFill>
                <a:schemeClr val="bg1"/>
              </a:solidFill>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682754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7A976E23-29EC-4E20-9EF6-B7CC4A821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DF5FCEC6-E657-46F1-925F-13ED19212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2EEEBBCF-2738-42F5-ABD6-9881760263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42" name="Oval 41">
              <a:extLst>
                <a:ext uri="{FF2B5EF4-FFF2-40B4-BE49-F238E27FC236}">
                  <a16:creationId xmlns:a16="http://schemas.microsoft.com/office/drawing/2014/main" id="{8BFC0AF3-A22A-4B9E-9BBE-06CEA5C6C8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F3F06202-3837-419A-A87F-1DC63E427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18807D28-5DC1-4DAA-AE26-C6ECB37365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B3AE51F5-8D05-42B8-AB92-06F38F330E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a:extLst>
                <a:ext uri="{FF2B5EF4-FFF2-40B4-BE49-F238E27FC236}">
                  <a16:creationId xmlns:a16="http://schemas.microsoft.com/office/drawing/2014/main" id="{7A1E4EBF-44BC-4352-B089-A5147758F9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29B4D6D7-8203-4D69-A752-16AB700D74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0FFCF771-6ED8-C885-D709-1248651AB13A}"/>
              </a:ext>
            </a:extLst>
          </p:cNvPr>
          <p:cNvSpPr>
            <a:spLocks noGrp="1"/>
          </p:cNvSpPr>
          <p:nvPr>
            <p:ph type="title"/>
          </p:nvPr>
        </p:nvSpPr>
        <p:spPr>
          <a:xfrm>
            <a:off x="630936" y="630935"/>
            <a:ext cx="5867716" cy="3050025"/>
          </a:xfrm>
          <a:noFill/>
        </p:spPr>
        <p:txBody>
          <a:bodyPr anchor="b">
            <a:normAutofit/>
          </a:bodyPr>
          <a:lstStyle/>
          <a:p>
            <a:r>
              <a:rPr lang="en-US" sz="4800" dirty="0">
                <a:solidFill>
                  <a:schemeClr val="bg1"/>
                </a:solidFill>
              </a:rPr>
              <a:t>Project Phases</a:t>
            </a:r>
          </a:p>
        </p:txBody>
      </p:sp>
      <p:sp>
        <p:nvSpPr>
          <p:cNvPr id="49" name="Rectangle 48">
            <a:extLst>
              <a:ext uri="{FF2B5EF4-FFF2-40B4-BE49-F238E27FC236}">
                <a16:creationId xmlns:a16="http://schemas.microsoft.com/office/drawing/2014/main" id="{FF0BDB76-BCEC-498E-BA26-C763CD9FA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a:extLst>
              <a:ext uri="{FF2B5EF4-FFF2-40B4-BE49-F238E27FC236}">
                <a16:creationId xmlns:a16="http://schemas.microsoft.com/office/drawing/2014/main" id="{DD8DF5DF-A251-4BC2-8965-4EDDD01FC5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52" name="Straight Connector 51">
              <a:extLst>
                <a:ext uri="{FF2B5EF4-FFF2-40B4-BE49-F238E27FC236}">
                  <a16:creationId xmlns:a16="http://schemas.microsoft.com/office/drawing/2014/main" id="{8930D52D-708D-43A1-B073-469EFDB020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82491CB-6849-43BB-926B-D979A3DB09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71251642-9512-4A11-9670-BD1C3A9981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3D277633-FF55-420D-87BC-0CB11FD6D06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57" name="Rectangle 56">
            <a:extLst>
              <a:ext uri="{FF2B5EF4-FFF2-40B4-BE49-F238E27FC236}">
                <a16:creationId xmlns:a16="http://schemas.microsoft.com/office/drawing/2014/main" id="{1452CEF2-C9EC-4C15-99E4-C781AB08A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600459E6-26A3-4EAC-A34C-D0792D88CC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60" name="Straight Connector 59">
              <a:extLst>
                <a:ext uri="{FF2B5EF4-FFF2-40B4-BE49-F238E27FC236}">
                  <a16:creationId xmlns:a16="http://schemas.microsoft.com/office/drawing/2014/main" id="{1264D5E9-C8D4-444A-8B1B-C11FB47CBA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DD99233-66AB-4E60-AF8A-A3259E6A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4E8492A-EE2A-4BE3-A4B2-2BCE77DA40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222A220-AA24-4E60-83D6-D32FEB34D8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18" name="Picture 17">
            <a:extLst>
              <a:ext uri="{FF2B5EF4-FFF2-40B4-BE49-F238E27FC236}">
                <a16:creationId xmlns:a16="http://schemas.microsoft.com/office/drawing/2014/main" id="{304CE3B4-42F3-F74C-8113-B70CAF7B5CCF}"/>
              </a:ext>
            </a:extLst>
          </p:cNvPr>
          <p:cNvPicPr>
            <a:picLocks noChangeAspect="1"/>
          </p:cNvPicPr>
          <p:nvPr/>
        </p:nvPicPr>
        <p:blipFill rotWithShape="1">
          <a:blip r:embed="rId2"/>
          <a:srcRect l="16788" r="16460" b="-3"/>
          <a:stretch/>
        </p:blipFill>
        <p:spPr>
          <a:xfrm>
            <a:off x="6828955" y="972049"/>
            <a:ext cx="4651794" cy="4651794"/>
          </a:xfrm>
          <a:prstGeom prst="rect">
            <a:avLst/>
          </a:prstGeom>
        </p:spPr>
      </p:pic>
      <p:grpSp>
        <p:nvGrpSpPr>
          <p:cNvPr id="65" name="Group 64">
            <a:extLst>
              <a:ext uri="{FF2B5EF4-FFF2-40B4-BE49-F238E27FC236}">
                <a16:creationId xmlns:a16="http://schemas.microsoft.com/office/drawing/2014/main" id="{298B576C-FDA2-46DE-8408-3A76DCF506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6693312" y="1116028"/>
            <a:ext cx="304800" cy="429768"/>
            <a:chOff x="215328" y="-46937"/>
            <a:chExt cx="304800" cy="2773841"/>
          </a:xfrm>
        </p:grpSpPr>
        <p:cxnSp>
          <p:nvCxnSpPr>
            <p:cNvPr id="66" name="Straight Connector 65">
              <a:extLst>
                <a:ext uri="{FF2B5EF4-FFF2-40B4-BE49-F238E27FC236}">
                  <a16:creationId xmlns:a16="http://schemas.microsoft.com/office/drawing/2014/main" id="{94AEA101-943D-4073-AD87-C8D783165E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103D701-5E08-4A2A-AE99-626C646359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8DF778A-A412-4E7C-9B61-E33D13A532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EC28832-D2CA-45C0-9C43-0AF9985324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aphicFrame>
        <p:nvGraphicFramePr>
          <p:cNvPr id="33" name="Content Placeholder 2">
            <a:extLst>
              <a:ext uri="{FF2B5EF4-FFF2-40B4-BE49-F238E27FC236}">
                <a16:creationId xmlns:a16="http://schemas.microsoft.com/office/drawing/2014/main" id="{B7134300-A007-D85F-AE9A-DAA87DC84A6F}"/>
              </a:ext>
            </a:extLst>
          </p:cNvPr>
          <p:cNvGraphicFramePr/>
          <p:nvPr>
            <p:extLst>
              <p:ext uri="{D42A27DB-BD31-4B8C-83A1-F6EECF244321}">
                <p14:modId xmlns:p14="http://schemas.microsoft.com/office/powerpoint/2010/main" val="717486170"/>
              </p:ext>
            </p:extLst>
          </p:nvPr>
        </p:nvGraphicFramePr>
        <p:xfrm>
          <a:off x="630936" y="3952890"/>
          <a:ext cx="5867720" cy="22235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83622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Technological background">
            <a:extLst>
              <a:ext uri="{FF2B5EF4-FFF2-40B4-BE49-F238E27FC236}">
                <a16:creationId xmlns:a16="http://schemas.microsoft.com/office/drawing/2014/main" id="{A8928546-EFA8-D5CB-C6C6-51F2D8B78A2F}"/>
              </a:ext>
            </a:extLst>
          </p:cNvPr>
          <p:cNvPicPr>
            <a:picLocks noChangeAspect="1"/>
          </p:cNvPicPr>
          <p:nvPr/>
        </p:nvPicPr>
        <p:blipFill rotWithShape="1">
          <a:blip r:embed="rId2"/>
          <a:srcRect t="7041" r="23289" b="2050"/>
          <a:stretch/>
        </p:blipFill>
        <p:spPr>
          <a:xfrm>
            <a:off x="3522468" y="10"/>
            <a:ext cx="8669532" cy="6857990"/>
          </a:xfrm>
          <a:prstGeom prst="rect">
            <a:avLst/>
          </a:prstGeom>
        </p:spPr>
      </p:pic>
      <p:sp>
        <p:nvSpPr>
          <p:cNvPr id="24" name="Rectangle 23">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755E9EE-3869-FD70-6522-E9B6D981BDEE}"/>
              </a:ext>
            </a:extLst>
          </p:cNvPr>
          <p:cNvSpPr>
            <a:spLocks noGrp="1"/>
          </p:cNvSpPr>
          <p:nvPr>
            <p:ph type="title"/>
          </p:nvPr>
        </p:nvSpPr>
        <p:spPr>
          <a:xfrm>
            <a:off x="371094" y="1161288"/>
            <a:ext cx="3438144" cy="1124712"/>
          </a:xfrm>
        </p:spPr>
        <p:txBody>
          <a:bodyPr anchor="b">
            <a:normAutofit/>
          </a:bodyPr>
          <a:lstStyle/>
          <a:p>
            <a:r>
              <a:rPr lang="en-US" sz="2800"/>
              <a:t>Phase I </a:t>
            </a:r>
            <a:br>
              <a:rPr lang="en-US" sz="2800"/>
            </a:br>
            <a:r>
              <a:rPr lang="en-US" sz="2800"/>
              <a:t>highlight</a:t>
            </a:r>
          </a:p>
        </p:txBody>
      </p:sp>
      <p:sp>
        <p:nvSpPr>
          <p:cNvPr id="26" name="Rectangle 25">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8" name="Rectangle 2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D3E7D3A9-2EBF-32CB-C371-0C102B39F797}"/>
              </a:ext>
            </a:extLst>
          </p:cNvPr>
          <p:cNvSpPr>
            <a:spLocks noGrp="1"/>
          </p:cNvSpPr>
          <p:nvPr>
            <p:ph idx="1"/>
          </p:nvPr>
        </p:nvSpPr>
        <p:spPr>
          <a:xfrm>
            <a:off x="371094" y="2718054"/>
            <a:ext cx="3438906" cy="3207258"/>
          </a:xfrm>
        </p:spPr>
        <p:txBody>
          <a:bodyPr anchor="t">
            <a:normAutofit/>
          </a:bodyPr>
          <a:lstStyle/>
          <a:p>
            <a:pPr marL="0" indent="0">
              <a:buNone/>
            </a:pPr>
            <a:r>
              <a:rPr lang="en-US" sz="1700"/>
              <a:t>In the first phase, I created a plan and design for the project, including the major functionalities to implement and established the timeframes for the completion. I also decided how I would implement the project, namely, using a C++ interface that communicates with the user and database.</a:t>
            </a:r>
          </a:p>
        </p:txBody>
      </p:sp>
    </p:spTree>
    <p:extLst>
      <p:ext uri="{BB962C8B-B14F-4D97-AF65-F5344CB8AC3E}">
        <p14:creationId xmlns:p14="http://schemas.microsoft.com/office/powerpoint/2010/main" val="168809053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76A75E92-8E0F-8705-FE73-27322FDEA10E}"/>
              </a:ext>
            </a:extLst>
          </p:cNvPr>
          <p:cNvPicPr>
            <a:picLocks noChangeAspect="1"/>
          </p:cNvPicPr>
          <p:nvPr/>
        </p:nvPicPr>
        <p:blipFill rotWithShape="1">
          <a:blip r:embed="rId2"/>
          <a:srcRect l="5551" r="14478" b="5227"/>
          <a:stretch/>
        </p:blipFill>
        <p:spPr>
          <a:xfrm>
            <a:off x="3522468" y="10"/>
            <a:ext cx="8669532" cy="6857990"/>
          </a:xfrm>
          <a:prstGeom prst="rect">
            <a:avLst/>
          </a:prstGeom>
        </p:spPr>
      </p:pic>
      <p:sp>
        <p:nvSpPr>
          <p:cNvPr id="16" name="Rectangle 15">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8D3D06A-6363-78E5-B946-A05837C38A6D}"/>
              </a:ext>
            </a:extLst>
          </p:cNvPr>
          <p:cNvSpPr>
            <a:spLocks noGrp="1"/>
          </p:cNvSpPr>
          <p:nvPr>
            <p:ph type="title"/>
          </p:nvPr>
        </p:nvSpPr>
        <p:spPr>
          <a:xfrm>
            <a:off x="371094" y="1161288"/>
            <a:ext cx="3438144" cy="1124712"/>
          </a:xfrm>
        </p:spPr>
        <p:txBody>
          <a:bodyPr anchor="b">
            <a:normAutofit/>
          </a:bodyPr>
          <a:lstStyle/>
          <a:p>
            <a:r>
              <a:rPr lang="en-US" sz="2800"/>
              <a:t>Phase II highlight</a:t>
            </a:r>
          </a:p>
        </p:txBody>
      </p:sp>
      <p:sp>
        <p:nvSpPr>
          <p:cNvPr id="18" name="Rectangle 17">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22E791B-472A-5BF4-4C08-8DAFF28AAFCA}"/>
              </a:ext>
            </a:extLst>
          </p:cNvPr>
          <p:cNvSpPr>
            <a:spLocks noGrp="1"/>
          </p:cNvSpPr>
          <p:nvPr>
            <p:ph idx="1"/>
          </p:nvPr>
        </p:nvSpPr>
        <p:spPr>
          <a:xfrm>
            <a:off x="371094" y="2718054"/>
            <a:ext cx="3438906" cy="3207258"/>
          </a:xfrm>
        </p:spPr>
        <p:txBody>
          <a:bodyPr anchor="t">
            <a:normAutofit/>
          </a:bodyPr>
          <a:lstStyle/>
          <a:p>
            <a:pPr marL="0" indent="0">
              <a:buNone/>
            </a:pPr>
            <a:r>
              <a:rPr lang="en-US" sz="1700"/>
              <a:t>In the second phase, I implemented the first half of the functionalities that I planned out (accounting and balances), meeting the set requirements. Along with that, I performed integration testing on the various modules I implemented.</a:t>
            </a:r>
          </a:p>
        </p:txBody>
      </p:sp>
    </p:spTree>
    <p:extLst>
      <p:ext uri="{BB962C8B-B14F-4D97-AF65-F5344CB8AC3E}">
        <p14:creationId xmlns:p14="http://schemas.microsoft.com/office/powerpoint/2010/main" val="25956186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Empty office area">
            <a:extLst>
              <a:ext uri="{FF2B5EF4-FFF2-40B4-BE49-F238E27FC236}">
                <a16:creationId xmlns:a16="http://schemas.microsoft.com/office/drawing/2014/main" id="{C677D970-50E0-3EAC-CB5E-36CB813BFCAC}"/>
              </a:ext>
            </a:extLst>
          </p:cNvPr>
          <p:cNvPicPr>
            <a:picLocks noChangeAspect="1"/>
          </p:cNvPicPr>
          <p:nvPr/>
        </p:nvPicPr>
        <p:blipFill rotWithShape="1">
          <a:blip r:embed="rId2"/>
          <a:srcRect t="21" r="22965" b="8685"/>
          <a:stretch/>
        </p:blipFill>
        <p:spPr>
          <a:xfrm>
            <a:off x="3522468" y="10"/>
            <a:ext cx="8669532" cy="6857990"/>
          </a:xfrm>
          <a:prstGeom prst="rect">
            <a:avLst/>
          </a:prstGeom>
        </p:spPr>
      </p:pic>
      <p:sp>
        <p:nvSpPr>
          <p:cNvPr id="12" name="Rectangle 11">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7623161-2885-8759-2FB3-0C7E835B8DAD}"/>
              </a:ext>
            </a:extLst>
          </p:cNvPr>
          <p:cNvSpPr>
            <a:spLocks noGrp="1"/>
          </p:cNvSpPr>
          <p:nvPr>
            <p:ph type="title"/>
          </p:nvPr>
        </p:nvSpPr>
        <p:spPr>
          <a:xfrm>
            <a:off x="371094" y="1161288"/>
            <a:ext cx="3438144" cy="1124712"/>
          </a:xfrm>
        </p:spPr>
        <p:txBody>
          <a:bodyPr anchor="b">
            <a:normAutofit/>
          </a:bodyPr>
          <a:lstStyle/>
          <a:p>
            <a:r>
              <a:rPr lang="en-US" sz="2800"/>
              <a:t>Phase III highlight</a:t>
            </a:r>
          </a:p>
        </p:txBody>
      </p:sp>
      <p:sp>
        <p:nvSpPr>
          <p:cNvPr id="14" name="Rectangle 13">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2876322-4A4B-DE9E-A6B3-622D03080089}"/>
              </a:ext>
            </a:extLst>
          </p:cNvPr>
          <p:cNvSpPr>
            <a:spLocks noGrp="1"/>
          </p:cNvSpPr>
          <p:nvPr>
            <p:ph idx="1"/>
          </p:nvPr>
        </p:nvSpPr>
        <p:spPr>
          <a:xfrm>
            <a:off x="371094" y="2718054"/>
            <a:ext cx="3438906" cy="3207258"/>
          </a:xfrm>
        </p:spPr>
        <p:txBody>
          <a:bodyPr anchor="t">
            <a:normAutofit/>
          </a:bodyPr>
          <a:lstStyle/>
          <a:p>
            <a:pPr marL="0" indent="0">
              <a:buNone/>
            </a:pPr>
            <a:r>
              <a:rPr lang="en-US" sz="1700"/>
              <a:t>In the third and final phase of the project, I implemented the final required functionalities of the project (admin and transfers), bank transfers and administration. This added multiple new modules to the project and led to more integration testing. </a:t>
            </a:r>
          </a:p>
        </p:txBody>
      </p:sp>
    </p:spTree>
    <p:extLst>
      <p:ext uri="{BB962C8B-B14F-4D97-AF65-F5344CB8AC3E}">
        <p14:creationId xmlns:p14="http://schemas.microsoft.com/office/powerpoint/2010/main" val="275502871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42C0A60A-A8C8-6946-7BDE-8C6BD0377102}"/>
              </a:ext>
            </a:extLst>
          </p:cNvPr>
          <p:cNvPicPr>
            <a:picLocks noChangeAspect="1"/>
          </p:cNvPicPr>
          <p:nvPr/>
        </p:nvPicPr>
        <p:blipFill rotWithShape="1">
          <a:blip r:embed="rId2">
            <a:alphaModFix amt="35000"/>
          </a:blip>
          <a:srcRect t="26095" b="615"/>
          <a:stretch/>
        </p:blipFill>
        <p:spPr>
          <a:xfrm>
            <a:off x="20" y="10"/>
            <a:ext cx="12191980" cy="6857990"/>
          </a:xfrm>
          <a:prstGeom prst="rect">
            <a:avLst/>
          </a:prstGeom>
        </p:spPr>
      </p:pic>
      <p:sp>
        <p:nvSpPr>
          <p:cNvPr id="2" name="Title 1">
            <a:extLst>
              <a:ext uri="{FF2B5EF4-FFF2-40B4-BE49-F238E27FC236}">
                <a16:creationId xmlns:a16="http://schemas.microsoft.com/office/drawing/2014/main" id="{E1676AB4-53BF-A7BB-1B44-E8C6DD3C20C4}"/>
              </a:ext>
            </a:extLst>
          </p:cNvPr>
          <p:cNvSpPr>
            <a:spLocks noGrp="1"/>
          </p:cNvSpPr>
          <p:nvPr>
            <p:ph type="title"/>
          </p:nvPr>
        </p:nvSpPr>
        <p:spPr>
          <a:xfrm>
            <a:off x="838200" y="365125"/>
            <a:ext cx="10515600" cy="1325563"/>
          </a:xfrm>
        </p:spPr>
        <p:txBody>
          <a:bodyPr>
            <a:normAutofit/>
          </a:bodyPr>
          <a:lstStyle/>
          <a:p>
            <a:r>
              <a:rPr lang="en-US">
                <a:solidFill>
                  <a:srgbClr val="FFFFFF"/>
                </a:solidFill>
              </a:rPr>
              <a:t>Development Details</a:t>
            </a:r>
          </a:p>
        </p:txBody>
      </p:sp>
      <p:graphicFrame>
        <p:nvGraphicFramePr>
          <p:cNvPr id="5" name="Content Placeholder 2">
            <a:extLst>
              <a:ext uri="{FF2B5EF4-FFF2-40B4-BE49-F238E27FC236}">
                <a16:creationId xmlns:a16="http://schemas.microsoft.com/office/drawing/2014/main" id="{6B729A2A-608D-0788-8206-8C905F8A5236}"/>
              </a:ext>
            </a:extLst>
          </p:cNvPr>
          <p:cNvGraphicFramePr>
            <a:graphicFrameLocks noGrp="1"/>
          </p:cNvGraphicFramePr>
          <p:nvPr>
            <p:ph idx="1"/>
            <p:extLst>
              <p:ext uri="{D42A27DB-BD31-4B8C-83A1-F6EECF244321}">
                <p14:modId xmlns:p14="http://schemas.microsoft.com/office/powerpoint/2010/main" val="240346810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28190082"/>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46">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0">
            <a:extLst>
              <a:ext uri="{FF2B5EF4-FFF2-40B4-BE49-F238E27FC236}">
                <a16:creationId xmlns:a16="http://schemas.microsoft.com/office/drawing/2014/main" id="{3DBC6B4D-DF52-E847-8513-84CA3773D433}"/>
              </a:ext>
            </a:extLst>
          </p:cNvPr>
          <p:cNvPicPr>
            <a:picLocks noChangeAspect="1"/>
          </p:cNvPicPr>
          <p:nvPr/>
        </p:nvPicPr>
        <p:blipFill rotWithShape="1">
          <a:blip r:embed="rId2">
            <a:alphaModFix amt="35000"/>
          </a:blip>
          <a:srcRect t="4819" b="4819"/>
          <a:stretch/>
        </p:blipFill>
        <p:spPr>
          <a:xfrm>
            <a:off x="20" y="10"/>
            <a:ext cx="12191980" cy="6857990"/>
          </a:xfrm>
          <a:prstGeom prst="rect">
            <a:avLst/>
          </a:prstGeom>
        </p:spPr>
      </p:pic>
      <p:sp>
        <p:nvSpPr>
          <p:cNvPr id="2" name="Title 1">
            <a:extLst>
              <a:ext uri="{FF2B5EF4-FFF2-40B4-BE49-F238E27FC236}">
                <a16:creationId xmlns:a16="http://schemas.microsoft.com/office/drawing/2014/main" id="{965FD156-D346-3301-E825-0B66B029CAF1}"/>
              </a:ext>
            </a:extLst>
          </p:cNvPr>
          <p:cNvSpPr>
            <a:spLocks noGrp="1"/>
          </p:cNvSpPr>
          <p:nvPr>
            <p:ph type="title"/>
          </p:nvPr>
        </p:nvSpPr>
        <p:spPr>
          <a:xfrm>
            <a:off x="838200" y="365125"/>
            <a:ext cx="10515600" cy="1325563"/>
          </a:xfrm>
        </p:spPr>
        <p:txBody>
          <a:bodyPr>
            <a:normAutofit/>
          </a:bodyPr>
          <a:lstStyle/>
          <a:p>
            <a:r>
              <a:rPr lang="en-US">
                <a:solidFill>
                  <a:srgbClr val="FFFFFF"/>
                </a:solidFill>
              </a:rPr>
              <a:t>Interface: Transaction</a:t>
            </a:r>
          </a:p>
        </p:txBody>
      </p:sp>
      <p:sp>
        <p:nvSpPr>
          <p:cNvPr id="24" name="Content Placeholder 2">
            <a:extLst>
              <a:ext uri="{FF2B5EF4-FFF2-40B4-BE49-F238E27FC236}">
                <a16:creationId xmlns:a16="http://schemas.microsoft.com/office/drawing/2014/main" id="{22D15C8C-0761-3C3E-A64D-ECBD28C19A95}"/>
              </a:ext>
            </a:extLst>
          </p:cNvPr>
          <p:cNvSpPr>
            <a:spLocks noGrp="1"/>
          </p:cNvSpPr>
          <p:nvPr>
            <p:ph idx="1"/>
          </p:nvPr>
        </p:nvSpPr>
        <p:spPr>
          <a:xfrm>
            <a:off x="838200" y="1825625"/>
            <a:ext cx="10515600" cy="4351338"/>
          </a:xfrm>
        </p:spPr>
        <p:txBody>
          <a:bodyPr>
            <a:normAutofit/>
          </a:bodyPr>
          <a:lstStyle/>
          <a:p>
            <a:r>
              <a:rPr lang="en-US" sz="1800" b="0">
                <a:solidFill>
                  <a:srgbClr val="FFFFFF"/>
                </a:solidFill>
                <a:effectLst/>
                <a:latin typeface="Menlo" panose="020B0609030804020204" pitchFamily="49" charset="0"/>
              </a:rPr>
              <a:t>bool depositBalanceFromNumber()</a:t>
            </a:r>
          </a:p>
          <a:p>
            <a:endParaRPr lang="en-US" sz="1800" b="0">
              <a:solidFill>
                <a:srgbClr val="FFFFFF"/>
              </a:solidFill>
              <a:effectLst/>
              <a:latin typeface="Menlo" panose="020B0609030804020204" pitchFamily="49" charset="0"/>
            </a:endParaRPr>
          </a:p>
          <a:p>
            <a:r>
              <a:rPr lang="en-US" sz="1800" b="0">
                <a:solidFill>
                  <a:srgbClr val="FFFFFF"/>
                </a:solidFill>
                <a:effectLst/>
                <a:latin typeface="Menlo" panose="020B0609030804020204" pitchFamily="49" charset="0"/>
              </a:rPr>
              <a:t>void depositBalance()</a:t>
            </a:r>
          </a:p>
          <a:p>
            <a:endParaRPr lang="en-US" sz="1800" b="0">
              <a:solidFill>
                <a:srgbClr val="FFFFFF"/>
              </a:solidFill>
              <a:effectLst/>
              <a:latin typeface="Menlo" panose="020B0609030804020204" pitchFamily="49" charset="0"/>
            </a:endParaRPr>
          </a:p>
          <a:p>
            <a:r>
              <a:rPr lang="en-US" sz="1800" b="0">
                <a:solidFill>
                  <a:srgbClr val="FFFFFF"/>
                </a:solidFill>
                <a:effectLst/>
                <a:latin typeface="Menlo" panose="020B0609030804020204" pitchFamily="49" charset="0"/>
              </a:rPr>
              <a:t>bool withdrawBalanceFromNumber()</a:t>
            </a:r>
          </a:p>
          <a:p>
            <a:endParaRPr lang="en-US" sz="1800" b="0">
              <a:solidFill>
                <a:srgbClr val="FFFFFF"/>
              </a:solidFill>
              <a:effectLst/>
              <a:latin typeface="Menlo" panose="020B0609030804020204" pitchFamily="49" charset="0"/>
            </a:endParaRPr>
          </a:p>
          <a:p>
            <a:r>
              <a:rPr lang="en-US" sz="1800" b="0">
                <a:solidFill>
                  <a:srgbClr val="FFFFFF"/>
                </a:solidFill>
                <a:effectLst/>
                <a:latin typeface="Menlo" panose="020B0609030804020204" pitchFamily="49" charset="0"/>
              </a:rPr>
              <a:t>void withdrawBalance()</a:t>
            </a:r>
          </a:p>
          <a:p>
            <a:endParaRPr lang="en-US" sz="1800" b="0">
              <a:solidFill>
                <a:srgbClr val="FFFFFF"/>
              </a:solidFill>
              <a:effectLst/>
              <a:latin typeface="Menlo" panose="020B0609030804020204" pitchFamily="49" charset="0"/>
            </a:endParaRPr>
          </a:p>
          <a:p>
            <a:r>
              <a:rPr lang="en-US" sz="1800" b="0">
                <a:solidFill>
                  <a:srgbClr val="FFFFFF"/>
                </a:solidFill>
                <a:effectLst/>
                <a:latin typeface="Menlo" panose="020B0609030804020204" pitchFamily="49" charset="0"/>
              </a:rPr>
              <a:t>void transfer()</a:t>
            </a:r>
          </a:p>
          <a:p>
            <a:pPr marL="0" indent="0">
              <a:buNone/>
            </a:pPr>
            <a:endParaRPr lang="en-US" sz="1800">
              <a:solidFill>
                <a:srgbClr val="FFFFFF"/>
              </a:solidFill>
            </a:endParaRPr>
          </a:p>
          <a:p>
            <a:pPr marL="0" indent="0">
              <a:buNone/>
            </a:pPr>
            <a:r>
              <a:rPr lang="en-US" sz="1800">
                <a:solidFill>
                  <a:srgbClr val="FFFFFF"/>
                </a:solidFill>
              </a:rPr>
              <a:t>This interface deals with movement of amounts to and fro accounts.</a:t>
            </a:r>
          </a:p>
        </p:txBody>
      </p:sp>
    </p:spTree>
    <p:extLst>
      <p:ext uri="{BB962C8B-B14F-4D97-AF65-F5344CB8AC3E}">
        <p14:creationId xmlns:p14="http://schemas.microsoft.com/office/powerpoint/2010/main" val="3415791034"/>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0">
            <a:extLst>
              <a:ext uri="{FF2B5EF4-FFF2-40B4-BE49-F238E27FC236}">
                <a16:creationId xmlns:a16="http://schemas.microsoft.com/office/drawing/2014/main" id="{3DBC6B4D-DF52-E847-8513-84CA3773D433}"/>
              </a:ext>
            </a:extLst>
          </p:cNvPr>
          <p:cNvPicPr>
            <a:picLocks noChangeAspect="1"/>
          </p:cNvPicPr>
          <p:nvPr/>
        </p:nvPicPr>
        <p:blipFill rotWithShape="1">
          <a:blip r:embed="rId2">
            <a:alphaModFix amt="35000"/>
          </a:blip>
          <a:srcRect t="4819" b="4819"/>
          <a:stretch/>
        </p:blipFill>
        <p:spPr>
          <a:xfrm>
            <a:off x="20" y="10"/>
            <a:ext cx="12191980" cy="6857990"/>
          </a:xfrm>
          <a:prstGeom prst="rect">
            <a:avLst/>
          </a:prstGeom>
        </p:spPr>
      </p:pic>
      <p:sp>
        <p:nvSpPr>
          <p:cNvPr id="2" name="Title 1">
            <a:extLst>
              <a:ext uri="{FF2B5EF4-FFF2-40B4-BE49-F238E27FC236}">
                <a16:creationId xmlns:a16="http://schemas.microsoft.com/office/drawing/2014/main" id="{965FD156-D346-3301-E825-0B66B029CAF1}"/>
              </a:ext>
            </a:extLst>
          </p:cNvPr>
          <p:cNvSpPr>
            <a:spLocks noGrp="1"/>
          </p:cNvSpPr>
          <p:nvPr>
            <p:ph type="title"/>
          </p:nvPr>
        </p:nvSpPr>
        <p:spPr>
          <a:xfrm>
            <a:off x="838200" y="365125"/>
            <a:ext cx="10515600" cy="1325563"/>
          </a:xfrm>
        </p:spPr>
        <p:txBody>
          <a:bodyPr>
            <a:normAutofit/>
          </a:bodyPr>
          <a:lstStyle/>
          <a:p>
            <a:r>
              <a:rPr lang="en-US">
                <a:solidFill>
                  <a:srgbClr val="FFFFFF"/>
                </a:solidFill>
              </a:rPr>
              <a:t>Interface: User Management</a:t>
            </a:r>
          </a:p>
        </p:txBody>
      </p:sp>
      <p:sp>
        <p:nvSpPr>
          <p:cNvPr id="24" name="Content Placeholder 2">
            <a:extLst>
              <a:ext uri="{FF2B5EF4-FFF2-40B4-BE49-F238E27FC236}">
                <a16:creationId xmlns:a16="http://schemas.microsoft.com/office/drawing/2014/main" id="{22D15C8C-0761-3C3E-A64D-ECBD28C19A95}"/>
              </a:ext>
            </a:extLst>
          </p:cNvPr>
          <p:cNvSpPr>
            <a:spLocks noGrp="1"/>
          </p:cNvSpPr>
          <p:nvPr>
            <p:ph idx="1"/>
          </p:nvPr>
        </p:nvSpPr>
        <p:spPr>
          <a:xfrm>
            <a:off x="838200" y="1825625"/>
            <a:ext cx="10515600" cy="4351338"/>
          </a:xfrm>
        </p:spPr>
        <p:txBody>
          <a:bodyPr>
            <a:normAutofit/>
          </a:bodyPr>
          <a:lstStyle/>
          <a:p>
            <a:r>
              <a:rPr lang="en-US" sz="2600" b="0">
                <a:solidFill>
                  <a:srgbClr val="FFFFFF"/>
                </a:solidFill>
                <a:effectLst/>
                <a:latin typeface="Menlo" panose="020B0609030804020204" pitchFamily="49" charset="0"/>
              </a:rPr>
              <a:t>void createAccount()</a:t>
            </a:r>
          </a:p>
          <a:p>
            <a:endParaRPr lang="en-US" sz="2600" b="0">
              <a:solidFill>
                <a:srgbClr val="FFFFFF"/>
              </a:solidFill>
              <a:effectLst/>
              <a:latin typeface="Menlo" panose="020B0609030804020204" pitchFamily="49" charset="0"/>
            </a:endParaRPr>
          </a:p>
          <a:p>
            <a:r>
              <a:rPr lang="en-US" sz="2600" b="0">
                <a:solidFill>
                  <a:srgbClr val="FFFFFF"/>
                </a:solidFill>
                <a:effectLst/>
                <a:latin typeface="Menlo" panose="020B0609030804020204" pitchFamily="49" charset="0"/>
              </a:rPr>
              <a:t>void createAccountFromData()</a:t>
            </a:r>
          </a:p>
          <a:p>
            <a:endParaRPr lang="en-US" sz="2600" b="0">
              <a:solidFill>
                <a:srgbClr val="FFFFFF"/>
              </a:solidFill>
              <a:effectLst/>
              <a:latin typeface="Menlo" panose="020B0609030804020204" pitchFamily="49" charset="0"/>
            </a:endParaRPr>
          </a:p>
          <a:p>
            <a:r>
              <a:rPr lang="en-US" sz="2600" b="0">
                <a:solidFill>
                  <a:srgbClr val="FFFFFF"/>
                </a:solidFill>
                <a:effectLst/>
                <a:latin typeface="Menlo" panose="020B0609030804020204" pitchFamily="49" charset="0"/>
              </a:rPr>
              <a:t>void deleteAccount()</a:t>
            </a:r>
          </a:p>
          <a:p>
            <a:endParaRPr lang="en-US" sz="2600" b="0">
              <a:solidFill>
                <a:srgbClr val="FFFFFF"/>
              </a:solidFill>
              <a:effectLst/>
              <a:latin typeface="Menlo" panose="020B0609030804020204" pitchFamily="49" charset="0"/>
            </a:endParaRPr>
          </a:p>
          <a:p>
            <a:r>
              <a:rPr lang="en-US" sz="2600" b="0">
                <a:solidFill>
                  <a:srgbClr val="FFFFFF"/>
                </a:solidFill>
                <a:effectLst/>
                <a:latin typeface="Menlo" panose="020B0609030804020204" pitchFamily="49" charset="0"/>
              </a:rPr>
              <a:t>void deleteAccountFromNumber()</a:t>
            </a:r>
            <a:endParaRPr lang="en-US" sz="2600">
              <a:solidFill>
                <a:srgbClr val="FFFFFF"/>
              </a:solidFill>
            </a:endParaRPr>
          </a:p>
          <a:p>
            <a:pPr marL="0" indent="0">
              <a:buNone/>
            </a:pPr>
            <a:endParaRPr lang="en-US" sz="2600">
              <a:solidFill>
                <a:srgbClr val="FFFFFF"/>
              </a:solidFill>
            </a:endParaRPr>
          </a:p>
          <a:p>
            <a:pPr marL="0" indent="0">
              <a:buNone/>
            </a:pPr>
            <a:r>
              <a:rPr lang="en-US" sz="2600">
                <a:solidFill>
                  <a:srgbClr val="FFFFFF"/>
                </a:solidFill>
              </a:rPr>
              <a:t>This interface deals with user account creation and deletion.</a:t>
            </a:r>
          </a:p>
        </p:txBody>
      </p:sp>
    </p:spTree>
    <p:extLst>
      <p:ext uri="{BB962C8B-B14F-4D97-AF65-F5344CB8AC3E}">
        <p14:creationId xmlns:p14="http://schemas.microsoft.com/office/powerpoint/2010/main" val="378465984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294</TotalTime>
  <Words>753</Words>
  <Application>Microsoft Macintosh PowerPoint</Application>
  <PresentationFormat>Widescreen</PresentationFormat>
  <Paragraphs>85</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Menlo</vt:lpstr>
      <vt:lpstr>Times New Roman</vt:lpstr>
      <vt:lpstr>Office Theme</vt:lpstr>
      <vt:lpstr>CS301 Phase 3: Final Presentation</vt:lpstr>
      <vt:lpstr>Project Overview</vt:lpstr>
      <vt:lpstr>Project Phases</vt:lpstr>
      <vt:lpstr>Phase I  highlight</vt:lpstr>
      <vt:lpstr>Phase II highlight</vt:lpstr>
      <vt:lpstr>Phase III highlight</vt:lpstr>
      <vt:lpstr>Development Details</vt:lpstr>
      <vt:lpstr>Interface: Transaction</vt:lpstr>
      <vt:lpstr>Interface: User Management</vt:lpstr>
      <vt:lpstr>Interface: Admin</vt:lpstr>
      <vt:lpstr>Interface: Utilities</vt:lpstr>
      <vt:lpstr>Main Strength</vt:lpstr>
      <vt:lpstr>Testing and Debugging</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CS301 Phase 1 Presentation</dc:title>
  <dc:creator>Arshdeep Parmar</dc:creator>
  <cp:lastModifiedBy>Arshdeep Parmar</cp:lastModifiedBy>
  <cp:revision>7</cp:revision>
  <dcterms:created xsi:type="dcterms:W3CDTF">2023-02-06T21:16:38Z</dcterms:created>
  <dcterms:modified xsi:type="dcterms:W3CDTF">2023-05-02T03:56:58Z</dcterms:modified>
</cp:coreProperties>
</file>