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F8E3F-BD0F-4C10-B7DF-8E2F6E63FB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4230CD-7BF6-4679-9A73-A057960B1D22}">
      <dgm:prSet/>
      <dgm:spPr/>
      <dgm:t>
        <a:bodyPr/>
        <a:lstStyle/>
        <a:p>
          <a:r>
            <a:rPr lang="en-US"/>
            <a:t>This project implements a simple banking software based on the OS Command Line interface.</a:t>
          </a:r>
        </a:p>
      </dgm:t>
    </dgm:pt>
    <dgm:pt modelId="{CE848647-5C7F-4673-B1E5-97A6AC0E9EE0}" type="parTrans" cxnId="{FF1DC767-F121-4695-B66B-F29EB07F6528}">
      <dgm:prSet/>
      <dgm:spPr/>
      <dgm:t>
        <a:bodyPr/>
        <a:lstStyle/>
        <a:p>
          <a:endParaRPr lang="en-US"/>
        </a:p>
      </dgm:t>
    </dgm:pt>
    <dgm:pt modelId="{54816EE6-7C24-492B-AC59-950826183FBC}" type="sibTrans" cxnId="{FF1DC767-F121-4695-B66B-F29EB07F6528}">
      <dgm:prSet/>
      <dgm:spPr/>
      <dgm:t>
        <a:bodyPr/>
        <a:lstStyle/>
        <a:p>
          <a:endParaRPr lang="en-US"/>
        </a:p>
      </dgm:t>
    </dgm:pt>
    <dgm:pt modelId="{5AD5172A-CB6E-40AD-975F-1D1B4FC8250B}">
      <dgm:prSet/>
      <dgm:spPr/>
      <dgm:t>
        <a:bodyPr/>
        <a:lstStyle/>
        <a:p>
          <a:r>
            <a:rPr lang="en-US"/>
            <a:t>The main goal is to simulate the functionalities of a very traditional bank software using C++ techniques.</a:t>
          </a:r>
        </a:p>
      </dgm:t>
    </dgm:pt>
    <dgm:pt modelId="{25CE834B-A430-45E8-B00A-41B9B1474699}" type="parTrans" cxnId="{A2356C1F-AD05-42BD-A9ED-AA91C8DA5E0D}">
      <dgm:prSet/>
      <dgm:spPr/>
      <dgm:t>
        <a:bodyPr/>
        <a:lstStyle/>
        <a:p>
          <a:endParaRPr lang="en-US"/>
        </a:p>
      </dgm:t>
    </dgm:pt>
    <dgm:pt modelId="{B9706374-A691-4C12-AD6D-3C213F25C6E4}" type="sibTrans" cxnId="{A2356C1F-AD05-42BD-A9ED-AA91C8DA5E0D}">
      <dgm:prSet/>
      <dgm:spPr/>
      <dgm:t>
        <a:bodyPr/>
        <a:lstStyle/>
        <a:p>
          <a:endParaRPr lang="en-US"/>
        </a:p>
      </dgm:t>
    </dgm:pt>
    <dgm:pt modelId="{E3C63117-FCC9-488E-AE13-26DB549ECED4}">
      <dgm:prSet/>
      <dgm:spPr/>
      <dgm:t>
        <a:bodyPr/>
        <a:lstStyle/>
        <a:p>
          <a:r>
            <a:rPr lang="en-US"/>
            <a:t>These include accounting, transactions and optionally analytics.</a:t>
          </a:r>
        </a:p>
      </dgm:t>
    </dgm:pt>
    <dgm:pt modelId="{4F1261B8-9347-48D8-8C46-F28593405649}" type="parTrans" cxnId="{CAFE2399-C22D-4924-8335-7ACD55D893CF}">
      <dgm:prSet/>
      <dgm:spPr/>
      <dgm:t>
        <a:bodyPr/>
        <a:lstStyle/>
        <a:p>
          <a:endParaRPr lang="en-US"/>
        </a:p>
      </dgm:t>
    </dgm:pt>
    <dgm:pt modelId="{49A20C00-C239-4209-BE4C-93DA7A4DF9D5}" type="sibTrans" cxnId="{CAFE2399-C22D-4924-8335-7ACD55D893CF}">
      <dgm:prSet/>
      <dgm:spPr/>
      <dgm:t>
        <a:bodyPr/>
        <a:lstStyle/>
        <a:p>
          <a:endParaRPr lang="en-US"/>
        </a:p>
      </dgm:t>
    </dgm:pt>
    <dgm:pt modelId="{857ABC80-8BD9-47C7-A809-D21F3F81DB74}">
      <dgm:prSet/>
      <dgm:spPr/>
      <dgm:t>
        <a:bodyPr/>
        <a:lstStyle/>
        <a:p>
          <a:r>
            <a:rPr lang="en-US"/>
            <a:t>The data will be stored on a text database.</a:t>
          </a:r>
        </a:p>
      </dgm:t>
    </dgm:pt>
    <dgm:pt modelId="{DC656C9E-5D98-492C-8A2C-19698170CAB1}" type="parTrans" cxnId="{2BA0DF3D-C4F8-4948-8EC7-2AC03B5E855F}">
      <dgm:prSet/>
      <dgm:spPr/>
      <dgm:t>
        <a:bodyPr/>
        <a:lstStyle/>
        <a:p>
          <a:endParaRPr lang="en-US"/>
        </a:p>
      </dgm:t>
    </dgm:pt>
    <dgm:pt modelId="{1C799D77-4F3C-4498-A04E-907A3277C7E8}" type="sibTrans" cxnId="{2BA0DF3D-C4F8-4948-8EC7-2AC03B5E855F}">
      <dgm:prSet/>
      <dgm:spPr/>
      <dgm:t>
        <a:bodyPr/>
        <a:lstStyle/>
        <a:p>
          <a:endParaRPr lang="en-US"/>
        </a:p>
      </dgm:t>
    </dgm:pt>
    <dgm:pt modelId="{321EDA4B-60C5-4634-9DC2-2F5BF19B6259}" type="pres">
      <dgm:prSet presAssocID="{2C9F8E3F-BD0F-4C10-B7DF-8E2F6E63FB49}" presName="root" presStyleCnt="0">
        <dgm:presLayoutVars>
          <dgm:dir/>
          <dgm:resizeHandles val="exact"/>
        </dgm:presLayoutVars>
      </dgm:prSet>
      <dgm:spPr/>
    </dgm:pt>
    <dgm:pt modelId="{1F43C472-CEF7-436E-902E-1063B61FA743}" type="pres">
      <dgm:prSet presAssocID="{EE4230CD-7BF6-4679-9A73-A057960B1D22}" presName="compNode" presStyleCnt="0"/>
      <dgm:spPr/>
    </dgm:pt>
    <dgm:pt modelId="{947B1197-3F67-4AC3-8E3D-1C863254A2EA}" type="pres">
      <dgm:prSet presAssocID="{EE4230CD-7BF6-4679-9A73-A057960B1D22}" presName="bgRect" presStyleLbl="bgShp" presStyleIdx="0" presStyleCnt="4"/>
      <dgm:spPr/>
    </dgm:pt>
    <dgm:pt modelId="{A98CC5E1-4D61-42BA-8F94-1CB119E2D679}" type="pres">
      <dgm:prSet presAssocID="{EE4230CD-7BF6-4679-9A73-A057960B1D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5982FA-1A25-49B0-83F7-4BABF413EA26}" type="pres">
      <dgm:prSet presAssocID="{EE4230CD-7BF6-4679-9A73-A057960B1D22}" presName="spaceRect" presStyleCnt="0"/>
      <dgm:spPr/>
    </dgm:pt>
    <dgm:pt modelId="{041E84E4-E3A8-469D-8F50-F9007C40DBFB}" type="pres">
      <dgm:prSet presAssocID="{EE4230CD-7BF6-4679-9A73-A057960B1D22}" presName="parTx" presStyleLbl="revTx" presStyleIdx="0" presStyleCnt="4">
        <dgm:presLayoutVars>
          <dgm:chMax val="0"/>
          <dgm:chPref val="0"/>
        </dgm:presLayoutVars>
      </dgm:prSet>
      <dgm:spPr/>
    </dgm:pt>
    <dgm:pt modelId="{4897C51A-CD6B-499F-A027-2D5B397BA471}" type="pres">
      <dgm:prSet presAssocID="{54816EE6-7C24-492B-AC59-950826183FBC}" presName="sibTrans" presStyleCnt="0"/>
      <dgm:spPr/>
    </dgm:pt>
    <dgm:pt modelId="{25193B7A-D2A9-4BC0-8550-19AAC8640C91}" type="pres">
      <dgm:prSet presAssocID="{5AD5172A-CB6E-40AD-975F-1D1B4FC8250B}" presName="compNode" presStyleCnt="0"/>
      <dgm:spPr/>
    </dgm:pt>
    <dgm:pt modelId="{715E5A77-E2BC-4FEA-81BF-402259C208E1}" type="pres">
      <dgm:prSet presAssocID="{5AD5172A-CB6E-40AD-975F-1D1B4FC8250B}" presName="bgRect" presStyleLbl="bgShp" presStyleIdx="1" presStyleCnt="4"/>
      <dgm:spPr/>
    </dgm:pt>
    <dgm:pt modelId="{2D201EC4-EC77-405C-B5B6-76106D5BAF63}" type="pres">
      <dgm:prSet presAssocID="{5AD5172A-CB6E-40AD-975F-1D1B4FC825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B7A1854-DFF9-4B28-A193-43041163022C}" type="pres">
      <dgm:prSet presAssocID="{5AD5172A-CB6E-40AD-975F-1D1B4FC8250B}" presName="spaceRect" presStyleCnt="0"/>
      <dgm:spPr/>
    </dgm:pt>
    <dgm:pt modelId="{B3F84072-48A0-4678-ADBE-3DC9CC192BB3}" type="pres">
      <dgm:prSet presAssocID="{5AD5172A-CB6E-40AD-975F-1D1B4FC8250B}" presName="parTx" presStyleLbl="revTx" presStyleIdx="1" presStyleCnt="4">
        <dgm:presLayoutVars>
          <dgm:chMax val="0"/>
          <dgm:chPref val="0"/>
        </dgm:presLayoutVars>
      </dgm:prSet>
      <dgm:spPr/>
    </dgm:pt>
    <dgm:pt modelId="{05AA44F9-0B83-4408-A6A5-BBCB04FCB7EC}" type="pres">
      <dgm:prSet presAssocID="{B9706374-A691-4C12-AD6D-3C213F25C6E4}" presName="sibTrans" presStyleCnt="0"/>
      <dgm:spPr/>
    </dgm:pt>
    <dgm:pt modelId="{366F46C2-07CE-4850-86E6-6329A862C7A5}" type="pres">
      <dgm:prSet presAssocID="{E3C63117-FCC9-488E-AE13-26DB549ECED4}" presName="compNode" presStyleCnt="0"/>
      <dgm:spPr/>
    </dgm:pt>
    <dgm:pt modelId="{87938952-4F1D-496C-988F-D096E335290D}" type="pres">
      <dgm:prSet presAssocID="{E3C63117-FCC9-488E-AE13-26DB549ECED4}" presName="bgRect" presStyleLbl="bgShp" presStyleIdx="2" presStyleCnt="4"/>
      <dgm:spPr/>
    </dgm:pt>
    <dgm:pt modelId="{C728EA72-07D5-49E0-A595-6A83A0EC0FA2}" type="pres">
      <dgm:prSet presAssocID="{E3C63117-FCC9-488E-AE13-26DB549ECE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447E7B2-BAF6-48DD-89BC-1DCA532DACCD}" type="pres">
      <dgm:prSet presAssocID="{E3C63117-FCC9-488E-AE13-26DB549ECED4}" presName="spaceRect" presStyleCnt="0"/>
      <dgm:spPr/>
    </dgm:pt>
    <dgm:pt modelId="{BDF6EDF3-D5EE-429B-89D0-D5A0B6A7277E}" type="pres">
      <dgm:prSet presAssocID="{E3C63117-FCC9-488E-AE13-26DB549ECED4}" presName="parTx" presStyleLbl="revTx" presStyleIdx="2" presStyleCnt="4">
        <dgm:presLayoutVars>
          <dgm:chMax val="0"/>
          <dgm:chPref val="0"/>
        </dgm:presLayoutVars>
      </dgm:prSet>
      <dgm:spPr/>
    </dgm:pt>
    <dgm:pt modelId="{63CA712D-1203-4246-BBB5-D626B4488D71}" type="pres">
      <dgm:prSet presAssocID="{49A20C00-C239-4209-BE4C-93DA7A4DF9D5}" presName="sibTrans" presStyleCnt="0"/>
      <dgm:spPr/>
    </dgm:pt>
    <dgm:pt modelId="{C6860BD6-D59A-4255-9463-34F3AE7007A9}" type="pres">
      <dgm:prSet presAssocID="{857ABC80-8BD9-47C7-A809-D21F3F81DB74}" presName="compNode" presStyleCnt="0"/>
      <dgm:spPr/>
    </dgm:pt>
    <dgm:pt modelId="{5D5B14D3-A2F7-4B4B-99F6-F2A4681AC8BD}" type="pres">
      <dgm:prSet presAssocID="{857ABC80-8BD9-47C7-A809-D21F3F81DB74}" presName="bgRect" presStyleLbl="bgShp" presStyleIdx="3" presStyleCnt="4"/>
      <dgm:spPr/>
    </dgm:pt>
    <dgm:pt modelId="{C91AC8F8-42DD-4BF5-9BBA-D4FA60ABEBDF}" type="pres">
      <dgm:prSet presAssocID="{857ABC80-8BD9-47C7-A809-D21F3F81DB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F2EF1E-4930-4ADC-8D4F-06D36334B8DB}" type="pres">
      <dgm:prSet presAssocID="{857ABC80-8BD9-47C7-A809-D21F3F81DB74}" presName="spaceRect" presStyleCnt="0"/>
      <dgm:spPr/>
    </dgm:pt>
    <dgm:pt modelId="{602AC643-5ADF-45B2-BF78-783585996396}" type="pres">
      <dgm:prSet presAssocID="{857ABC80-8BD9-47C7-A809-D21F3F81DB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356C1F-AD05-42BD-A9ED-AA91C8DA5E0D}" srcId="{2C9F8E3F-BD0F-4C10-B7DF-8E2F6E63FB49}" destId="{5AD5172A-CB6E-40AD-975F-1D1B4FC8250B}" srcOrd="1" destOrd="0" parTransId="{25CE834B-A430-45E8-B00A-41B9B1474699}" sibTransId="{B9706374-A691-4C12-AD6D-3C213F25C6E4}"/>
    <dgm:cxn modelId="{2BA0DF3D-C4F8-4948-8EC7-2AC03B5E855F}" srcId="{2C9F8E3F-BD0F-4C10-B7DF-8E2F6E63FB49}" destId="{857ABC80-8BD9-47C7-A809-D21F3F81DB74}" srcOrd="3" destOrd="0" parTransId="{DC656C9E-5D98-492C-8A2C-19698170CAB1}" sibTransId="{1C799D77-4F3C-4498-A04E-907A3277C7E8}"/>
    <dgm:cxn modelId="{C4D50242-EDCB-41AA-B6B9-E5F61A9A831C}" type="presOf" srcId="{5AD5172A-CB6E-40AD-975F-1D1B4FC8250B}" destId="{B3F84072-48A0-4678-ADBE-3DC9CC192BB3}" srcOrd="0" destOrd="0" presId="urn:microsoft.com/office/officeart/2018/2/layout/IconVerticalSolidList"/>
    <dgm:cxn modelId="{F4A8C645-CCFA-4F95-8DAE-F98AB2364CEC}" type="presOf" srcId="{857ABC80-8BD9-47C7-A809-D21F3F81DB74}" destId="{602AC643-5ADF-45B2-BF78-783585996396}" srcOrd="0" destOrd="0" presId="urn:microsoft.com/office/officeart/2018/2/layout/IconVerticalSolidList"/>
    <dgm:cxn modelId="{FF1DC767-F121-4695-B66B-F29EB07F6528}" srcId="{2C9F8E3F-BD0F-4C10-B7DF-8E2F6E63FB49}" destId="{EE4230CD-7BF6-4679-9A73-A057960B1D22}" srcOrd="0" destOrd="0" parTransId="{CE848647-5C7F-4673-B1E5-97A6AC0E9EE0}" sibTransId="{54816EE6-7C24-492B-AC59-950826183FBC}"/>
    <dgm:cxn modelId="{CAFE2399-C22D-4924-8335-7ACD55D893CF}" srcId="{2C9F8E3F-BD0F-4C10-B7DF-8E2F6E63FB49}" destId="{E3C63117-FCC9-488E-AE13-26DB549ECED4}" srcOrd="2" destOrd="0" parTransId="{4F1261B8-9347-48D8-8C46-F28593405649}" sibTransId="{49A20C00-C239-4209-BE4C-93DA7A4DF9D5}"/>
    <dgm:cxn modelId="{6AD4C1A1-7454-4A3D-8A68-600A5DF7D70B}" type="presOf" srcId="{E3C63117-FCC9-488E-AE13-26DB549ECED4}" destId="{BDF6EDF3-D5EE-429B-89D0-D5A0B6A7277E}" srcOrd="0" destOrd="0" presId="urn:microsoft.com/office/officeart/2018/2/layout/IconVerticalSolidList"/>
    <dgm:cxn modelId="{10C247B1-EB54-43F2-9423-19761A88C205}" type="presOf" srcId="{EE4230CD-7BF6-4679-9A73-A057960B1D22}" destId="{041E84E4-E3A8-469D-8F50-F9007C40DBFB}" srcOrd="0" destOrd="0" presId="urn:microsoft.com/office/officeart/2018/2/layout/IconVerticalSolidList"/>
    <dgm:cxn modelId="{E49305C6-9585-4CD2-A43A-BAC7851F8A6F}" type="presOf" srcId="{2C9F8E3F-BD0F-4C10-B7DF-8E2F6E63FB49}" destId="{321EDA4B-60C5-4634-9DC2-2F5BF19B6259}" srcOrd="0" destOrd="0" presId="urn:microsoft.com/office/officeart/2018/2/layout/IconVerticalSolidList"/>
    <dgm:cxn modelId="{4EF39354-80E6-4C53-81F3-82AC66C479F2}" type="presParOf" srcId="{321EDA4B-60C5-4634-9DC2-2F5BF19B6259}" destId="{1F43C472-CEF7-436E-902E-1063B61FA743}" srcOrd="0" destOrd="0" presId="urn:microsoft.com/office/officeart/2018/2/layout/IconVerticalSolidList"/>
    <dgm:cxn modelId="{DAED9C15-54A9-4C72-B4B5-D0E805C333AD}" type="presParOf" srcId="{1F43C472-CEF7-436E-902E-1063B61FA743}" destId="{947B1197-3F67-4AC3-8E3D-1C863254A2EA}" srcOrd="0" destOrd="0" presId="urn:microsoft.com/office/officeart/2018/2/layout/IconVerticalSolidList"/>
    <dgm:cxn modelId="{362D2520-C8A1-41DE-91F2-7661CC1ECBA5}" type="presParOf" srcId="{1F43C472-CEF7-436E-902E-1063B61FA743}" destId="{A98CC5E1-4D61-42BA-8F94-1CB119E2D679}" srcOrd="1" destOrd="0" presId="urn:microsoft.com/office/officeart/2018/2/layout/IconVerticalSolidList"/>
    <dgm:cxn modelId="{2C8E84A3-1BC6-49F2-8656-2F3CDC23F115}" type="presParOf" srcId="{1F43C472-CEF7-436E-902E-1063B61FA743}" destId="{635982FA-1A25-49B0-83F7-4BABF413EA26}" srcOrd="2" destOrd="0" presId="urn:microsoft.com/office/officeart/2018/2/layout/IconVerticalSolidList"/>
    <dgm:cxn modelId="{0B7E8487-344E-454A-B247-6CF0D71A6BEC}" type="presParOf" srcId="{1F43C472-CEF7-436E-902E-1063B61FA743}" destId="{041E84E4-E3A8-469D-8F50-F9007C40DBFB}" srcOrd="3" destOrd="0" presId="urn:microsoft.com/office/officeart/2018/2/layout/IconVerticalSolidList"/>
    <dgm:cxn modelId="{4D2118ED-6672-45A9-AB9A-F53B2745761E}" type="presParOf" srcId="{321EDA4B-60C5-4634-9DC2-2F5BF19B6259}" destId="{4897C51A-CD6B-499F-A027-2D5B397BA471}" srcOrd="1" destOrd="0" presId="urn:microsoft.com/office/officeart/2018/2/layout/IconVerticalSolidList"/>
    <dgm:cxn modelId="{371B2F56-59B0-4A3D-A2EF-70ABC3780DDC}" type="presParOf" srcId="{321EDA4B-60C5-4634-9DC2-2F5BF19B6259}" destId="{25193B7A-D2A9-4BC0-8550-19AAC8640C91}" srcOrd="2" destOrd="0" presId="urn:microsoft.com/office/officeart/2018/2/layout/IconVerticalSolidList"/>
    <dgm:cxn modelId="{8CA50EC2-72F8-4431-BFD8-BAD1F654B59F}" type="presParOf" srcId="{25193B7A-D2A9-4BC0-8550-19AAC8640C91}" destId="{715E5A77-E2BC-4FEA-81BF-402259C208E1}" srcOrd="0" destOrd="0" presId="urn:microsoft.com/office/officeart/2018/2/layout/IconVerticalSolidList"/>
    <dgm:cxn modelId="{E76DBA6E-AF84-47D1-A278-223659430E8B}" type="presParOf" srcId="{25193B7A-D2A9-4BC0-8550-19AAC8640C91}" destId="{2D201EC4-EC77-405C-B5B6-76106D5BAF63}" srcOrd="1" destOrd="0" presId="urn:microsoft.com/office/officeart/2018/2/layout/IconVerticalSolidList"/>
    <dgm:cxn modelId="{66AC2EEF-7E4F-483C-9BD5-172ED45B011D}" type="presParOf" srcId="{25193B7A-D2A9-4BC0-8550-19AAC8640C91}" destId="{8B7A1854-DFF9-4B28-A193-43041163022C}" srcOrd="2" destOrd="0" presId="urn:microsoft.com/office/officeart/2018/2/layout/IconVerticalSolidList"/>
    <dgm:cxn modelId="{C8E4ACBB-ABDE-4AE7-9541-487F11FBC599}" type="presParOf" srcId="{25193B7A-D2A9-4BC0-8550-19AAC8640C91}" destId="{B3F84072-48A0-4678-ADBE-3DC9CC192BB3}" srcOrd="3" destOrd="0" presId="urn:microsoft.com/office/officeart/2018/2/layout/IconVerticalSolidList"/>
    <dgm:cxn modelId="{5A825CEB-CB1F-4300-84BC-048982B2AA77}" type="presParOf" srcId="{321EDA4B-60C5-4634-9DC2-2F5BF19B6259}" destId="{05AA44F9-0B83-4408-A6A5-BBCB04FCB7EC}" srcOrd="3" destOrd="0" presId="urn:microsoft.com/office/officeart/2018/2/layout/IconVerticalSolidList"/>
    <dgm:cxn modelId="{E44B7561-A445-4848-B62E-7914FB685D17}" type="presParOf" srcId="{321EDA4B-60C5-4634-9DC2-2F5BF19B6259}" destId="{366F46C2-07CE-4850-86E6-6329A862C7A5}" srcOrd="4" destOrd="0" presId="urn:microsoft.com/office/officeart/2018/2/layout/IconVerticalSolidList"/>
    <dgm:cxn modelId="{B5C9FD21-363F-41E4-928C-BEC160A15EF7}" type="presParOf" srcId="{366F46C2-07CE-4850-86E6-6329A862C7A5}" destId="{87938952-4F1D-496C-988F-D096E335290D}" srcOrd="0" destOrd="0" presId="urn:microsoft.com/office/officeart/2018/2/layout/IconVerticalSolidList"/>
    <dgm:cxn modelId="{B5F4CF4A-5DDA-4231-93DB-31BC62A7DC79}" type="presParOf" srcId="{366F46C2-07CE-4850-86E6-6329A862C7A5}" destId="{C728EA72-07D5-49E0-A595-6A83A0EC0FA2}" srcOrd="1" destOrd="0" presId="urn:microsoft.com/office/officeart/2018/2/layout/IconVerticalSolidList"/>
    <dgm:cxn modelId="{64064154-D089-48BC-ABEB-249ADA31F481}" type="presParOf" srcId="{366F46C2-07CE-4850-86E6-6329A862C7A5}" destId="{9447E7B2-BAF6-48DD-89BC-1DCA532DACCD}" srcOrd="2" destOrd="0" presId="urn:microsoft.com/office/officeart/2018/2/layout/IconVerticalSolidList"/>
    <dgm:cxn modelId="{27027B19-A2FF-4054-B546-AEF0D68A8656}" type="presParOf" srcId="{366F46C2-07CE-4850-86E6-6329A862C7A5}" destId="{BDF6EDF3-D5EE-429B-89D0-D5A0B6A7277E}" srcOrd="3" destOrd="0" presId="urn:microsoft.com/office/officeart/2018/2/layout/IconVerticalSolidList"/>
    <dgm:cxn modelId="{950A9D56-38C7-4F4C-8ECE-630349A4B2E9}" type="presParOf" srcId="{321EDA4B-60C5-4634-9DC2-2F5BF19B6259}" destId="{63CA712D-1203-4246-BBB5-D626B4488D71}" srcOrd="5" destOrd="0" presId="urn:microsoft.com/office/officeart/2018/2/layout/IconVerticalSolidList"/>
    <dgm:cxn modelId="{87E09DFA-2A2C-4C9D-BE45-5A1B5930C109}" type="presParOf" srcId="{321EDA4B-60C5-4634-9DC2-2F5BF19B6259}" destId="{C6860BD6-D59A-4255-9463-34F3AE7007A9}" srcOrd="6" destOrd="0" presId="urn:microsoft.com/office/officeart/2018/2/layout/IconVerticalSolidList"/>
    <dgm:cxn modelId="{7A3FB9E3-14C1-4346-8AA3-8C859F3921A2}" type="presParOf" srcId="{C6860BD6-D59A-4255-9463-34F3AE7007A9}" destId="{5D5B14D3-A2F7-4B4B-99F6-F2A4681AC8BD}" srcOrd="0" destOrd="0" presId="urn:microsoft.com/office/officeart/2018/2/layout/IconVerticalSolidList"/>
    <dgm:cxn modelId="{4889E017-5FA2-459D-822A-578DC1A75046}" type="presParOf" srcId="{C6860BD6-D59A-4255-9463-34F3AE7007A9}" destId="{C91AC8F8-42DD-4BF5-9BBA-D4FA60ABEBDF}" srcOrd="1" destOrd="0" presId="urn:microsoft.com/office/officeart/2018/2/layout/IconVerticalSolidList"/>
    <dgm:cxn modelId="{7E629B94-915D-45BC-8E15-31358664FBD4}" type="presParOf" srcId="{C6860BD6-D59A-4255-9463-34F3AE7007A9}" destId="{97F2EF1E-4930-4ADC-8D4F-06D36334B8DB}" srcOrd="2" destOrd="0" presId="urn:microsoft.com/office/officeart/2018/2/layout/IconVerticalSolidList"/>
    <dgm:cxn modelId="{9497F249-6483-4161-81E2-E99E6DACC0BD}" type="presParOf" srcId="{C6860BD6-D59A-4255-9463-34F3AE7007A9}" destId="{602AC643-5ADF-45B2-BF78-7835859963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60F26-E296-4696-AC39-8C17786C4E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766E0-E0A9-4D1D-9BCD-9D15DBC50A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Phase II of the project involved the implementation of the first layer of the software. It saw the following functionalities completed and tested.</a:t>
          </a:r>
        </a:p>
      </dgm:t>
    </dgm:pt>
    <dgm:pt modelId="{DC4146D2-849E-450A-A0A6-4056FEE5972F}" type="parTrans" cxnId="{81E6A64E-6798-4972-8670-BA4FA0B66D02}">
      <dgm:prSet/>
      <dgm:spPr/>
      <dgm:t>
        <a:bodyPr/>
        <a:lstStyle/>
        <a:p>
          <a:endParaRPr lang="en-US" sz="2000"/>
        </a:p>
      </dgm:t>
    </dgm:pt>
    <dgm:pt modelId="{258DE363-B7D4-4444-BD1D-8E885965F44C}" type="sibTrans" cxnId="{81E6A64E-6798-4972-8670-BA4FA0B66D02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F059D981-7CD8-4A23-AA3C-F97C928D21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Data Type Design: Creation of Account ADT.</a:t>
          </a:r>
        </a:p>
      </dgm:t>
    </dgm:pt>
    <dgm:pt modelId="{971DED97-E389-443E-A1BF-52C7B9B5EDD9}" type="parTrans" cxnId="{DA628658-5488-43F6-8CE8-2E67415FE8D0}">
      <dgm:prSet/>
      <dgm:spPr/>
      <dgm:t>
        <a:bodyPr/>
        <a:lstStyle/>
        <a:p>
          <a:endParaRPr lang="en-US" sz="2000"/>
        </a:p>
      </dgm:t>
    </dgm:pt>
    <dgm:pt modelId="{7C992CA2-73E2-4BE2-AC82-743C5DF8483C}" type="sibTrans" cxnId="{DA628658-5488-43F6-8CE8-2E67415FE8D0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93466DE1-9DA1-491C-9026-4828C31D5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Accounting: Creating, Deleting and Searching for accounts in DB.</a:t>
          </a:r>
        </a:p>
      </dgm:t>
    </dgm:pt>
    <dgm:pt modelId="{71995001-CE52-4DF8-B805-1CD9E562E123}" type="parTrans" cxnId="{409BDCC7-B0BE-4A41-A2AB-A022F970FDC4}">
      <dgm:prSet/>
      <dgm:spPr/>
      <dgm:t>
        <a:bodyPr/>
        <a:lstStyle/>
        <a:p>
          <a:endParaRPr lang="en-US" sz="2000"/>
        </a:p>
      </dgm:t>
    </dgm:pt>
    <dgm:pt modelId="{29DE0603-BBD3-46F9-BD28-21983DA7C2BC}" type="sibTrans" cxnId="{409BDCC7-B0BE-4A41-A2AB-A022F970FD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E06357A6-D0D1-4646-9E7C-E6D977DC76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Balance Movement: Depositing and Withdrawing balance from accounts.</a:t>
          </a:r>
        </a:p>
      </dgm:t>
    </dgm:pt>
    <dgm:pt modelId="{9B68FFC2-BF9A-48F0-B2BE-4A3073B6A9F3}" type="parTrans" cxnId="{B5EC6A4E-6B8A-4318-A439-786BDDA37229}">
      <dgm:prSet/>
      <dgm:spPr/>
      <dgm:t>
        <a:bodyPr/>
        <a:lstStyle/>
        <a:p>
          <a:endParaRPr lang="en-US" sz="2000"/>
        </a:p>
      </dgm:t>
    </dgm:pt>
    <dgm:pt modelId="{248C7B85-E123-409B-9CD9-74DBC37B0A90}" type="sibTrans" cxnId="{B5EC6A4E-6B8A-4318-A439-786BDDA37229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6D66045B-FE54-4493-A2AA-64CE1D41FA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Miscellaneous: Helper functions to check for generated ID clashes, File and I/O.</a:t>
          </a:r>
        </a:p>
      </dgm:t>
    </dgm:pt>
    <dgm:pt modelId="{0C0BCE9B-AE63-4B6A-BBA6-B878C346D1B0}" type="parTrans" cxnId="{70A62F44-355F-4CB7-9492-CD5FD7E953CC}">
      <dgm:prSet/>
      <dgm:spPr/>
      <dgm:t>
        <a:bodyPr/>
        <a:lstStyle/>
        <a:p>
          <a:endParaRPr lang="en-US" sz="2000"/>
        </a:p>
      </dgm:t>
    </dgm:pt>
    <dgm:pt modelId="{D9019305-BF68-4119-BB38-3F1F86C4528E}" type="sibTrans" cxnId="{70A62F44-355F-4CB7-9492-CD5FD7E953CC}">
      <dgm:prSet/>
      <dgm:spPr/>
      <dgm:t>
        <a:bodyPr/>
        <a:lstStyle/>
        <a:p>
          <a:endParaRPr lang="en-US" sz="2000"/>
        </a:p>
      </dgm:t>
    </dgm:pt>
    <dgm:pt modelId="{27272E78-4D74-4C09-8CBE-BA30BBEB2A01}" type="pres">
      <dgm:prSet presAssocID="{5D160F26-E296-4696-AC39-8C17786C4E06}" presName="root" presStyleCnt="0">
        <dgm:presLayoutVars>
          <dgm:dir/>
          <dgm:resizeHandles val="exact"/>
        </dgm:presLayoutVars>
      </dgm:prSet>
      <dgm:spPr/>
    </dgm:pt>
    <dgm:pt modelId="{677CA45D-D58D-441D-A486-107B0DF58DEC}" type="pres">
      <dgm:prSet presAssocID="{5D160F26-E296-4696-AC39-8C17786C4E06}" presName="container" presStyleCnt="0">
        <dgm:presLayoutVars>
          <dgm:dir/>
          <dgm:resizeHandles val="exact"/>
        </dgm:presLayoutVars>
      </dgm:prSet>
      <dgm:spPr/>
    </dgm:pt>
    <dgm:pt modelId="{CFEF0AAF-4F23-41D7-863C-A9B8D42EB39D}" type="pres">
      <dgm:prSet presAssocID="{28B766E0-E0A9-4D1D-9BCD-9D15DBC50A14}" presName="compNode" presStyleCnt="0"/>
      <dgm:spPr/>
    </dgm:pt>
    <dgm:pt modelId="{AF9767E4-63CB-4FEF-B7D8-BCCB9238E4C7}" type="pres">
      <dgm:prSet presAssocID="{28B766E0-E0A9-4D1D-9BCD-9D15DBC50A14}" presName="iconBgRect" presStyleLbl="bgShp" presStyleIdx="0" presStyleCnt="5"/>
      <dgm:spPr/>
    </dgm:pt>
    <dgm:pt modelId="{788DDFEE-CB5E-4FC2-A5A5-5FF5B3585CF2}" type="pres">
      <dgm:prSet presAssocID="{28B766E0-E0A9-4D1D-9BCD-9D15DBC50A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7AE7757-663E-463B-8008-76337EF68E9D}" type="pres">
      <dgm:prSet presAssocID="{28B766E0-E0A9-4D1D-9BCD-9D15DBC50A14}" presName="spaceRect" presStyleCnt="0"/>
      <dgm:spPr/>
    </dgm:pt>
    <dgm:pt modelId="{68451855-01E9-40CA-9140-A59D6576937B}" type="pres">
      <dgm:prSet presAssocID="{28B766E0-E0A9-4D1D-9BCD-9D15DBC50A14}" presName="textRect" presStyleLbl="revTx" presStyleIdx="0" presStyleCnt="5">
        <dgm:presLayoutVars>
          <dgm:chMax val="1"/>
          <dgm:chPref val="1"/>
        </dgm:presLayoutVars>
      </dgm:prSet>
      <dgm:spPr/>
    </dgm:pt>
    <dgm:pt modelId="{D56DF14A-16D5-45B7-9378-17A8F38996CD}" type="pres">
      <dgm:prSet presAssocID="{258DE363-B7D4-4444-BD1D-8E885965F44C}" presName="sibTrans" presStyleLbl="sibTrans2D1" presStyleIdx="0" presStyleCnt="0"/>
      <dgm:spPr/>
    </dgm:pt>
    <dgm:pt modelId="{70053FE5-A3AD-4DF0-A318-5D0D84334836}" type="pres">
      <dgm:prSet presAssocID="{F059D981-7CD8-4A23-AA3C-F97C928D21DA}" presName="compNode" presStyleCnt="0"/>
      <dgm:spPr/>
    </dgm:pt>
    <dgm:pt modelId="{80F2CC64-FCA5-4609-A3B4-FA00FC8BA831}" type="pres">
      <dgm:prSet presAssocID="{F059D981-7CD8-4A23-AA3C-F97C928D21DA}" presName="iconBgRect" presStyleLbl="bgShp" presStyleIdx="1" presStyleCnt="5"/>
      <dgm:spPr/>
    </dgm:pt>
    <dgm:pt modelId="{042A353B-D32D-4AF1-84C4-B74A33A105D1}" type="pres">
      <dgm:prSet presAssocID="{F059D981-7CD8-4A23-AA3C-F97C928D21D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7EAEABF6-3342-4801-8763-95C09C0E4592}" type="pres">
      <dgm:prSet presAssocID="{F059D981-7CD8-4A23-AA3C-F97C928D21DA}" presName="spaceRect" presStyleCnt="0"/>
      <dgm:spPr/>
    </dgm:pt>
    <dgm:pt modelId="{774112E9-3B2B-41FE-A09C-F03046315FC8}" type="pres">
      <dgm:prSet presAssocID="{F059D981-7CD8-4A23-AA3C-F97C928D21DA}" presName="textRect" presStyleLbl="revTx" presStyleIdx="1" presStyleCnt="5">
        <dgm:presLayoutVars>
          <dgm:chMax val="1"/>
          <dgm:chPref val="1"/>
        </dgm:presLayoutVars>
      </dgm:prSet>
      <dgm:spPr/>
    </dgm:pt>
    <dgm:pt modelId="{CB493294-2A46-4FC3-B3B8-3EB6CC9D5592}" type="pres">
      <dgm:prSet presAssocID="{7C992CA2-73E2-4BE2-AC82-743C5DF8483C}" presName="sibTrans" presStyleLbl="sibTrans2D1" presStyleIdx="0" presStyleCnt="0"/>
      <dgm:spPr/>
    </dgm:pt>
    <dgm:pt modelId="{7B13E290-8DAE-4B8C-8025-A3975406D212}" type="pres">
      <dgm:prSet presAssocID="{93466DE1-9DA1-491C-9026-4828C31D599F}" presName="compNode" presStyleCnt="0"/>
      <dgm:spPr/>
    </dgm:pt>
    <dgm:pt modelId="{1B85A222-FCC7-4718-BD31-87891B15E6D8}" type="pres">
      <dgm:prSet presAssocID="{93466DE1-9DA1-491C-9026-4828C31D599F}" presName="iconBgRect" presStyleLbl="bgShp" presStyleIdx="2" presStyleCnt="5"/>
      <dgm:spPr/>
    </dgm:pt>
    <dgm:pt modelId="{F1EB33C0-69EC-4821-8685-C4BC46788B7C}" type="pres">
      <dgm:prSet presAssocID="{93466DE1-9DA1-491C-9026-4828C31D59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F1A5B059-1807-449F-B2A2-23E7BEE6605E}" type="pres">
      <dgm:prSet presAssocID="{93466DE1-9DA1-491C-9026-4828C31D599F}" presName="spaceRect" presStyleCnt="0"/>
      <dgm:spPr/>
    </dgm:pt>
    <dgm:pt modelId="{A496E949-6802-4C93-8C84-5B6FB44F2B68}" type="pres">
      <dgm:prSet presAssocID="{93466DE1-9DA1-491C-9026-4828C31D599F}" presName="textRect" presStyleLbl="revTx" presStyleIdx="2" presStyleCnt="5">
        <dgm:presLayoutVars>
          <dgm:chMax val="1"/>
          <dgm:chPref val="1"/>
        </dgm:presLayoutVars>
      </dgm:prSet>
      <dgm:spPr/>
    </dgm:pt>
    <dgm:pt modelId="{619087E9-8313-4C49-BE3F-B94DD374A0E2}" type="pres">
      <dgm:prSet presAssocID="{29DE0603-BBD3-46F9-BD28-21983DA7C2BC}" presName="sibTrans" presStyleLbl="sibTrans2D1" presStyleIdx="0" presStyleCnt="0"/>
      <dgm:spPr/>
    </dgm:pt>
    <dgm:pt modelId="{298E38CB-D35D-4F34-BCC0-410E86608777}" type="pres">
      <dgm:prSet presAssocID="{E06357A6-D0D1-4646-9E7C-E6D977DC76C7}" presName="compNode" presStyleCnt="0"/>
      <dgm:spPr/>
    </dgm:pt>
    <dgm:pt modelId="{F1BF9F01-F95E-4EDE-8846-9F504CC46769}" type="pres">
      <dgm:prSet presAssocID="{E06357A6-D0D1-4646-9E7C-E6D977DC76C7}" presName="iconBgRect" presStyleLbl="bgShp" presStyleIdx="3" presStyleCnt="5"/>
      <dgm:spPr/>
    </dgm:pt>
    <dgm:pt modelId="{3BD5BC27-4A45-4A7F-B545-08C7DB5456D8}" type="pres">
      <dgm:prSet presAssocID="{E06357A6-D0D1-4646-9E7C-E6D977DC76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9DD6136-7226-4570-BE13-2C9898B82F7C}" type="pres">
      <dgm:prSet presAssocID="{E06357A6-D0D1-4646-9E7C-E6D977DC76C7}" presName="spaceRect" presStyleCnt="0"/>
      <dgm:spPr/>
    </dgm:pt>
    <dgm:pt modelId="{3C364A8C-2BAF-4A7A-A3EF-0DF957824F5D}" type="pres">
      <dgm:prSet presAssocID="{E06357A6-D0D1-4646-9E7C-E6D977DC76C7}" presName="textRect" presStyleLbl="revTx" presStyleIdx="3" presStyleCnt="5">
        <dgm:presLayoutVars>
          <dgm:chMax val="1"/>
          <dgm:chPref val="1"/>
        </dgm:presLayoutVars>
      </dgm:prSet>
      <dgm:spPr/>
    </dgm:pt>
    <dgm:pt modelId="{26078D8C-23AC-4DF8-9AFB-BB5A7F5DFDB6}" type="pres">
      <dgm:prSet presAssocID="{248C7B85-E123-409B-9CD9-74DBC37B0A90}" presName="sibTrans" presStyleLbl="sibTrans2D1" presStyleIdx="0" presStyleCnt="0"/>
      <dgm:spPr/>
    </dgm:pt>
    <dgm:pt modelId="{3143F4EE-231A-4875-96FE-47DE75B5AB49}" type="pres">
      <dgm:prSet presAssocID="{6D66045B-FE54-4493-A2AA-64CE1D41FA57}" presName="compNode" presStyleCnt="0"/>
      <dgm:spPr/>
    </dgm:pt>
    <dgm:pt modelId="{11753F05-DA89-4046-AEAA-D9DDF74D996D}" type="pres">
      <dgm:prSet presAssocID="{6D66045B-FE54-4493-A2AA-64CE1D41FA57}" presName="iconBgRect" presStyleLbl="bgShp" presStyleIdx="4" presStyleCnt="5"/>
      <dgm:spPr/>
    </dgm:pt>
    <dgm:pt modelId="{13FC5501-BEA5-4418-852A-30F4EF316436}" type="pres">
      <dgm:prSet presAssocID="{6D66045B-FE54-4493-A2AA-64CE1D41FA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8D84A15-C768-483D-A58F-C427DBA09781}" type="pres">
      <dgm:prSet presAssocID="{6D66045B-FE54-4493-A2AA-64CE1D41FA57}" presName="spaceRect" presStyleCnt="0"/>
      <dgm:spPr/>
    </dgm:pt>
    <dgm:pt modelId="{F35DE1BD-8598-4E02-99CD-15E0A158D9ED}" type="pres">
      <dgm:prSet presAssocID="{6D66045B-FE54-4493-A2AA-64CE1D41FA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054B17-335B-49FC-B625-F2A3AA6E25C3}" type="presOf" srcId="{248C7B85-E123-409B-9CD9-74DBC37B0A90}" destId="{26078D8C-23AC-4DF8-9AFB-BB5A7F5DFDB6}" srcOrd="0" destOrd="0" presId="urn:microsoft.com/office/officeart/2018/2/layout/IconCircleList"/>
    <dgm:cxn modelId="{E3606B19-C5C9-425F-ABF7-D9D2FE8D6EA5}" type="presOf" srcId="{28B766E0-E0A9-4D1D-9BCD-9D15DBC50A14}" destId="{68451855-01E9-40CA-9140-A59D6576937B}" srcOrd="0" destOrd="0" presId="urn:microsoft.com/office/officeart/2018/2/layout/IconCircleList"/>
    <dgm:cxn modelId="{C4045B2A-E28A-439E-B3E0-E7F1C00DAF8A}" type="presOf" srcId="{6D66045B-FE54-4493-A2AA-64CE1D41FA57}" destId="{F35DE1BD-8598-4E02-99CD-15E0A158D9ED}" srcOrd="0" destOrd="0" presId="urn:microsoft.com/office/officeart/2018/2/layout/IconCircleList"/>
    <dgm:cxn modelId="{70A62F44-355F-4CB7-9492-CD5FD7E953CC}" srcId="{5D160F26-E296-4696-AC39-8C17786C4E06}" destId="{6D66045B-FE54-4493-A2AA-64CE1D41FA57}" srcOrd="4" destOrd="0" parTransId="{0C0BCE9B-AE63-4B6A-BBA6-B878C346D1B0}" sibTransId="{D9019305-BF68-4119-BB38-3F1F86C4528E}"/>
    <dgm:cxn modelId="{B5EC6A4E-6B8A-4318-A439-786BDDA37229}" srcId="{5D160F26-E296-4696-AC39-8C17786C4E06}" destId="{E06357A6-D0D1-4646-9E7C-E6D977DC76C7}" srcOrd="3" destOrd="0" parTransId="{9B68FFC2-BF9A-48F0-B2BE-4A3073B6A9F3}" sibTransId="{248C7B85-E123-409B-9CD9-74DBC37B0A90}"/>
    <dgm:cxn modelId="{81E6A64E-6798-4972-8670-BA4FA0B66D02}" srcId="{5D160F26-E296-4696-AC39-8C17786C4E06}" destId="{28B766E0-E0A9-4D1D-9BCD-9D15DBC50A14}" srcOrd="0" destOrd="0" parTransId="{DC4146D2-849E-450A-A0A6-4056FEE5972F}" sibTransId="{258DE363-B7D4-4444-BD1D-8E885965F44C}"/>
    <dgm:cxn modelId="{DA628658-5488-43F6-8CE8-2E67415FE8D0}" srcId="{5D160F26-E296-4696-AC39-8C17786C4E06}" destId="{F059D981-7CD8-4A23-AA3C-F97C928D21DA}" srcOrd="1" destOrd="0" parTransId="{971DED97-E389-443E-A1BF-52C7B9B5EDD9}" sibTransId="{7C992CA2-73E2-4BE2-AC82-743C5DF8483C}"/>
    <dgm:cxn modelId="{00DB6D70-C052-4908-9709-8834A0BE9A36}" type="presOf" srcId="{7C992CA2-73E2-4BE2-AC82-743C5DF8483C}" destId="{CB493294-2A46-4FC3-B3B8-3EB6CC9D5592}" srcOrd="0" destOrd="0" presId="urn:microsoft.com/office/officeart/2018/2/layout/IconCircleList"/>
    <dgm:cxn modelId="{A225FAAE-F60A-4806-8A3F-2152CC1A3510}" type="presOf" srcId="{258DE363-B7D4-4444-BD1D-8E885965F44C}" destId="{D56DF14A-16D5-45B7-9378-17A8F38996CD}" srcOrd="0" destOrd="0" presId="urn:microsoft.com/office/officeart/2018/2/layout/IconCircleList"/>
    <dgm:cxn modelId="{ECF817B1-3413-4C89-9BA9-8A856B6BD60D}" type="presOf" srcId="{93466DE1-9DA1-491C-9026-4828C31D599F}" destId="{A496E949-6802-4C93-8C84-5B6FB44F2B68}" srcOrd="0" destOrd="0" presId="urn:microsoft.com/office/officeart/2018/2/layout/IconCircleList"/>
    <dgm:cxn modelId="{81CC66B4-99AD-4F03-9A88-2471B1C41160}" type="presOf" srcId="{5D160F26-E296-4696-AC39-8C17786C4E06}" destId="{27272E78-4D74-4C09-8CBE-BA30BBEB2A01}" srcOrd="0" destOrd="0" presId="urn:microsoft.com/office/officeart/2018/2/layout/IconCircleList"/>
    <dgm:cxn modelId="{359B68BC-6298-4BBB-8BBB-AC4C63B3E9B1}" type="presOf" srcId="{E06357A6-D0D1-4646-9E7C-E6D977DC76C7}" destId="{3C364A8C-2BAF-4A7A-A3EF-0DF957824F5D}" srcOrd="0" destOrd="0" presId="urn:microsoft.com/office/officeart/2018/2/layout/IconCircleList"/>
    <dgm:cxn modelId="{FBCE41BD-5BE8-4A30-B287-72A328DFCD50}" type="presOf" srcId="{F059D981-7CD8-4A23-AA3C-F97C928D21DA}" destId="{774112E9-3B2B-41FE-A09C-F03046315FC8}" srcOrd="0" destOrd="0" presId="urn:microsoft.com/office/officeart/2018/2/layout/IconCircleList"/>
    <dgm:cxn modelId="{409BDCC7-B0BE-4A41-A2AB-A022F970FDC4}" srcId="{5D160F26-E296-4696-AC39-8C17786C4E06}" destId="{93466DE1-9DA1-491C-9026-4828C31D599F}" srcOrd="2" destOrd="0" parTransId="{71995001-CE52-4DF8-B805-1CD9E562E123}" sibTransId="{29DE0603-BBD3-46F9-BD28-21983DA7C2BC}"/>
    <dgm:cxn modelId="{735491CE-02C8-44A5-9DD7-D08AE38070B7}" type="presOf" srcId="{29DE0603-BBD3-46F9-BD28-21983DA7C2BC}" destId="{619087E9-8313-4C49-BE3F-B94DD374A0E2}" srcOrd="0" destOrd="0" presId="urn:microsoft.com/office/officeart/2018/2/layout/IconCircleList"/>
    <dgm:cxn modelId="{76C2045D-BEC2-4B57-ABBB-E225142C5DB6}" type="presParOf" srcId="{27272E78-4D74-4C09-8CBE-BA30BBEB2A01}" destId="{677CA45D-D58D-441D-A486-107B0DF58DEC}" srcOrd="0" destOrd="0" presId="urn:microsoft.com/office/officeart/2018/2/layout/IconCircleList"/>
    <dgm:cxn modelId="{F22C86D4-B8F7-4966-BC8A-0EF9258E4473}" type="presParOf" srcId="{677CA45D-D58D-441D-A486-107B0DF58DEC}" destId="{CFEF0AAF-4F23-41D7-863C-A9B8D42EB39D}" srcOrd="0" destOrd="0" presId="urn:microsoft.com/office/officeart/2018/2/layout/IconCircleList"/>
    <dgm:cxn modelId="{3BE3DE83-523E-4610-BE07-0FC0E84E7C5D}" type="presParOf" srcId="{CFEF0AAF-4F23-41D7-863C-A9B8D42EB39D}" destId="{AF9767E4-63CB-4FEF-B7D8-BCCB9238E4C7}" srcOrd="0" destOrd="0" presId="urn:microsoft.com/office/officeart/2018/2/layout/IconCircleList"/>
    <dgm:cxn modelId="{C0F31D49-6C34-4863-B099-B145F313125D}" type="presParOf" srcId="{CFEF0AAF-4F23-41D7-863C-A9B8D42EB39D}" destId="{788DDFEE-CB5E-4FC2-A5A5-5FF5B3585CF2}" srcOrd="1" destOrd="0" presId="urn:microsoft.com/office/officeart/2018/2/layout/IconCircleList"/>
    <dgm:cxn modelId="{403F5443-F034-4CDF-BA9B-E8E3874A1C74}" type="presParOf" srcId="{CFEF0AAF-4F23-41D7-863C-A9B8D42EB39D}" destId="{87AE7757-663E-463B-8008-76337EF68E9D}" srcOrd="2" destOrd="0" presId="urn:microsoft.com/office/officeart/2018/2/layout/IconCircleList"/>
    <dgm:cxn modelId="{8B050CEC-B92B-4ED2-9D62-BE7A25B13559}" type="presParOf" srcId="{CFEF0AAF-4F23-41D7-863C-A9B8D42EB39D}" destId="{68451855-01E9-40CA-9140-A59D6576937B}" srcOrd="3" destOrd="0" presId="urn:microsoft.com/office/officeart/2018/2/layout/IconCircleList"/>
    <dgm:cxn modelId="{CFF44FF1-8E8A-4CA1-9461-6356158DE96B}" type="presParOf" srcId="{677CA45D-D58D-441D-A486-107B0DF58DEC}" destId="{D56DF14A-16D5-45B7-9378-17A8F38996CD}" srcOrd="1" destOrd="0" presId="urn:microsoft.com/office/officeart/2018/2/layout/IconCircleList"/>
    <dgm:cxn modelId="{6375DC02-491C-42FA-947A-2B93EA61AC0B}" type="presParOf" srcId="{677CA45D-D58D-441D-A486-107B0DF58DEC}" destId="{70053FE5-A3AD-4DF0-A318-5D0D84334836}" srcOrd="2" destOrd="0" presId="urn:microsoft.com/office/officeart/2018/2/layout/IconCircleList"/>
    <dgm:cxn modelId="{BB99E7ED-41B5-4499-A308-8B253AF652FB}" type="presParOf" srcId="{70053FE5-A3AD-4DF0-A318-5D0D84334836}" destId="{80F2CC64-FCA5-4609-A3B4-FA00FC8BA831}" srcOrd="0" destOrd="0" presId="urn:microsoft.com/office/officeart/2018/2/layout/IconCircleList"/>
    <dgm:cxn modelId="{210776EF-9CCA-430F-9739-EC19640589DF}" type="presParOf" srcId="{70053FE5-A3AD-4DF0-A318-5D0D84334836}" destId="{042A353B-D32D-4AF1-84C4-B74A33A105D1}" srcOrd="1" destOrd="0" presId="urn:microsoft.com/office/officeart/2018/2/layout/IconCircleList"/>
    <dgm:cxn modelId="{F431A17F-0F45-4AEA-BDBD-FC6E5985C76E}" type="presParOf" srcId="{70053FE5-A3AD-4DF0-A318-5D0D84334836}" destId="{7EAEABF6-3342-4801-8763-95C09C0E4592}" srcOrd="2" destOrd="0" presId="urn:microsoft.com/office/officeart/2018/2/layout/IconCircleList"/>
    <dgm:cxn modelId="{AA669CB7-D761-4062-BA63-1D0C749E559C}" type="presParOf" srcId="{70053FE5-A3AD-4DF0-A318-5D0D84334836}" destId="{774112E9-3B2B-41FE-A09C-F03046315FC8}" srcOrd="3" destOrd="0" presId="urn:microsoft.com/office/officeart/2018/2/layout/IconCircleList"/>
    <dgm:cxn modelId="{2F2EECDA-D5DD-4313-AB1D-ACEDADBD7E75}" type="presParOf" srcId="{677CA45D-D58D-441D-A486-107B0DF58DEC}" destId="{CB493294-2A46-4FC3-B3B8-3EB6CC9D5592}" srcOrd="3" destOrd="0" presId="urn:microsoft.com/office/officeart/2018/2/layout/IconCircleList"/>
    <dgm:cxn modelId="{3EB7D3A4-3DA6-4A63-BBD2-8F6F2F9A6826}" type="presParOf" srcId="{677CA45D-D58D-441D-A486-107B0DF58DEC}" destId="{7B13E290-8DAE-4B8C-8025-A3975406D212}" srcOrd="4" destOrd="0" presId="urn:microsoft.com/office/officeart/2018/2/layout/IconCircleList"/>
    <dgm:cxn modelId="{351C1FA0-370A-453F-8414-F9A701F236B1}" type="presParOf" srcId="{7B13E290-8DAE-4B8C-8025-A3975406D212}" destId="{1B85A222-FCC7-4718-BD31-87891B15E6D8}" srcOrd="0" destOrd="0" presId="urn:microsoft.com/office/officeart/2018/2/layout/IconCircleList"/>
    <dgm:cxn modelId="{3E4771BA-44DB-424B-B958-4BA200C014C7}" type="presParOf" srcId="{7B13E290-8DAE-4B8C-8025-A3975406D212}" destId="{F1EB33C0-69EC-4821-8685-C4BC46788B7C}" srcOrd="1" destOrd="0" presId="urn:microsoft.com/office/officeart/2018/2/layout/IconCircleList"/>
    <dgm:cxn modelId="{9E638736-27E4-4424-810D-BC574DBE2CE4}" type="presParOf" srcId="{7B13E290-8DAE-4B8C-8025-A3975406D212}" destId="{F1A5B059-1807-449F-B2A2-23E7BEE6605E}" srcOrd="2" destOrd="0" presId="urn:microsoft.com/office/officeart/2018/2/layout/IconCircleList"/>
    <dgm:cxn modelId="{8F584D6A-2113-443C-A178-A8401978A55C}" type="presParOf" srcId="{7B13E290-8DAE-4B8C-8025-A3975406D212}" destId="{A496E949-6802-4C93-8C84-5B6FB44F2B68}" srcOrd="3" destOrd="0" presId="urn:microsoft.com/office/officeart/2018/2/layout/IconCircleList"/>
    <dgm:cxn modelId="{5FDBBBD6-CAB7-4698-A96F-CCE80BC84082}" type="presParOf" srcId="{677CA45D-D58D-441D-A486-107B0DF58DEC}" destId="{619087E9-8313-4C49-BE3F-B94DD374A0E2}" srcOrd="5" destOrd="0" presId="urn:microsoft.com/office/officeart/2018/2/layout/IconCircleList"/>
    <dgm:cxn modelId="{833DBC7F-6267-4921-A24E-5566FEC0E165}" type="presParOf" srcId="{677CA45D-D58D-441D-A486-107B0DF58DEC}" destId="{298E38CB-D35D-4F34-BCC0-410E86608777}" srcOrd="6" destOrd="0" presId="urn:microsoft.com/office/officeart/2018/2/layout/IconCircleList"/>
    <dgm:cxn modelId="{541B5520-ADB0-4C93-8D27-DAB321AD67CE}" type="presParOf" srcId="{298E38CB-D35D-4F34-BCC0-410E86608777}" destId="{F1BF9F01-F95E-4EDE-8846-9F504CC46769}" srcOrd="0" destOrd="0" presId="urn:microsoft.com/office/officeart/2018/2/layout/IconCircleList"/>
    <dgm:cxn modelId="{82AF6DAA-7A0E-4CDA-AC58-B8AE3C51BF19}" type="presParOf" srcId="{298E38CB-D35D-4F34-BCC0-410E86608777}" destId="{3BD5BC27-4A45-4A7F-B545-08C7DB5456D8}" srcOrd="1" destOrd="0" presId="urn:microsoft.com/office/officeart/2018/2/layout/IconCircleList"/>
    <dgm:cxn modelId="{C870891B-F0BA-4C7A-99C0-16730A9511D0}" type="presParOf" srcId="{298E38CB-D35D-4F34-BCC0-410E86608777}" destId="{99DD6136-7226-4570-BE13-2C9898B82F7C}" srcOrd="2" destOrd="0" presId="urn:microsoft.com/office/officeart/2018/2/layout/IconCircleList"/>
    <dgm:cxn modelId="{D9F3D044-FAAA-44A5-BDA1-9AEE1C851B1D}" type="presParOf" srcId="{298E38CB-D35D-4F34-BCC0-410E86608777}" destId="{3C364A8C-2BAF-4A7A-A3EF-0DF957824F5D}" srcOrd="3" destOrd="0" presId="urn:microsoft.com/office/officeart/2018/2/layout/IconCircleList"/>
    <dgm:cxn modelId="{2380668C-D182-470E-9E5F-E4C1E37C0D2C}" type="presParOf" srcId="{677CA45D-D58D-441D-A486-107B0DF58DEC}" destId="{26078D8C-23AC-4DF8-9AFB-BB5A7F5DFDB6}" srcOrd="7" destOrd="0" presId="urn:microsoft.com/office/officeart/2018/2/layout/IconCircleList"/>
    <dgm:cxn modelId="{B2D63F79-47EF-450C-A715-43731C0B1AF0}" type="presParOf" srcId="{677CA45D-D58D-441D-A486-107B0DF58DEC}" destId="{3143F4EE-231A-4875-96FE-47DE75B5AB49}" srcOrd="8" destOrd="0" presId="urn:microsoft.com/office/officeart/2018/2/layout/IconCircleList"/>
    <dgm:cxn modelId="{B6EDA26C-B5D4-4EC3-8729-EDADE3C8FB33}" type="presParOf" srcId="{3143F4EE-231A-4875-96FE-47DE75B5AB49}" destId="{11753F05-DA89-4046-AEAA-D9DDF74D996D}" srcOrd="0" destOrd="0" presId="urn:microsoft.com/office/officeart/2018/2/layout/IconCircleList"/>
    <dgm:cxn modelId="{870B9BDF-1244-4949-97A1-F36DB99EE899}" type="presParOf" srcId="{3143F4EE-231A-4875-96FE-47DE75B5AB49}" destId="{13FC5501-BEA5-4418-852A-30F4EF316436}" srcOrd="1" destOrd="0" presId="urn:microsoft.com/office/officeart/2018/2/layout/IconCircleList"/>
    <dgm:cxn modelId="{00EFE970-D620-4068-A2AC-ED0ED55008A3}" type="presParOf" srcId="{3143F4EE-231A-4875-96FE-47DE75B5AB49}" destId="{E8D84A15-C768-483D-A58F-C427DBA09781}" srcOrd="2" destOrd="0" presId="urn:microsoft.com/office/officeart/2018/2/layout/IconCircleList"/>
    <dgm:cxn modelId="{45743840-B90D-4203-8860-A9545318A346}" type="presParOf" srcId="{3143F4EE-231A-4875-96FE-47DE75B5AB49}" destId="{F35DE1BD-8598-4E02-99CD-15E0A158D9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5088D-42E0-46C1-AD3A-3C57C00B027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2A9633-4D97-4EDA-9913-413940B36986}">
      <dgm:prSet/>
      <dgm:spPr/>
      <dgm:t>
        <a:bodyPr/>
        <a:lstStyle/>
        <a:p>
          <a:r>
            <a:rPr lang="en-US" dirty="0"/>
            <a:t>Data Structure(s):</a:t>
          </a:r>
        </a:p>
      </dgm:t>
    </dgm:pt>
    <dgm:pt modelId="{30590285-94A2-49B4-B431-9DDFBBE1FE49}" type="parTrans" cxnId="{661FA090-5EE0-4B68-AEC6-CB0C9574CAEB}">
      <dgm:prSet/>
      <dgm:spPr/>
      <dgm:t>
        <a:bodyPr/>
        <a:lstStyle/>
        <a:p>
          <a:endParaRPr lang="en-US"/>
        </a:p>
      </dgm:t>
    </dgm:pt>
    <dgm:pt modelId="{3ACC8E4E-CDAE-4C07-9081-DE7773206C81}" type="sibTrans" cxnId="{661FA090-5EE0-4B68-AEC6-CB0C9574CAEB}">
      <dgm:prSet/>
      <dgm:spPr/>
      <dgm:t>
        <a:bodyPr/>
        <a:lstStyle/>
        <a:p>
          <a:endParaRPr lang="en-US"/>
        </a:p>
      </dgm:t>
    </dgm:pt>
    <dgm:pt modelId="{8A1F8A68-0BEE-45B5-809F-3A989FB26812}">
      <dgm:prSet/>
      <dgm:spPr/>
      <dgm:t>
        <a:bodyPr/>
        <a:lstStyle/>
        <a:p>
          <a:r>
            <a:rPr lang="en-US"/>
            <a:t>Helper Function(s):</a:t>
          </a:r>
        </a:p>
      </dgm:t>
    </dgm:pt>
    <dgm:pt modelId="{22D7DE58-D3CE-4F57-874B-FABBC3AA5229}" type="parTrans" cxnId="{FD9093FC-D2D3-435E-866B-3E2A2EDB794F}">
      <dgm:prSet/>
      <dgm:spPr/>
      <dgm:t>
        <a:bodyPr/>
        <a:lstStyle/>
        <a:p>
          <a:endParaRPr lang="en-US"/>
        </a:p>
      </dgm:t>
    </dgm:pt>
    <dgm:pt modelId="{F761423A-A422-4EC6-A582-683819B6AD52}" type="sibTrans" cxnId="{FD9093FC-D2D3-435E-866B-3E2A2EDB794F}">
      <dgm:prSet/>
      <dgm:spPr/>
      <dgm:t>
        <a:bodyPr/>
        <a:lstStyle/>
        <a:p>
          <a:endParaRPr lang="en-US"/>
        </a:p>
      </dgm:t>
    </dgm:pt>
    <dgm:pt modelId="{50E00678-4228-4326-A34A-2DFF25B816C6}">
      <dgm:prSet/>
      <dgm:spPr/>
      <dgm:t>
        <a:bodyPr/>
        <a:lstStyle/>
        <a:p>
          <a:r>
            <a:rPr lang="en-US" b="1"/>
            <a:t>ID Verification</a:t>
          </a:r>
          <a:r>
            <a:rPr lang="en-US"/>
            <a:t>: </a:t>
          </a:r>
          <a:r>
            <a:rPr lang="en-US" i="1"/>
            <a:t>bool</a:t>
          </a:r>
          <a:r>
            <a:rPr lang="en-US"/>
            <a:t> </a:t>
          </a:r>
          <a:r>
            <a:rPr lang="en-US" i="1"/>
            <a:t>checkAccountNumberClash(vector&lt;Account&gt;&amp;, int) – To check if a generated ID is clashing with other bank IDs in the database.</a:t>
          </a:r>
          <a:endParaRPr lang="en-US"/>
        </a:p>
      </dgm:t>
    </dgm:pt>
    <dgm:pt modelId="{3E5C9D97-3926-4AB4-8251-4B9F52500B27}" type="parTrans" cxnId="{C0408D52-4A02-4C5F-95AD-9A49F57FAD4A}">
      <dgm:prSet/>
      <dgm:spPr/>
      <dgm:t>
        <a:bodyPr/>
        <a:lstStyle/>
        <a:p>
          <a:endParaRPr lang="en-US"/>
        </a:p>
      </dgm:t>
    </dgm:pt>
    <dgm:pt modelId="{EF672222-8B89-45AB-968C-FBE09F4404FD}" type="sibTrans" cxnId="{C0408D52-4A02-4C5F-95AD-9A49F57FAD4A}">
      <dgm:prSet/>
      <dgm:spPr/>
      <dgm:t>
        <a:bodyPr/>
        <a:lstStyle/>
        <a:p>
          <a:endParaRPr lang="en-US"/>
        </a:p>
      </dgm:t>
    </dgm:pt>
    <dgm:pt modelId="{3C739990-A0F5-4E1C-9054-5E63AC3E2905}">
      <dgm:prSet/>
      <dgm:spPr/>
      <dgm:t>
        <a:bodyPr/>
        <a:lstStyle/>
        <a:p>
          <a:r>
            <a:rPr lang="en-US" b="1" dirty="0"/>
            <a:t>File</a:t>
          </a:r>
          <a:r>
            <a:rPr lang="en-US" dirty="0"/>
            <a:t>: </a:t>
          </a:r>
        </a:p>
      </dgm:t>
    </dgm:pt>
    <dgm:pt modelId="{077EA2BE-FB56-4530-B5A5-92C8395B8A07}" type="parTrans" cxnId="{49D16CCB-0170-4F3C-A69D-9F1301BCEDB8}">
      <dgm:prSet/>
      <dgm:spPr/>
      <dgm:t>
        <a:bodyPr/>
        <a:lstStyle/>
        <a:p>
          <a:endParaRPr lang="en-US"/>
        </a:p>
      </dgm:t>
    </dgm:pt>
    <dgm:pt modelId="{43811944-0459-4827-B969-4BC53CA5EE12}" type="sibTrans" cxnId="{49D16CCB-0170-4F3C-A69D-9F1301BCEDB8}">
      <dgm:prSet/>
      <dgm:spPr/>
      <dgm:t>
        <a:bodyPr/>
        <a:lstStyle/>
        <a:p>
          <a:endParaRPr lang="en-US"/>
        </a:p>
      </dgm:t>
    </dgm:pt>
    <dgm:pt modelId="{DDF8507E-E473-480F-94D3-EAFC70EB3EC8}">
      <dgm:prSet/>
      <dgm:spPr/>
      <dgm:t>
        <a:bodyPr/>
        <a:lstStyle/>
        <a:p>
          <a:r>
            <a:rPr lang="en-US" i="1"/>
            <a:t>void readAccountsFromFile(string) – Reads accounts from text database to local account vector.</a:t>
          </a:r>
          <a:endParaRPr lang="en-US"/>
        </a:p>
      </dgm:t>
    </dgm:pt>
    <dgm:pt modelId="{7C9A3A7F-B45C-4CFB-9638-45F50FEC76B0}" type="parTrans" cxnId="{C2BF1CB2-3284-463F-92DC-737B5BF84280}">
      <dgm:prSet/>
      <dgm:spPr/>
      <dgm:t>
        <a:bodyPr/>
        <a:lstStyle/>
        <a:p>
          <a:endParaRPr lang="en-US"/>
        </a:p>
      </dgm:t>
    </dgm:pt>
    <dgm:pt modelId="{D8A9B7FD-CE72-4DB1-A5CA-497BB59AAE23}" type="sibTrans" cxnId="{C2BF1CB2-3284-463F-92DC-737B5BF84280}">
      <dgm:prSet/>
      <dgm:spPr/>
      <dgm:t>
        <a:bodyPr/>
        <a:lstStyle/>
        <a:p>
          <a:endParaRPr lang="en-US"/>
        </a:p>
      </dgm:t>
    </dgm:pt>
    <dgm:pt modelId="{C922E27D-CC5D-43D2-8F41-61B88D7E2C5A}">
      <dgm:prSet/>
      <dgm:spPr/>
      <dgm:t>
        <a:bodyPr/>
        <a:lstStyle/>
        <a:p>
          <a:r>
            <a:rPr lang="en-US" i="1"/>
            <a:t>void writeAccountsToFile(string, vector&lt;Account&gt;) – Writes account vector onto file.</a:t>
          </a:r>
          <a:endParaRPr lang="en-US"/>
        </a:p>
      </dgm:t>
    </dgm:pt>
    <dgm:pt modelId="{3CF7BD04-08E9-4B37-9E94-5846A4C746DE}" type="parTrans" cxnId="{73B93E67-8339-42A9-9142-3777E0C1A25E}">
      <dgm:prSet/>
      <dgm:spPr/>
      <dgm:t>
        <a:bodyPr/>
        <a:lstStyle/>
        <a:p>
          <a:endParaRPr lang="en-US"/>
        </a:p>
      </dgm:t>
    </dgm:pt>
    <dgm:pt modelId="{CE03F29F-5B7A-4CDB-A33D-B0B91FA2A891}" type="sibTrans" cxnId="{73B93E67-8339-42A9-9142-3777E0C1A25E}">
      <dgm:prSet/>
      <dgm:spPr/>
      <dgm:t>
        <a:bodyPr/>
        <a:lstStyle/>
        <a:p>
          <a:endParaRPr lang="en-US"/>
        </a:p>
      </dgm:t>
    </dgm:pt>
    <dgm:pt modelId="{37094F69-3B55-4446-B12C-8ED3B9EC813A}">
      <dgm:prSet/>
      <dgm:spPr/>
      <dgm:t>
        <a:bodyPr/>
        <a:lstStyle/>
        <a:p>
          <a:r>
            <a:rPr lang="en-US" b="1"/>
            <a:t>I/O</a:t>
          </a:r>
          <a:r>
            <a:rPr lang="en-US"/>
            <a:t>: </a:t>
          </a:r>
        </a:p>
      </dgm:t>
    </dgm:pt>
    <dgm:pt modelId="{F252A15F-A39A-4D89-B26B-BAAC62871EA6}" type="parTrans" cxnId="{4DF2F934-FF6F-40BC-8E0D-3F26ADAE2E35}">
      <dgm:prSet/>
      <dgm:spPr/>
      <dgm:t>
        <a:bodyPr/>
        <a:lstStyle/>
        <a:p>
          <a:endParaRPr lang="en-US"/>
        </a:p>
      </dgm:t>
    </dgm:pt>
    <dgm:pt modelId="{73A1DE1C-DCD9-4B14-A11E-F1BA2AEDAC69}" type="sibTrans" cxnId="{4DF2F934-FF6F-40BC-8E0D-3F26ADAE2E35}">
      <dgm:prSet/>
      <dgm:spPr/>
      <dgm:t>
        <a:bodyPr/>
        <a:lstStyle/>
        <a:p>
          <a:endParaRPr lang="en-US"/>
        </a:p>
      </dgm:t>
    </dgm:pt>
    <dgm:pt modelId="{5D0B45D1-985A-45ED-8DBE-6426806E7CE1}">
      <dgm:prSet/>
      <dgm:spPr/>
      <dgm:t>
        <a:bodyPr/>
        <a:lstStyle/>
        <a:p>
          <a:r>
            <a:rPr lang="en-US" i="1"/>
            <a:t>void displayAccounts(vector&lt;Account&gt;) – Displays accounts from account vector.</a:t>
          </a:r>
          <a:endParaRPr lang="en-US"/>
        </a:p>
      </dgm:t>
    </dgm:pt>
    <dgm:pt modelId="{2B004C29-FC51-474A-BD5C-E74B3F8BDCE2}" type="parTrans" cxnId="{F564C649-D7D4-45BF-B188-AC94104F7914}">
      <dgm:prSet/>
      <dgm:spPr/>
      <dgm:t>
        <a:bodyPr/>
        <a:lstStyle/>
        <a:p>
          <a:endParaRPr lang="en-US"/>
        </a:p>
      </dgm:t>
    </dgm:pt>
    <dgm:pt modelId="{4FD60DB5-0761-4D68-BECE-5D756E94B569}" type="sibTrans" cxnId="{F564C649-D7D4-45BF-B188-AC94104F7914}">
      <dgm:prSet/>
      <dgm:spPr/>
      <dgm:t>
        <a:bodyPr/>
        <a:lstStyle/>
        <a:p>
          <a:endParaRPr lang="en-US"/>
        </a:p>
      </dgm:t>
    </dgm:pt>
    <dgm:pt modelId="{10D303ED-DDED-8D48-9696-41E110BD55FE}">
      <dgm:prSet/>
      <dgm:spPr/>
      <dgm:t>
        <a:bodyPr/>
        <a:lstStyle/>
        <a:p>
          <a:r>
            <a:rPr lang="en-US"/>
            <a:t>Account (struct): Stores account information with 4 variables: Username, Account number, Password, Balance </a:t>
          </a:r>
          <a:endParaRPr lang="en-GB"/>
        </a:p>
      </dgm:t>
    </dgm:pt>
    <dgm:pt modelId="{4FDDD412-FBF8-D94A-AF29-B899F3D73C2C}" type="parTrans" cxnId="{B1E0E5F1-D647-DE47-BA9D-1327EBCBA5A9}">
      <dgm:prSet/>
      <dgm:spPr/>
      <dgm:t>
        <a:bodyPr/>
        <a:lstStyle/>
        <a:p>
          <a:endParaRPr lang="en-GB"/>
        </a:p>
      </dgm:t>
    </dgm:pt>
    <dgm:pt modelId="{2375B3C5-CB69-E340-AF41-12C9BB35A60B}" type="sibTrans" cxnId="{B1E0E5F1-D647-DE47-BA9D-1327EBCBA5A9}">
      <dgm:prSet/>
      <dgm:spPr/>
      <dgm:t>
        <a:bodyPr/>
        <a:lstStyle/>
        <a:p>
          <a:endParaRPr lang="en-GB"/>
        </a:p>
      </dgm:t>
    </dgm:pt>
    <dgm:pt modelId="{406F169D-4ED4-C642-A1E7-1BDBCE888FB4}" type="pres">
      <dgm:prSet presAssocID="{6FE5088D-42E0-46C1-AD3A-3C57C00B0277}" presName="linear" presStyleCnt="0">
        <dgm:presLayoutVars>
          <dgm:dir/>
          <dgm:animLvl val="lvl"/>
          <dgm:resizeHandles val="exact"/>
        </dgm:presLayoutVars>
      </dgm:prSet>
      <dgm:spPr/>
    </dgm:pt>
    <dgm:pt modelId="{C5A2F776-C0AA-2F41-8382-44E11DBF9D10}" type="pres">
      <dgm:prSet presAssocID="{3A2A9633-4D97-4EDA-9913-413940B36986}" presName="parentLin" presStyleCnt="0"/>
      <dgm:spPr/>
    </dgm:pt>
    <dgm:pt modelId="{BEC35083-78FE-274E-B0CF-5828C532B4B7}" type="pres">
      <dgm:prSet presAssocID="{3A2A9633-4D97-4EDA-9913-413940B36986}" presName="parentLeftMargin" presStyleLbl="node1" presStyleIdx="0" presStyleCnt="2"/>
      <dgm:spPr/>
    </dgm:pt>
    <dgm:pt modelId="{DAE802AD-1B32-E846-8DED-C1C231FC70AE}" type="pres">
      <dgm:prSet presAssocID="{3A2A9633-4D97-4EDA-9913-413940B36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660A47-89F1-7449-8373-13FAC2F6C05A}" type="pres">
      <dgm:prSet presAssocID="{3A2A9633-4D97-4EDA-9913-413940B36986}" presName="negativeSpace" presStyleCnt="0"/>
      <dgm:spPr/>
    </dgm:pt>
    <dgm:pt modelId="{01B0EE1A-5664-F24B-BDB0-EA6EB7F700FA}" type="pres">
      <dgm:prSet presAssocID="{3A2A9633-4D97-4EDA-9913-413940B36986}" presName="childText" presStyleLbl="conFgAcc1" presStyleIdx="0" presStyleCnt="2">
        <dgm:presLayoutVars>
          <dgm:bulletEnabled val="1"/>
        </dgm:presLayoutVars>
      </dgm:prSet>
      <dgm:spPr/>
    </dgm:pt>
    <dgm:pt modelId="{0277334F-32BD-2940-B6BA-A1C73A66393A}" type="pres">
      <dgm:prSet presAssocID="{3ACC8E4E-CDAE-4C07-9081-DE7773206C81}" presName="spaceBetweenRectangles" presStyleCnt="0"/>
      <dgm:spPr/>
    </dgm:pt>
    <dgm:pt modelId="{A5DB2DB2-816C-4E47-9EAC-749AB616FAC1}" type="pres">
      <dgm:prSet presAssocID="{8A1F8A68-0BEE-45B5-809F-3A989FB26812}" presName="parentLin" presStyleCnt="0"/>
      <dgm:spPr/>
    </dgm:pt>
    <dgm:pt modelId="{6F797F27-C682-164D-827B-D33AC03A6F1C}" type="pres">
      <dgm:prSet presAssocID="{8A1F8A68-0BEE-45B5-809F-3A989FB26812}" presName="parentLeftMargin" presStyleLbl="node1" presStyleIdx="0" presStyleCnt="2"/>
      <dgm:spPr/>
    </dgm:pt>
    <dgm:pt modelId="{CE2F5266-055A-CF4C-AC26-5C97790051F0}" type="pres">
      <dgm:prSet presAssocID="{8A1F8A68-0BEE-45B5-809F-3A989FB268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9840DE-B44C-2A40-969E-8D5DEFE55610}" type="pres">
      <dgm:prSet presAssocID="{8A1F8A68-0BEE-45B5-809F-3A989FB26812}" presName="negativeSpace" presStyleCnt="0"/>
      <dgm:spPr/>
    </dgm:pt>
    <dgm:pt modelId="{1C8C2EB2-823F-4246-9C7E-57B99F6A2476}" type="pres">
      <dgm:prSet presAssocID="{8A1F8A68-0BEE-45B5-809F-3A989FB268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DF2F934-FF6F-40BC-8E0D-3F26ADAE2E35}" srcId="{8A1F8A68-0BEE-45B5-809F-3A989FB26812}" destId="{37094F69-3B55-4446-B12C-8ED3B9EC813A}" srcOrd="4" destOrd="0" parTransId="{F252A15F-A39A-4D89-B26B-BAAC62871EA6}" sibTransId="{73A1DE1C-DCD9-4B14-A11E-F1BA2AEDAC69}"/>
    <dgm:cxn modelId="{E343EC36-9FD3-2841-9FEE-FD7B558C3EC3}" type="presOf" srcId="{37094F69-3B55-4446-B12C-8ED3B9EC813A}" destId="{1C8C2EB2-823F-4246-9C7E-57B99F6A2476}" srcOrd="0" destOrd="4" presId="urn:microsoft.com/office/officeart/2005/8/layout/list1"/>
    <dgm:cxn modelId="{54DAC745-A947-094C-92FB-E9D0E18CD073}" type="presOf" srcId="{3C739990-A0F5-4E1C-9054-5E63AC3E2905}" destId="{1C8C2EB2-823F-4246-9C7E-57B99F6A2476}" srcOrd="0" destOrd="1" presId="urn:microsoft.com/office/officeart/2005/8/layout/list1"/>
    <dgm:cxn modelId="{F564C649-D7D4-45BF-B188-AC94104F7914}" srcId="{8A1F8A68-0BEE-45B5-809F-3A989FB26812}" destId="{5D0B45D1-985A-45ED-8DBE-6426806E7CE1}" srcOrd="5" destOrd="0" parTransId="{2B004C29-FC51-474A-BD5C-E74B3F8BDCE2}" sibTransId="{4FD60DB5-0761-4D68-BECE-5D756E94B569}"/>
    <dgm:cxn modelId="{4351D94C-6CB7-0E49-86A8-613EFE5E6A81}" type="presOf" srcId="{8A1F8A68-0BEE-45B5-809F-3A989FB26812}" destId="{CE2F5266-055A-CF4C-AC26-5C97790051F0}" srcOrd="1" destOrd="0" presId="urn:microsoft.com/office/officeart/2005/8/layout/list1"/>
    <dgm:cxn modelId="{C0408D52-4A02-4C5F-95AD-9A49F57FAD4A}" srcId="{8A1F8A68-0BEE-45B5-809F-3A989FB26812}" destId="{50E00678-4228-4326-A34A-2DFF25B816C6}" srcOrd="0" destOrd="0" parTransId="{3E5C9D97-3926-4AB4-8251-4B9F52500B27}" sibTransId="{EF672222-8B89-45AB-968C-FBE09F4404FD}"/>
    <dgm:cxn modelId="{2C599F52-08DC-7D43-9D26-826388F259DF}" type="presOf" srcId="{DDF8507E-E473-480F-94D3-EAFC70EB3EC8}" destId="{1C8C2EB2-823F-4246-9C7E-57B99F6A2476}" srcOrd="0" destOrd="2" presId="urn:microsoft.com/office/officeart/2005/8/layout/list1"/>
    <dgm:cxn modelId="{33C4E35E-0511-B44E-A5D1-977CDAEF9FE5}" type="presOf" srcId="{3A2A9633-4D97-4EDA-9913-413940B36986}" destId="{BEC35083-78FE-274E-B0CF-5828C532B4B7}" srcOrd="0" destOrd="0" presId="urn:microsoft.com/office/officeart/2005/8/layout/list1"/>
    <dgm:cxn modelId="{3DE8D966-36A0-4040-9EF7-177939E61A98}" type="presOf" srcId="{3A2A9633-4D97-4EDA-9913-413940B36986}" destId="{DAE802AD-1B32-E846-8DED-C1C231FC70AE}" srcOrd="1" destOrd="0" presId="urn:microsoft.com/office/officeart/2005/8/layout/list1"/>
    <dgm:cxn modelId="{73B93E67-8339-42A9-9142-3777E0C1A25E}" srcId="{8A1F8A68-0BEE-45B5-809F-3A989FB26812}" destId="{C922E27D-CC5D-43D2-8F41-61B88D7E2C5A}" srcOrd="3" destOrd="0" parTransId="{3CF7BD04-08E9-4B37-9E94-5846A4C746DE}" sibTransId="{CE03F29F-5B7A-4CDB-A33D-B0B91FA2A891}"/>
    <dgm:cxn modelId="{661FA090-5EE0-4B68-AEC6-CB0C9574CAEB}" srcId="{6FE5088D-42E0-46C1-AD3A-3C57C00B0277}" destId="{3A2A9633-4D97-4EDA-9913-413940B36986}" srcOrd="0" destOrd="0" parTransId="{30590285-94A2-49B4-B431-9DDFBBE1FE49}" sibTransId="{3ACC8E4E-CDAE-4C07-9081-DE7773206C81}"/>
    <dgm:cxn modelId="{C2BF1CB2-3284-463F-92DC-737B5BF84280}" srcId="{8A1F8A68-0BEE-45B5-809F-3A989FB26812}" destId="{DDF8507E-E473-480F-94D3-EAFC70EB3EC8}" srcOrd="2" destOrd="0" parTransId="{7C9A3A7F-B45C-4CFB-9638-45F50FEC76B0}" sibTransId="{D8A9B7FD-CE72-4DB1-A5CA-497BB59AAE23}"/>
    <dgm:cxn modelId="{C5B646BB-02A2-7640-BF55-F9DC4B037083}" type="presOf" srcId="{C922E27D-CC5D-43D2-8F41-61B88D7E2C5A}" destId="{1C8C2EB2-823F-4246-9C7E-57B99F6A2476}" srcOrd="0" destOrd="3" presId="urn:microsoft.com/office/officeart/2005/8/layout/list1"/>
    <dgm:cxn modelId="{AEAD02C7-01FF-C146-BF2F-4728A13C03BA}" type="presOf" srcId="{10D303ED-DDED-8D48-9696-41E110BD55FE}" destId="{01B0EE1A-5664-F24B-BDB0-EA6EB7F700FA}" srcOrd="0" destOrd="0" presId="urn:microsoft.com/office/officeart/2005/8/layout/list1"/>
    <dgm:cxn modelId="{49D16CCB-0170-4F3C-A69D-9F1301BCEDB8}" srcId="{8A1F8A68-0BEE-45B5-809F-3A989FB26812}" destId="{3C739990-A0F5-4E1C-9054-5E63AC3E2905}" srcOrd="1" destOrd="0" parTransId="{077EA2BE-FB56-4530-B5A5-92C8395B8A07}" sibTransId="{43811944-0459-4827-B969-4BC53CA5EE12}"/>
    <dgm:cxn modelId="{A9DF07D7-3897-A849-90EA-7C7099406ACE}" type="presOf" srcId="{5D0B45D1-985A-45ED-8DBE-6426806E7CE1}" destId="{1C8C2EB2-823F-4246-9C7E-57B99F6A2476}" srcOrd="0" destOrd="5" presId="urn:microsoft.com/office/officeart/2005/8/layout/list1"/>
    <dgm:cxn modelId="{982B50E0-F6A4-8048-826B-A042104AED06}" type="presOf" srcId="{50E00678-4228-4326-A34A-2DFF25B816C6}" destId="{1C8C2EB2-823F-4246-9C7E-57B99F6A2476}" srcOrd="0" destOrd="0" presId="urn:microsoft.com/office/officeart/2005/8/layout/list1"/>
    <dgm:cxn modelId="{0BD12FE7-D386-2949-855F-571337639C39}" type="presOf" srcId="{8A1F8A68-0BEE-45B5-809F-3A989FB26812}" destId="{6F797F27-C682-164D-827B-D33AC03A6F1C}" srcOrd="0" destOrd="0" presId="urn:microsoft.com/office/officeart/2005/8/layout/list1"/>
    <dgm:cxn modelId="{151B48F1-E499-0547-8492-BF8877CAA1B3}" type="presOf" srcId="{6FE5088D-42E0-46C1-AD3A-3C57C00B0277}" destId="{406F169D-4ED4-C642-A1E7-1BDBCE888FB4}" srcOrd="0" destOrd="0" presId="urn:microsoft.com/office/officeart/2005/8/layout/list1"/>
    <dgm:cxn modelId="{B1E0E5F1-D647-DE47-BA9D-1327EBCBA5A9}" srcId="{3A2A9633-4D97-4EDA-9913-413940B36986}" destId="{10D303ED-DDED-8D48-9696-41E110BD55FE}" srcOrd="0" destOrd="0" parTransId="{4FDDD412-FBF8-D94A-AF29-B899F3D73C2C}" sibTransId="{2375B3C5-CB69-E340-AF41-12C9BB35A60B}"/>
    <dgm:cxn modelId="{FD9093FC-D2D3-435E-866B-3E2A2EDB794F}" srcId="{6FE5088D-42E0-46C1-AD3A-3C57C00B0277}" destId="{8A1F8A68-0BEE-45B5-809F-3A989FB26812}" srcOrd="1" destOrd="0" parTransId="{22D7DE58-D3CE-4F57-874B-FABBC3AA5229}" sibTransId="{F761423A-A422-4EC6-A582-683819B6AD52}"/>
    <dgm:cxn modelId="{CAF5A1A2-EE9E-8349-B55E-282A2DCCD312}" type="presParOf" srcId="{406F169D-4ED4-C642-A1E7-1BDBCE888FB4}" destId="{C5A2F776-C0AA-2F41-8382-44E11DBF9D10}" srcOrd="0" destOrd="0" presId="urn:microsoft.com/office/officeart/2005/8/layout/list1"/>
    <dgm:cxn modelId="{B6F5FFFC-EAA3-584F-AC52-315FA6FB4F5B}" type="presParOf" srcId="{C5A2F776-C0AA-2F41-8382-44E11DBF9D10}" destId="{BEC35083-78FE-274E-B0CF-5828C532B4B7}" srcOrd="0" destOrd="0" presId="urn:microsoft.com/office/officeart/2005/8/layout/list1"/>
    <dgm:cxn modelId="{C954BBC6-A253-A04F-B0BA-F1C334EEF4DA}" type="presParOf" srcId="{C5A2F776-C0AA-2F41-8382-44E11DBF9D10}" destId="{DAE802AD-1B32-E846-8DED-C1C231FC70AE}" srcOrd="1" destOrd="0" presId="urn:microsoft.com/office/officeart/2005/8/layout/list1"/>
    <dgm:cxn modelId="{239707AB-1304-BE48-A4A0-2C588B2C8C19}" type="presParOf" srcId="{406F169D-4ED4-C642-A1E7-1BDBCE888FB4}" destId="{1A660A47-89F1-7449-8373-13FAC2F6C05A}" srcOrd="1" destOrd="0" presId="urn:microsoft.com/office/officeart/2005/8/layout/list1"/>
    <dgm:cxn modelId="{E8AA02A2-FD47-A14F-8E21-B748E8D4162F}" type="presParOf" srcId="{406F169D-4ED4-C642-A1E7-1BDBCE888FB4}" destId="{01B0EE1A-5664-F24B-BDB0-EA6EB7F700FA}" srcOrd="2" destOrd="0" presId="urn:microsoft.com/office/officeart/2005/8/layout/list1"/>
    <dgm:cxn modelId="{189DB1B8-D2BB-A14C-8571-2EDB552E1172}" type="presParOf" srcId="{406F169D-4ED4-C642-A1E7-1BDBCE888FB4}" destId="{0277334F-32BD-2940-B6BA-A1C73A66393A}" srcOrd="3" destOrd="0" presId="urn:microsoft.com/office/officeart/2005/8/layout/list1"/>
    <dgm:cxn modelId="{01B51EF1-42CB-EA42-97B6-A6BE01F61A68}" type="presParOf" srcId="{406F169D-4ED4-C642-A1E7-1BDBCE888FB4}" destId="{A5DB2DB2-816C-4E47-9EAC-749AB616FAC1}" srcOrd="4" destOrd="0" presId="urn:microsoft.com/office/officeart/2005/8/layout/list1"/>
    <dgm:cxn modelId="{37944A88-E2C4-ED42-8877-743B136B1D10}" type="presParOf" srcId="{A5DB2DB2-816C-4E47-9EAC-749AB616FAC1}" destId="{6F797F27-C682-164D-827B-D33AC03A6F1C}" srcOrd="0" destOrd="0" presId="urn:microsoft.com/office/officeart/2005/8/layout/list1"/>
    <dgm:cxn modelId="{B1FF792E-9498-AA4F-867C-EECD6A65FFE1}" type="presParOf" srcId="{A5DB2DB2-816C-4E47-9EAC-749AB616FAC1}" destId="{CE2F5266-055A-CF4C-AC26-5C97790051F0}" srcOrd="1" destOrd="0" presId="urn:microsoft.com/office/officeart/2005/8/layout/list1"/>
    <dgm:cxn modelId="{07F1E974-2495-2948-B56A-5F34772EEDD8}" type="presParOf" srcId="{406F169D-4ED4-C642-A1E7-1BDBCE888FB4}" destId="{1E9840DE-B44C-2A40-969E-8D5DEFE55610}" srcOrd="5" destOrd="0" presId="urn:microsoft.com/office/officeart/2005/8/layout/list1"/>
    <dgm:cxn modelId="{B6089F84-4562-F646-B6BC-7A44C94AF1CA}" type="presParOf" srcId="{406F169D-4ED4-C642-A1E7-1BDBCE888FB4}" destId="{1C8C2EB2-823F-4246-9C7E-57B99F6A24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BAC97-4FFB-4BFE-A947-0696ED2B6EB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D4699B-19B6-46EC-B3E3-D3727988B207}">
      <dgm:prSet/>
      <dgm:spPr/>
      <dgm:t>
        <a:bodyPr/>
        <a:lstStyle/>
        <a:p>
          <a:r>
            <a:rPr lang="en-US"/>
            <a:t>Find Account</a:t>
          </a:r>
        </a:p>
      </dgm:t>
    </dgm:pt>
    <dgm:pt modelId="{05CB0CA0-7556-4A73-84E5-22B240AAFD88}" type="parTrans" cxnId="{88C2A507-98F9-40D0-8F34-6AD6D754DF7F}">
      <dgm:prSet/>
      <dgm:spPr/>
      <dgm:t>
        <a:bodyPr/>
        <a:lstStyle/>
        <a:p>
          <a:endParaRPr lang="en-US"/>
        </a:p>
      </dgm:t>
    </dgm:pt>
    <dgm:pt modelId="{C87165BC-076F-4862-AD70-B70928CB57EF}" type="sibTrans" cxnId="{88C2A507-98F9-40D0-8F34-6AD6D754DF7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90C6487-8076-447C-A188-3819201090D5}">
      <dgm:prSet/>
      <dgm:spPr/>
      <dgm:t>
        <a:bodyPr/>
        <a:lstStyle/>
        <a:p>
          <a:r>
            <a:rPr lang="en-US"/>
            <a:t>Create Account</a:t>
          </a:r>
        </a:p>
      </dgm:t>
    </dgm:pt>
    <dgm:pt modelId="{8A4E1267-E9EE-4C6B-AF82-ACF96509FD0F}" type="parTrans" cxnId="{B1370273-7226-46EF-B59A-6691093611AF}">
      <dgm:prSet/>
      <dgm:spPr/>
      <dgm:t>
        <a:bodyPr/>
        <a:lstStyle/>
        <a:p>
          <a:endParaRPr lang="en-US"/>
        </a:p>
      </dgm:t>
    </dgm:pt>
    <dgm:pt modelId="{CDE81768-F848-4009-A20C-6A5BF9DB42DF}" type="sibTrans" cxnId="{B1370273-7226-46EF-B59A-6691093611A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3755D22-DEAB-4245-B9A8-7665EDF344A5}">
      <dgm:prSet/>
      <dgm:spPr/>
      <dgm:t>
        <a:bodyPr/>
        <a:lstStyle/>
        <a:p>
          <a:r>
            <a:rPr lang="en-US" dirty="0"/>
            <a:t>Delete Account</a:t>
          </a:r>
        </a:p>
      </dgm:t>
    </dgm:pt>
    <dgm:pt modelId="{F50D74E7-E058-4A50-B944-1234C630E5B2}" type="parTrans" cxnId="{7881493D-CF5E-4DA6-A0F7-2D6C1D8ECA87}">
      <dgm:prSet/>
      <dgm:spPr/>
      <dgm:t>
        <a:bodyPr/>
        <a:lstStyle/>
        <a:p>
          <a:endParaRPr lang="en-US"/>
        </a:p>
      </dgm:t>
    </dgm:pt>
    <dgm:pt modelId="{C2176839-D7A6-4941-8E19-22A86064D997}" type="sibTrans" cxnId="{7881493D-CF5E-4DA6-A0F7-2D6C1D8ECA8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206F859-93D4-45C3-B645-F422AB964171}">
      <dgm:prSet/>
      <dgm:spPr/>
      <dgm:t>
        <a:bodyPr/>
        <a:lstStyle/>
        <a:p>
          <a:r>
            <a:rPr lang="en-US"/>
            <a:t>Get Balance</a:t>
          </a:r>
        </a:p>
      </dgm:t>
    </dgm:pt>
    <dgm:pt modelId="{DABEA9D0-7363-4BA3-8A1C-8FBCEDB0BE3C}" type="parTrans" cxnId="{C5C31EAF-EE05-4CFA-B26C-5449DAEB7DCF}">
      <dgm:prSet/>
      <dgm:spPr/>
      <dgm:t>
        <a:bodyPr/>
        <a:lstStyle/>
        <a:p>
          <a:endParaRPr lang="en-US"/>
        </a:p>
      </dgm:t>
    </dgm:pt>
    <dgm:pt modelId="{A9003433-1107-421D-809F-8F36A8A3E84B}" type="sibTrans" cxnId="{C5C31EAF-EE05-4CFA-B26C-5449DAEB7DC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A6BCE51-85AD-4CB2-9D4D-9AEBB6537351}">
      <dgm:prSet/>
      <dgm:spPr/>
      <dgm:t>
        <a:bodyPr/>
        <a:lstStyle/>
        <a:p>
          <a:r>
            <a:rPr lang="en-US"/>
            <a:t>Add Balance</a:t>
          </a:r>
        </a:p>
      </dgm:t>
    </dgm:pt>
    <dgm:pt modelId="{EBE1416B-9A0A-44C6-A3C6-7526DB42D8BC}" type="parTrans" cxnId="{32B418FF-B788-4AED-A107-CE5FA93CE508}">
      <dgm:prSet/>
      <dgm:spPr/>
      <dgm:t>
        <a:bodyPr/>
        <a:lstStyle/>
        <a:p>
          <a:endParaRPr lang="en-US"/>
        </a:p>
      </dgm:t>
    </dgm:pt>
    <dgm:pt modelId="{A34BBDE2-0D23-4F0B-A51A-C1D623E5EDC7}" type="sibTrans" cxnId="{32B418FF-B788-4AED-A107-CE5FA93CE50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A4C1B34-70FA-4A64-8C5E-A126EE4C73C4}">
      <dgm:prSet/>
      <dgm:spPr/>
      <dgm:t>
        <a:bodyPr/>
        <a:lstStyle/>
        <a:p>
          <a:r>
            <a:rPr lang="en-US"/>
            <a:t>Deduct Balance</a:t>
          </a:r>
        </a:p>
      </dgm:t>
    </dgm:pt>
    <dgm:pt modelId="{4C5AE0F6-527C-4FAB-A30F-398249B85474}" type="parTrans" cxnId="{B2440076-6399-418D-92C6-AEF6B2D7AE4B}">
      <dgm:prSet/>
      <dgm:spPr/>
      <dgm:t>
        <a:bodyPr/>
        <a:lstStyle/>
        <a:p>
          <a:endParaRPr lang="en-US"/>
        </a:p>
      </dgm:t>
    </dgm:pt>
    <dgm:pt modelId="{1950C51F-68AD-4D77-9F01-E60227F767E9}" type="sibTrans" cxnId="{B2440076-6399-418D-92C6-AEF6B2D7AE4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E0AE00D4-C2FA-C14E-8AC8-826CC1FA12BA}" type="pres">
      <dgm:prSet presAssocID="{CE1BAC97-4FFB-4BFE-A947-0696ED2B6EB3}" presName="Name0" presStyleCnt="0">
        <dgm:presLayoutVars>
          <dgm:animLvl val="lvl"/>
          <dgm:resizeHandles val="exact"/>
        </dgm:presLayoutVars>
      </dgm:prSet>
      <dgm:spPr/>
    </dgm:pt>
    <dgm:pt modelId="{49A52A8D-A62C-8B4F-97EF-B5892572C21D}" type="pres">
      <dgm:prSet presAssocID="{74D4699B-19B6-46EC-B3E3-D3727988B207}" presName="compositeNode" presStyleCnt="0">
        <dgm:presLayoutVars>
          <dgm:bulletEnabled val="1"/>
        </dgm:presLayoutVars>
      </dgm:prSet>
      <dgm:spPr/>
    </dgm:pt>
    <dgm:pt modelId="{D5C16FB5-D65E-854E-A104-BBF6D686D10D}" type="pres">
      <dgm:prSet presAssocID="{74D4699B-19B6-46EC-B3E3-D3727988B207}" presName="bgRect" presStyleLbl="bgAccFollowNode1" presStyleIdx="0" presStyleCnt="6"/>
      <dgm:spPr/>
    </dgm:pt>
    <dgm:pt modelId="{00ECACA2-0D30-D54F-ADE7-82606288FA42}" type="pres">
      <dgm:prSet presAssocID="{C87165BC-076F-4862-AD70-B70928CB57EF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C8A28B36-2B44-E54C-9721-ED34BBB58462}" type="pres">
      <dgm:prSet presAssocID="{74D4699B-19B6-46EC-B3E3-D3727988B207}" presName="bottomLine" presStyleLbl="alignNode1" presStyleIdx="1" presStyleCnt="12">
        <dgm:presLayoutVars/>
      </dgm:prSet>
      <dgm:spPr/>
    </dgm:pt>
    <dgm:pt modelId="{1CA56D22-6B68-1E46-B6C8-2A800E5560FD}" type="pres">
      <dgm:prSet presAssocID="{74D4699B-19B6-46EC-B3E3-D3727988B207}" presName="nodeText" presStyleLbl="bgAccFollowNode1" presStyleIdx="0" presStyleCnt="6">
        <dgm:presLayoutVars>
          <dgm:bulletEnabled val="1"/>
        </dgm:presLayoutVars>
      </dgm:prSet>
      <dgm:spPr/>
    </dgm:pt>
    <dgm:pt modelId="{7F60FAAF-1FBF-B644-9C84-89AE3AA63CF9}" type="pres">
      <dgm:prSet presAssocID="{C87165BC-076F-4862-AD70-B70928CB57EF}" presName="sibTrans" presStyleCnt="0"/>
      <dgm:spPr/>
    </dgm:pt>
    <dgm:pt modelId="{FB7A9DA6-E0B6-F741-B78E-138E2906E11C}" type="pres">
      <dgm:prSet presAssocID="{E90C6487-8076-447C-A188-3819201090D5}" presName="compositeNode" presStyleCnt="0">
        <dgm:presLayoutVars>
          <dgm:bulletEnabled val="1"/>
        </dgm:presLayoutVars>
      </dgm:prSet>
      <dgm:spPr/>
    </dgm:pt>
    <dgm:pt modelId="{68BB9722-1CAD-DC4A-ACCA-74476C9919D7}" type="pres">
      <dgm:prSet presAssocID="{E90C6487-8076-447C-A188-3819201090D5}" presName="bgRect" presStyleLbl="bgAccFollowNode1" presStyleIdx="1" presStyleCnt="6"/>
      <dgm:spPr/>
    </dgm:pt>
    <dgm:pt modelId="{152E9464-D43A-7141-966C-2BBDA0B6ED9B}" type="pres">
      <dgm:prSet presAssocID="{CDE81768-F848-4009-A20C-6A5BF9DB42DF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34F2B44B-DB91-9C43-BECD-924634B55BD1}" type="pres">
      <dgm:prSet presAssocID="{E90C6487-8076-447C-A188-3819201090D5}" presName="bottomLine" presStyleLbl="alignNode1" presStyleIdx="3" presStyleCnt="12">
        <dgm:presLayoutVars/>
      </dgm:prSet>
      <dgm:spPr/>
    </dgm:pt>
    <dgm:pt modelId="{B4D67BEA-8038-E240-8341-B5D244A62371}" type="pres">
      <dgm:prSet presAssocID="{E90C6487-8076-447C-A188-3819201090D5}" presName="nodeText" presStyleLbl="bgAccFollowNode1" presStyleIdx="1" presStyleCnt="6">
        <dgm:presLayoutVars>
          <dgm:bulletEnabled val="1"/>
        </dgm:presLayoutVars>
      </dgm:prSet>
      <dgm:spPr/>
    </dgm:pt>
    <dgm:pt modelId="{AD64083E-5CED-C64B-9492-A63719541385}" type="pres">
      <dgm:prSet presAssocID="{CDE81768-F848-4009-A20C-6A5BF9DB42DF}" presName="sibTrans" presStyleCnt="0"/>
      <dgm:spPr/>
    </dgm:pt>
    <dgm:pt modelId="{734D40C5-72A6-2945-9058-89C9D20302E4}" type="pres">
      <dgm:prSet presAssocID="{33755D22-DEAB-4245-B9A8-7665EDF344A5}" presName="compositeNode" presStyleCnt="0">
        <dgm:presLayoutVars>
          <dgm:bulletEnabled val="1"/>
        </dgm:presLayoutVars>
      </dgm:prSet>
      <dgm:spPr/>
    </dgm:pt>
    <dgm:pt modelId="{5D4BB2B4-854A-B743-B16A-BFF1FF6F7E69}" type="pres">
      <dgm:prSet presAssocID="{33755D22-DEAB-4245-B9A8-7665EDF344A5}" presName="bgRect" presStyleLbl="bgAccFollowNode1" presStyleIdx="2" presStyleCnt="6"/>
      <dgm:spPr/>
    </dgm:pt>
    <dgm:pt modelId="{12942512-2310-5445-9FF4-9E49EB17C091}" type="pres">
      <dgm:prSet presAssocID="{C2176839-D7A6-4941-8E19-22A86064D997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5C234080-7D57-7A46-973B-6B6D01C0D14B}" type="pres">
      <dgm:prSet presAssocID="{33755D22-DEAB-4245-B9A8-7665EDF344A5}" presName="bottomLine" presStyleLbl="alignNode1" presStyleIdx="5" presStyleCnt="12">
        <dgm:presLayoutVars/>
      </dgm:prSet>
      <dgm:spPr/>
    </dgm:pt>
    <dgm:pt modelId="{B1826ED6-306A-394D-B87C-916EF86F75C2}" type="pres">
      <dgm:prSet presAssocID="{33755D22-DEAB-4245-B9A8-7665EDF344A5}" presName="nodeText" presStyleLbl="bgAccFollowNode1" presStyleIdx="2" presStyleCnt="6">
        <dgm:presLayoutVars>
          <dgm:bulletEnabled val="1"/>
        </dgm:presLayoutVars>
      </dgm:prSet>
      <dgm:spPr/>
    </dgm:pt>
    <dgm:pt modelId="{6D8D2A78-AF60-AD41-B0D7-4936E62F2AAD}" type="pres">
      <dgm:prSet presAssocID="{C2176839-D7A6-4941-8E19-22A86064D997}" presName="sibTrans" presStyleCnt="0"/>
      <dgm:spPr/>
    </dgm:pt>
    <dgm:pt modelId="{8D262F05-4F0F-8B4E-A218-AEA81E22685F}" type="pres">
      <dgm:prSet presAssocID="{1206F859-93D4-45C3-B645-F422AB964171}" presName="compositeNode" presStyleCnt="0">
        <dgm:presLayoutVars>
          <dgm:bulletEnabled val="1"/>
        </dgm:presLayoutVars>
      </dgm:prSet>
      <dgm:spPr/>
    </dgm:pt>
    <dgm:pt modelId="{6C78699E-2E6A-CC4E-AA81-98C1CA700B5F}" type="pres">
      <dgm:prSet presAssocID="{1206F859-93D4-45C3-B645-F422AB964171}" presName="bgRect" presStyleLbl="bgAccFollowNode1" presStyleIdx="3" presStyleCnt="6"/>
      <dgm:spPr/>
    </dgm:pt>
    <dgm:pt modelId="{4284E735-BE52-CF4B-8791-FA161E74B659}" type="pres">
      <dgm:prSet presAssocID="{A9003433-1107-421D-809F-8F36A8A3E84B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62FD1D96-A990-8949-873E-4D857D7D4DA2}" type="pres">
      <dgm:prSet presAssocID="{1206F859-93D4-45C3-B645-F422AB964171}" presName="bottomLine" presStyleLbl="alignNode1" presStyleIdx="7" presStyleCnt="12">
        <dgm:presLayoutVars/>
      </dgm:prSet>
      <dgm:spPr/>
    </dgm:pt>
    <dgm:pt modelId="{7A02D8FA-4DBA-8444-AEF9-0D83D9158942}" type="pres">
      <dgm:prSet presAssocID="{1206F859-93D4-45C3-B645-F422AB964171}" presName="nodeText" presStyleLbl="bgAccFollowNode1" presStyleIdx="3" presStyleCnt="6">
        <dgm:presLayoutVars>
          <dgm:bulletEnabled val="1"/>
        </dgm:presLayoutVars>
      </dgm:prSet>
      <dgm:spPr/>
    </dgm:pt>
    <dgm:pt modelId="{B7887E62-42DA-9A42-8721-A9A4E0BC60DC}" type="pres">
      <dgm:prSet presAssocID="{A9003433-1107-421D-809F-8F36A8A3E84B}" presName="sibTrans" presStyleCnt="0"/>
      <dgm:spPr/>
    </dgm:pt>
    <dgm:pt modelId="{08B8BCCF-1269-9541-85CE-F93A107D4320}" type="pres">
      <dgm:prSet presAssocID="{1A6BCE51-85AD-4CB2-9D4D-9AEBB6537351}" presName="compositeNode" presStyleCnt="0">
        <dgm:presLayoutVars>
          <dgm:bulletEnabled val="1"/>
        </dgm:presLayoutVars>
      </dgm:prSet>
      <dgm:spPr/>
    </dgm:pt>
    <dgm:pt modelId="{DE356C2C-4116-914A-81C7-6BA61F2B6414}" type="pres">
      <dgm:prSet presAssocID="{1A6BCE51-85AD-4CB2-9D4D-9AEBB6537351}" presName="bgRect" presStyleLbl="bgAccFollowNode1" presStyleIdx="4" presStyleCnt="6"/>
      <dgm:spPr/>
    </dgm:pt>
    <dgm:pt modelId="{F47624EC-9412-974C-A1EB-6CED9AE214BE}" type="pres">
      <dgm:prSet presAssocID="{A34BBDE2-0D23-4F0B-A51A-C1D623E5EDC7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C6DB94E5-61C9-B940-91FB-C40CEEFA1DEA}" type="pres">
      <dgm:prSet presAssocID="{1A6BCE51-85AD-4CB2-9D4D-9AEBB6537351}" presName="bottomLine" presStyleLbl="alignNode1" presStyleIdx="9" presStyleCnt="12">
        <dgm:presLayoutVars/>
      </dgm:prSet>
      <dgm:spPr/>
    </dgm:pt>
    <dgm:pt modelId="{C4A3F77E-6157-3E43-9F6D-EA87CCEE09ED}" type="pres">
      <dgm:prSet presAssocID="{1A6BCE51-85AD-4CB2-9D4D-9AEBB6537351}" presName="nodeText" presStyleLbl="bgAccFollowNode1" presStyleIdx="4" presStyleCnt="6">
        <dgm:presLayoutVars>
          <dgm:bulletEnabled val="1"/>
        </dgm:presLayoutVars>
      </dgm:prSet>
      <dgm:spPr/>
    </dgm:pt>
    <dgm:pt modelId="{F6D53175-8F4F-5441-8A9D-BEAEE205E1A1}" type="pres">
      <dgm:prSet presAssocID="{A34BBDE2-0D23-4F0B-A51A-C1D623E5EDC7}" presName="sibTrans" presStyleCnt="0"/>
      <dgm:spPr/>
    </dgm:pt>
    <dgm:pt modelId="{2C82BD89-D731-5B4A-9CA7-2D6DA4ADFAD3}" type="pres">
      <dgm:prSet presAssocID="{0A4C1B34-70FA-4A64-8C5E-A126EE4C73C4}" presName="compositeNode" presStyleCnt="0">
        <dgm:presLayoutVars>
          <dgm:bulletEnabled val="1"/>
        </dgm:presLayoutVars>
      </dgm:prSet>
      <dgm:spPr/>
    </dgm:pt>
    <dgm:pt modelId="{B9E1F763-D2FF-094B-AE46-D3F6085CD219}" type="pres">
      <dgm:prSet presAssocID="{0A4C1B34-70FA-4A64-8C5E-A126EE4C73C4}" presName="bgRect" presStyleLbl="bgAccFollowNode1" presStyleIdx="5" presStyleCnt="6"/>
      <dgm:spPr/>
    </dgm:pt>
    <dgm:pt modelId="{8BA374FB-7F36-5E4E-B31B-E02DCEA7BF0F}" type="pres">
      <dgm:prSet presAssocID="{1950C51F-68AD-4D77-9F01-E60227F767E9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761B54EE-4E4F-3647-A9F0-5E62D69EC941}" type="pres">
      <dgm:prSet presAssocID="{0A4C1B34-70FA-4A64-8C5E-A126EE4C73C4}" presName="bottomLine" presStyleLbl="alignNode1" presStyleIdx="11" presStyleCnt="12">
        <dgm:presLayoutVars/>
      </dgm:prSet>
      <dgm:spPr/>
    </dgm:pt>
    <dgm:pt modelId="{C2201109-8CA8-CC41-BA8D-28ADFD9745DB}" type="pres">
      <dgm:prSet presAssocID="{0A4C1B34-70FA-4A64-8C5E-A126EE4C73C4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88C2A507-98F9-40D0-8F34-6AD6D754DF7F}" srcId="{CE1BAC97-4FFB-4BFE-A947-0696ED2B6EB3}" destId="{74D4699B-19B6-46EC-B3E3-D3727988B207}" srcOrd="0" destOrd="0" parTransId="{05CB0CA0-7556-4A73-84E5-22B240AAFD88}" sibTransId="{C87165BC-076F-4862-AD70-B70928CB57EF}"/>
    <dgm:cxn modelId="{21F68F12-3DCC-F04E-A181-B5912EC12431}" type="presOf" srcId="{E90C6487-8076-447C-A188-3819201090D5}" destId="{B4D67BEA-8038-E240-8341-B5D244A62371}" srcOrd="1" destOrd="0" presId="urn:microsoft.com/office/officeart/2016/7/layout/BasicLinearProcessNumbered"/>
    <dgm:cxn modelId="{301B7F22-53B9-6240-BDC4-2636B2692FAE}" type="presOf" srcId="{CDE81768-F848-4009-A20C-6A5BF9DB42DF}" destId="{152E9464-D43A-7141-966C-2BBDA0B6ED9B}" srcOrd="0" destOrd="0" presId="urn:microsoft.com/office/officeart/2016/7/layout/BasicLinearProcessNumbered"/>
    <dgm:cxn modelId="{BF161227-FF16-7240-A65F-027DAF803267}" type="presOf" srcId="{33755D22-DEAB-4245-B9A8-7665EDF344A5}" destId="{B1826ED6-306A-394D-B87C-916EF86F75C2}" srcOrd="1" destOrd="0" presId="urn:microsoft.com/office/officeart/2016/7/layout/BasicLinearProcessNumbered"/>
    <dgm:cxn modelId="{80CE9C36-4F2D-CC48-B0AE-880963518339}" type="presOf" srcId="{74D4699B-19B6-46EC-B3E3-D3727988B207}" destId="{1CA56D22-6B68-1E46-B6C8-2A800E5560FD}" srcOrd="1" destOrd="0" presId="urn:microsoft.com/office/officeart/2016/7/layout/BasicLinearProcessNumbered"/>
    <dgm:cxn modelId="{7881493D-CF5E-4DA6-A0F7-2D6C1D8ECA87}" srcId="{CE1BAC97-4FFB-4BFE-A947-0696ED2B6EB3}" destId="{33755D22-DEAB-4245-B9A8-7665EDF344A5}" srcOrd="2" destOrd="0" parTransId="{F50D74E7-E058-4A50-B944-1234C630E5B2}" sibTransId="{C2176839-D7A6-4941-8E19-22A86064D997}"/>
    <dgm:cxn modelId="{4F62B047-758F-B847-9461-6F7658847906}" type="presOf" srcId="{C87165BC-076F-4862-AD70-B70928CB57EF}" destId="{00ECACA2-0D30-D54F-ADE7-82606288FA42}" srcOrd="0" destOrd="0" presId="urn:microsoft.com/office/officeart/2016/7/layout/BasicLinearProcessNumbered"/>
    <dgm:cxn modelId="{1EA37F59-5D26-7B4F-95A0-2D43E08C3080}" type="presOf" srcId="{1206F859-93D4-45C3-B645-F422AB964171}" destId="{7A02D8FA-4DBA-8444-AEF9-0D83D9158942}" srcOrd="1" destOrd="0" presId="urn:microsoft.com/office/officeart/2016/7/layout/BasicLinearProcessNumbered"/>
    <dgm:cxn modelId="{DC74476E-9DCE-8143-A649-7721F8AC4DA2}" type="presOf" srcId="{1A6BCE51-85AD-4CB2-9D4D-9AEBB6537351}" destId="{DE356C2C-4116-914A-81C7-6BA61F2B6414}" srcOrd="0" destOrd="0" presId="urn:microsoft.com/office/officeart/2016/7/layout/BasicLinearProcessNumbered"/>
    <dgm:cxn modelId="{B1370273-7226-46EF-B59A-6691093611AF}" srcId="{CE1BAC97-4FFB-4BFE-A947-0696ED2B6EB3}" destId="{E90C6487-8076-447C-A188-3819201090D5}" srcOrd="1" destOrd="0" parTransId="{8A4E1267-E9EE-4C6B-AF82-ACF96509FD0F}" sibTransId="{CDE81768-F848-4009-A20C-6A5BF9DB42DF}"/>
    <dgm:cxn modelId="{A3EF9473-6615-0A41-B335-E2202242375F}" type="presOf" srcId="{CE1BAC97-4FFB-4BFE-A947-0696ED2B6EB3}" destId="{E0AE00D4-C2FA-C14E-8AC8-826CC1FA12BA}" srcOrd="0" destOrd="0" presId="urn:microsoft.com/office/officeart/2016/7/layout/BasicLinearProcessNumbered"/>
    <dgm:cxn modelId="{B2440076-6399-418D-92C6-AEF6B2D7AE4B}" srcId="{CE1BAC97-4FFB-4BFE-A947-0696ED2B6EB3}" destId="{0A4C1B34-70FA-4A64-8C5E-A126EE4C73C4}" srcOrd="5" destOrd="0" parTransId="{4C5AE0F6-527C-4FAB-A30F-398249B85474}" sibTransId="{1950C51F-68AD-4D77-9F01-E60227F767E9}"/>
    <dgm:cxn modelId="{5642BE7B-1DAE-524E-AF42-DB885DC909FA}" type="presOf" srcId="{1950C51F-68AD-4D77-9F01-E60227F767E9}" destId="{8BA374FB-7F36-5E4E-B31B-E02DCEA7BF0F}" srcOrd="0" destOrd="0" presId="urn:microsoft.com/office/officeart/2016/7/layout/BasicLinearProcessNumbered"/>
    <dgm:cxn modelId="{398F8090-4392-EC43-9288-39D3F5FE2E21}" type="presOf" srcId="{0A4C1B34-70FA-4A64-8C5E-A126EE4C73C4}" destId="{B9E1F763-D2FF-094B-AE46-D3F6085CD219}" srcOrd="0" destOrd="0" presId="urn:microsoft.com/office/officeart/2016/7/layout/BasicLinearProcessNumbered"/>
    <dgm:cxn modelId="{15D76493-2AE7-8043-AB77-098F9324C676}" type="presOf" srcId="{1206F859-93D4-45C3-B645-F422AB964171}" destId="{6C78699E-2E6A-CC4E-AA81-98C1CA700B5F}" srcOrd="0" destOrd="0" presId="urn:microsoft.com/office/officeart/2016/7/layout/BasicLinearProcessNumbered"/>
    <dgm:cxn modelId="{C5C31EAF-EE05-4CFA-B26C-5449DAEB7DCF}" srcId="{CE1BAC97-4FFB-4BFE-A947-0696ED2B6EB3}" destId="{1206F859-93D4-45C3-B645-F422AB964171}" srcOrd="3" destOrd="0" parTransId="{DABEA9D0-7363-4BA3-8A1C-8FBCEDB0BE3C}" sibTransId="{A9003433-1107-421D-809F-8F36A8A3E84B}"/>
    <dgm:cxn modelId="{737CB8C8-A1AE-8241-A6C6-A5C8914FC0AE}" type="presOf" srcId="{C2176839-D7A6-4941-8E19-22A86064D997}" destId="{12942512-2310-5445-9FF4-9E49EB17C091}" srcOrd="0" destOrd="0" presId="urn:microsoft.com/office/officeart/2016/7/layout/BasicLinearProcessNumbered"/>
    <dgm:cxn modelId="{12DD7FD3-B82C-3949-ADCE-4428B62AA57D}" type="presOf" srcId="{74D4699B-19B6-46EC-B3E3-D3727988B207}" destId="{D5C16FB5-D65E-854E-A104-BBF6D686D10D}" srcOrd="0" destOrd="0" presId="urn:microsoft.com/office/officeart/2016/7/layout/BasicLinearProcessNumbered"/>
    <dgm:cxn modelId="{EA64C8D5-CF1C-DB44-830C-69ABF3A13665}" type="presOf" srcId="{E90C6487-8076-447C-A188-3819201090D5}" destId="{68BB9722-1CAD-DC4A-ACCA-74476C9919D7}" srcOrd="0" destOrd="0" presId="urn:microsoft.com/office/officeart/2016/7/layout/BasicLinearProcessNumbered"/>
    <dgm:cxn modelId="{1329F3D8-2922-7345-90F3-B0A35B722193}" type="presOf" srcId="{33755D22-DEAB-4245-B9A8-7665EDF344A5}" destId="{5D4BB2B4-854A-B743-B16A-BFF1FF6F7E69}" srcOrd="0" destOrd="0" presId="urn:microsoft.com/office/officeart/2016/7/layout/BasicLinearProcessNumbered"/>
    <dgm:cxn modelId="{06920CDF-9CDA-F345-B0A3-CA01327DA70E}" type="presOf" srcId="{1A6BCE51-85AD-4CB2-9D4D-9AEBB6537351}" destId="{C4A3F77E-6157-3E43-9F6D-EA87CCEE09ED}" srcOrd="1" destOrd="0" presId="urn:microsoft.com/office/officeart/2016/7/layout/BasicLinearProcessNumbered"/>
    <dgm:cxn modelId="{A8879BE0-F520-8C40-943C-9D2EBF2AAAED}" type="presOf" srcId="{0A4C1B34-70FA-4A64-8C5E-A126EE4C73C4}" destId="{C2201109-8CA8-CC41-BA8D-28ADFD9745DB}" srcOrd="1" destOrd="0" presId="urn:microsoft.com/office/officeart/2016/7/layout/BasicLinearProcessNumbered"/>
    <dgm:cxn modelId="{A589FBE2-F4BE-5944-B8BB-1BD043127522}" type="presOf" srcId="{A9003433-1107-421D-809F-8F36A8A3E84B}" destId="{4284E735-BE52-CF4B-8791-FA161E74B659}" srcOrd="0" destOrd="0" presId="urn:microsoft.com/office/officeart/2016/7/layout/BasicLinearProcessNumbered"/>
    <dgm:cxn modelId="{6EC398F7-33AE-3441-B82D-8F97BDA1D54E}" type="presOf" srcId="{A34BBDE2-0D23-4F0B-A51A-C1D623E5EDC7}" destId="{F47624EC-9412-974C-A1EB-6CED9AE214BE}" srcOrd="0" destOrd="0" presId="urn:microsoft.com/office/officeart/2016/7/layout/BasicLinearProcessNumbered"/>
    <dgm:cxn modelId="{32B418FF-B788-4AED-A107-CE5FA93CE508}" srcId="{CE1BAC97-4FFB-4BFE-A947-0696ED2B6EB3}" destId="{1A6BCE51-85AD-4CB2-9D4D-9AEBB6537351}" srcOrd="4" destOrd="0" parTransId="{EBE1416B-9A0A-44C6-A3C6-7526DB42D8BC}" sibTransId="{A34BBDE2-0D23-4F0B-A51A-C1D623E5EDC7}"/>
    <dgm:cxn modelId="{274895A9-4285-3646-B082-ABD938C70A47}" type="presParOf" srcId="{E0AE00D4-C2FA-C14E-8AC8-826CC1FA12BA}" destId="{49A52A8D-A62C-8B4F-97EF-B5892572C21D}" srcOrd="0" destOrd="0" presId="urn:microsoft.com/office/officeart/2016/7/layout/BasicLinearProcessNumbered"/>
    <dgm:cxn modelId="{A122C687-BF09-B142-8899-5F9DA94306D5}" type="presParOf" srcId="{49A52A8D-A62C-8B4F-97EF-B5892572C21D}" destId="{D5C16FB5-D65E-854E-A104-BBF6D686D10D}" srcOrd="0" destOrd="0" presId="urn:microsoft.com/office/officeart/2016/7/layout/BasicLinearProcessNumbered"/>
    <dgm:cxn modelId="{B9659DF5-C69E-134E-8DB3-D45D8A175BEC}" type="presParOf" srcId="{49A52A8D-A62C-8B4F-97EF-B5892572C21D}" destId="{00ECACA2-0D30-D54F-ADE7-82606288FA42}" srcOrd="1" destOrd="0" presId="urn:microsoft.com/office/officeart/2016/7/layout/BasicLinearProcessNumbered"/>
    <dgm:cxn modelId="{7E9E10CA-DCDE-4846-B532-B83C29B19753}" type="presParOf" srcId="{49A52A8D-A62C-8B4F-97EF-B5892572C21D}" destId="{C8A28B36-2B44-E54C-9721-ED34BBB58462}" srcOrd="2" destOrd="0" presId="urn:microsoft.com/office/officeart/2016/7/layout/BasicLinearProcessNumbered"/>
    <dgm:cxn modelId="{9F640FEA-1A73-F741-82DE-087DD07BF479}" type="presParOf" srcId="{49A52A8D-A62C-8B4F-97EF-B5892572C21D}" destId="{1CA56D22-6B68-1E46-B6C8-2A800E5560FD}" srcOrd="3" destOrd="0" presId="urn:microsoft.com/office/officeart/2016/7/layout/BasicLinearProcessNumbered"/>
    <dgm:cxn modelId="{FC8AB921-4B30-E04F-B7F2-A095B118E908}" type="presParOf" srcId="{E0AE00D4-C2FA-C14E-8AC8-826CC1FA12BA}" destId="{7F60FAAF-1FBF-B644-9C84-89AE3AA63CF9}" srcOrd="1" destOrd="0" presId="urn:microsoft.com/office/officeart/2016/7/layout/BasicLinearProcessNumbered"/>
    <dgm:cxn modelId="{9D0F08CB-DC15-8447-ABAC-BD62C32E8128}" type="presParOf" srcId="{E0AE00D4-C2FA-C14E-8AC8-826CC1FA12BA}" destId="{FB7A9DA6-E0B6-F741-B78E-138E2906E11C}" srcOrd="2" destOrd="0" presId="urn:microsoft.com/office/officeart/2016/7/layout/BasicLinearProcessNumbered"/>
    <dgm:cxn modelId="{7EE3C72D-4167-8044-9A15-CEB2BB977579}" type="presParOf" srcId="{FB7A9DA6-E0B6-F741-B78E-138E2906E11C}" destId="{68BB9722-1CAD-DC4A-ACCA-74476C9919D7}" srcOrd="0" destOrd="0" presId="urn:microsoft.com/office/officeart/2016/7/layout/BasicLinearProcessNumbered"/>
    <dgm:cxn modelId="{E9B75698-EBE6-0649-A236-F7D8E8E58E1E}" type="presParOf" srcId="{FB7A9DA6-E0B6-F741-B78E-138E2906E11C}" destId="{152E9464-D43A-7141-966C-2BBDA0B6ED9B}" srcOrd="1" destOrd="0" presId="urn:microsoft.com/office/officeart/2016/7/layout/BasicLinearProcessNumbered"/>
    <dgm:cxn modelId="{76E49A70-22BB-E241-8EF8-9173A9F2ABF9}" type="presParOf" srcId="{FB7A9DA6-E0B6-F741-B78E-138E2906E11C}" destId="{34F2B44B-DB91-9C43-BECD-924634B55BD1}" srcOrd="2" destOrd="0" presId="urn:microsoft.com/office/officeart/2016/7/layout/BasicLinearProcessNumbered"/>
    <dgm:cxn modelId="{B0F0F1A8-883C-7D45-9D08-7F7F4A08231E}" type="presParOf" srcId="{FB7A9DA6-E0B6-F741-B78E-138E2906E11C}" destId="{B4D67BEA-8038-E240-8341-B5D244A62371}" srcOrd="3" destOrd="0" presId="urn:microsoft.com/office/officeart/2016/7/layout/BasicLinearProcessNumbered"/>
    <dgm:cxn modelId="{BC7922DE-B6EE-9648-B4E4-652E7E803F55}" type="presParOf" srcId="{E0AE00D4-C2FA-C14E-8AC8-826CC1FA12BA}" destId="{AD64083E-5CED-C64B-9492-A63719541385}" srcOrd="3" destOrd="0" presId="urn:microsoft.com/office/officeart/2016/7/layout/BasicLinearProcessNumbered"/>
    <dgm:cxn modelId="{F181A793-CDA9-7A4F-BA7F-683ACB0CFC0E}" type="presParOf" srcId="{E0AE00D4-C2FA-C14E-8AC8-826CC1FA12BA}" destId="{734D40C5-72A6-2945-9058-89C9D20302E4}" srcOrd="4" destOrd="0" presId="urn:microsoft.com/office/officeart/2016/7/layout/BasicLinearProcessNumbered"/>
    <dgm:cxn modelId="{1F78B0D4-1D8C-0B47-9308-97361848D05D}" type="presParOf" srcId="{734D40C5-72A6-2945-9058-89C9D20302E4}" destId="{5D4BB2B4-854A-B743-B16A-BFF1FF6F7E69}" srcOrd="0" destOrd="0" presId="urn:microsoft.com/office/officeart/2016/7/layout/BasicLinearProcessNumbered"/>
    <dgm:cxn modelId="{1027C071-FDBC-824B-85DD-4F213A95B23C}" type="presParOf" srcId="{734D40C5-72A6-2945-9058-89C9D20302E4}" destId="{12942512-2310-5445-9FF4-9E49EB17C091}" srcOrd="1" destOrd="0" presId="urn:microsoft.com/office/officeart/2016/7/layout/BasicLinearProcessNumbered"/>
    <dgm:cxn modelId="{F38C7D6A-08C2-C14D-A1E2-B5753C1FD311}" type="presParOf" srcId="{734D40C5-72A6-2945-9058-89C9D20302E4}" destId="{5C234080-7D57-7A46-973B-6B6D01C0D14B}" srcOrd="2" destOrd="0" presId="urn:microsoft.com/office/officeart/2016/7/layout/BasicLinearProcessNumbered"/>
    <dgm:cxn modelId="{EDA1C41B-76FB-B14A-82D6-67CBBAD570C8}" type="presParOf" srcId="{734D40C5-72A6-2945-9058-89C9D20302E4}" destId="{B1826ED6-306A-394D-B87C-916EF86F75C2}" srcOrd="3" destOrd="0" presId="urn:microsoft.com/office/officeart/2016/7/layout/BasicLinearProcessNumbered"/>
    <dgm:cxn modelId="{E74DFCBB-487E-1B46-87F1-2770D1BC9C10}" type="presParOf" srcId="{E0AE00D4-C2FA-C14E-8AC8-826CC1FA12BA}" destId="{6D8D2A78-AF60-AD41-B0D7-4936E62F2AAD}" srcOrd="5" destOrd="0" presId="urn:microsoft.com/office/officeart/2016/7/layout/BasicLinearProcessNumbered"/>
    <dgm:cxn modelId="{76629F06-DD30-B341-A749-7490CB5DB558}" type="presParOf" srcId="{E0AE00D4-C2FA-C14E-8AC8-826CC1FA12BA}" destId="{8D262F05-4F0F-8B4E-A218-AEA81E22685F}" srcOrd="6" destOrd="0" presId="urn:microsoft.com/office/officeart/2016/7/layout/BasicLinearProcessNumbered"/>
    <dgm:cxn modelId="{2298B4BF-241D-5744-97FB-6BE420064BED}" type="presParOf" srcId="{8D262F05-4F0F-8B4E-A218-AEA81E22685F}" destId="{6C78699E-2E6A-CC4E-AA81-98C1CA700B5F}" srcOrd="0" destOrd="0" presId="urn:microsoft.com/office/officeart/2016/7/layout/BasicLinearProcessNumbered"/>
    <dgm:cxn modelId="{4934D2D4-DE19-AE46-A842-0939B54F3A7E}" type="presParOf" srcId="{8D262F05-4F0F-8B4E-A218-AEA81E22685F}" destId="{4284E735-BE52-CF4B-8791-FA161E74B659}" srcOrd="1" destOrd="0" presId="urn:microsoft.com/office/officeart/2016/7/layout/BasicLinearProcessNumbered"/>
    <dgm:cxn modelId="{95751390-FB8C-E648-A192-A2B16EC56AFB}" type="presParOf" srcId="{8D262F05-4F0F-8B4E-A218-AEA81E22685F}" destId="{62FD1D96-A990-8949-873E-4D857D7D4DA2}" srcOrd="2" destOrd="0" presId="urn:microsoft.com/office/officeart/2016/7/layout/BasicLinearProcessNumbered"/>
    <dgm:cxn modelId="{BCE5B8C5-C920-6E45-B147-193CE1F2DA70}" type="presParOf" srcId="{8D262F05-4F0F-8B4E-A218-AEA81E22685F}" destId="{7A02D8FA-4DBA-8444-AEF9-0D83D9158942}" srcOrd="3" destOrd="0" presId="urn:microsoft.com/office/officeart/2016/7/layout/BasicLinearProcessNumbered"/>
    <dgm:cxn modelId="{CAD45CE4-1319-2B4D-A597-231B19B3A0F1}" type="presParOf" srcId="{E0AE00D4-C2FA-C14E-8AC8-826CC1FA12BA}" destId="{B7887E62-42DA-9A42-8721-A9A4E0BC60DC}" srcOrd="7" destOrd="0" presId="urn:microsoft.com/office/officeart/2016/7/layout/BasicLinearProcessNumbered"/>
    <dgm:cxn modelId="{C4168BF3-072E-9A44-882B-406A0EA0B8A8}" type="presParOf" srcId="{E0AE00D4-C2FA-C14E-8AC8-826CC1FA12BA}" destId="{08B8BCCF-1269-9541-85CE-F93A107D4320}" srcOrd="8" destOrd="0" presId="urn:microsoft.com/office/officeart/2016/7/layout/BasicLinearProcessNumbered"/>
    <dgm:cxn modelId="{DB32B30E-D13C-6A4D-B6E5-BEA36FBE788A}" type="presParOf" srcId="{08B8BCCF-1269-9541-85CE-F93A107D4320}" destId="{DE356C2C-4116-914A-81C7-6BA61F2B6414}" srcOrd="0" destOrd="0" presId="urn:microsoft.com/office/officeart/2016/7/layout/BasicLinearProcessNumbered"/>
    <dgm:cxn modelId="{9ED0A9D4-AE8F-BA49-A9DF-3AC229AE978A}" type="presParOf" srcId="{08B8BCCF-1269-9541-85CE-F93A107D4320}" destId="{F47624EC-9412-974C-A1EB-6CED9AE214BE}" srcOrd="1" destOrd="0" presId="urn:microsoft.com/office/officeart/2016/7/layout/BasicLinearProcessNumbered"/>
    <dgm:cxn modelId="{1378089E-1119-4443-8E46-B62D895AB851}" type="presParOf" srcId="{08B8BCCF-1269-9541-85CE-F93A107D4320}" destId="{C6DB94E5-61C9-B940-91FB-C40CEEFA1DEA}" srcOrd="2" destOrd="0" presId="urn:microsoft.com/office/officeart/2016/7/layout/BasicLinearProcessNumbered"/>
    <dgm:cxn modelId="{584CEF6E-CAEB-8F48-AF3B-895FA6B1BB06}" type="presParOf" srcId="{08B8BCCF-1269-9541-85CE-F93A107D4320}" destId="{C4A3F77E-6157-3E43-9F6D-EA87CCEE09ED}" srcOrd="3" destOrd="0" presId="urn:microsoft.com/office/officeart/2016/7/layout/BasicLinearProcessNumbered"/>
    <dgm:cxn modelId="{38A881F8-CA3E-B346-8667-8229E31D8B02}" type="presParOf" srcId="{E0AE00D4-C2FA-C14E-8AC8-826CC1FA12BA}" destId="{F6D53175-8F4F-5441-8A9D-BEAEE205E1A1}" srcOrd="9" destOrd="0" presId="urn:microsoft.com/office/officeart/2016/7/layout/BasicLinearProcessNumbered"/>
    <dgm:cxn modelId="{40DD6B6C-9926-4440-BA32-B0D3C5BB56E0}" type="presParOf" srcId="{E0AE00D4-C2FA-C14E-8AC8-826CC1FA12BA}" destId="{2C82BD89-D731-5B4A-9CA7-2D6DA4ADFAD3}" srcOrd="10" destOrd="0" presId="urn:microsoft.com/office/officeart/2016/7/layout/BasicLinearProcessNumbered"/>
    <dgm:cxn modelId="{86E668C3-93A2-F943-8FA7-3E7E93DEBA11}" type="presParOf" srcId="{2C82BD89-D731-5B4A-9CA7-2D6DA4ADFAD3}" destId="{B9E1F763-D2FF-094B-AE46-D3F6085CD219}" srcOrd="0" destOrd="0" presId="urn:microsoft.com/office/officeart/2016/7/layout/BasicLinearProcessNumbered"/>
    <dgm:cxn modelId="{73F08637-1A09-E245-B73A-993E4528F8D1}" type="presParOf" srcId="{2C82BD89-D731-5B4A-9CA7-2D6DA4ADFAD3}" destId="{8BA374FB-7F36-5E4E-B31B-E02DCEA7BF0F}" srcOrd="1" destOrd="0" presId="urn:microsoft.com/office/officeart/2016/7/layout/BasicLinearProcessNumbered"/>
    <dgm:cxn modelId="{7F40497F-A954-A646-A4E4-FD538E8F2FD5}" type="presParOf" srcId="{2C82BD89-D731-5B4A-9CA7-2D6DA4ADFAD3}" destId="{761B54EE-4E4F-3647-A9F0-5E62D69EC941}" srcOrd="2" destOrd="0" presId="urn:microsoft.com/office/officeart/2016/7/layout/BasicLinearProcessNumbered"/>
    <dgm:cxn modelId="{97537A15-9A09-E84B-B217-B1C474858876}" type="presParOf" srcId="{2C82BD89-D731-5B4A-9CA7-2D6DA4ADFAD3}" destId="{C2201109-8CA8-CC41-BA8D-28ADFD9745D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2A2834-333B-40CA-A5AD-99EA266FEA0D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EB6523-110A-4F64-BB3C-C0698AF21D0D}">
      <dgm:prSet/>
      <dgm:spPr/>
      <dgm:t>
        <a:bodyPr/>
        <a:lstStyle/>
        <a:p>
          <a:r>
            <a:rPr lang="en-US"/>
            <a:t>The challenges I faced during developing the first layer were:</a:t>
          </a:r>
        </a:p>
      </dgm:t>
    </dgm:pt>
    <dgm:pt modelId="{4B503369-F0C0-4265-8764-AE0BEF08B457}" type="parTrans" cxnId="{6646D14E-0FB1-4714-BBD6-4585A6B3BF5E}">
      <dgm:prSet/>
      <dgm:spPr/>
      <dgm:t>
        <a:bodyPr/>
        <a:lstStyle/>
        <a:p>
          <a:endParaRPr lang="en-US"/>
        </a:p>
      </dgm:t>
    </dgm:pt>
    <dgm:pt modelId="{5CC6EE8D-84BC-4FAE-9AE7-EF01707C4B88}" type="sibTrans" cxnId="{6646D14E-0FB1-4714-BBD6-4585A6B3BF5E}">
      <dgm:prSet/>
      <dgm:spPr/>
      <dgm:t>
        <a:bodyPr/>
        <a:lstStyle/>
        <a:p>
          <a:endParaRPr lang="en-US"/>
        </a:p>
      </dgm:t>
    </dgm:pt>
    <dgm:pt modelId="{7DBFE939-7A18-402F-9363-49AE8BC1F80C}">
      <dgm:prSet/>
      <dgm:spPr/>
      <dgm:t>
        <a:bodyPr/>
        <a:lstStyle/>
        <a:p>
          <a:r>
            <a:rPr lang="en-US"/>
            <a:t>Formatting the text database for input and output</a:t>
          </a:r>
        </a:p>
      </dgm:t>
    </dgm:pt>
    <dgm:pt modelId="{AD608E66-7C4A-4A93-97E7-979DB8A8E53E}" type="parTrans" cxnId="{50334115-0631-4F32-BF73-A114CE33B9C8}">
      <dgm:prSet/>
      <dgm:spPr/>
      <dgm:t>
        <a:bodyPr/>
        <a:lstStyle/>
        <a:p>
          <a:endParaRPr lang="en-US"/>
        </a:p>
      </dgm:t>
    </dgm:pt>
    <dgm:pt modelId="{DBEF3C92-FEB1-4F53-BF9C-B855F6AA446A}" type="sibTrans" cxnId="{50334115-0631-4F32-BF73-A114CE33B9C8}">
      <dgm:prSet/>
      <dgm:spPr/>
      <dgm:t>
        <a:bodyPr/>
        <a:lstStyle/>
        <a:p>
          <a:endParaRPr lang="en-US"/>
        </a:p>
      </dgm:t>
    </dgm:pt>
    <dgm:pt modelId="{4945C523-181E-42D3-A0E0-26C63AB51830}">
      <dgm:prSet/>
      <dgm:spPr/>
      <dgm:t>
        <a:bodyPr/>
        <a:lstStyle/>
        <a:p>
          <a:r>
            <a:rPr lang="en-US"/>
            <a:t>Working on functions that read and update the database.</a:t>
          </a:r>
        </a:p>
      </dgm:t>
    </dgm:pt>
    <dgm:pt modelId="{DED0C87A-621D-49C5-9F9D-95E1FF8C6154}" type="parTrans" cxnId="{428DF99C-AE78-4DBF-9431-CD331A072076}">
      <dgm:prSet/>
      <dgm:spPr/>
      <dgm:t>
        <a:bodyPr/>
        <a:lstStyle/>
        <a:p>
          <a:endParaRPr lang="en-US"/>
        </a:p>
      </dgm:t>
    </dgm:pt>
    <dgm:pt modelId="{B17DEE6E-5E69-4304-824D-37B39ECCF583}" type="sibTrans" cxnId="{428DF99C-AE78-4DBF-9431-CD331A072076}">
      <dgm:prSet/>
      <dgm:spPr/>
      <dgm:t>
        <a:bodyPr/>
        <a:lstStyle/>
        <a:p>
          <a:endParaRPr lang="en-US"/>
        </a:p>
      </dgm:t>
    </dgm:pt>
    <dgm:pt modelId="{0982EFE8-6414-4851-85D6-BA5EF01DD0EF}">
      <dgm:prSet/>
      <dgm:spPr/>
      <dgm:t>
        <a:bodyPr/>
        <a:lstStyle/>
        <a:p>
          <a:r>
            <a:rPr lang="en-US"/>
            <a:t>Generating a unique ID for accounts (generating a random number, checking against all database IDs.</a:t>
          </a:r>
        </a:p>
      </dgm:t>
    </dgm:pt>
    <dgm:pt modelId="{EFFE9F3E-1319-4CA9-9026-5536BF22FD6E}" type="parTrans" cxnId="{52DAE786-F403-4A59-9D22-8BAE79AFB015}">
      <dgm:prSet/>
      <dgm:spPr/>
      <dgm:t>
        <a:bodyPr/>
        <a:lstStyle/>
        <a:p>
          <a:endParaRPr lang="en-US"/>
        </a:p>
      </dgm:t>
    </dgm:pt>
    <dgm:pt modelId="{2B270C02-EB4E-44AB-B0DD-9CDAF1F6E06B}" type="sibTrans" cxnId="{52DAE786-F403-4A59-9D22-8BAE79AFB015}">
      <dgm:prSet/>
      <dgm:spPr/>
      <dgm:t>
        <a:bodyPr/>
        <a:lstStyle/>
        <a:p>
          <a:endParaRPr lang="en-US"/>
        </a:p>
      </dgm:t>
    </dgm:pt>
    <dgm:pt modelId="{FD752783-6C9B-E346-9A8A-512AEE7DF931}" type="pres">
      <dgm:prSet presAssocID="{6C2A2834-333B-40CA-A5AD-99EA266FEA0D}" presName="Name0" presStyleCnt="0">
        <dgm:presLayoutVars>
          <dgm:dir/>
          <dgm:animLvl val="lvl"/>
          <dgm:resizeHandles val="exact"/>
        </dgm:presLayoutVars>
      </dgm:prSet>
      <dgm:spPr/>
    </dgm:pt>
    <dgm:pt modelId="{F277C734-FC4A-9B42-8D70-75117426216A}" type="pres">
      <dgm:prSet presAssocID="{ECEB6523-110A-4F64-BB3C-C0698AF21D0D}" presName="linNode" presStyleCnt="0"/>
      <dgm:spPr/>
    </dgm:pt>
    <dgm:pt modelId="{623F0033-C458-534F-97B8-51C8D632A8AC}" type="pres">
      <dgm:prSet presAssocID="{ECEB6523-110A-4F64-BB3C-C0698AF21D0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EB3A66C-EE11-2C4A-9E52-14F41D923867}" type="pres">
      <dgm:prSet presAssocID="{ECEB6523-110A-4F64-BB3C-C0698AF21D0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63C2915-87ED-064E-AC34-EC2C00B86016}" type="presOf" srcId="{ECEB6523-110A-4F64-BB3C-C0698AF21D0D}" destId="{623F0033-C458-534F-97B8-51C8D632A8AC}" srcOrd="0" destOrd="0" presId="urn:microsoft.com/office/officeart/2005/8/layout/vList5"/>
    <dgm:cxn modelId="{50334115-0631-4F32-BF73-A114CE33B9C8}" srcId="{ECEB6523-110A-4F64-BB3C-C0698AF21D0D}" destId="{7DBFE939-7A18-402F-9363-49AE8BC1F80C}" srcOrd="0" destOrd="0" parTransId="{AD608E66-7C4A-4A93-97E7-979DB8A8E53E}" sibTransId="{DBEF3C92-FEB1-4F53-BF9C-B855F6AA446A}"/>
    <dgm:cxn modelId="{1127D433-C459-2941-9337-03898B608A19}" type="presOf" srcId="{0982EFE8-6414-4851-85D6-BA5EF01DD0EF}" destId="{8EB3A66C-EE11-2C4A-9E52-14F41D923867}" srcOrd="0" destOrd="2" presId="urn:microsoft.com/office/officeart/2005/8/layout/vList5"/>
    <dgm:cxn modelId="{6646D14E-0FB1-4714-BBD6-4585A6B3BF5E}" srcId="{6C2A2834-333B-40CA-A5AD-99EA266FEA0D}" destId="{ECEB6523-110A-4F64-BB3C-C0698AF21D0D}" srcOrd="0" destOrd="0" parTransId="{4B503369-F0C0-4265-8764-AE0BEF08B457}" sibTransId="{5CC6EE8D-84BC-4FAE-9AE7-EF01707C4B88}"/>
    <dgm:cxn modelId="{177E466E-4BC7-0645-ABBB-D14CC48526B8}" type="presOf" srcId="{4945C523-181E-42D3-A0E0-26C63AB51830}" destId="{8EB3A66C-EE11-2C4A-9E52-14F41D923867}" srcOrd="0" destOrd="1" presId="urn:microsoft.com/office/officeart/2005/8/layout/vList5"/>
    <dgm:cxn modelId="{ECC19F6E-A86D-1847-AED2-F62076AD9CC3}" type="presOf" srcId="{7DBFE939-7A18-402F-9363-49AE8BC1F80C}" destId="{8EB3A66C-EE11-2C4A-9E52-14F41D923867}" srcOrd="0" destOrd="0" presId="urn:microsoft.com/office/officeart/2005/8/layout/vList5"/>
    <dgm:cxn modelId="{52DAE786-F403-4A59-9D22-8BAE79AFB015}" srcId="{ECEB6523-110A-4F64-BB3C-C0698AF21D0D}" destId="{0982EFE8-6414-4851-85D6-BA5EF01DD0EF}" srcOrd="2" destOrd="0" parTransId="{EFFE9F3E-1319-4CA9-9026-5536BF22FD6E}" sibTransId="{2B270C02-EB4E-44AB-B0DD-9CDAF1F6E06B}"/>
    <dgm:cxn modelId="{428DF99C-AE78-4DBF-9431-CD331A072076}" srcId="{ECEB6523-110A-4F64-BB3C-C0698AF21D0D}" destId="{4945C523-181E-42D3-A0E0-26C63AB51830}" srcOrd="1" destOrd="0" parTransId="{DED0C87A-621D-49C5-9F9D-95E1FF8C6154}" sibTransId="{B17DEE6E-5E69-4304-824D-37B39ECCF583}"/>
    <dgm:cxn modelId="{BD93F3A7-935C-4C4F-A8A5-178361D19E2F}" type="presOf" srcId="{6C2A2834-333B-40CA-A5AD-99EA266FEA0D}" destId="{FD752783-6C9B-E346-9A8A-512AEE7DF931}" srcOrd="0" destOrd="0" presId="urn:microsoft.com/office/officeart/2005/8/layout/vList5"/>
    <dgm:cxn modelId="{92FD4F0C-F0B8-344F-A435-66AFB9F8AEC8}" type="presParOf" srcId="{FD752783-6C9B-E346-9A8A-512AEE7DF931}" destId="{F277C734-FC4A-9B42-8D70-75117426216A}" srcOrd="0" destOrd="0" presId="urn:microsoft.com/office/officeart/2005/8/layout/vList5"/>
    <dgm:cxn modelId="{70673654-F030-7B4A-8F6C-8A298F53B111}" type="presParOf" srcId="{F277C734-FC4A-9B42-8D70-75117426216A}" destId="{623F0033-C458-534F-97B8-51C8D632A8AC}" srcOrd="0" destOrd="0" presId="urn:microsoft.com/office/officeart/2005/8/layout/vList5"/>
    <dgm:cxn modelId="{940DB9BD-E3E9-1642-8821-7E7B6A3B586C}" type="presParOf" srcId="{F277C734-FC4A-9B42-8D70-75117426216A}" destId="{8EB3A66C-EE11-2C4A-9E52-14F41D9238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45F6FB-C037-4BCF-97CE-F3ECBDE2A6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996CE8-FB01-4A1B-A430-DEF774F0A925}">
      <dgm:prSet/>
      <dgm:spPr/>
      <dgm:t>
        <a:bodyPr/>
        <a:lstStyle/>
        <a:p>
          <a:r>
            <a:rPr lang="en-US"/>
            <a:t>In this layer, I conducted multiple successful tests on the various aspects of the program.</a:t>
          </a:r>
        </a:p>
      </dgm:t>
    </dgm:pt>
    <dgm:pt modelId="{A012B2F8-B6DB-428D-B2C9-E47B7FE998F4}" type="parTrans" cxnId="{262F3078-7FF6-4371-843A-D0EE8BDFF74A}">
      <dgm:prSet/>
      <dgm:spPr/>
      <dgm:t>
        <a:bodyPr/>
        <a:lstStyle/>
        <a:p>
          <a:endParaRPr lang="en-US"/>
        </a:p>
      </dgm:t>
    </dgm:pt>
    <dgm:pt modelId="{DD3515F9-1789-4E15-844C-5B6FAAB7642E}" type="sibTrans" cxnId="{262F3078-7FF6-4371-843A-D0EE8BDFF74A}">
      <dgm:prSet/>
      <dgm:spPr/>
      <dgm:t>
        <a:bodyPr/>
        <a:lstStyle/>
        <a:p>
          <a:endParaRPr lang="en-US"/>
        </a:p>
      </dgm:t>
    </dgm:pt>
    <dgm:pt modelId="{2E21399C-CDEE-4682-B442-58DEAF06F311}">
      <dgm:prSet/>
      <dgm:spPr/>
      <dgm:t>
        <a:bodyPr/>
        <a:lstStyle/>
        <a:p>
          <a:r>
            <a:rPr lang="en-US"/>
            <a:t>These included the categories:</a:t>
          </a:r>
        </a:p>
      </dgm:t>
    </dgm:pt>
    <dgm:pt modelId="{32BED9F7-458C-4FD6-90F5-E1A00A101CB1}" type="parTrans" cxnId="{12847A23-7D36-4DB4-8107-CA6AB2627CB2}">
      <dgm:prSet/>
      <dgm:spPr/>
      <dgm:t>
        <a:bodyPr/>
        <a:lstStyle/>
        <a:p>
          <a:endParaRPr lang="en-US"/>
        </a:p>
      </dgm:t>
    </dgm:pt>
    <dgm:pt modelId="{F315AB01-E0CE-4C17-9606-CDA2758C9494}" type="sibTrans" cxnId="{12847A23-7D36-4DB4-8107-CA6AB2627CB2}">
      <dgm:prSet/>
      <dgm:spPr/>
      <dgm:t>
        <a:bodyPr/>
        <a:lstStyle/>
        <a:p>
          <a:endParaRPr lang="en-US"/>
        </a:p>
      </dgm:t>
    </dgm:pt>
    <dgm:pt modelId="{14B98FA5-5BAA-404F-A643-0F7907FFB814}">
      <dgm:prSet/>
      <dgm:spPr/>
      <dgm:t>
        <a:bodyPr/>
        <a:lstStyle/>
        <a:p>
          <a:r>
            <a:rPr lang="en-US"/>
            <a:t>Input Validation</a:t>
          </a:r>
        </a:p>
      </dgm:t>
    </dgm:pt>
    <dgm:pt modelId="{EF994AF1-1B96-4D06-8817-F1F97B7236D6}" type="parTrans" cxnId="{BE57BC24-E85B-423C-9A73-E437E4E33249}">
      <dgm:prSet/>
      <dgm:spPr/>
      <dgm:t>
        <a:bodyPr/>
        <a:lstStyle/>
        <a:p>
          <a:endParaRPr lang="en-US"/>
        </a:p>
      </dgm:t>
    </dgm:pt>
    <dgm:pt modelId="{668CB751-0324-4B67-9CCA-11E899C252F8}" type="sibTrans" cxnId="{BE57BC24-E85B-423C-9A73-E437E4E33249}">
      <dgm:prSet/>
      <dgm:spPr/>
      <dgm:t>
        <a:bodyPr/>
        <a:lstStyle/>
        <a:p>
          <a:endParaRPr lang="en-US"/>
        </a:p>
      </dgm:t>
    </dgm:pt>
    <dgm:pt modelId="{FE56C77E-D53C-4F7F-98D0-89DD9B883A1E}">
      <dgm:prSet/>
      <dgm:spPr/>
      <dgm:t>
        <a:bodyPr/>
        <a:lstStyle/>
        <a:p>
          <a:r>
            <a:rPr lang="en-US"/>
            <a:t>Account Creation/Deletion</a:t>
          </a:r>
        </a:p>
      </dgm:t>
    </dgm:pt>
    <dgm:pt modelId="{FFD6A81E-B2C2-4422-ADED-7AD8362CE232}" type="parTrans" cxnId="{C52BCC15-5D77-4C63-8F0C-F3D997ECE987}">
      <dgm:prSet/>
      <dgm:spPr/>
      <dgm:t>
        <a:bodyPr/>
        <a:lstStyle/>
        <a:p>
          <a:endParaRPr lang="en-US"/>
        </a:p>
      </dgm:t>
    </dgm:pt>
    <dgm:pt modelId="{B1110053-DED5-4B8D-BED9-32378B77B245}" type="sibTrans" cxnId="{C52BCC15-5D77-4C63-8F0C-F3D997ECE987}">
      <dgm:prSet/>
      <dgm:spPr/>
      <dgm:t>
        <a:bodyPr/>
        <a:lstStyle/>
        <a:p>
          <a:endParaRPr lang="en-US"/>
        </a:p>
      </dgm:t>
    </dgm:pt>
    <dgm:pt modelId="{E9977EC5-2FEC-40AD-BFA9-5EE5CCA5DFFC}">
      <dgm:prSet/>
      <dgm:spPr/>
      <dgm:t>
        <a:bodyPr/>
        <a:lstStyle/>
        <a:p>
          <a:r>
            <a:rPr lang="en-US"/>
            <a:t>Account Balance</a:t>
          </a:r>
        </a:p>
      </dgm:t>
    </dgm:pt>
    <dgm:pt modelId="{A46892CB-780C-456F-ABBE-28FE1A2FB981}" type="parTrans" cxnId="{A8844D24-00B8-4910-8002-986ADDF2C3BB}">
      <dgm:prSet/>
      <dgm:spPr/>
      <dgm:t>
        <a:bodyPr/>
        <a:lstStyle/>
        <a:p>
          <a:endParaRPr lang="en-US"/>
        </a:p>
      </dgm:t>
    </dgm:pt>
    <dgm:pt modelId="{BCB8A8F2-D26B-40AE-962E-FCD6AC888B24}" type="sibTrans" cxnId="{A8844D24-00B8-4910-8002-986ADDF2C3BB}">
      <dgm:prSet/>
      <dgm:spPr/>
      <dgm:t>
        <a:bodyPr/>
        <a:lstStyle/>
        <a:p>
          <a:endParaRPr lang="en-US"/>
        </a:p>
      </dgm:t>
    </dgm:pt>
    <dgm:pt modelId="{A21C035A-A3DB-4D62-9060-C27DBA4A6A2C}">
      <dgm:prSet/>
      <dgm:spPr/>
      <dgm:t>
        <a:bodyPr/>
        <a:lstStyle/>
        <a:p>
          <a:r>
            <a:rPr lang="en-US"/>
            <a:t>Storage</a:t>
          </a:r>
        </a:p>
      </dgm:t>
    </dgm:pt>
    <dgm:pt modelId="{221BBCE2-374F-4CBC-BAE7-497B6ED203ED}" type="parTrans" cxnId="{44B366BA-22F7-45BF-9A0D-60FDEDB45F85}">
      <dgm:prSet/>
      <dgm:spPr/>
      <dgm:t>
        <a:bodyPr/>
        <a:lstStyle/>
        <a:p>
          <a:endParaRPr lang="en-US"/>
        </a:p>
      </dgm:t>
    </dgm:pt>
    <dgm:pt modelId="{A217FC33-3BA6-48DF-AD3D-1FEE81A9551C}" type="sibTrans" cxnId="{44B366BA-22F7-45BF-9A0D-60FDEDB45F85}">
      <dgm:prSet/>
      <dgm:spPr/>
      <dgm:t>
        <a:bodyPr/>
        <a:lstStyle/>
        <a:p>
          <a:endParaRPr lang="en-US"/>
        </a:p>
      </dgm:t>
    </dgm:pt>
    <dgm:pt modelId="{8F3158FA-7D5D-4D71-87EB-ACE8A013D85D}">
      <dgm:prSet/>
      <dgm:spPr/>
      <dgm:t>
        <a:bodyPr/>
        <a:lstStyle/>
        <a:p>
          <a:r>
            <a:rPr lang="en-US"/>
            <a:t>Display I/O</a:t>
          </a:r>
        </a:p>
      </dgm:t>
    </dgm:pt>
    <dgm:pt modelId="{51305806-0E45-492D-B3D0-6AFC685A1BED}" type="parTrans" cxnId="{BB8CDC4B-C8F9-4603-A88F-C1043BF177E3}">
      <dgm:prSet/>
      <dgm:spPr/>
      <dgm:t>
        <a:bodyPr/>
        <a:lstStyle/>
        <a:p>
          <a:endParaRPr lang="en-US"/>
        </a:p>
      </dgm:t>
    </dgm:pt>
    <dgm:pt modelId="{F446852F-ED7E-4F39-9ADD-68644DBD6DB9}" type="sibTrans" cxnId="{BB8CDC4B-C8F9-4603-A88F-C1043BF177E3}">
      <dgm:prSet/>
      <dgm:spPr/>
      <dgm:t>
        <a:bodyPr/>
        <a:lstStyle/>
        <a:p>
          <a:endParaRPr lang="en-US"/>
        </a:p>
      </dgm:t>
    </dgm:pt>
    <dgm:pt modelId="{C41392C8-F775-FA44-9EE3-396AA61AA807}" type="pres">
      <dgm:prSet presAssocID="{7645F6FB-C037-4BCF-97CE-F3ECBDE2A638}" presName="linear" presStyleCnt="0">
        <dgm:presLayoutVars>
          <dgm:animLvl val="lvl"/>
          <dgm:resizeHandles val="exact"/>
        </dgm:presLayoutVars>
      </dgm:prSet>
      <dgm:spPr/>
    </dgm:pt>
    <dgm:pt modelId="{262A821C-7317-0248-8256-647B495D6137}" type="pres">
      <dgm:prSet presAssocID="{EE996CE8-FB01-4A1B-A430-DEF774F0A9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F7A473-05BE-F247-AA3D-19B2B502F2F4}" type="pres">
      <dgm:prSet presAssocID="{DD3515F9-1789-4E15-844C-5B6FAAB7642E}" presName="spacer" presStyleCnt="0"/>
      <dgm:spPr/>
    </dgm:pt>
    <dgm:pt modelId="{DC5ED9AB-3523-1241-BBC9-F944E1735589}" type="pres">
      <dgm:prSet presAssocID="{2E21399C-CDEE-4682-B442-58DEAF06F31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846DB1-17D6-A840-B134-7A349905A22D}" type="pres">
      <dgm:prSet presAssocID="{2E21399C-CDEE-4682-B442-58DEAF06F3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05BAC0D-AD67-B149-BE41-A9B72DBA2342}" type="presOf" srcId="{FE56C77E-D53C-4F7F-98D0-89DD9B883A1E}" destId="{F2846DB1-17D6-A840-B134-7A349905A22D}" srcOrd="0" destOrd="1" presId="urn:microsoft.com/office/officeart/2005/8/layout/vList2"/>
    <dgm:cxn modelId="{C52BCC15-5D77-4C63-8F0C-F3D997ECE987}" srcId="{2E21399C-CDEE-4682-B442-58DEAF06F311}" destId="{FE56C77E-D53C-4F7F-98D0-89DD9B883A1E}" srcOrd="1" destOrd="0" parTransId="{FFD6A81E-B2C2-4422-ADED-7AD8362CE232}" sibTransId="{B1110053-DED5-4B8D-BED9-32378B77B245}"/>
    <dgm:cxn modelId="{FC5EAD17-2378-E748-9D2E-C52A4E3AE56E}" type="presOf" srcId="{8F3158FA-7D5D-4D71-87EB-ACE8A013D85D}" destId="{F2846DB1-17D6-A840-B134-7A349905A22D}" srcOrd="0" destOrd="4" presId="urn:microsoft.com/office/officeart/2005/8/layout/vList2"/>
    <dgm:cxn modelId="{12847A23-7D36-4DB4-8107-CA6AB2627CB2}" srcId="{7645F6FB-C037-4BCF-97CE-F3ECBDE2A638}" destId="{2E21399C-CDEE-4682-B442-58DEAF06F311}" srcOrd="1" destOrd="0" parTransId="{32BED9F7-458C-4FD6-90F5-E1A00A101CB1}" sibTransId="{F315AB01-E0CE-4C17-9606-CDA2758C9494}"/>
    <dgm:cxn modelId="{5D232D24-B5A9-B547-80FD-9FDC6C99FF10}" type="presOf" srcId="{A21C035A-A3DB-4D62-9060-C27DBA4A6A2C}" destId="{F2846DB1-17D6-A840-B134-7A349905A22D}" srcOrd="0" destOrd="3" presId="urn:microsoft.com/office/officeart/2005/8/layout/vList2"/>
    <dgm:cxn modelId="{A8844D24-00B8-4910-8002-986ADDF2C3BB}" srcId="{2E21399C-CDEE-4682-B442-58DEAF06F311}" destId="{E9977EC5-2FEC-40AD-BFA9-5EE5CCA5DFFC}" srcOrd="2" destOrd="0" parTransId="{A46892CB-780C-456F-ABBE-28FE1A2FB981}" sibTransId="{BCB8A8F2-D26B-40AE-962E-FCD6AC888B24}"/>
    <dgm:cxn modelId="{BE57BC24-E85B-423C-9A73-E437E4E33249}" srcId="{2E21399C-CDEE-4682-B442-58DEAF06F311}" destId="{14B98FA5-5BAA-404F-A643-0F7907FFB814}" srcOrd="0" destOrd="0" parTransId="{EF994AF1-1B96-4D06-8817-F1F97B7236D6}" sibTransId="{668CB751-0324-4B67-9CCA-11E899C252F8}"/>
    <dgm:cxn modelId="{BB8CDC4B-C8F9-4603-A88F-C1043BF177E3}" srcId="{2E21399C-CDEE-4682-B442-58DEAF06F311}" destId="{8F3158FA-7D5D-4D71-87EB-ACE8A013D85D}" srcOrd="4" destOrd="0" parTransId="{51305806-0E45-492D-B3D0-6AFC685A1BED}" sibTransId="{F446852F-ED7E-4F39-9ADD-68644DBD6DB9}"/>
    <dgm:cxn modelId="{FF99F14C-2C32-5A40-AD17-E3E59B82AEDF}" type="presOf" srcId="{EE996CE8-FB01-4A1B-A430-DEF774F0A925}" destId="{262A821C-7317-0248-8256-647B495D6137}" srcOrd="0" destOrd="0" presId="urn:microsoft.com/office/officeart/2005/8/layout/vList2"/>
    <dgm:cxn modelId="{80B9B86E-23CF-0C45-9F40-13CF11FDAC92}" type="presOf" srcId="{E9977EC5-2FEC-40AD-BFA9-5EE5CCA5DFFC}" destId="{F2846DB1-17D6-A840-B134-7A349905A22D}" srcOrd="0" destOrd="2" presId="urn:microsoft.com/office/officeart/2005/8/layout/vList2"/>
    <dgm:cxn modelId="{262F3078-7FF6-4371-843A-D0EE8BDFF74A}" srcId="{7645F6FB-C037-4BCF-97CE-F3ECBDE2A638}" destId="{EE996CE8-FB01-4A1B-A430-DEF774F0A925}" srcOrd="0" destOrd="0" parTransId="{A012B2F8-B6DB-428D-B2C9-E47B7FE998F4}" sibTransId="{DD3515F9-1789-4E15-844C-5B6FAAB7642E}"/>
    <dgm:cxn modelId="{44B366BA-22F7-45BF-9A0D-60FDEDB45F85}" srcId="{2E21399C-CDEE-4682-B442-58DEAF06F311}" destId="{A21C035A-A3DB-4D62-9060-C27DBA4A6A2C}" srcOrd="3" destOrd="0" parTransId="{221BBCE2-374F-4CBC-BAE7-497B6ED203ED}" sibTransId="{A217FC33-3BA6-48DF-AD3D-1FEE81A9551C}"/>
    <dgm:cxn modelId="{CFBFB7CE-81D8-0A4D-A1C9-D93CCFE40148}" type="presOf" srcId="{2E21399C-CDEE-4682-B442-58DEAF06F311}" destId="{DC5ED9AB-3523-1241-BBC9-F944E1735589}" srcOrd="0" destOrd="0" presId="urn:microsoft.com/office/officeart/2005/8/layout/vList2"/>
    <dgm:cxn modelId="{593217DD-3BFC-7B40-BA8F-680C30C3E877}" type="presOf" srcId="{7645F6FB-C037-4BCF-97CE-F3ECBDE2A638}" destId="{C41392C8-F775-FA44-9EE3-396AA61AA807}" srcOrd="0" destOrd="0" presId="urn:microsoft.com/office/officeart/2005/8/layout/vList2"/>
    <dgm:cxn modelId="{52AF11F6-B15A-D245-8324-F8A13CAC90D6}" type="presOf" srcId="{14B98FA5-5BAA-404F-A643-0F7907FFB814}" destId="{F2846DB1-17D6-A840-B134-7A349905A22D}" srcOrd="0" destOrd="0" presId="urn:microsoft.com/office/officeart/2005/8/layout/vList2"/>
    <dgm:cxn modelId="{15594B52-5754-A04D-9185-B41BB3098888}" type="presParOf" srcId="{C41392C8-F775-FA44-9EE3-396AA61AA807}" destId="{262A821C-7317-0248-8256-647B495D6137}" srcOrd="0" destOrd="0" presId="urn:microsoft.com/office/officeart/2005/8/layout/vList2"/>
    <dgm:cxn modelId="{07C31C53-C1B9-7944-B381-D7B3657B5CDC}" type="presParOf" srcId="{C41392C8-F775-FA44-9EE3-396AA61AA807}" destId="{0CF7A473-05BE-F247-AA3D-19B2B502F2F4}" srcOrd="1" destOrd="0" presId="urn:microsoft.com/office/officeart/2005/8/layout/vList2"/>
    <dgm:cxn modelId="{F3B4D742-A1E8-7F4B-9DF2-FBF2FAB1E831}" type="presParOf" srcId="{C41392C8-F775-FA44-9EE3-396AA61AA807}" destId="{DC5ED9AB-3523-1241-BBC9-F944E1735589}" srcOrd="2" destOrd="0" presId="urn:microsoft.com/office/officeart/2005/8/layout/vList2"/>
    <dgm:cxn modelId="{A3B43652-77A8-E64B-A4A8-C01C0D92CA6B}" type="presParOf" srcId="{C41392C8-F775-FA44-9EE3-396AA61AA807}" destId="{F2846DB1-17D6-A840-B134-7A349905A2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B1197-3F67-4AC3-8E3D-1C863254A2EA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CC5E1-4D61-42BA-8F94-1CB119E2D679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E84E4-E3A8-469D-8F50-F9007C40DBFB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implements a simple banking software based on the OS Command Line interface.</a:t>
          </a:r>
        </a:p>
      </dsp:txBody>
      <dsp:txXfrm>
        <a:off x="1336039" y="2282"/>
        <a:ext cx="4835908" cy="1156744"/>
      </dsp:txXfrm>
    </dsp:sp>
    <dsp:sp modelId="{715E5A77-E2BC-4FEA-81BF-402259C208E1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01EC4-EC77-405C-B5B6-76106D5BAF63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4072-48A0-4678-ADBE-3DC9CC192BB3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main goal is to simulate the functionalities of a very traditional bank software using C++ techniques.</a:t>
          </a:r>
        </a:p>
      </dsp:txBody>
      <dsp:txXfrm>
        <a:off x="1336039" y="1448212"/>
        <a:ext cx="4835908" cy="1156744"/>
      </dsp:txXfrm>
    </dsp:sp>
    <dsp:sp modelId="{87938952-4F1D-496C-988F-D096E335290D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8EA72-07D5-49E0-A595-6A83A0EC0FA2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6EDF3-D5EE-429B-89D0-D5A0B6A7277E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These include accounting, transactions and optionally analytics.</a:t>
          </a:r>
        </a:p>
      </dsp:txBody>
      <dsp:txXfrm>
        <a:off x="1336039" y="2894143"/>
        <a:ext cx="4835908" cy="1156744"/>
      </dsp:txXfrm>
    </dsp:sp>
    <dsp:sp modelId="{5D5B14D3-A2F7-4B4B-99F6-F2A4681AC8BD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AC8F8-42DD-4BF5-9BBA-D4FA60ABEBDF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AC643-5ADF-45B2-BF78-783585996396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data will be stored on a text database.</a:t>
          </a:r>
        </a:p>
      </dsp:txBody>
      <dsp:txXfrm>
        <a:off x="1336039" y="4340073"/>
        <a:ext cx="4835908" cy="1156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767E4-63CB-4FEF-B7D8-BCCB9238E4C7}">
      <dsp:nvSpPr>
        <dsp:cNvPr id="0" name=""/>
        <dsp:cNvSpPr/>
      </dsp:nvSpPr>
      <dsp:spPr>
        <a:xfrm>
          <a:off x="134983" y="605582"/>
          <a:ext cx="903394" cy="9033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DDFEE-CB5E-4FC2-A5A5-5FF5B3585CF2}">
      <dsp:nvSpPr>
        <dsp:cNvPr id="0" name=""/>
        <dsp:cNvSpPr/>
      </dsp:nvSpPr>
      <dsp:spPr>
        <a:xfrm>
          <a:off x="324696" y="795295"/>
          <a:ext cx="523968" cy="523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51855-01E9-40CA-9140-A59D6576937B}">
      <dsp:nvSpPr>
        <dsp:cNvPr id="0" name=""/>
        <dsp:cNvSpPr/>
      </dsp:nvSpPr>
      <dsp:spPr>
        <a:xfrm>
          <a:off x="1231962" y="605582"/>
          <a:ext cx="2129429" cy="903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Phase II of the project involved the implementation of the first layer of the software. It saw the following functionalities completed and tested.</a:t>
          </a:r>
        </a:p>
      </dsp:txBody>
      <dsp:txXfrm>
        <a:off x="1231962" y="605582"/>
        <a:ext cx="2129429" cy="903394"/>
      </dsp:txXfrm>
    </dsp:sp>
    <dsp:sp modelId="{80F2CC64-FCA5-4609-A3B4-FA00FC8BA831}">
      <dsp:nvSpPr>
        <dsp:cNvPr id="0" name=""/>
        <dsp:cNvSpPr/>
      </dsp:nvSpPr>
      <dsp:spPr>
        <a:xfrm>
          <a:off x="3732428" y="605582"/>
          <a:ext cx="903394" cy="9033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A353B-D32D-4AF1-84C4-B74A33A105D1}">
      <dsp:nvSpPr>
        <dsp:cNvPr id="0" name=""/>
        <dsp:cNvSpPr/>
      </dsp:nvSpPr>
      <dsp:spPr>
        <a:xfrm>
          <a:off x="3922141" y="795295"/>
          <a:ext cx="523968" cy="523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112E9-3B2B-41FE-A09C-F03046315FC8}">
      <dsp:nvSpPr>
        <dsp:cNvPr id="0" name=""/>
        <dsp:cNvSpPr/>
      </dsp:nvSpPr>
      <dsp:spPr>
        <a:xfrm>
          <a:off x="4829407" y="605582"/>
          <a:ext cx="2129429" cy="903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Type Design: Creation of Account ADT.</a:t>
          </a:r>
        </a:p>
      </dsp:txBody>
      <dsp:txXfrm>
        <a:off x="4829407" y="605582"/>
        <a:ext cx="2129429" cy="903394"/>
      </dsp:txXfrm>
    </dsp:sp>
    <dsp:sp modelId="{1B85A222-FCC7-4718-BD31-87891B15E6D8}">
      <dsp:nvSpPr>
        <dsp:cNvPr id="0" name=""/>
        <dsp:cNvSpPr/>
      </dsp:nvSpPr>
      <dsp:spPr>
        <a:xfrm>
          <a:off x="7329873" y="605582"/>
          <a:ext cx="903394" cy="9033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B33C0-69EC-4821-8685-C4BC46788B7C}">
      <dsp:nvSpPr>
        <dsp:cNvPr id="0" name=""/>
        <dsp:cNvSpPr/>
      </dsp:nvSpPr>
      <dsp:spPr>
        <a:xfrm>
          <a:off x="7519586" y="795295"/>
          <a:ext cx="523968" cy="523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6E949-6802-4C93-8C84-5B6FB44F2B68}">
      <dsp:nvSpPr>
        <dsp:cNvPr id="0" name=""/>
        <dsp:cNvSpPr/>
      </dsp:nvSpPr>
      <dsp:spPr>
        <a:xfrm>
          <a:off x="8426852" y="605582"/>
          <a:ext cx="2129429" cy="903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Accounting: Creating, Deleting and Searching for accounts in DB.</a:t>
          </a:r>
        </a:p>
      </dsp:txBody>
      <dsp:txXfrm>
        <a:off x="8426852" y="605582"/>
        <a:ext cx="2129429" cy="903394"/>
      </dsp:txXfrm>
    </dsp:sp>
    <dsp:sp modelId="{F1BF9F01-F95E-4EDE-8846-9F504CC46769}">
      <dsp:nvSpPr>
        <dsp:cNvPr id="0" name=""/>
        <dsp:cNvSpPr/>
      </dsp:nvSpPr>
      <dsp:spPr>
        <a:xfrm>
          <a:off x="134983" y="2127111"/>
          <a:ext cx="903394" cy="9033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BC27-4A45-4A7F-B545-08C7DB5456D8}">
      <dsp:nvSpPr>
        <dsp:cNvPr id="0" name=""/>
        <dsp:cNvSpPr/>
      </dsp:nvSpPr>
      <dsp:spPr>
        <a:xfrm>
          <a:off x="324696" y="2316824"/>
          <a:ext cx="523968" cy="5239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64A8C-2BAF-4A7A-A3EF-0DF957824F5D}">
      <dsp:nvSpPr>
        <dsp:cNvPr id="0" name=""/>
        <dsp:cNvSpPr/>
      </dsp:nvSpPr>
      <dsp:spPr>
        <a:xfrm>
          <a:off x="1231962" y="2127111"/>
          <a:ext cx="2129429" cy="903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Balance Movement: Depositing and Withdrawing balance from accounts.</a:t>
          </a:r>
        </a:p>
      </dsp:txBody>
      <dsp:txXfrm>
        <a:off x="1231962" y="2127111"/>
        <a:ext cx="2129429" cy="903394"/>
      </dsp:txXfrm>
    </dsp:sp>
    <dsp:sp modelId="{11753F05-DA89-4046-AEAA-D9DDF74D996D}">
      <dsp:nvSpPr>
        <dsp:cNvPr id="0" name=""/>
        <dsp:cNvSpPr/>
      </dsp:nvSpPr>
      <dsp:spPr>
        <a:xfrm>
          <a:off x="3732428" y="2127111"/>
          <a:ext cx="903394" cy="9033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C5501-BEA5-4418-852A-30F4EF316436}">
      <dsp:nvSpPr>
        <dsp:cNvPr id="0" name=""/>
        <dsp:cNvSpPr/>
      </dsp:nvSpPr>
      <dsp:spPr>
        <a:xfrm>
          <a:off x="3922141" y="2316824"/>
          <a:ext cx="523968" cy="5239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DE1BD-8598-4E02-99CD-15E0A158D9ED}">
      <dsp:nvSpPr>
        <dsp:cNvPr id="0" name=""/>
        <dsp:cNvSpPr/>
      </dsp:nvSpPr>
      <dsp:spPr>
        <a:xfrm>
          <a:off x="4829407" y="2127111"/>
          <a:ext cx="2129429" cy="903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Miscellaneous: Helper functions to check for generated ID clashes, File and I/O.</a:t>
          </a:r>
        </a:p>
      </dsp:txBody>
      <dsp:txXfrm>
        <a:off x="4829407" y="2127111"/>
        <a:ext cx="2129429" cy="903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0EE1A-5664-F24B-BDB0-EA6EB7F700FA}">
      <dsp:nvSpPr>
        <dsp:cNvPr id="0" name=""/>
        <dsp:cNvSpPr/>
      </dsp:nvSpPr>
      <dsp:spPr>
        <a:xfrm>
          <a:off x="0" y="277024"/>
          <a:ext cx="6171948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374904" rIns="47901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Account (struct): Stores account information with 4 variables: Username, Account number, Password, Balance </a:t>
          </a:r>
          <a:endParaRPr lang="en-GB" sz="1800" kern="1200"/>
        </a:p>
      </dsp:txBody>
      <dsp:txXfrm>
        <a:off x="0" y="277024"/>
        <a:ext cx="6171948" cy="1219050"/>
      </dsp:txXfrm>
    </dsp:sp>
    <dsp:sp modelId="{DAE802AD-1B32-E846-8DED-C1C231FC70AE}">
      <dsp:nvSpPr>
        <dsp:cNvPr id="0" name=""/>
        <dsp:cNvSpPr/>
      </dsp:nvSpPr>
      <dsp:spPr>
        <a:xfrm>
          <a:off x="308597" y="11344"/>
          <a:ext cx="432036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Structure(s):</a:t>
          </a:r>
        </a:p>
      </dsp:txBody>
      <dsp:txXfrm>
        <a:off x="334536" y="37283"/>
        <a:ext cx="4268485" cy="479482"/>
      </dsp:txXfrm>
    </dsp:sp>
    <dsp:sp modelId="{1C8C2EB2-823F-4246-9C7E-57B99F6A2476}">
      <dsp:nvSpPr>
        <dsp:cNvPr id="0" name=""/>
        <dsp:cNvSpPr/>
      </dsp:nvSpPr>
      <dsp:spPr>
        <a:xfrm>
          <a:off x="0" y="1858954"/>
          <a:ext cx="6171948" cy="362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374904" rIns="47901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ID Verification</a:t>
          </a:r>
          <a:r>
            <a:rPr lang="en-US" sz="1800" kern="1200"/>
            <a:t>: </a:t>
          </a:r>
          <a:r>
            <a:rPr lang="en-US" sz="1800" i="1" kern="1200"/>
            <a:t>bool</a:t>
          </a:r>
          <a:r>
            <a:rPr lang="en-US" sz="1800" kern="1200"/>
            <a:t> </a:t>
          </a:r>
          <a:r>
            <a:rPr lang="en-US" sz="1800" i="1" kern="1200"/>
            <a:t>checkAccountNumberClash(vector&lt;Account&gt;&amp;, int) – To check if a generated ID is clashing with other bank IDs in the database.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File</a:t>
          </a:r>
          <a:r>
            <a:rPr lang="en-US" sz="1800" kern="1200" dirty="0"/>
            <a:t>: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/>
            <a:t>void readAccountsFromFile(string) – Reads accounts from text database to local account vector.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/>
            <a:t>void writeAccountsToFile(string, vector&lt;Account&gt;) – Writes account vector onto file.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I/O</a:t>
          </a:r>
          <a:r>
            <a:rPr lang="en-US" sz="1800" kern="1200"/>
            <a:t>: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/>
            <a:t>void displayAccounts(vector&lt;Account&gt;) – Displays accounts from account vector.</a:t>
          </a:r>
          <a:endParaRPr lang="en-US" sz="1800" kern="1200"/>
        </a:p>
      </dsp:txBody>
      <dsp:txXfrm>
        <a:off x="0" y="1858954"/>
        <a:ext cx="6171948" cy="3628800"/>
      </dsp:txXfrm>
    </dsp:sp>
    <dsp:sp modelId="{CE2F5266-055A-CF4C-AC26-5C97790051F0}">
      <dsp:nvSpPr>
        <dsp:cNvPr id="0" name=""/>
        <dsp:cNvSpPr/>
      </dsp:nvSpPr>
      <dsp:spPr>
        <a:xfrm>
          <a:off x="308597" y="1593274"/>
          <a:ext cx="432036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Helper Function(s):</a:t>
          </a:r>
        </a:p>
      </dsp:txBody>
      <dsp:txXfrm>
        <a:off x="334536" y="1619213"/>
        <a:ext cx="4268485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16FB5-D65E-854E-A104-BBF6D686D10D}">
      <dsp:nvSpPr>
        <dsp:cNvPr id="0" name=""/>
        <dsp:cNvSpPr/>
      </dsp:nvSpPr>
      <dsp:spPr>
        <a:xfrm>
          <a:off x="1305" y="666958"/>
          <a:ext cx="1644408" cy="2302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04" tIns="330200" rIns="1282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Find Account</a:t>
          </a:r>
        </a:p>
      </dsp:txBody>
      <dsp:txXfrm>
        <a:off x="1305" y="1541783"/>
        <a:ext cx="1644408" cy="1381303"/>
      </dsp:txXfrm>
    </dsp:sp>
    <dsp:sp modelId="{00ECACA2-0D30-D54F-ADE7-82606288FA42}">
      <dsp:nvSpPr>
        <dsp:cNvPr id="0" name=""/>
        <dsp:cNvSpPr/>
      </dsp:nvSpPr>
      <dsp:spPr>
        <a:xfrm>
          <a:off x="478183" y="897175"/>
          <a:ext cx="690651" cy="69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6" tIns="12700" rIns="53846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579326" y="998318"/>
        <a:ext cx="488365" cy="488365"/>
      </dsp:txXfrm>
    </dsp:sp>
    <dsp:sp modelId="{C8A28B36-2B44-E54C-9721-ED34BBB58462}">
      <dsp:nvSpPr>
        <dsp:cNvPr id="0" name=""/>
        <dsp:cNvSpPr/>
      </dsp:nvSpPr>
      <dsp:spPr>
        <a:xfrm>
          <a:off x="1305" y="2969057"/>
          <a:ext cx="164440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B9722-1CAD-DC4A-ACCA-74476C9919D7}">
      <dsp:nvSpPr>
        <dsp:cNvPr id="0" name=""/>
        <dsp:cNvSpPr/>
      </dsp:nvSpPr>
      <dsp:spPr>
        <a:xfrm>
          <a:off x="1810154" y="666958"/>
          <a:ext cx="1644408" cy="2302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04" tIns="330200" rIns="1282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Account</a:t>
          </a:r>
        </a:p>
      </dsp:txBody>
      <dsp:txXfrm>
        <a:off x="1810154" y="1541783"/>
        <a:ext cx="1644408" cy="1381303"/>
      </dsp:txXfrm>
    </dsp:sp>
    <dsp:sp modelId="{152E9464-D43A-7141-966C-2BBDA0B6ED9B}">
      <dsp:nvSpPr>
        <dsp:cNvPr id="0" name=""/>
        <dsp:cNvSpPr/>
      </dsp:nvSpPr>
      <dsp:spPr>
        <a:xfrm>
          <a:off x="2287032" y="897175"/>
          <a:ext cx="690651" cy="69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6" tIns="12700" rIns="53846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388175" y="998318"/>
        <a:ext cx="488365" cy="488365"/>
      </dsp:txXfrm>
    </dsp:sp>
    <dsp:sp modelId="{34F2B44B-DB91-9C43-BECD-924634B55BD1}">
      <dsp:nvSpPr>
        <dsp:cNvPr id="0" name=""/>
        <dsp:cNvSpPr/>
      </dsp:nvSpPr>
      <dsp:spPr>
        <a:xfrm>
          <a:off x="1810154" y="2969057"/>
          <a:ext cx="164440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B2B4-854A-B743-B16A-BFF1FF6F7E69}">
      <dsp:nvSpPr>
        <dsp:cNvPr id="0" name=""/>
        <dsp:cNvSpPr/>
      </dsp:nvSpPr>
      <dsp:spPr>
        <a:xfrm>
          <a:off x="3619003" y="666958"/>
          <a:ext cx="1644408" cy="2302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04" tIns="330200" rIns="1282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Delete Account</a:t>
          </a:r>
        </a:p>
      </dsp:txBody>
      <dsp:txXfrm>
        <a:off x="3619003" y="1541783"/>
        <a:ext cx="1644408" cy="1381303"/>
      </dsp:txXfrm>
    </dsp:sp>
    <dsp:sp modelId="{12942512-2310-5445-9FF4-9E49EB17C091}">
      <dsp:nvSpPr>
        <dsp:cNvPr id="0" name=""/>
        <dsp:cNvSpPr/>
      </dsp:nvSpPr>
      <dsp:spPr>
        <a:xfrm>
          <a:off x="4095882" y="897175"/>
          <a:ext cx="690651" cy="69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6" tIns="12700" rIns="53846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197025" y="998318"/>
        <a:ext cx="488365" cy="488365"/>
      </dsp:txXfrm>
    </dsp:sp>
    <dsp:sp modelId="{5C234080-7D57-7A46-973B-6B6D01C0D14B}">
      <dsp:nvSpPr>
        <dsp:cNvPr id="0" name=""/>
        <dsp:cNvSpPr/>
      </dsp:nvSpPr>
      <dsp:spPr>
        <a:xfrm>
          <a:off x="3619003" y="2969057"/>
          <a:ext cx="164440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8699E-2E6A-CC4E-AA81-98C1CA700B5F}">
      <dsp:nvSpPr>
        <dsp:cNvPr id="0" name=""/>
        <dsp:cNvSpPr/>
      </dsp:nvSpPr>
      <dsp:spPr>
        <a:xfrm>
          <a:off x="5427852" y="666958"/>
          <a:ext cx="1644408" cy="2302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04" tIns="330200" rIns="1282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 Balance</a:t>
          </a:r>
        </a:p>
      </dsp:txBody>
      <dsp:txXfrm>
        <a:off x="5427852" y="1541783"/>
        <a:ext cx="1644408" cy="1381303"/>
      </dsp:txXfrm>
    </dsp:sp>
    <dsp:sp modelId="{4284E735-BE52-CF4B-8791-FA161E74B659}">
      <dsp:nvSpPr>
        <dsp:cNvPr id="0" name=""/>
        <dsp:cNvSpPr/>
      </dsp:nvSpPr>
      <dsp:spPr>
        <a:xfrm>
          <a:off x="5904731" y="897175"/>
          <a:ext cx="690651" cy="69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6" tIns="12700" rIns="53846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005874" y="998318"/>
        <a:ext cx="488365" cy="488365"/>
      </dsp:txXfrm>
    </dsp:sp>
    <dsp:sp modelId="{62FD1D96-A990-8949-873E-4D857D7D4DA2}">
      <dsp:nvSpPr>
        <dsp:cNvPr id="0" name=""/>
        <dsp:cNvSpPr/>
      </dsp:nvSpPr>
      <dsp:spPr>
        <a:xfrm>
          <a:off x="5427852" y="2969057"/>
          <a:ext cx="164440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56C2C-4116-914A-81C7-6BA61F2B6414}">
      <dsp:nvSpPr>
        <dsp:cNvPr id="0" name=""/>
        <dsp:cNvSpPr/>
      </dsp:nvSpPr>
      <dsp:spPr>
        <a:xfrm>
          <a:off x="7236702" y="666958"/>
          <a:ext cx="1644408" cy="2302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04" tIns="330200" rIns="1282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Balance</a:t>
          </a:r>
        </a:p>
      </dsp:txBody>
      <dsp:txXfrm>
        <a:off x="7236702" y="1541783"/>
        <a:ext cx="1644408" cy="1381303"/>
      </dsp:txXfrm>
    </dsp:sp>
    <dsp:sp modelId="{F47624EC-9412-974C-A1EB-6CED9AE214BE}">
      <dsp:nvSpPr>
        <dsp:cNvPr id="0" name=""/>
        <dsp:cNvSpPr/>
      </dsp:nvSpPr>
      <dsp:spPr>
        <a:xfrm>
          <a:off x="7713580" y="897175"/>
          <a:ext cx="690651" cy="69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6" tIns="12700" rIns="53846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5</a:t>
          </a:r>
        </a:p>
      </dsp:txBody>
      <dsp:txXfrm>
        <a:off x="7814723" y="998318"/>
        <a:ext cx="488365" cy="488365"/>
      </dsp:txXfrm>
    </dsp:sp>
    <dsp:sp modelId="{C6DB94E5-61C9-B940-91FB-C40CEEFA1DEA}">
      <dsp:nvSpPr>
        <dsp:cNvPr id="0" name=""/>
        <dsp:cNvSpPr/>
      </dsp:nvSpPr>
      <dsp:spPr>
        <a:xfrm>
          <a:off x="7236702" y="2969057"/>
          <a:ext cx="164440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1F763-D2FF-094B-AE46-D3F6085CD219}">
      <dsp:nvSpPr>
        <dsp:cNvPr id="0" name=""/>
        <dsp:cNvSpPr/>
      </dsp:nvSpPr>
      <dsp:spPr>
        <a:xfrm>
          <a:off x="9045551" y="666958"/>
          <a:ext cx="1644408" cy="2302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04" tIns="330200" rIns="1282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Deduct Balance</a:t>
          </a:r>
        </a:p>
      </dsp:txBody>
      <dsp:txXfrm>
        <a:off x="9045551" y="1541783"/>
        <a:ext cx="1644408" cy="1381303"/>
      </dsp:txXfrm>
    </dsp:sp>
    <dsp:sp modelId="{8BA374FB-7F36-5E4E-B31B-E02DCEA7BF0F}">
      <dsp:nvSpPr>
        <dsp:cNvPr id="0" name=""/>
        <dsp:cNvSpPr/>
      </dsp:nvSpPr>
      <dsp:spPr>
        <a:xfrm>
          <a:off x="9522429" y="897175"/>
          <a:ext cx="690651" cy="69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46" tIns="12700" rIns="53846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6</a:t>
          </a:r>
        </a:p>
      </dsp:txBody>
      <dsp:txXfrm>
        <a:off x="9623572" y="998318"/>
        <a:ext cx="488365" cy="488365"/>
      </dsp:txXfrm>
    </dsp:sp>
    <dsp:sp modelId="{761B54EE-4E4F-3647-A9F0-5E62D69EC941}">
      <dsp:nvSpPr>
        <dsp:cNvPr id="0" name=""/>
        <dsp:cNvSpPr/>
      </dsp:nvSpPr>
      <dsp:spPr>
        <a:xfrm>
          <a:off x="9045551" y="2969057"/>
          <a:ext cx="164440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3A66C-EE11-2C4A-9E52-14F41D923867}">
      <dsp:nvSpPr>
        <dsp:cNvPr id="0" name=""/>
        <dsp:cNvSpPr/>
      </dsp:nvSpPr>
      <dsp:spPr>
        <a:xfrm rot="5400000">
          <a:off x="2585847" y="256031"/>
          <a:ext cx="3779520" cy="421233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Formatting the text database for input and output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Working on functions that read and update the database.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Generating a unique ID for accounts (generating a random number, checking against all database IDs.</a:t>
          </a:r>
        </a:p>
      </dsp:txBody>
      <dsp:txXfrm rot="-5400000">
        <a:off x="2369440" y="656940"/>
        <a:ext cx="4027835" cy="3410518"/>
      </dsp:txXfrm>
    </dsp:sp>
    <dsp:sp modelId="{623F0033-C458-534F-97B8-51C8D632A8AC}">
      <dsp:nvSpPr>
        <dsp:cNvPr id="0" name=""/>
        <dsp:cNvSpPr/>
      </dsp:nvSpPr>
      <dsp:spPr>
        <a:xfrm>
          <a:off x="0" y="0"/>
          <a:ext cx="2369439" cy="4724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challenges I faced during developing the first layer were:</a:t>
          </a:r>
        </a:p>
      </dsp:txBody>
      <dsp:txXfrm>
        <a:off x="115666" y="115666"/>
        <a:ext cx="2138107" cy="449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A821C-7317-0248-8256-647B495D6137}">
      <dsp:nvSpPr>
        <dsp:cNvPr id="0" name=""/>
        <dsp:cNvSpPr/>
      </dsp:nvSpPr>
      <dsp:spPr>
        <a:xfrm>
          <a:off x="0" y="49447"/>
          <a:ext cx="6581776" cy="1421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 this layer, I conducted multiple successful tests on the various aspects of the program.</a:t>
          </a:r>
        </a:p>
      </dsp:txBody>
      <dsp:txXfrm>
        <a:off x="69394" y="118841"/>
        <a:ext cx="6442988" cy="1282762"/>
      </dsp:txXfrm>
    </dsp:sp>
    <dsp:sp modelId="{DC5ED9AB-3523-1241-BBC9-F944E1735589}">
      <dsp:nvSpPr>
        <dsp:cNvPr id="0" name=""/>
        <dsp:cNvSpPr/>
      </dsp:nvSpPr>
      <dsp:spPr>
        <a:xfrm>
          <a:off x="0" y="1548757"/>
          <a:ext cx="6581776" cy="142155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These included the categories:</a:t>
          </a:r>
        </a:p>
      </dsp:txBody>
      <dsp:txXfrm>
        <a:off x="69394" y="1618151"/>
        <a:ext cx="6442988" cy="1282762"/>
      </dsp:txXfrm>
    </dsp:sp>
    <dsp:sp modelId="{F2846DB1-17D6-A840-B134-7A349905A22D}">
      <dsp:nvSpPr>
        <dsp:cNvPr id="0" name=""/>
        <dsp:cNvSpPr/>
      </dsp:nvSpPr>
      <dsp:spPr>
        <a:xfrm>
          <a:off x="0" y="2970307"/>
          <a:ext cx="6581776" cy="170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Input Validation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Account Creation/Deletion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Account Balance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Storage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Display I/O</a:t>
          </a:r>
        </a:p>
      </dsp:txBody>
      <dsp:txXfrm>
        <a:off x="0" y="2970307"/>
        <a:ext cx="6581776" cy="1704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7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D750E-7B4A-95B3-40E5-D1F81FE4B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Phase II – Project</a:t>
            </a:r>
            <a:b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74FFA-B6B4-1721-9965-E151D336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0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85" name="Straight Connector 7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AC9A84B-5DFB-4813-9B91-646186F4B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1572" y="2823015"/>
            <a:ext cx="3581303" cy="35548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Arsh Parmar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21/03/2023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CS301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84D8E7D-2D87-334E-FA05-EB53B5A223F2}"/>
              </a:ext>
            </a:extLst>
          </p:cNvPr>
          <p:cNvSpPr txBox="1">
            <a:spLocks/>
          </p:cNvSpPr>
          <p:nvPr/>
        </p:nvSpPr>
        <p:spPr>
          <a:xfrm>
            <a:off x="8608482" y="4488426"/>
            <a:ext cx="3189381" cy="1302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94A90-6251-12F9-4FA8-D5AB91C3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Overview of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8F4D6B-4A54-9E23-D4FA-7AFD8CD90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808663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9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604D-79FA-C824-6CE6-22FB15DA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8DAC2-4AC9-3616-E31B-99DE99101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760854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92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B3A29-63B0-76C2-07E7-6291EED8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DATA STRUCTURES AND HELPERS</a:t>
            </a:r>
          </a:p>
        </p:txBody>
      </p:sp>
      <p:cxnSp>
        <p:nvCxnSpPr>
          <p:cNvPr id="78" name="Straight Connector 7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ED1E240B-5E05-64F3-6431-90FA789CD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8973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8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9C2B-33D3-BC8F-7B3D-72D15510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functions Implemented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452B2D4-3AB4-8C57-C209-2F9CC4A803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1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69E4E-B394-FEFA-74A3-41AC1330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Implementation details</a:t>
            </a:r>
          </a:p>
        </p:txBody>
      </p:sp>
      <p:pic>
        <p:nvPicPr>
          <p:cNvPr id="16" name="Picture 4" descr="Computer script on a screen">
            <a:extLst>
              <a:ext uri="{FF2B5EF4-FFF2-40B4-BE49-F238E27FC236}">
                <a16:creationId xmlns:a16="http://schemas.microsoft.com/office/drawing/2014/main" id="{1B6D20A4-D696-12A9-AD48-C7D84A1BF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46216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A2D9-ACEE-79CF-AD51-121B32AC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Creation: Takes and checks input(s) (Name, initial balance, password) sequentially, generate ID, check for duplication, set instance and update storage.</a:t>
            </a:r>
          </a:p>
          <a:p>
            <a:pPr>
              <a:lnSpc>
                <a:spcPct val="110000"/>
              </a:lnSpc>
            </a:pPr>
            <a:r>
              <a:rPr lang="en-US" sz="1400"/>
              <a:t>Deletion: Takes and checks input(s) (ID, password) sequentially, delete instance and update storage.</a:t>
            </a:r>
          </a:p>
          <a:p>
            <a:pPr>
              <a:lnSpc>
                <a:spcPct val="110000"/>
              </a:lnSpc>
            </a:pPr>
            <a:r>
              <a:rPr lang="en-US" sz="1400"/>
              <a:t>Find: Iterate through account array to search for account with ID.</a:t>
            </a:r>
          </a:p>
          <a:p>
            <a:pPr>
              <a:lnSpc>
                <a:spcPct val="110000"/>
              </a:lnSpc>
            </a:pPr>
            <a:r>
              <a:rPr lang="en-US" sz="1400"/>
              <a:t>Add/Deduct Balance: Takes and checks input(s) (ID, password) sequentially, generate and update instance with new balance, and update storage</a:t>
            </a:r>
          </a:p>
          <a:p>
            <a:pPr>
              <a:lnSpc>
                <a:spcPct val="110000"/>
              </a:lnSpc>
            </a:pPr>
            <a:r>
              <a:rPr lang="en-US" sz="1400"/>
              <a:t>Get Balance: Takes and checks input(s) (ID, password) sequentially, print balance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3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66B5F-E5F5-5BEF-BC37-4A2BC5F6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9E0748-66A8-AF79-9C41-2CCE06124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14343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10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4AB09-1174-63A4-15D3-8ADE4C94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DF391E-DEDA-CEB6-5746-4201B4578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75773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81752-E6B3-9673-9B76-65C904AA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DFF950F-1E77-A20E-E73D-6CCE8B66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9" b="-1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893D-FA8C-3A6D-0AD5-03AFFB46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conclude, the implementation of this layer included </a:t>
            </a:r>
            <a:r>
              <a:rPr lang="en-US" b="1" dirty="0"/>
              <a:t>development</a:t>
            </a:r>
            <a:r>
              <a:rPr lang="en-US" dirty="0"/>
              <a:t>, </a:t>
            </a:r>
            <a:r>
              <a:rPr lang="en-US" b="1" dirty="0"/>
              <a:t>testing</a:t>
            </a:r>
            <a:r>
              <a:rPr lang="en-US" dirty="0"/>
              <a:t> and </a:t>
            </a:r>
            <a:r>
              <a:rPr lang="en-US" b="1" dirty="0"/>
              <a:t>bug</a:t>
            </a:r>
            <a:r>
              <a:rPr lang="en-US" dirty="0"/>
              <a:t> </a:t>
            </a:r>
            <a:r>
              <a:rPr lang="en-US" b="1" dirty="0"/>
              <a:t>fixing</a:t>
            </a:r>
            <a:r>
              <a:rPr lang="en-US" dirty="0"/>
              <a:t> to finally complete the basic banking interface.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871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503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Phase II – Project Presentation</vt:lpstr>
      <vt:lpstr>Overview of project</vt:lpstr>
      <vt:lpstr>Phase ii Summary</vt:lpstr>
      <vt:lpstr>DATA STRUCTURES AND HELPERS</vt:lpstr>
      <vt:lpstr>Accounting functions Implemented</vt:lpstr>
      <vt:lpstr>Implementation details</vt:lpstr>
      <vt:lpstr>Challenges</vt:lpstr>
      <vt:lpstr>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II – Project Presentation</dc:title>
  <dc:creator>Arshdeep Parmar</dc:creator>
  <cp:lastModifiedBy>Arshdeep Parmar</cp:lastModifiedBy>
  <cp:revision>4</cp:revision>
  <dcterms:created xsi:type="dcterms:W3CDTF">2023-03-21T04:09:47Z</dcterms:created>
  <dcterms:modified xsi:type="dcterms:W3CDTF">2023-03-21T05:26:15Z</dcterms:modified>
</cp:coreProperties>
</file>