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0" r:id="rId6"/>
    <p:sldId id="264" r:id="rId7"/>
    <p:sldId id="266" r:id="rId8"/>
    <p:sldId id="268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A91E9-9C4C-4FCC-BD79-32105990096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EF676-4109-45FD-A2E9-AD286990D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Student Connect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0" y="5791200"/>
            <a:ext cx="4038600" cy="669925"/>
          </a:xfrm>
        </p:spPr>
        <p:txBody>
          <a:bodyPr/>
          <a:lstStyle/>
          <a:p>
            <a:r>
              <a:rPr lang="en-US" sz="4400" dirty="0" smtClean="0"/>
              <a:t>-</a:t>
            </a:r>
            <a:r>
              <a:rPr lang="en-US" sz="4400" dirty="0" err="1" smtClean="0"/>
              <a:t>Arshee</a:t>
            </a:r>
            <a:r>
              <a:rPr lang="en-US" sz="4400" dirty="0" smtClean="0"/>
              <a:t> </a:t>
            </a:r>
            <a:r>
              <a:rPr lang="en-US" sz="4400" dirty="0" err="1" smtClean="0"/>
              <a:t>Siddiqui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67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/>
              <a:t>STUDENT CONNECT</a:t>
            </a:r>
            <a:r>
              <a:rPr lang="en-US" dirty="0" smtClean="0"/>
              <a:t>’  attempts </a:t>
            </a:r>
            <a:r>
              <a:rPr lang="en-US" dirty="0"/>
              <a:t>to connect key stakeholders together through </a:t>
            </a:r>
            <a:r>
              <a:rPr lang="en-US" dirty="0" smtClean="0"/>
              <a:t>a </a:t>
            </a:r>
            <a:r>
              <a:rPr lang="en-US" dirty="0"/>
              <a:t>hybrid app </a:t>
            </a:r>
            <a:r>
              <a:rPr lang="en-US" dirty="0" smtClean="0"/>
              <a:t>and an admin </a:t>
            </a:r>
            <a:r>
              <a:rPr lang="en-US" dirty="0"/>
              <a:t>module (web app) which can be accessed through a browser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Stakeholders: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Student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Parent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Faculty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Alumni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Student Connect?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and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19146" cy="3447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u="sng" dirty="0" smtClean="0"/>
              <a:t>Technologies.</a:t>
            </a:r>
          </a:p>
          <a:p>
            <a:r>
              <a:rPr lang="en-IN" sz="1600" dirty="0" err="1" smtClean="0"/>
              <a:t>Onsen</a:t>
            </a:r>
            <a:r>
              <a:rPr lang="en-IN" sz="1600" dirty="0" smtClean="0"/>
              <a:t> Framework</a:t>
            </a:r>
            <a:endParaRPr lang="en-IN" sz="1600" dirty="0"/>
          </a:p>
          <a:p>
            <a:r>
              <a:rPr lang="en-IN" sz="1600" dirty="0" smtClean="0"/>
              <a:t>JavaScript</a:t>
            </a:r>
          </a:p>
          <a:p>
            <a:r>
              <a:rPr lang="en-IN" sz="1600" dirty="0" err="1"/>
              <a:t>j</a:t>
            </a:r>
            <a:r>
              <a:rPr lang="en-IN" sz="1600" dirty="0" err="1" smtClean="0"/>
              <a:t>Query</a:t>
            </a:r>
            <a:endParaRPr lang="en-IN" sz="1600" dirty="0" smtClean="0"/>
          </a:p>
          <a:p>
            <a:r>
              <a:rPr lang="en-IN" sz="1600" dirty="0" smtClean="0"/>
              <a:t>AJAX</a:t>
            </a:r>
          </a:p>
          <a:p>
            <a:r>
              <a:rPr lang="en-IN" sz="1600" dirty="0" smtClean="0"/>
              <a:t>Underscore.js</a:t>
            </a:r>
            <a:endParaRPr lang="en-IN" sz="1600" dirty="0"/>
          </a:p>
          <a:p>
            <a:r>
              <a:rPr lang="en-IN" sz="1600" dirty="0" smtClean="0"/>
              <a:t>PHP</a:t>
            </a:r>
            <a:endParaRPr lang="en-IN" sz="1600" dirty="0"/>
          </a:p>
          <a:p>
            <a:r>
              <a:rPr lang="en-IN" sz="1600" dirty="0" err="1" smtClean="0"/>
              <a:t>ASP.Net</a:t>
            </a:r>
            <a:r>
              <a:rPr lang="en-IN" sz="1600" dirty="0" smtClean="0"/>
              <a:t> </a:t>
            </a:r>
            <a:r>
              <a:rPr lang="en-IN" sz="1600" dirty="0"/>
              <a:t>(C</a:t>
            </a:r>
            <a:r>
              <a:rPr lang="en-IN" sz="1600" dirty="0" smtClean="0"/>
              <a:t>#)</a:t>
            </a:r>
          </a:p>
          <a:p>
            <a:r>
              <a:rPr lang="en-IN" sz="1600" dirty="0" smtClean="0"/>
              <a:t>HTML5</a:t>
            </a:r>
          </a:p>
          <a:p>
            <a:r>
              <a:rPr lang="en-IN" sz="1600" dirty="0" smtClean="0"/>
              <a:t>CSS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495800" y="2679192"/>
            <a:ext cx="3971544" cy="344728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u="sng" dirty="0" smtClean="0"/>
              <a:t>Tools.</a:t>
            </a:r>
          </a:p>
          <a:p>
            <a:r>
              <a:rPr lang="en-IN" sz="1600" dirty="0" smtClean="0"/>
              <a:t>Monaca </a:t>
            </a:r>
            <a:r>
              <a:rPr lang="en-IN" sz="1600" dirty="0"/>
              <a:t>Debugger</a:t>
            </a:r>
          </a:p>
          <a:p>
            <a:r>
              <a:rPr lang="en-IN" sz="1600" dirty="0"/>
              <a:t>MSQL Workbench</a:t>
            </a:r>
          </a:p>
          <a:p>
            <a:r>
              <a:rPr lang="en-IN" sz="1600" dirty="0"/>
              <a:t>Visual Studio</a:t>
            </a:r>
          </a:p>
          <a:p>
            <a:r>
              <a:rPr lang="en-IN" sz="1600" dirty="0" err="1" smtClean="0"/>
              <a:t>Filezilla</a:t>
            </a:r>
            <a:endParaRPr lang="en-I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mobile app would be accessed from the device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database is hosted on internet.</a:t>
            </a:r>
          </a:p>
          <a:p>
            <a:r>
              <a:rPr lang="en-IN" dirty="0"/>
              <a:t>The business logic is implemented using PHP which is also hosted on internet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ConnectyCube</a:t>
            </a:r>
            <a:r>
              <a:rPr lang="en-IN" dirty="0" smtClean="0"/>
              <a:t> API(SDK platform) :hosted on the cloud</a:t>
            </a:r>
            <a:r>
              <a:rPr lang="en-IN" dirty="0" smtClean="0"/>
              <a:t>.</a:t>
            </a:r>
          </a:p>
          <a:p>
            <a:r>
              <a:rPr lang="en-IN" dirty="0" smtClean="0"/>
              <a:t>2Factor API(for OTP).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6323"/>
            <a:ext cx="2590854" cy="483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275869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25654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4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8" y="57150"/>
            <a:ext cx="2137372" cy="399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235452" cy="396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14800"/>
            <a:ext cx="2362200" cy="34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6200"/>
            <a:ext cx="2422272" cy="390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8" y="4267200"/>
            <a:ext cx="1940832" cy="240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5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istrator\Downloads\Screenshot_2019-02-12-23-19-33-2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9197"/>
            <a:ext cx="1981200" cy="359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Administrator\Downloads\Screenshot_2019-02-12-23-19-11-8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89" y="181447"/>
            <a:ext cx="2144011" cy="347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dministrator\Downloads\Screenshot_2019-02-12-23-17-14-9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9197"/>
            <a:ext cx="1905000" cy="336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dministrator\Downloads\Screenshot_2019-02-12-23-20-50-29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2133600" cy="369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638800" y="3429000"/>
            <a:ext cx="1890590" cy="3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5" y="1"/>
            <a:ext cx="2041555" cy="35052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154755" y="124617"/>
            <a:ext cx="2057400" cy="3581401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5675576" y="-27160"/>
            <a:ext cx="2096824" cy="3657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2457261" y="3352800"/>
            <a:ext cx="2190939" cy="385572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" y="3502939"/>
            <a:ext cx="2433872" cy="305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5943600" y="3706018"/>
            <a:ext cx="1828800" cy="31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600" y="567350"/>
            <a:ext cx="2438400" cy="453805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567350"/>
            <a:ext cx="2362200" cy="45380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" y="533400"/>
            <a:ext cx="2362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365</TotalTime>
  <Words>118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Student Connect</vt:lpstr>
      <vt:lpstr> What is Student Connect?</vt:lpstr>
      <vt:lpstr>Technologies and Tools</vt:lpstr>
      <vt:lpstr>Environment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Connect</dc:title>
  <dc:creator>Administrator</dc:creator>
  <cp:lastModifiedBy>Administrator</cp:lastModifiedBy>
  <cp:revision>18</cp:revision>
  <dcterms:created xsi:type="dcterms:W3CDTF">2019-02-17T05:34:14Z</dcterms:created>
  <dcterms:modified xsi:type="dcterms:W3CDTF">2019-02-17T19:05:45Z</dcterms:modified>
</cp:coreProperties>
</file>