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65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2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9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4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4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5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D5FFA8-374D-476D-BCC1-0B1C8D7840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63FB4E-92FA-43CF-958C-5B94A42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52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19794" y="2588654"/>
            <a:ext cx="7871936" cy="132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 Project presentation</a:t>
            </a:r>
            <a:endParaRPr lang="en-US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29589" y="4031088"/>
            <a:ext cx="2962141" cy="502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 Light" panose="020B0303020204020204" pitchFamily="34" charset="0"/>
              </a:rPr>
              <a:t>FIRST FASHOIN</a:t>
            </a:r>
            <a:endParaRPr lang="en-US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0145" y="1120462"/>
            <a:ext cx="5525822" cy="11333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GROUP MEMBERS</a:t>
            </a:r>
            <a:endParaRPr lang="en-US" sz="4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41676"/>
              </p:ext>
            </p:extLst>
          </p:nvPr>
        </p:nvGraphicFramePr>
        <p:xfrm>
          <a:off x="1835563" y="2884869"/>
          <a:ext cx="8266806" cy="1992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3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ENROLLMENT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6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Student1499709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Muhmmad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Hassan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Student1499602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Wasil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Owaiz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Student1498912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Arsh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Murad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Student1499698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Muhmmad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Maroof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8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25781" y="463640"/>
            <a:ext cx="4945487" cy="6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Web Snap Shot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914399" y="1513268"/>
            <a:ext cx="2369713" cy="42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276" y="2331076"/>
            <a:ext cx="3193960" cy="314244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3667" y="1513267"/>
            <a:ext cx="2369713" cy="42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01544" y="2331075"/>
            <a:ext cx="3193960" cy="314244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71267" y="2331076"/>
            <a:ext cx="3193960" cy="314244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67481" y="1513268"/>
            <a:ext cx="2369713" cy="42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2285" y="1442432"/>
            <a:ext cx="7843236" cy="391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854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161</TotalTime>
  <Words>31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Calisto MT</vt:lpstr>
      <vt:lpstr>Corbel Light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 LAPTOP</dc:creator>
  <cp:lastModifiedBy>hp</cp:lastModifiedBy>
  <cp:revision>12</cp:revision>
  <dcterms:created xsi:type="dcterms:W3CDTF">2024-01-31T14:46:44Z</dcterms:created>
  <dcterms:modified xsi:type="dcterms:W3CDTF">2024-02-01T04:31:40Z</dcterms:modified>
</cp:coreProperties>
</file>