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6"/>
  </p:notesMasterIdLst>
  <p:sldIdLst>
    <p:sldId id="356" r:id="rId3"/>
    <p:sldId id="347" r:id="rId4"/>
    <p:sldId id="286" r:id="rId5"/>
    <p:sldId id="346" r:id="rId6"/>
    <p:sldId id="284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 autoAdjust="0"/>
    <p:restoredTop sz="95946" autoAdjust="0"/>
  </p:normalViewPr>
  <p:slideViewPr>
    <p:cSldViewPr>
      <p:cViewPr varScale="1">
        <p:scale>
          <a:sx n="110" d="100"/>
          <a:sy n="110" d="100"/>
        </p:scale>
        <p:origin x="16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3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AE23D9-2B82-F248-8AC8-4668D769A0E5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C9CDA7-BB93-C246-BB6C-6B6BA71CE045}">
      <dgm:prSet phldrT="[Text]"/>
      <dgm:spPr/>
      <dgm:t>
        <a:bodyPr/>
        <a:lstStyle/>
        <a:p>
          <a:r>
            <a:rPr lang="en-US" dirty="0"/>
            <a:t>Feature</a:t>
          </a:r>
        </a:p>
      </dgm:t>
    </dgm:pt>
    <dgm:pt modelId="{89E4F336-0598-1B4A-9237-F2DCCF4BABFB}" type="parTrans" cxnId="{C8CCFDCA-5CBB-3F48-AAC9-0F3D15670C7D}">
      <dgm:prSet/>
      <dgm:spPr/>
      <dgm:t>
        <a:bodyPr/>
        <a:lstStyle/>
        <a:p>
          <a:endParaRPr lang="en-US"/>
        </a:p>
      </dgm:t>
    </dgm:pt>
    <dgm:pt modelId="{8841DFE9-411A-0E40-93A8-873CBF44BA62}" type="sibTrans" cxnId="{C8CCFDCA-5CBB-3F48-AAC9-0F3D15670C7D}">
      <dgm:prSet/>
      <dgm:spPr/>
      <dgm:t>
        <a:bodyPr/>
        <a:lstStyle/>
        <a:p>
          <a:endParaRPr lang="en-US"/>
        </a:p>
      </dgm:t>
    </dgm:pt>
    <dgm:pt modelId="{438F47C7-D9C2-F740-9C03-778015B87C81}">
      <dgm:prSet phldrT="[Text]"/>
      <dgm:spPr/>
      <dgm:t>
        <a:bodyPr/>
        <a:lstStyle/>
        <a:p>
          <a:r>
            <a:rPr lang="en-US" dirty="0"/>
            <a:t>Textual</a:t>
          </a:r>
        </a:p>
      </dgm:t>
    </dgm:pt>
    <dgm:pt modelId="{034256BC-A078-D34A-A6EC-59F553148337}" type="parTrans" cxnId="{8CA6B8E8-FAF6-4744-B3B9-5BDDD81E989B}">
      <dgm:prSet/>
      <dgm:spPr/>
      <dgm:t>
        <a:bodyPr/>
        <a:lstStyle/>
        <a:p>
          <a:endParaRPr lang="en-US"/>
        </a:p>
      </dgm:t>
    </dgm:pt>
    <dgm:pt modelId="{C688CB28-50E8-E441-A5E6-568D6946EBE7}" type="sibTrans" cxnId="{8CA6B8E8-FAF6-4744-B3B9-5BDDD81E989B}">
      <dgm:prSet/>
      <dgm:spPr/>
      <dgm:t>
        <a:bodyPr/>
        <a:lstStyle/>
        <a:p>
          <a:endParaRPr lang="en-US"/>
        </a:p>
      </dgm:t>
    </dgm:pt>
    <dgm:pt modelId="{D173AA61-1289-9E48-B07D-8838128C255D}">
      <dgm:prSet phldrT="[Text]"/>
      <dgm:spPr/>
      <dgm:t>
        <a:bodyPr/>
        <a:lstStyle/>
        <a:p>
          <a:r>
            <a:rPr lang="en-US" dirty="0"/>
            <a:t>Algorithm</a:t>
          </a:r>
        </a:p>
      </dgm:t>
    </dgm:pt>
    <dgm:pt modelId="{B324986D-9D68-924B-9F73-5F7124DBBBE3}" type="parTrans" cxnId="{8F2861A4-92F3-B044-AEA8-D7446A3448C8}">
      <dgm:prSet/>
      <dgm:spPr/>
      <dgm:t>
        <a:bodyPr/>
        <a:lstStyle/>
        <a:p>
          <a:endParaRPr lang="en-US"/>
        </a:p>
      </dgm:t>
    </dgm:pt>
    <dgm:pt modelId="{D6C23F75-86B9-6D4B-8E3C-48729BAE167A}" type="sibTrans" cxnId="{8F2861A4-92F3-B044-AEA8-D7446A3448C8}">
      <dgm:prSet/>
      <dgm:spPr/>
      <dgm:t>
        <a:bodyPr/>
        <a:lstStyle/>
        <a:p>
          <a:endParaRPr lang="en-US"/>
        </a:p>
      </dgm:t>
    </dgm:pt>
    <dgm:pt modelId="{E904BB22-D6E2-204F-A1B5-D94CA5642285}">
      <dgm:prSet phldrT="[Text]"/>
      <dgm:spPr/>
      <dgm:t>
        <a:bodyPr/>
        <a:lstStyle/>
        <a:p>
          <a:r>
            <a:rPr lang="en-US" dirty="0"/>
            <a:t>Supervised</a:t>
          </a:r>
        </a:p>
      </dgm:t>
    </dgm:pt>
    <dgm:pt modelId="{BD2A9C4B-7F4D-0548-96CF-B76C98A34F78}" type="parTrans" cxnId="{06075595-CB9C-504D-9727-590E99D854D6}">
      <dgm:prSet/>
      <dgm:spPr/>
      <dgm:t>
        <a:bodyPr/>
        <a:lstStyle/>
        <a:p>
          <a:endParaRPr lang="en-US"/>
        </a:p>
      </dgm:t>
    </dgm:pt>
    <dgm:pt modelId="{91A4AFBD-E578-8A46-A992-AE03D02CD28E}" type="sibTrans" cxnId="{06075595-CB9C-504D-9727-590E99D854D6}">
      <dgm:prSet/>
      <dgm:spPr/>
      <dgm:t>
        <a:bodyPr/>
        <a:lstStyle/>
        <a:p>
          <a:endParaRPr lang="en-US"/>
        </a:p>
      </dgm:t>
    </dgm:pt>
    <dgm:pt modelId="{A9195B15-C8CC-6848-B3C4-86A0E6C25E17}">
      <dgm:prSet phldrT="[Text]"/>
      <dgm:spPr/>
      <dgm:t>
        <a:bodyPr/>
        <a:lstStyle/>
        <a:p>
          <a:r>
            <a:rPr lang="en-US" dirty="0"/>
            <a:t>Categorical</a:t>
          </a:r>
        </a:p>
      </dgm:t>
    </dgm:pt>
    <dgm:pt modelId="{99D0C7F8-FAD9-DA4C-9979-B3536AE88605}" type="parTrans" cxnId="{2E4FE288-E4F8-294C-95D3-66B7E619A96C}">
      <dgm:prSet/>
      <dgm:spPr/>
      <dgm:t>
        <a:bodyPr/>
        <a:lstStyle/>
        <a:p>
          <a:endParaRPr lang="en-US"/>
        </a:p>
      </dgm:t>
    </dgm:pt>
    <dgm:pt modelId="{825CC88F-319A-2540-ADB0-331063222556}" type="sibTrans" cxnId="{2E4FE288-E4F8-294C-95D3-66B7E619A96C}">
      <dgm:prSet/>
      <dgm:spPr/>
      <dgm:t>
        <a:bodyPr/>
        <a:lstStyle/>
        <a:p>
          <a:endParaRPr lang="en-US"/>
        </a:p>
      </dgm:t>
    </dgm:pt>
    <dgm:pt modelId="{DD396A0F-19B6-1644-9B94-A1F012017C08}">
      <dgm:prSet phldrT="[Text]"/>
      <dgm:spPr/>
      <dgm:t>
        <a:bodyPr/>
        <a:lstStyle/>
        <a:p>
          <a:r>
            <a:rPr lang="en-US" dirty="0"/>
            <a:t>Numerical</a:t>
          </a:r>
        </a:p>
      </dgm:t>
    </dgm:pt>
    <dgm:pt modelId="{1A7A6250-7620-7142-A1BD-A1B2A1CF77C9}" type="parTrans" cxnId="{360F4A42-084A-934B-B6BD-6C320491C47D}">
      <dgm:prSet/>
      <dgm:spPr/>
      <dgm:t>
        <a:bodyPr/>
        <a:lstStyle/>
        <a:p>
          <a:endParaRPr lang="en-US"/>
        </a:p>
      </dgm:t>
    </dgm:pt>
    <dgm:pt modelId="{DC902DC4-0C73-2349-B665-5D52FB3CF4D9}" type="sibTrans" cxnId="{360F4A42-084A-934B-B6BD-6C320491C47D}">
      <dgm:prSet/>
      <dgm:spPr/>
      <dgm:t>
        <a:bodyPr/>
        <a:lstStyle/>
        <a:p>
          <a:endParaRPr lang="en-US"/>
        </a:p>
      </dgm:t>
    </dgm:pt>
    <dgm:pt modelId="{25546A74-BD55-E44B-95C1-43EBD5386F2C}">
      <dgm:prSet phldrT="[Text]"/>
      <dgm:spPr/>
      <dgm:t>
        <a:bodyPr/>
        <a:lstStyle/>
        <a:p>
          <a:r>
            <a:rPr lang="en-US" dirty="0"/>
            <a:t>Unsupervised</a:t>
          </a:r>
        </a:p>
      </dgm:t>
    </dgm:pt>
    <dgm:pt modelId="{71D379B9-FA9A-2F46-A780-C610BFDF28E6}" type="parTrans" cxnId="{D536C569-F22B-B24E-92BC-A4D78B6AC944}">
      <dgm:prSet/>
      <dgm:spPr/>
      <dgm:t>
        <a:bodyPr/>
        <a:lstStyle/>
        <a:p>
          <a:endParaRPr lang="en-US"/>
        </a:p>
      </dgm:t>
    </dgm:pt>
    <dgm:pt modelId="{EA1B6E08-49BA-5E4D-B90D-718AD5C724B9}" type="sibTrans" cxnId="{D536C569-F22B-B24E-92BC-A4D78B6AC944}">
      <dgm:prSet/>
      <dgm:spPr/>
      <dgm:t>
        <a:bodyPr/>
        <a:lstStyle/>
        <a:p>
          <a:endParaRPr lang="en-US"/>
        </a:p>
      </dgm:t>
    </dgm:pt>
    <dgm:pt modelId="{7F1ED774-1608-6847-A8B6-30F936FD06C8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BEBCD332-E696-4F43-A089-9F75F8652D67}" type="parTrans" cxnId="{D8AFE206-785D-654E-8EDE-6A8622C238CA}">
      <dgm:prSet/>
      <dgm:spPr/>
      <dgm:t>
        <a:bodyPr/>
        <a:lstStyle/>
        <a:p>
          <a:endParaRPr lang="en-US"/>
        </a:p>
      </dgm:t>
    </dgm:pt>
    <dgm:pt modelId="{ACCB16C8-E125-6347-ABBB-2FDB945BF57F}" type="sibTrans" cxnId="{D8AFE206-785D-654E-8EDE-6A8622C238CA}">
      <dgm:prSet/>
      <dgm:spPr/>
      <dgm:t>
        <a:bodyPr/>
        <a:lstStyle/>
        <a:p>
          <a:endParaRPr lang="en-US"/>
        </a:p>
      </dgm:t>
    </dgm:pt>
    <dgm:pt modelId="{38836C0C-C294-8F4D-9902-9813BE27D7D7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B44F8857-F1CA-5E4F-84DF-C3794818D60A}" type="parTrans" cxnId="{A8D7EA2E-70F8-154A-AACA-34737D85ED8C}">
      <dgm:prSet/>
      <dgm:spPr/>
      <dgm:t>
        <a:bodyPr/>
        <a:lstStyle/>
        <a:p>
          <a:endParaRPr lang="en-US"/>
        </a:p>
      </dgm:t>
    </dgm:pt>
    <dgm:pt modelId="{91FD2AA4-42EF-F34D-AB22-EE8EB53B9F58}" type="sibTrans" cxnId="{A8D7EA2E-70F8-154A-AACA-34737D85ED8C}">
      <dgm:prSet/>
      <dgm:spPr/>
      <dgm:t>
        <a:bodyPr/>
        <a:lstStyle/>
        <a:p>
          <a:endParaRPr lang="en-US"/>
        </a:p>
      </dgm:t>
    </dgm:pt>
    <dgm:pt modelId="{7CC11977-8929-4140-94E5-8AD20BDD1996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755F5F57-5357-FD45-8EE1-CE34ECFA38A0}" type="parTrans" cxnId="{65C0E12C-56D5-9646-ACB0-08EB5E502248}">
      <dgm:prSet/>
      <dgm:spPr/>
      <dgm:t>
        <a:bodyPr/>
        <a:lstStyle/>
        <a:p>
          <a:endParaRPr lang="en-US"/>
        </a:p>
      </dgm:t>
    </dgm:pt>
    <dgm:pt modelId="{A3D3C8A5-0FF8-B24A-9F34-25ACA19604F8}" type="sibTrans" cxnId="{65C0E12C-56D5-9646-ACB0-08EB5E502248}">
      <dgm:prSet/>
      <dgm:spPr/>
      <dgm:t>
        <a:bodyPr/>
        <a:lstStyle/>
        <a:p>
          <a:endParaRPr lang="en-US"/>
        </a:p>
      </dgm:t>
    </dgm:pt>
    <dgm:pt modelId="{DE133547-A3D0-FA46-98DA-5ADA5F323898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A7540D23-1C73-9142-9C2F-5E4059D000AC}" type="parTrans" cxnId="{5BB61436-8A66-F949-ACDE-9A8C1898ECDC}">
      <dgm:prSet/>
      <dgm:spPr/>
      <dgm:t>
        <a:bodyPr/>
        <a:lstStyle/>
        <a:p>
          <a:endParaRPr lang="en-US"/>
        </a:p>
      </dgm:t>
    </dgm:pt>
    <dgm:pt modelId="{0C7C102B-8A9C-A34B-83C1-EAD04A56CEB6}" type="sibTrans" cxnId="{5BB61436-8A66-F949-ACDE-9A8C1898ECDC}">
      <dgm:prSet/>
      <dgm:spPr/>
      <dgm:t>
        <a:bodyPr/>
        <a:lstStyle/>
        <a:p>
          <a:endParaRPr lang="en-US"/>
        </a:p>
      </dgm:t>
    </dgm:pt>
    <dgm:pt modelId="{D6F50AB1-05E0-8148-B647-4FED495E3DD5}" type="pres">
      <dgm:prSet presAssocID="{58AE23D9-2B82-F248-8AC8-4668D769A0E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D1B107-160B-8743-8E78-2E9DF9065116}" type="pres">
      <dgm:prSet presAssocID="{E4C9CDA7-BB93-C246-BB6C-6B6BA71CE045}" presName="composite" presStyleCnt="0"/>
      <dgm:spPr/>
    </dgm:pt>
    <dgm:pt modelId="{B16D099E-529A-DE48-9891-287CE5F3FE08}" type="pres">
      <dgm:prSet presAssocID="{E4C9CDA7-BB93-C246-BB6C-6B6BA71CE04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E29D8-CBB3-5A4B-BB09-B8EE3190EB89}" type="pres">
      <dgm:prSet presAssocID="{E4C9CDA7-BB93-C246-BB6C-6B6BA71CE04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6B3160-9A28-1E40-88D4-0630A3ADC82F}" type="pres">
      <dgm:prSet presAssocID="{8841DFE9-411A-0E40-93A8-873CBF44BA62}" presName="sp" presStyleCnt="0"/>
      <dgm:spPr/>
    </dgm:pt>
    <dgm:pt modelId="{F6078178-827E-E344-8469-2B4A05B1C16A}" type="pres">
      <dgm:prSet presAssocID="{D173AA61-1289-9E48-B07D-8838128C255D}" presName="composite" presStyleCnt="0"/>
      <dgm:spPr/>
    </dgm:pt>
    <dgm:pt modelId="{34925751-C18B-0D4F-949F-77F598E29DF7}" type="pres">
      <dgm:prSet presAssocID="{D173AA61-1289-9E48-B07D-8838128C255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D07577-4B42-E942-9303-50717902827B}" type="pres">
      <dgm:prSet presAssocID="{D173AA61-1289-9E48-B07D-8838128C255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83D9E-6147-494E-9CA8-0F463EE698D7}" type="pres">
      <dgm:prSet presAssocID="{D6C23F75-86B9-6D4B-8E3C-48729BAE167A}" presName="sp" presStyleCnt="0"/>
      <dgm:spPr/>
    </dgm:pt>
    <dgm:pt modelId="{E62F0891-AD9A-1845-8000-0652313A6BDB}" type="pres">
      <dgm:prSet presAssocID="{7F1ED774-1608-6847-A8B6-30F936FD06C8}" presName="composite" presStyleCnt="0"/>
      <dgm:spPr/>
    </dgm:pt>
    <dgm:pt modelId="{24B87916-9EAC-CB48-A2BF-F429399FCDDA}" type="pres">
      <dgm:prSet presAssocID="{7F1ED774-1608-6847-A8B6-30F936FD06C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9B9CE-0BC5-7041-850E-DE7A46027BFF}" type="pres">
      <dgm:prSet presAssocID="{7F1ED774-1608-6847-A8B6-30F936FD06C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075595-CB9C-504D-9727-590E99D854D6}" srcId="{D173AA61-1289-9E48-B07D-8838128C255D}" destId="{E904BB22-D6E2-204F-A1B5-D94CA5642285}" srcOrd="0" destOrd="0" parTransId="{BD2A9C4B-7F4D-0548-96CF-B76C98A34F78}" sibTransId="{91A4AFBD-E578-8A46-A992-AE03D02CD28E}"/>
    <dgm:cxn modelId="{903C21F9-D533-8247-8FFE-EC1649FDDD73}" type="presOf" srcId="{7F1ED774-1608-6847-A8B6-30F936FD06C8}" destId="{24B87916-9EAC-CB48-A2BF-F429399FCDDA}" srcOrd="0" destOrd="0" presId="urn:microsoft.com/office/officeart/2005/8/layout/chevron2"/>
    <dgm:cxn modelId="{0A658EE0-C15A-2945-9EE4-38FFB6F8865C}" type="presOf" srcId="{D173AA61-1289-9E48-B07D-8838128C255D}" destId="{34925751-C18B-0D4F-949F-77F598E29DF7}" srcOrd="0" destOrd="0" presId="urn:microsoft.com/office/officeart/2005/8/layout/chevron2"/>
    <dgm:cxn modelId="{B93321E7-5749-AC45-AC73-4E1268E97690}" type="presOf" srcId="{E904BB22-D6E2-204F-A1B5-D94CA5642285}" destId="{C1D07577-4B42-E942-9303-50717902827B}" srcOrd="0" destOrd="0" presId="urn:microsoft.com/office/officeart/2005/8/layout/chevron2"/>
    <dgm:cxn modelId="{3BE1CCF6-CFCC-684E-97C7-594E52A2A205}" type="presOf" srcId="{38836C0C-C294-8F4D-9902-9813BE27D7D7}" destId="{F909B9CE-0BC5-7041-850E-DE7A46027BFF}" srcOrd="0" destOrd="0" presId="urn:microsoft.com/office/officeart/2005/8/layout/chevron2"/>
    <dgm:cxn modelId="{329BF596-24DA-F74C-8EFA-A86BFE9B7A37}" type="presOf" srcId="{7CC11977-8929-4140-94E5-8AD20BDD1996}" destId="{F909B9CE-0BC5-7041-850E-DE7A46027BFF}" srcOrd="0" destOrd="2" presId="urn:microsoft.com/office/officeart/2005/8/layout/chevron2"/>
    <dgm:cxn modelId="{8CA6B8E8-FAF6-4744-B3B9-5BDDD81E989B}" srcId="{E4C9CDA7-BB93-C246-BB6C-6B6BA71CE045}" destId="{438F47C7-D9C2-F740-9C03-778015B87C81}" srcOrd="0" destOrd="0" parTransId="{034256BC-A078-D34A-A6EC-59F553148337}" sibTransId="{C688CB28-50E8-E441-A5E6-568D6946EBE7}"/>
    <dgm:cxn modelId="{5BB61436-8A66-F949-ACDE-9A8C1898ECDC}" srcId="{7F1ED774-1608-6847-A8B6-30F936FD06C8}" destId="{DE133547-A3D0-FA46-98DA-5ADA5F323898}" srcOrd="1" destOrd="0" parTransId="{A7540D23-1C73-9142-9C2F-5E4059D000AC}" sibTransId="{0C7C102B-8A9C-A34B-83C1-EAD04A56CEB6}"/>
    <dgm:cxn modelId="{8F2861A4-92F3-B044-AEA8-D7446A3448C8}" srcId="{58AE23D9-2B82-F248-8AC8-4668D769A0E5}" destId="{D173AA61-1289-9E48-B07D-8838128C255D}" srcOrd="1" destOrd="0" parTransId="{B324986D-9D68-924B-9F73-5F7124DBBBE3}" sibTransId="{D6C23F75-86B9-6D4B-8E3C-48729BAE167A}"/>
    <dgm:cxn modelId="{DF74B415-A395-C74F-83E7-37882978F573}" type="presOf" srcId="{DD396A0F-19B6-1644-9B94-A1F012017C08}" destId="{055E29D8-CBB3-5A4B-BB09-B8EE3190EB89}" srcOrd="0" destOrd="2" presId="urn:microsoft.com/office/officeart/2005/8/layout/chevron2"/>
    <dgm:cxn modelId="{D40279B9-CB37-2447-98DB-491E51A544E2}" type="presOf" srcId="{58AE23D9-2B82-F248-8AC8-4668D769A0E5}" destId="{D6F50AB1-05E0-8148-B647-4FED495E3DD5}" srcOrd="0" destOrd="0" presId="urn:microsoft.com/office/officeart/2005/8/layout/chevron2"/>
    <dgm:cxn modelId="{2E4FE288-E4F8-294C-95D3-66B7E619A96C}" srcId="{E4C9CDA7-BB93-C246-BB6C-6B6BA71CE045}" destId="{A9195B15-C8CC-6848-B3C4-86A0E6C25E17}" srcOrd="1" destOrd="0" parTransId="{99D0C7F8-FAD9-DA4C-9979-B3536AE88605}" sibTransId="{825CC88F-319A-2540-ADB0-331063222556}"/>
    <dgm:cxn modelId="{360F4A42-084A-934B-B6BD-6C320491C47D}" srcId="{E4C9CDA7-BB93-C246-BB6C-6B6BA71CE045}" destId="{DD396A0F-19B6-1644-9B94-A1F012017C08}" srcOrd="2" destOrd="0" parTransId="{1A7A6250-7620-7142-A1BD-A1B2A1CF77C9}" sibTransId="{DC902DC4-0C73-2349-B665-5D52FB3CF4D9}"/>
    <dgm:cxn modelId="{311ABB7E-72A5-F149-B8E6-3BA469020329}" type="presOf" srcId="{438F47C7-D9C2-F740-9C03-778015B87C81}" destId="{055E29D8-CBB3-5A4B-BB09-B8EE3190EB89}" srcOrd="0" destOrd="0" presId="urn:microsoft.com/office/officeart/2005/8/layout/chevron2"/>
    <dgm:cxn modelId="{65C0E12C-56D5-9646-ACB0-08EB5E502248}" srcId="{7F1ED774-1608-6847-A8B6-30F936FD06C8}" destId="{7CC11977-8929-4140-94E5-8AD20BDD1996}" srcOrd="2" destOrd="0" parTransId="{755F5F57-5357-FD45-8EE1-CE34ECFA38A0}" sibTransId="{A3D3C8A5-0FF8-B24A-9F34-25ACA19604F8}"/>
    <dgm:cxn modelId="{D536C569-F22B-B24E-92BC-A4D78B6AC944}" srcId="{D173AA61-1289-9E48-B07D-8838128C255D}" destId="{25546A74-BD55-E44B-95C1-43EBD5386F2C}" srcOrd="1" destOrd="0" parTransId="{71D379B9-FA9A-2F46-A780-C610BFDF28E6}" sibTransId="{EA1B6E08-49BA-5E4D-B90D-718AD5C724B9}"/>
    <dgm:cxn modelId="{C8CCFDCA-5CBB-3F48-AAC9-0F3D15670C7D}" srcId="{58AE23D9-2B82-F248-8AC8-4668D769A0E5}" destId="{E4C9CDA7-BB93-C246-BB6C-6B6BA71CE045}" srcOrd="0" destOrd="0" parTransId="{89E4F336-0598-1B4A-9237-F2DCCF4BABFB}" sibTransId="{8841DFE9-411A-0E40-93A8-873CBF44BA62}"/>
    <dgm:cxn modelId="{D8AFE206-785D-654E-8EDE-6A8622C238CA}" srcId="{58AE23D9-2B82-F248-8AC8-4668D769A0E5}" destId="{7F1ED774-1608-6847-A8B6-30F936FD06C8}" srcOrd="2" destOrd="0" parTransId="{BEBCD332-E696-4F43-A089-9F75F8652D67}" sibTransId="{ACCB16C8-E125-6347-ABBB-2FDB945BF57F}"/>
    <dgm:cxn modelId="{232247BC-B9FB-E247-9694-5D87359C1162}" type="presOf" srcId="{A9195B15-C8CC-6848-B3C4-86A0E6C25E17}" destId="{055E29D8-CBB3-5A4B-BB09-B8EE3190EB89}" srcOrd="0" destOrd="1" presId="urn:microsoft.com/office/officeart/2005/8/layout/chevron2"/>
    <dgm:cxn modelId="{602A8B5E-0BAA-584E-B4E8-DC99ACCE21D0}" type="presOf" srcId="{DE133547-A3D0-FA46-98DA-5ADA5F323898}" destId="{F909B9CE-0BC5-7041-850E-DE7A46027BFF}" srcOrd="0" destOrd="1" presId="urn:microsoft.com/office/officeart/2005/8/layout/chevron2"/>
    <dgm:cxn modelId="{419A5B78-519C-8A4E-9C59-365B32ADC5D1}" type="presOf" srcId="{25546A74-BD55-E44B-95C1-43EBD5386F2C}" destId="{C1D07577-4B42-E942-9303-50717902827B}" srcOrd="0" destOrd="1" presId="urn:microsoft.com/office/officeart/2005/8/layout/chevron2"/>
    <dgm:cxn modelId="{A8D7EA2E-70F8-154A-AACA-34737D85ED8C}" srcId="{7F1ED774-1608-6847-A8B6-30F936FD06C8}" destId="{38836C0C-C294-8F4D-9902-9813BE27D7D7}" srcOrd="0" destOrd="0" parTransId="{B44F8857-F1CA-5E4F-84DF-C3794818D60A}" sibTransId="{91FD2AA4-42EF-F34D-AB22-EE8EB53B9F58}"/>
    <dgm:cxn modelId="{0729006A-48C2-4747-B025-00AA8200DE84}" type="presOf" srcId="{E4C9CDA7-BB93-C246-BB6C-6B6BA71CE045}" destId="{B16D099E-529A-DE48-9891-287CE5F3FE08}" srcOrd="0" destOrd="0" presId="urn:microsoft.com/office/officeart/2005/8/layout/chevron2"/>
    <dgm:cxn modelId="{FE003FF4-7351-E84B-ACE4-6A2F3537946D}" type="presParOf" srcId="{D6F50AB1-05E0-8148-B647-4FED495E3DD5}" destId="{8DD1B107-160B-8743-8E78-2E9DF9065116}" srcOrd="0" destOrd="0" presId="urn:microsoft.com/office/officeart/2005/8/layout/chevron2"/>
    <dgm:cxn modelId="{0EE35FBC-A70F-2B48-8BC7-74837D95B763}" type="presParOf" srcId="{8DD1B107-160B-8743-8E78-2E9DF9065116}" destId="{B16D099E-529A-DE48-9891-287CE5F3FE08}" srcOrd="0" destOrd="0" presId="urn:microsoft.com/office/officeart/2005/8/layout/chevron2"/>
    <dgm:cxn modelId="{8E5D46B6-B115-9A4A-958A-27B0EFFDBBE0}" type="presParOf" srcId="{8DD1B107-160B-8743-8E78-2E9DF9065116}" destId="{055E29D8-CBB3-5A4B-BB09-B8EE3190EB89}" srcOrd="1" destOrd="0" presId="urn:microsoft.com/office/officeart/2005/8/layout/chevron2"/>
    <dgm:cxn modelId="{09DC8D80-5436-374C-8351-FBD67FF14260}" type="presParOf" srcId="{D6F50AB1-05E0-8148-B647-4FED495E3DD5}" destId="{326B3160-9A28-1E40-88D4-0630A3ADC82F}" srcOrd="1" destOrd="0" presId="urn:microsoft.com/office/officeart/2005/8/layout/chevron2"/>
    <dgm:cxn modelId="{B321C30B-930A-1F42-ACB5-2139BF447059}" type="presParOf" srcId="{D6F50AB1-05E0-8148-B647-4FED495E3DD5}" destId="{F6078178-827E-E344-8469-2B4A05B1C16A}" srcOrd="2" destOrd="0" presId="urn:microsoft.com/office/officeart/2005/8/layout/chevron2"/>
    <dgm:cxn modelId="{0B4614B5-1681-3E44-BA43-A43A3A1ABB00}" type="presParOf" srcId="{F6078178-827E-E344-8469-2B4A05B1C16A}" destId="{34925751-C18B-0D4F-949F-77F598E29DF7}" srcOrd="0" destOrd="0" presId="urn:microsoft.com/office/officeart/2005/8/layout/chevron2"/>
    <dgm:cxn modelId="{1509743C-C1C9-A549-9741-A5D5EE661FDB}" type="presParOf" srcId="{F6078178-827E-E344-8469-2B4A05B1C16A}" destId="{C1D07577-4B42-E942-9303-50717902827B}" srcOrd="1" destOrd="0" presId="urn:microsoft.com/office/officeart/2005/8/layout/chevron2"/>
    <dgm:cxn modelId="{52DF3F37-26AA-CD41-AE96-B18D7AB9C723}" type="presParOf" srcId="{D6F50AB1-05E0-8148-B647-4FED495E3DD5}" destId="{EAA83D9E-6147-494E-9CA8-0F463EE698D7}" srcOrd="3" destOrd="0" presId="urn:microsoft.com/office/officeart/2005/8/layout/chevron2"/>
    <dgm:cxn modelId="{25159624-D028-A44C-997B-6D1177E64EF7}" type="presParOf" srcId="{D6F50AB1-05E0-8148-B647-4FED495E3DD5}" destId="{E62F0891-AD9A-1845-8000-0652313A6BDB}" srcOrd="4" destOrd="0" presId="urn:microsoft.com/office/officeart/2005/8/layout/chevron2"/>
    <dgm:cxn modelId="{0F23AF71-9620-484E-BB65-423D35DA28F3}" type="presParOf" srcId="{E62F0891-AD9A-1845-8000-0652313A6BDB}" destId="{24B87916-9EAC-CB48-A2BF-F429399FCDDA}" srcOrd="0" destOrd="0" presId="urn:microsoft.com/office/officeart/2005/8/layout/chevron2"/>
    <dgm:cxn modelId="{9742F40A-7577-564B-B2DA-B9675E83EAA0}" type="presParOf" srcId="{E62F0891-AD9A-1845-8000-0652313A6BDB}" destId="{F909B9CE-0BC5-7041-850E-DE7A46027BF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2BE922-ECCC-4042-991B-88924B57F25C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F366BE-33BC-994D-ADC8-533D9113F2DA}">
      <dgm:prSet phldrT="[Text]"/>
      <dgm:spPr/>
      <dgm:t>
        <a:bodyPr/>
        <a:lstStyle/>
        <a:p>
          <a:r>
            <a:rPr lang="en-US" dirty="0"/>
            <a:t>Algorithms</a:t>
          </a:r>
        </a:p>
      </dgm:t>
    </dgm:pt>
    <dgm:pt modelId="{39A597A7-0BC7-E64C-9D0A-F946881B01BE}" type="parTrans" cxnId="{88E7E5F2-2893-6847-B75F-D738CF9AF49E}">
      <dgm:prSet/>
      <dgm:spPr/>
      <dgm:t>
        <a:bodyPr/>
        <a:lstStyle/>
        <a:p>
          <a:endParaRPr lang="en-US"/>
        </a:p>
      </dgm:t>
    </dgm:pt>
    <dgm:pt modelId="{34CFD33C-D758-7747-80D9-356A2D53AB82}" type="sibTrans" cxnId="{88E7E5F2-2893-6847-B75F-D738CF9AF49E}">
      <dgm:prSet/>
      <dgm:spPr/>
      <dgm:t>
        <a:bodyPr/>
        <a:lstStyle/>
        <a:p>
          <a:endParaRPr lang="en-US"/>
        </a:p>
      </dgm:t>
    </dgm:pt>
    <dgm:pt modelId="{1E31C106-6A77-1642-903D-5BB15C3981A3}">
      <dgm:prSet phldrT="[Text]"/>
      <dgm:spPr/>
      <dgm:t>
        <a:bodyPr/>
        <a:lstStyle/>
        <a:p>
          <a:r>
            <a:rPr lang="en-US" dirty="0" smtClean="0"/>
            <a:t>Supervised</a:t>
          </a:r>
          <a:endParaRPr lang="en-US" dirty="0"/>
        </a:p>
      </dgm:t>
    </dgm:pt>
    <dgm:pt modelId="{071BA9BC-F03F-654A-83CE-8AF69CDF56FB}" type="parTrans" cxnId="{2A49092B-8C9C-7D45-BEA4-D278E2BAFECC}">
      <dgm:prSet/>
      <dgm:spPr/>
      <dgm:t>
        <a:bodyPr/>
        <a:lstStyle/>
        <a:p>
          <a:endParaRPr lang="en-US"/>
        </a:p>
      </dgm:t>
    </dgm:pt>
    <dgm:pt modelId="{3B72E35C-9C69-DE4C-AECF-ECC5F9C984CB}" type="sibTrans" cxnId="{2A49092B-8C9C-7D45-BEA4-D278E2BAFECC}">
      <dgm:prSet/>
      <dgm:spPr/>
      <dgm:t>
        <a:bodyPr/>
        <a:lstStyle/>
        <a:p>
          <a:endParaRPr lang="en-US"/>
        </a:p>
      </dgm:t>
    </dgm:pt>
    <dgm:pt modelId="{42B5006B-D6C1-D041-99A1-D651738D2CBB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3C1DB7ED-A8DE-F540-9DDF-6AC5D0B0F5E8}" type="parTrans" cxnId="{056B4E19-685B-F84D-83C4-6D0A087F084D}">
      <dgm:prSet/>
      <dgm:spPr/>
      <dgm:t>
        <a:bodyPr/>
        <a:lstStyle/>
        <a:p>
          <a:endParaRPr lang="en-US"/>
        </a:p>
      </dgm:t>
    </dgm:pt>
    <dgm:pt modelId="{6767E8AC-84A7-3C4C-863C-5A6168524F4C}" type="sibTrans" cxnId="{056B4E19-685B-F84D-83C4-6D0A087F084D}">
      <dgm:prSet/>
      <dgm:spPr/>
      <dgm:t>
        <a:bodyPr/>
        <a:lstStyle/>
        <a:p>
          <a:endParaRPr lang="en-US"/>
        </a:p>
      </dgm:t>
    </dgm:pt>
    <dgm:pt modelId="{282F04E9-58DE-3142-A3BC-141AA0586D8A}">
      <dgm:prSet phldrT="[Text]"/>
      <dgm:spPr/>
      <dgm:t>
        <a:bodyPr/>
        <a:lstStyle/>
        <a:p>
          <a:r>
            <a:rPr lang="en-US" dirty="0"/>
            <a:t>Support Vector Machine</a:t>
          </a:r>
        </a:p>
      </dgm:t>
    </dgm:pt>
    <dgm:pt modelId="{DB072807-FD35-FA49-910F-5808053B3216}" type="parTrans" cxnId="{396A3776-5B6F-C74E-85C1-9D33D344DF63}">
      <dgm:prSet/>
      <dgm:spPr/>
      <dgm:t>
        <a:bodyPr/>
        <a:lstStyle/>
        <a:p>
          <a:endParaRPr lang="en-US"/>
        </a:p>
      </dgm:t>
    </dgm:pt>
    <dgm:pt modelId="{065DD75A-9398-A94B-890C-6FBBD212439E}" type="sibTrans" cxnId="{396A3776-5B6F-C74E-85C1-9D33D344DF63}">
      <dgm:prSet/>
      <dgm:spPr/>
      <dgm:t>
        <a:bodyPr/>
        <a:lstStyle/>
        <a:p>
          <a:endParaRPr lang="en-US"/>
        </a:p>
      </dgm:t>
    </dgm:pt>
    <dgm:pt modelId="{226EC914-5960-AE44-8849-76EEDF222920}">
      <dgm:prSet phldrT="[Text]"/>
      <dgm:spPr/>
      <dgm:t>
        <a:bodyPr/>
        <a:lstStyle/>
        <a:p>
          <a:r>
            <a:rPr lang="en-US" dirty="0" smtClean="0"/>
            <a:t>Unsupervised</a:t>
          </a:r>
          <a:endParaRPr lang="en-US" dirty="0"/>
        </a:p>
      </dgm:t>
    </dgm:pt>
    <dgm:pt modelId="{9AA693C6-1C36-0E46-B2A8-2CE314A19C8A}" type="parTrans" cxnId="{19427D57-EFC9-E64F-8FFC-2C66B4479B08}">
      <dgm:prSet/>
      <dgm:spPr/>
      <dgm:t>
        <a:bodyPr/>
        <a:lstStyle/>
        <a:p>
          <a:endParaRPr lang="en-US"/>
        </a:p>
      </dgm:t>
    </dgm:pt>
    <dgm:pt modelId="{12D94183-3FFB-7845-8CC0-C1AE645F361D}" type="sibTrans" cxnId="{19427D57-EFC9-E64F-8FFC-2C66B4479B08}">
      <dgm:prSet/>
      <dgm:spPr/>
      <dgm:t>
        <a:bodyPr/>
        <a:lstStyle/>
        <a:p>
          <a:endParaRPr lang="en-US"/>
        </a:p>
      </dgm:t>
    </dgm:pt>
    <dgm:pt modelId="{6DBF64BE-3E99-454B-9096-0EC9BC39DDD8}">
      <dgm:prSet phldrT="[Text]"/>
      <dgm:spPr/>
      <dgm:t>
        <a:bodyPr/>
        <a:lstStyle/>
        <a:p>
          <a:r>
            <a:rPr lang="en-US" dirty="0"/>
            <a:t>K-means Clustering</a:t>
          </a:r>
        </a:p>
      </dgm:t>
    </dgm:pt>
    <dgm:pt modelId="{069ACDB9-D3F8-F34A-B5A8-85686DB9B2A1}" type="parTrans" cxnId="{539D1B1A-3C9C-124B-85B7-0D33180E04ED}">
      <dgm:prSet/>
      <dgm:spPr/>
      <dgm:t>
        <a:bodyPr/>
        <a:lstStyle/>
        <a:p>
          <a:endParaRPr lang="en-US"/>
        </a:p>
      </dgm:t>
    </dgm:pt>
    <dgm:pt modelId="{389A2128-5E53-4A4A-834E-DCF11D43A1E9}" type="sibTrans" cxnId="{539D1B1A-3C9C-124B-85B7-0D33180E04ED}">
      <dgm:prSet/>
      <dgm:spPr/>
      <dgm:t>
        <a:bodyPr/>
        <a:lstStyle/>
        <a:p>
          <a:endParaRPr lang="en-US"/>
        </a:p>
      </dgm:t>
    </dgm:pt>
    <dgm:pt modelId="{2FD4A7A9-0A9D-1448-B576-A5AE68AE6982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E350281D-37DE-3847-9146-AEC581712E0A}" type="parTrans" cxnId="{0FA9A8CC-A2C0-F24B-9AEE-A5C55BC742B2}">
      <dgm:prSet/>
      <dgm:spPr/>
      <dgm:t>
        <a:bodyPr/>
        <a:lstStyle/>
        <a:p>
          <a:endParaRPr lang="en-US"/>
        </a:p>
      </dgm:t>
    </dgm:pt>
    <dgm:pt modelId="{B3B85A3A-74AD-1342-8166-100BB3489922}" type="sibTrans" cxnId="{0FA9A8CC-A2C0-F24B-9AEE-A5C55BC742B2}">
      <dgm:prSet/>
      <dgm:spPr/>
      <dgm:t>
        <a:bodyPr/>
        <a:lstStyle/>
        <a:p>
          <a:endParaRPr lang="en-US"/>
        </a:p>
      </dgm:t>
    </dgm:pt>
    <dgm:pt modelId="{7E2AD774-373D-6043-8370-3699FA5F7945}">
      <dgm:prSet phldrT="[Text]"/>
      <dgm:spPr/>
      <dgm:t>
        <a:bodyPr/>
        <a:lstStyle/>
        <a:p>
          <a:r>
            <a:rPr lang="en-US" dirty="0"/>
            <a:t>Linear Regression</a:t>
          </a:r>
        </a:p>
      </dgm:t>
    </dgm:pt>
    <dgm:pt modelId="{7F90506D-4FF5-AB4A-8871-E9B18BA0CBAF}" type="parTrans" cxnId="{01793A84-A097-104B-9847-45839752CECF}">
      <dgm:prSet/>
      <dgm:spPr/>
      <dgm:t>
        <a:bodyPr/>
        <a:lstStyle/>
        <a:p>
          <a:endParaRPr lang="en-US"/>
        </a:p>
      </dgm:t>
    </dgm:pt>
    <dgm:pt modelId="{D030A5C1-2D82-1C4E-93EA-6590E087BEE1}" type="sibTrans" cxnId="{01793A84-A097-104B-9847-45839752CECF}">
      <dgm:prSet/>
      <dgm:spPr/>
      <dgm:t>
        <a:bodyPr/>
        <a:lstStyle/>
        <a:p>
          <a:endParaRPr lang="en-US"/>
        </a:p>
      </dgm:t>
    </dgm:pt>
    <dgm:pt modelId="{66A1E0E7-CB11-7945-BDB9-FA651A4EDC7B}" type="pres">
      <dgm:prSet presAssocID="{9D2BE922-ECCC-4042-991B-88924B57F25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3C1432-463D-2342-B64C-2652041BF863}" type="pres">
      <dgm:prSet presAssocID="{9D2BE922-ECCC-4042-991B-88924B57F25C}" presName="hierFlow" presStyleCnt="0"/>
      <dgm:spPr/>
    </dgm:pt>
    <dgm:pt modelId="{6312B6FA-C067-FA4B-AC7A-5F93B3ED4D7D}" type="pres">
      <dgm:prSet presAssocID="{9D2BE922-ECCC-4042-991B-88924B57F25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A115DAC-C5F7-FD41-B373-6E74205E8A99}" type="pres">
      <dgm:prSet presAssocID="{C5F366BE-33BC-994D-ADC8-533D9113F2DA}" presName="Name17" presStyleCnt="0"/>
      <dgm:spPr/>
    </dgm:pt>
    <dgm:pt modelId="{9A2D0A0C-A03D-DD40-BC89-AFE7FD8F4837}" type="pres">
      <dgm:prSet presAssocID="{C5F366BE-33BC-994D-ADC8-533D9113F2D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EEC19C-BD99-5644-B3E5-5F7E0D407E19}" type="pres">
      <dgm:prSet presAssocID="{C5F366BE-33BC-994D-ADC8-533D9113F2DA}" presName="hierChild2" presStyleCnt="0"/>
      <dgm:spPr/>
    </dgm:pt>
    <dgm:pt modelId="{A6C6ECF1-F956-2144-8242-52C99553E549}" type="pres">
      <dgm:prSet presAssocID="{071BA9BC-F03F-654A-83CE-8AF69CDF56FB}" presName="Name25" presStyleLbl="parChTrans1D2" presStyleIdx="0" presStyleCnt="2"/>
      <dgm:spPr/>
      <dgm:t>
        <a:bodyPr/>
        <a:lstStyle/>
        <a:p>
          <a:endParaRPr lang="en-US"/>
        </a:p>
      </dgm:t>
    </dgm:pt>
    <dgm:pt modelId="{421ECFC3-E6E7-7345-BF8F-2966DC13DF59}" type="pres">
      <dgm:prSet presAssocID="{071BA9BC-F03F-654A-83CE-8AF69CDF56F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EC1BEF6D-DAA7-F843-A726-43C1F3F26E9F}" type="pres">
      <dgm:prSet presAssocID="{1E31C106-6A77-1642-903D-5BB15C3981A3}" presName="Name30" presStyleCnt="0"/>
      <dgm:spPr/>
    </dgm:pt>
    <dgm:pt modelId="{816EC561-2BCC-3F43-B838-5629801F82AB}" type="pres">
      <dgm:prSet presAssocID="{1E31C106-6A77-1642-903D-5BB15C3981A3}" presName="level2Shape" presStyleLbl="node2" presStyleIdx="0" presStyleCnt="2"/>
      <dgm:spPr/>
      <dgm:t>
        <a:bodyPr/>
        <a:lstStyle/>
        <a:p>
          <a:endParaRPr lang="en-US"/>
        </a:p>
      </dgm:t>
    </dgm:pt>
    <dgm:pt modelId="{4CD382BA-92BF-DB4A-9466-1E15B9ED366F}" type="pres">
      <dgm:prSet presAssocID="{1E31C106-6A77-1642-903D-5BB15C3981A3}" presName="hierChild3" presStyleCnt="0"/>
      <dgm:spPr/>
    </dgm:pt>
    <dgm:pt modelId="{70E04F4E-DCC7-E141-954C-4E040CFC5C23}" type="pres">
      <dgm:prSet presAssocID="{7F90506D-4FF5-AB4A-8871-E9B18BA0CBAF}" presName="Name25" presStyleLbl="parChTrans1D3" presStyleIdx="0" presStyleCnt="5"/>
      <dgm:spPr/>
      <dgm:t>
        <a:bodyPr/>
        <a:lstStyle/>
        <a:p>
          <a:endParaRPr lang="en-US"/>
        </a:p>
      </dgm:t>
    </dgm:pt>
    <dgm:pt modelId="{652BED95-DF0C-3E49-B463-BF9B5B74F5F5}" type="pres">
      <dgm:prSet presAssocID="{7F90506D-4FF5-AB4A-8871-E9B18BA0CBAF}" presName="connTx" presStyleLbl="parChTrans1D3" presStyleIdx="0" presStyleCnt="5"/>
      <dgm:spPr/>
      <dgm:t>
        <a:bodyPr/>
        <a:lstStyle/>
        <a:p>
          <a:endParaRPr lang="en-US"/>
        </a:p>
      </dgm:t>
    </dgm:pt>
    <dgm:pt modelId="{DC949219-F180-2648-A9C8-AA41A9CDDEA2}" type="pres">
      <dgm:prSet presAssocID="{7E2AD774-373D-6043-8370-3699FA5F7945}" presName="Name30" presStyleCnt="0"/>
      <dgm:spPr/>
    </dgm:pt>
    <dgm:pt modelId="{C8D26279-1639-C043-BA72-E0B92FE2B1D3}" type="pres">
      <dgm:prSet presAssocID="{7E2AD774-373D-6043-8370-3699FA5F7945}" presName="level2Shape" presStyleLbl="node3" presStyleIdx="0" presStyleCnt="5" custLinFactNeighborX="61756" custLinFactNeighborY="-164"/>
      <dgm:spPr/>
      <dgm:t>
        <a:bodyPr/>
        <a:lstStyle/>
        <a:p>
          <a:endParaRPr lang="en-US"/>
        </a:p>
      </dgm:t>
    </dgm:pt>
    <dgm:pt modelId="{47589507-562E-1845-B122-0A70A45139AF}" type="pres">
      <dgm:prSet presAssocID="{7E2AD774-373D-6043-8370-3699FA5F7945}" presName="hierChild3" presStyleCnt="0"/>
      <dgm:spPr/>
    </dgm:pt>
    <dgm:pt modelId="{1B0C6810-B329-7645-8E95-A920C1F93CEB}" type="pres">
      <dgm:prSet presAssocID="{3C1DB7ED-A8DE-F540-9DDF-6AC5D0B0F5E8}" presName="Name25" presStyleLbl="parChTrans1D3" presStyleIdx="1" presStyleCnt="5"/>
      <dgm:spPr/>
      <dgm:t>
        <a:bodyPr/>
        <a:lstStyle/>
        <a:p>
          <a:endParaRPr lang="en-US"/>
        </a:p>
      </dgm:t>
    </dgm:pt>
    <dgm:pt modelId="{70011EDD-3836-2D4B-9502-53763F0F878F}" type="pres">
      <dgm:prSet presAssocID="{3C1DB7ED-A8DE-F540-9DDF-6AC5D0B0F5E8}" presName="connTx" presStyleLbl="parChTrans1D3" presStyleIdx="1" presStyleCnt="5"/>
      <dgm:spPr/>
      <dgm:t>
        <a:bodyPr/>
        <a:lstStyle/>
        <a:p>
          <a:endParaRPr lang="en-US"/>
        </a:p>
      </dgm:t>
    </dgm:pt>
    <dgm:pt modelId="{6BA06B86-207A-CB49-ADEE-D1FBF3130F8B}" type="pres">
      <dgm:prSet presAssocID="{42B5006B-D6C1-D041-99A1-D651738D2CBB}" presName="Name30" presStyleCnt="0"/>
      <dgm:spPr/>
    </dgm:pt>
    <dgm:pt modelId="{C0B75ECE-691F-F54F-BBDE-38FB5C3803BC}" type="pres">
      <dgm:prSet presAssocID="{42B5006B-D6C1-D041-99A1-D651738D2CBB}" presName="level2Shape" presStyleLbl="node3" presStyleIdx="1" presStyleCnt="5" custLinFactNeighborX="61756" custLinFactNeighborY="1571"/>
      <dgm:spPr/>
      <dgm:t>
        <a:bodyPr/>
        <a:lstStyle/>
        <a:p>
          <a:endParaRPr lang="en-US"/>
        </a:p>
      </dgm:t>
    </dgm:pt>
    <dgm:pt modelId="{B858AB00-3174-374C-9B39-03C297FC5498}" type="pres">
      <dgm:prSet presAssocID="{42B5006B-D6C1-D041-99A1-D651738D2CBB}" presName="hierChild3" presStyleCnt="0"/>
      <dgm:spPr/>
    </dgm:pt>
    <dgm:pt modelId="{82E0E0E8-75EA-8D40-AD93-F9B97265DC60}" type="pres">
      <dgm:prSet presAssocID="{DB072807-FD35-FA49-910F-5808053B3216}" presName="Name25" presStyleLbl="parChTrans1D3" presStyleIdx="2" presStyleCnt="5"/>
      <dgm:spPr/>
      <dgm:t>
        <a:bodyPr/>
        <a:lstStyle/>
        <a:p>
          <a:endParaRPr lang="en-US"/>
        </a:p>
      </dgm:t>
    </dgm:pt>
    <dgm:pt modelId="{BC40E51B-36E3-264C-B380-CE70D234D563}" type="pres">
      <dgm:prSet presAssocID="{DB072807-FD35-FA49-910F-5808053B3216}" presName="connTx" presStyleLbl="parChTrans1D3" presStyleIdx="2" presStyleCnt="5"/>
      <dgm:spPr/>
      <dgm:t>
        <a:bodyPr/>
        <a:lstStyle/>
        <a:p>
          <a:endParaRPr lang="en-US"/>
        </a:p>
      </dgm:t>
    </dgm:pt>
    <dgm:pt modelId="{92087730-0107-3C43-9A69-198CC97432CB}" type="pres">
      <dgm:prSet presAssocID="{282F04E9-58DE-3142-A3BC-141AA0586D8A}" presName="Name30" presStyleCnt="0"/>
      <dgm:spPr/>
    </dgm:pt>
    <dgm:pt modelId="{535EF4FC-C303-E545-BDF8-40BC8515234F}" type="pres">
      <dgm:prSet presAssocID="{282F04E9-58DE-3142-A3BC-141AA0586D8A}" presName="level2Shape" presStyleLbl="node3" presStyleIdx="2" presStyleCnt="5" custLinFactNeighborX="61756" custLinFactNeighborY="3306"/>
      <dgm:spPr/>
      <dgm:t>
        <a:bodyPr/>
        <a:lstStyle/>
        <a:p>
          <a:endParaRPr lang="en-US"/>
        </a:p>
      </dgm:t>
    </dgm:pt>
    <dgm:pt modelId="{4779C972-45B1-2D4B-9166-D234F46611DC}" type="pres">
      <dgm:prSet presAssocID="{282F04E9-58DE-3142-A3BC-141AA0586D8A}" presName="hierChild3" presStyleCnt="0"/>
      <dgm:spPr/>
    </dgm:pt>
    <dgm:pt modelId="{8AEAA3F4-846A-164B-AA3B-3F7D9F8E3F8C}" type="pres">
      <dgm:prSet presAssocID="{E350281D-37DE-3847-9146-AEC581712E0A}" presName="Name25" presStyleLbl="parChTrans1D3" presStyleIdx="3" presStyleCnt="5"/>
      <dgm:spPr/>
      <dgm:t>
        <a:bodyPr/>
        <a:lstStyle/>
        <a:p>
          <a:endParaRPr lang="en-US"/>
        </a:p>
      </dgm:t>
    </dgm:pt>
    <dgm:pt modelId="{4CCA457E-91A1-9644-8CAF-8297128281A8}" type="pres">
      <dgm:prSet presAssocID="{E350281D-37DE-3847-9146-AEC581712E0A}" presName="connTx" presStyleLbl="parChTrans1D3" presStyleIdx="3" presStyleCnt="5"/>
      <dgm:spPr/>
      <dgm:t>
        <a:bodyPr/>
        <a:lstStyle/>
        <a:p>
          <a:endParaRPr lang="en-US"/>
        </a:p>
      </dgm:t>
    </dgm:pt>
    <dgm:pt modelId="{577EF0BF-60FB-2946-972A-3073EB29600D}" type="pres">
      <dgm:prSet presAssocID="{2FD4A7A9-0A9D-1448-B576-A5AE68AE6982}" presName="Name30" presStyleCnt="0"/>
      <dgm:spPr/>
    </dgm:pt>
    <dgm:pt modelId="{AF4A4038-D1D0-4246-BB1A-D3FEB8719B05}" type="pres">
      <dgm:prSet presAssocID="{2FD4A7A9-0A9D-1448-B576-A5AE68AE6982}" presName="level2Shape" presStyleLbl="node3" presStyleIdx="3" presStyleCnt="5" custLinFactNeighborX="61756" custLinFactNeighborY="5041"/>
      <dgm:spPr/>
      <dgm:t>
        <a:bodyPr/>
        <a:lstStyle/>
        <a:p>
          <a:endParaRPr lang="en-US"/>
        </a:p>
      </dgm:t>
    </dgm:pt>
    <dgm:pt modelId="{D444E230-83B6-7F4E-8753-5264AE311CEC}" type="pres">
      <dgm:prSet presAssocID="{2FD4A7A9-0A9D-1448-B576-A5AE68AE6982}" presName="hierChild3" presStyleCnt="0"/>
      <dgm:spPr/>
    </dgm:pt>
    <dgm:pt modelId="{1709D8EA-222E-074B-AAC8-88888F7E1411}" type="pres">
      <dgm:prSet presAssocID="{9AA693C6-1C36-0E46-B2A8-2CE314A19C8A}" presName="Name25" presStyleLbl="parChTrans1D2" presStyleIdx="1" presStyleCnt="2"/>
      <dgm:spPr/>
      <dgm:t>
        <a:bodyPr/>
        <a:lstStyle/>
        <a:p>
          <a:endParaRPr lang="en-US"/>
        </a:p>
      </dgm:t>
    </dgm:pt>
    <dgm:pt modelId="{76EC4DDE-B17E-C94D-B0B2-06871A649729}" type="pres">
      <dgm:prSet presAssocID="{9AA693C6-1C36-0E46-B2A8-2CE314A19C8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AF138373-E102-4E42-99A9-F1835B75DB3C}" type="pres">
      <dgm:prSet presAssocID="{226EC914-5960-AE44-8849-76EEDF222920}" presName="Name30" presStyleCnt="0"/>
      <dgm:spPr/>
    </dgm:pt>
    <dgm:pt modelId="{B79C0A2C-384B-2244-9F12-0436F5879528}" type="pres">
      <dgm:prSet presAssocID="{226EC914-5960-AE44-8849-76EEDF222920}" presName="level2Shape" presStyleLbl="node2" presStyleIdx="1" presStyleCnt="2"/>
      <dgm:spPr/>
      <dgm:t>
        <a:bodyPr/>
        <a:lstStyle/>
        <a:p>
          <a:endParaRPr lang="en-US"/>
        </a:p>
      </dgm:t>
    </dgm:pt>
    <dgm:pt modelId="{FADCAC8F-5D8C-9444-A84E-F9E8B58E27AE}" type="pres">
      <dgm:prSet presAssocID="{226EC914-5960-AE44-8849-76EEDF222920}" presName="hierChild3" presStyleCnt="0"/>
      <dgm:spPr/>
    </dgm:pt>
    <dgm:pt modelId="{E7EF4695-E243-CD4B-9411-77D109FCBD79}" type="pres">
      <dgm:prSet presAssocID="{069ACDB9-D3F8-F34A-B5A8-85686DB9B2A1}" presName="Name25" presStyleLbl="parChTrans1D3" presStyleIdx="4" presStyleCnt="5"/>
      <dgm:spPr/>
      <dgm:t>
        <a:bodyPr/>
        <a:lstStyle/>
        <a:p>
          <a:endParaRPr lang="en-US"/>
        </a:p>
      </dgm:t>
    </dgm:pt>
    <dgm:pt modelId="{6A493706-E8E0-0744-9B24-4B61788A80DF}" type="pres">
      <dgm:prSet presAssocID="{069ACDB9-D3F8-F34A-B5A8-85686DB9B2A1}" presName="connTx" presStyleLbl="parChTrans1D3" presStyleIdx="4" presStyleCnt="5"/>
      <dgm:spPr/>
      <dgm:t>
        <a:bodyPr/>
        <a:lstStyle/>
        <a:p>
          <a:endParaRPr lang="en-US"/>
        </a:p>
      </dgm:t>
    </dgm:pt>
    <dgm:pt modelId="{4A6B57C9-DACE-FA4F-A512-8F04069309A1}" type="pres">
      <dgm:prSet presAssocID="{6DBF64BE-3E99-454B-9096-0EC9BC39DDD8}" presName="Name30" presStyleCnt="0"/>
      <dgm:spPr/>
    </dgm:pt>
    <dgm:pt modelId="{D9954725-728B-8D48-888E-0241E8574314}" type="pres">
      <dgm:prSet presAssocID="{6DBF64BE-3E99-454B-9096-0EC9BC39DDD8}" presName="level2Shape" presStyleLbl="node3" presStyleIdx="4" presStyleCnt="5" custLinFactNeighborX="61756" custLinFactNeighborY="6776"/>
      <dgm:spPr/>
      <dgm:t>
        <a:bodyPr/>
        <a:lstStyle/>
        <a:p>
          <a:endParaRPr lang="en-US"/>
        </a:p>
      </dgm:t>
    </dgm:pt>
    <dgm:pt modelId="{3C3DB64A-E6FC-384A-9973-282BBB0194E0}" type="pres">
      <dgm:prSet presAssocID="{6DBF64BE-3E99-454B-9096-0EC9BC39DDD8}" presName="hierChild3" presStyleCnt="0"/>
      <dgm:spPr/>
    </dgm:pt>
    <dgm:pt modelId="{A0F15D9A-0295-CE41-B64E-69B041548547}" type="pres">
      <dgm:prSet presAssocID="{9D2BE922-ECCC-4042-991B-88924B57F25C}" presName="bgShapesFlow" presStyleCnt="0"/>
      <dgm:spPr/>
    </dgm:pt>
  </dgm:ptLst>
  <dgm:cxnLst>
    <dgm:cxn modelId="{2CBAF091-CA8B-B743-AA84-539B5176D12E}" type="presOf" srcId="{3C1DB7ED-A8DE-F540-9DDF-6AC5D0B0F5E8}" destId="{1B0C6810-B329-7645-8E95-A920C1F93CEB}" srcOrd="0" destOrd="0" presId="urn:microsoft.com/office/officeart/2005/8/layout/hierarchy5"/>
    <dgm:cxn modelId="{0FD57531-BCFE-0643-9F09-FCBCCCF3DB76}" type="presOf" srcId="{071BA9BC-F03F-654A-83CE-8AF69CDF56FB}" destId="{421ECFC3-E6E7-7345-BF8F-2966DC13DF59}" srcOrd="1" destOrd="0" presId="urn:microsoft.com/office/officeart/2005/8/layout/hierarchy5"/>
    <dgm:cxn modelId="{B36F0755-223A-4A4D-94FB-6870A665410C}" type="presOf" srcId="{7F90506D-4FF5-AB4A-8871-E9B18BA0CBAF}" destId="{652BED95-DF0C-3E49-B463-BF9B5B74F5F5}" srcOrd="1" destOrd="0" presId="urn:microsoft.com/office/officeart/2005/8/layout/hierarchy5"/>
    <dgm:cxn modelId="{510452B4-E28B-8C49-A3F0-18AC9C99D4E0}" type="presOf" srcId="{E350281D-37DE-3847-9146-AEC581712E0A}" destId="{4CCA457E-91A1-9644-8CAF-8297128281A8}" srcOrd="1" destOrd="0" presId="urn:microsoft.com/office/officeart/2005/8/layout/hierarchy5"/>
    <dgm:cxn modelId="{10F81191-EAC7-244D-AE59-1B444308B8B0}" type="presOf" srcId="{9AA693C6-1C36-0E46-B2A8-2CE314A19C8A}" destId="{1709D8EA-222E-074B-AAC8-88888F7E1411}" srcOrd="0" destOrd="0" presId="urn:microsoft.com/office/officeart/2005/8/layout/hierarchy5"/>
    <dgm:cxn modelId="{0FA9A8CC-A2C0-F24B-9AEE-A5C55BC742B2}" srcId="{1E31C106-6A77-1642-903D-5BB15C3981A3}" destId="{2FD4A7A9-0A9D-1448-B576-A5AE68AE6982}" srcOrd="3" destOrd="0" parTransId="{E350281D-37DE-3847-9146-AEC581712E0A}" sibTransId="{B3B85A3A-74AD-1342-8166-100BB3489922}"/>
    <dgm:cxn modelId="{01793A84-A097-104B-9847-45839752CECF}" srcId="{1E31C106-6A77-1642-903D-5BB15C3981A3}" destId="{7E2AD774-373D-6043-8370-3699FA5F7945}" srcOrd="0" destOrd="0" parTransId="{7F90506D-4FF5-AB4A-8871-E9B18BA0CBAF}" sibTransId="{D030A5C1-2D82-1C4E-93EA-6590E087BEE1}"/>
    <dgm:cxn modelId="{888DDD6D-9E64-A543-AF3B-95B44965703A}" type="presOf" srcId="{1E31C106-6A77-1642-903D-5BB15C3981A3}" destId="{816EC561-2BCC-3F43-B838-5629801F82AB}" srcOrd="0" destOrd="0" presId="urn:microsoft.com/office/officeart/2005/8/layout/hierarchy5"/>
    <dgm:cxn modelId="{19427D57-EFC9-E64F-8FFC-2C66B4479B08}" srcId="{C5F366BE-33BC-994D-ADC8-533D9113F2DA}" destId="{226EC914-5960-AE44-8849-76EEDF222920}" srcOrd="1" destOrd="0" parTransId="{9AA693C6-1C36-0E46-B2A8-2CE314A19C8A}" sibTransId="{12D94183-3FFB-7845-8CC0-C1AE645F361D}"/>
    <dgm:cxn modelId="{539D1B1A-3C9C-124B-85B7-0D33180E04ED}" srcId="{226EC914-5960-AE44-8849-76EEDF222920}" destId="{6DBF64BE-3E99-454B-9096-0EC9BC39DDD8}" srcOrd="0" destOrd="0" parTransId="{069ACDB9-D3F8-F34A-B5A8-85686DB9B2A1}" sibTransId="{389A2128-5E53-4A4A-834E-DCF11D43A1E9}"/>
    <dgm:cxn modelId="{88E7E5F2-2893-6847-B75F-D738CF9AF49E}" srcId="{9D2BE922-ECCC-4042-991B-88924B57F25C}" destId="{C5F366BE-33BC-994D-ADC8-533D9113F2DA}" srcOrd="0" destOrd="0" parTransId="{39A597A7-0BC7-E64C-9D0A-F946881B01BE}" sibTransId="{34CFD33C-D758-7747-80D9-356A2D53AB82}"/>
    <dgm:cxn modelId="{9EA16D25-20D8-C341-ABDA-EE81E53714E9}" type="presOf" srcId="{C5F366BE-33BC-994D-ADC8-533D9113F2DA}" destId="{9A2D0A0C-A03D-DD40-BC89-AFE7FD8F4837}" srcOrd="0" destOrd="0" presId="urn:microsoft.com/office/officeart/2005/8/layout/hierarchy5"/>
    <dgm:cxn modelId="{7FA8D41C-6329-D84D-81A7-AABB051D21D6}" type="presOf" srcId="{282F04E9-58DE-3142-A3BC-141AA0586D8A}" destId="{535EF4FC-C303-E545-BDF8-40BC8515234F}" srcOrd="0" destOrd="0" presId="urn:microsoft.com/office/officeart/2005/8/layout/hierarchy5"/>
    <dgm:cxn modelId="{4AE70FBE-12CD-F044-9FD7-1610E058A156}" type="presOf" srcId="{42B5006B-D6C1-D041-99A1-D651738D2CBB}" destId="{C0B75ECE-691F-F54F-BBDE-38FB5C3803BC}" srcOrd="0" destOrd="0" presId="urn:microsoft.com/office/officeart/2005/8/layout/hierarchy5"/>
    <dgm:cxn modelId="{9C3736F6-0B48-064E-AD67-43FBBCD2FF23}" type="presOf" srcId="{069ACDB9-D3F8-F34A-B5A8-85686DB9B2A1}" destId="{6A493706-E8E0-0744-9B24-4B61788A80DF}" srcOrd="1" destOrd="0" presId="urn:microsoft.com/office/officeart/2005/8/layout/hierarchy5"/>
    <dgm:cxn modelId="{483CBFB0-0971-1149-8BC8-B2478D34AD2B}" type="presOf" srcId="{6DBF64BE-3E99-454B-9096-0EC9BC39DDD8}" destId="{D9954725-728B-8D48-888E-0241E8574314}" srcOrd="0" destOrd="0" presId="urn:microsoft.com/office/officeart/2005/8/layout/hierarchy5"/>
    <dgm:cxn modelId="{2D54793E-9CBF-7D4F-B835-7E853D0CD25F}" type="presOf" srcId="{9D2BE922-ECCC-4042-991B-88924B57F25C}" destId="{66A1E0E7-CB11-7945-BDB9-FA651A4EDC7B}" srcOrd="0" destOrd="0" presId="urn:microsoft.com/office/officeart/2005/8/layout/hierarchy5"/>
    <dgm:cxn modelId="{8F06B5AF-9383-8B4D-A1AC-6F16BC8A895F}" type="presOf" srcId="{2FD4A7A9-0A9D-1448-B576-A5AE68AE6982}" destId="{AF4A4038-D1D0-4246-BB1A-D3FEB8719B05}" srcOrd="0" destOrd="0" presId="urn:microsoft.com/office/officeart/2005/8/layout/hierarchy5"/>
    <dgm:cxn modelId="{A30F6386-79CA-DC4A-A2FF-4DA5B16F0BE7}" type="presOf" srcId="{9AA693C6-1C36-0E46-B2A8-2CE314A19C8A}" destId="{76EC4DDE-B17E-C94D-B0B2-06871A649729}" srcOrd="1" destOrd="0" presId="urn:microsoft.com/office/officeart/2005/8/layout/hierarchy5"/>
    <dgm:cxn modelId="{B7126192-17FC-B447-AFEF-04EC142F178F}" type="presOf" srcId="{7F90506D-4FF5-AB4A-8871-E9B18BA0CBAF}" destId="{70E04F4E-DCC7-E141-954C-4E040CFC5C23}" srcOrd="0" destOrd="0" presId="urn:microsoft.com/office/officeart/2005/8/layout/hierarchy5"/>
    <dgm:cxn modelId="{C7295031-F686-024B-B7F9-98D5A237B2E6}" type="presOf" srcId="{226EC914-5960-AE44-8849-76EEDF222920}" destId="{B79C0A2C-384B-2244-9F12-0436F5879528}" srcOrd="0" destOrd="0" presId="urn:microsoft.com/office/officeart/2005/8/layout/hierarchy5"/>
    <dgm:cxn modelId="{396A3776-5B6F-C74E-85C1-9D33D344DF63}" srcId="{1E31C106-6A77-1642-903D-5BB15C3981A3}" destId="{282F04E9-58DE-3142-A3BC-141AA0586D8A}" srcOrd="2" destOrd="0" parTransId="{DB072807-FD35-FA49-910F-5808053B3216}" sibTransId="{065DD75A-9398-A94B-890C-6FBBD212439E}"/>
    <dgm:cxn modelId="{2A49092B-8C9C-7D45-BEA4-D278E2BAFECC}" srcId="{C5F366BE-33BC-994D-ADC8-533D9113F2DA}" destId="{1E31C106-6A77-1642-903D-5BB15C3981A3}" srcOrd="0" destOrd="0" parTransId="{071BA9BC-F03F-654A-83CE-8AF69CDF56FB}" sibTransId="{3B72E35C-9C69-DE4C-AECF-ECC5F9C984CB}"/>
    <dgm:cxn modelId="{621FCE9D-EF39-A747-9A51-16338456092C}" type="presOf" srcId="{071BA9BC-F03F-654A-83CE-8AF69CDF56FB}" destId="{A6C6ECF1-F956-2144-8242-52C99553E549}" srcOrd="0" destOrd="0" presId="urn:microsoft.com/office/officeart/2005/8/layout/hierarchy5"/>
    <dgm:cxn modelId="{3BB61CDA-BECC-3747-9B07-CBF09EF30CE9}" type="presOf" srcId="{E350281D-37DE-3847-9146-AEC581712E0A}" destId="{8AEAA3F4-846A-164B-AA3B-3F7D9F8E3F8C}" srcOrd="0" destOrd="0" presId="urn:microsoft.com/office/officeart/2005/8/layout/hierarchy5"/>
    <dgm:cxn modelId="{19036D1C-876B-5E46-98DB-8D621AA67434}" type="presOf" srcId="{3C1DB7ED-A8DE-F540-9DDF-6AC5D0B0F5E8}" destId="{70011EDD-3836-2D4B-9502-53763F0F878F}" srcOrd="1" destOrd="0" presId="urn:microsoft.com/office/officeart/2005/8/layout/hierarchy5"/>
    <dgm:cxn modelId="{567121AE-4129-0B4B-9E89-66030A8741BC}" type="presOf" srcId="{069ACDB9-D3F8-F34A-B5A8-85686DB9B2A1}" destId="{E7EF4695-E243-CD4B-9411-77D109FCBD79}" srcOrd="0" destOrd="0" presId="urn:microsoft.com/office/officeart/2005/8/layout/hierarchy5"/>
    <dgm:cxn modelId="{2BA43B90-572A-7D44-8546-4CBBDE3842DE}" type="presOf" srcId="{DB072807-FD35-FA49-910F-5808053B3216}" destId="{BC40E51B-36E3-264C-B380-CE70D234D563}" srcOrd="1" destOrd="0" presId="urn:microsoft.com/office/officeart/2005/8/layout/hierarchy5"/>
    <dgm:cxn modelId="{056B4E19-685B-F84D-83C4-6D0A087F084D}" srcId="{1E31C106-6A77-1642-903D-5BB15C3981A3}" destId="{42B5006B-D6C1-D041-99A1-D651738D2CBB}" srcOrd="1" destOrd="0" parTransId="{3C1DB7ED-A8DE-F540-9DDF-6AC5D0B0F5E8}" sibTransId="{6767E8AC-84A7-3C4C-863C-5A6168524F4C}"/>
    <dgm:cxn modelId="{D01BD404-D6FA-D34E-8102-33A9BED105C9}" type="presOf" srcId="{DB072807-FD35-FA49-910F-5808053B3216}" destId="{82E0E0E8-75EA-8D40-AD93-F9B97265DC60}" srcOrd="0" destOrd="0" presId="urn:microsoft.com/office/officeart/2005/8/layout/hierarchy5"/>
    <dgm:cxn modelId="{65064CB3-6A9F-3943-B788-1C9B0A9C1E62}" type="presOf" srcId="{7E2AD774-373D-6043-8370-3699FA5F7945}" destId="{C8D26279-1639-C043-BA72-E0B92FE2B1D3}" srcOrd="0" destOrd="0" presId="urn:microsoft.com/office/officeart/2005/8/layout/hierarchy5"/>
    <dgm:cxn modelId="{B4CF1330-3D91-B146-9200-ABD701F72768}" type="presParOf" srcId="{66A1E0E7-CB11-7945-BDB9-FA651A4EDC7B}" destId="{DD3C1432-463D-2342-B64C-2652041BF863}" srcOrd="0" destOrd="0" presId="urn:microsoft.com/office/officeart/2005/8/layout/hierarchy5"/>
    <dgm:cxn modelId="{81997D28-298B-304E-B00C-23EE4FE7B0DA}" type="presParOf" srcId="{DD3C1432-463D-2342-B64C-2652041BF863}" destId="{6312B6FA-C067-FA4B-AC7A-5F93B3ED4D7D}" srcOrd="0" destOrd="0" presId="urn:microsoft.com/office/officeart/2005/8/layout/hierarchy5"/>
    <dgm:cxn modelId="{23DA1910-E50A-8E48-B950-6A76C129D602}" type="presParOf" srcId="{6312B6FA-C067-FA4B-AC7A-5F93B3ED4D7D}" destId="{CA115DAC-C5F7-FD41-B373-6E74205E8A99}" srcOrd="0" destOrd="0" presId="urn:microsoft.com/office/officeart/2005/8/layout/hierarchy5"/>
    <dgm:cxn modelId="{A24CA1CF-A38B-DA41-93BE-B15D053E7262}" type="presParOf" srcId="{CA115DAC-C5F7-FD41-B373-6E74205E8A99}" destId="{9A2D0A0C-A03D-DD40-BC89-AFE7FD8F4837}" srcOrd="0" destOrd="0" presId="urn:microsoft.com/office/officeart/2005/8/layout/hierarchy5"/>
    <dgm:cxn modelId="{2B3FCAD2-E8B3-FD44-88D0-98A403C4E043}" type="presParOf" srcId="{CA115DAC-C5F7-FD41-B373-6E74205E8A99}" destId="{0BEEC19C-BD99-5644-B3E5-5F7E0D407E19}" srcOrd="1" destOrd="0" presId="urn:microsoft.com/office/officeart/2005/8/layout/hierarchy5"/>
    <dgm:cxn modelId="{8E0993E6-B13D-0E45-B353-242DF32AF3B4}" type="presParOf" srcId="{0BEEC19C-BD99-5644-B3E5-5F7E0D407E19}" destId="{A6C6ECF1-F956-2144-8242-52C99553E549}" srcOrd="0" destOrd="0" presId="urn:microsoft.com/office/officeart/2005/8/layout/hierarchy5"/>
    <dgm:cxn modelId="{D2909DB4-C30B-554B-A7D0-425CD1F81BBB}" type="presParOf" srcId="{A6C6ECF1-F956-2144-8242-52C99553E549}" destId="{421ECFC3-E6E7-7345-BF8F-2966DC13DF59}" srcOrd="0" destOrd="0" presId="urn:microsoft.com/office/officeart/2005/8/layout/hierarchy5"/>
    <dgm:cxn modelId="{1EDD28FE-544F-CA4E-BDBB-D1EC1891F8D0}" type="presParOf" srcId="{0BEEC19C-BD99-5644-B3E5-5F7E0D407E19}" destId="{EC1BEF6D-DAA7-F843-A726-43C1F3F26E9F}" srcOrd="1" destOrd="0" presId="urn:microsoft.com/office/officeart/2005/8/layout/hierarchy5"/>
    <dgm:cxn modelId="{E86673F2-0973-1343-81D8-B8204F368F27}" type="presParOf" srcId="{EC1BEF6D-DAA7-F843-A726-43C1F3F26E9F}" destId="{816EC561-2BCC-3F43-B838-5629801F82AB}" srcOrd="0" destOrd="0" presId="urn:microsoft.com/office/officeart/2005/8/layout/hierarchy5"/>
    <dgm:cxn modelId="{2EAB46F9-23F1-5E4D-892C-C26B3345E1D2}" type="presParOf" srcId="{EC1BEF6D-DAA7-F843-A726-43C1F3F26E9F}" destId="{4CD382BA-92BF-DB4A-9466-1E15B9ED366F}" srcOrd="1" destOrd="0" presId="urn:microsoft.com/office/officeart/2005/8/layout/hierarchy5"/>
    <dgm:cxn modelId="{FE14A231-F711-A34A-8D3B-193F8ABC4B6A}" type="presParOf" srcId="{4CD382BA-92BF-DB4A-9466-1E15B9ED366F}" destId="{70E04F4E-DCC7-E141-954C-4E040CFC5C23}" srcOrd="0" destOrd="0" presId="urn:microsoft.com/office/officeart/2005/8/layout/hierarchy5"/>
    <dgm:cxn modelId="{7168EB87-9570-AB41-8608-813F2FD0ED62}" type="presParOf" srcId="{70E04F4E-DCC7-E141-954C-4E040CFC5C23}" destId="{652BED95-DF0C-3E49-B463-BF9B5B74F5F5}" srcOrd="0" destOrd="0" presId="urn:microsoft.com/office/officeart/2005/8/layout/hierarchy5"/>
    <dgm:cxn modelId="{7EEDAFC7-7CCC-E146-9F63-D27F3500F245}" type="presParOf" srcId="{4CD382BA-92BF-DB4A-9466-1E15B9ED366F}" destId="{DC949219-F180-2648-A9C8-AA41A9CDDEA2}" srcOrd="1" destOrd="0" presId="urn:microsoft.com/office/officeart/2005/8/layout/hierarchy5"/>
    <dgm:cxn modelId="{BE98E248-2CEF-904A-93FC-5ABA9C57624E}" type="presParOf" srcId="{DC949219-F180-2648-A9C8-AA41A9CDDEA2}" destId="{C8D26279-1639-C043-BA72-E0B92FE2B1D3}" srcOrd="0" destOrd="0" presId="urn:microsoft.com/office/officeart/2005/8/layout/hierarchy5"/>
    <dgm:cxn modelId="{EA39C86A-3198-1B4E-BBA6-7E25CAFD8BA1}" type="presParOf" srcId="{DC949219-F180-2648-A9C8-AA41A9CDDEA2}" destId="{47589507-562E-1845-B122-0A70A45139AF}" srcOrd="1" destOrd="0" presId="urn:microsoft.com/office/officeart/2005/8/layout/hierarchy5"/>
    <dgm:cxn modelId="{79B39C98-38A6-5B47-BC58-A58011ECBBCF}" type="presParOf" srcId="{4CD382BA-92BF-DB4A-9466-1E15B9ED366F}" destId="{1B0C6810-B329-7645-8E95-A920C1F93CEB}" srcOrd="2" destOrd="0" presId="urn:microsoft.com/office/officeart/2005/8/layout/hierarchy5"/>
    <dgm:cxn modelId="{1809CC97-885E-0A44-81C5-C3DE63E71289}" type="presParOf" srcId="{1B0C6810-B329-7645-8E95-A920C1F93CEB}" destId="{70011EDD-3836-2D4B-9502-53763F0F878F}" srcOrd="0" destOrd="0" presId="urn:microsoft.com/office/officeart/2005/8/layout/hierarchy5"/>
    <dgm:cxn modelId="{0723AAAD-B7ED-9C41-A8E4-122F0B8C240A}" type="presParOf" srcId="{4CD382BA-92BF-DB4A-9466-1E15B9ED366F}" destId="{6BA06B86-207A-CB49-ADEE-D1FBF3130F8B}" srcOrd="3" destOrd="0" presId="urn:microsoft.com/office/officeart/2005/8/layout/hierarchy5"/>
    <dgm:cxn modelId="{6DA53678-CCBB-DC44-B0A1-0E9940F3A2B1}" type="presParOf" srcId="{6BA06B86-207A-CB49-ADEE-D1FBF3130F8B}" destId="{C0B75ECE-691F-F54F-BBDE-38FB5C3803BC}" srcOrd="0" destOrd="0" presId="urn:microsoft.com/office/officeart/2005/8/layout/hierarchy5"/>
    <dgm:cxn modelId="{05F7BB93-3BD1-F14D-B2A2-11D75453CE55}" type="presParOf" srcId="{6BA06B86-207A-CB49-ADEE-D1FBF3130F8B}" destId="{B858AB00-3174-374C-9B39-03C297FC5498}" srcOrd="1" destOrd="0" presId="urn:microsoft.com/office/officeart/2005/8/layout/hierarchy5"/>
    <dgm:cxn modelId="{38943000-D14B-5445-A7F9-123DE4C0A0C3}" type="presParOf" srcId="{4CD382BA-92BF-DB4A-9466-1E15B9ED366F}" destId="{82E0E0E8-75EA-8D40-AD93-F9B97265DC60}" srcOrd="4" destOrd="0" presId="urn:microsoft.com/office/officeart/2005/8/layout/hierarchy5"/>
    <dgm:cxn modelId="{4A79857D-2ADB-1F4E-A1B1-F59F9A346621}" type="presParOf" srcId="{82E0E0E8-75EA-8D40-AD93-F9B97265DC60}" destId="{BC40E51B-36E3-264C-B380-CE70D234D563}" srcOrd="0" destOrd="0" presId="urn:microsoft.com/office/officeart/2005/8/layout/hierarchy5"/>
    <dgm:cxn modelId="{D39DC937-7D5B-3040-828A-CC31ABC2B7A2}" type="presParOf" srcId="{4CD382BA-92BF-DB4A-9466-1E15B9ED366F}" destId="{92087730-0107-3C43-9A69-198CC97432CB}" srcOrd="5" destOrd="0" presId="urn:microsoft.com/office/officeart/2005/8/layout/hierarchy5"/>
    <dgm:cxn modelId="{F9C6722C-8705-B64D-8C60-95704334FEEB}" type="presParOf" srcId="{92087730-0107-3C43-9A69-198CC97432CB}" destId="{535EF4FC-C303-E545-BDF8-40BC8515234F}" srcOrd="0" destOrd="0" presId="urn:microsoft.com/office/officeart/2005/8/layout/hierarchy5"/>
    <dgm:cxn modelId="{1CD81925-BA83-3241-B102-77A26C0C4357}" type="presParOf" srcId="{92087730-0107-3C43-9A69-198CC97432CB}" destId="{4779C972-45B1-2D4B-9166-D234F46611DC}" srcOrd="1" destOrd="0" presId="urn:microsoft.com/office/officeart/2005/8/layout/hierarchy5"/>
    <dgm:cxn modelId="{13B93575-5726-C046-AF4E-0EDF756FF915}" type="presParOf" srcId="{4CD382BA-92BF-DB4A-9466-1E15B9ED366F}" destId="{8AEAA3F4-846A-164B-AA3B-3F7D9F8E3F8C}" srcOrd="6" destOrd="0" presId="urn:microsoft.com/office/officeart/2005/8/layout/hierarchy5"/>
    <dgm:cxn modelId="{B9111C39-E6FD-694C-A1AF-68729146EF69}" type="presParOf" srcId="{8AEAA3F4-846A-164B-AA3B-3F7D9F8E3F8C}" destId="{4CCA457E-91A1-9644-8CAF-8297128281A8}" srcOrd="0" destOrd="0" presId="urn:microsoft.com/office/officeart/2005/8/layout/hierarchy5"/>
    <dgm:cxn modelId="{4C00F8EC-8BA5-DE41-8309-4BA84284B452}" type="presParOf" srcId="{4CD382BA-92BF-DB4A-9466-1E15B9ED366F}" destId="{577EF0BF-60FB-2946-972A-3073EB29600D}" srcOrd="7" destOrd="0" presId="urn:microsoft.com/office/officeart/2005/8/layout/hierarchy5"/>
    <dgm:cxn modelId="{D44A0614-0FCD-6F41-9D54-4A2C6AC5CB59}" type="presParOf" srcId="{577EF0BF-60FB-2946-972A-3073EB29600D}" destId="{AF4A4038-D1D0-4246-BB1A-D3FEB8719B05}" srcOrd="0" destOrd="0" presId="urn:microsoft.com/office/officeart/2005/8/layout/hierarchy5"/>
    <dgm:cxn modelId="{0986AC2B-7DBD-3E45-97C3-57F8091D395E}" type="presParOf" srcId="{577EF0BF-60FB-2946-972A-3073EB29600D}" destId="{D444E230-83B6-7F4E-8753-5264AE311CEC}" srcOrd="1" destOrd="0" presId="urn:microsoft.com/office/officeart/2005/8/layout/hierarchy5"/>
    <dgm:cxn modelId="{376EF476-31BC-7944-928F-2EDD75C2195F}" type="presParOf" srcId="{0BEEC19C-BD99-5644-B3E5-5F7E0D407E19}" destId="{1709D8EA-222E-074B-AAC8-88888F7E1411}" srcOrd="2" destOrd="0" presId="urn:microsoft.com/office/officeart/2005/8/layout/hierarchy5"/>
    <dgm:cxn modelId="{2C9F0F0B-53DD-614A-807B-1D1B5799B4A5}" type="presParOf" srcId="{1709D8EA-222E-074B-AAC8-88888F7E1411}" destId="{76EC4DDE-B17E-C94D-B0B2-06871A649729}" srcOrd="0" destOrd="0" presId="urn:microsoft.com/office/officeart/2005/8/layout/hierarchy5"/>
    <dgm:cxn modelId="{FAC20F98-AAED-BA42-A60D-9E7C3F7F2DB7}" type="presParOf" srcId="{0BEEC19C-BD99-5644-B3E5-5F7E0D407E19}" destId="{AF138373-E102-4E42-99A9-F1835B75DB3C}" srcOrd="3" destOrd="0" presId="urn:microsoft.com/office/officeart/2005/8/layout/hierarchy5"/>
    <dgm:cxn modelId="{D09BAC8A-B217-E54F-AB03-FE48D27A516A}" type="presParOf" srcId="{AF138373-E102-4E42-99A9-F1835B75DB3C}" destId="{B79C0A2C-384B-2244-9F12-0436F5879528}" srcOrd="0" destOrd="0" presId="urn:microsoft.com/office/officeart/2005/8/layout/hierarchy5"/>
    <dgm:cxn modelId="{4A867291-57AA-7C44-B1FE-8238B60B0973}" type="presParOf" srcId="{AF138373-E102-4E42-99A9-F1835B75DB3C}" destId="{FADCAC8F-5D8C-9444-A84E-F9E8B58E27AE}" srcOrd="1" destOrd="0" presId="urn:microsoft.com/office/officeart/2005/8/layout/hierarchy5"/>
    <dgm:cxn modelId="{5BCFA5D0-DDB9-ED4E-9977-C1939C3FD6E1}" type="presParOf" srcId="{FADCAC8F-5D8C-9444-A84E-F9E8B58E27AE}" destId="{E7EF4695-E243-CD4B-9411-77D109FCBD79}" srcOrd="0" destOrd="0" presId="urn:microsoft.com/office/officeart/2005/8/layout/hierarchy5"/>
    <dgm:cxn modelId="{76379F80-A04A-2A40-9969-F10BC2B25C61}" type="presParOf" srcId="{E7EF4695-E243-CD4B-9411-77D109FCBD79}" destId="{6A493706-E8E0-0744-9B24-4B61788A80DF}" srcOrd="0" destOrd="0" presId="urn:microsoft.com/office/officeart/2005/8/layout/hierarchy5"/>
    <dgm:cxn modelId="{17CCF796-8A69-B143-9B0C-15CA9426B8BD}" type="presParOf" srcId="{FADCAC8F-5D8C-9444-A84E-F9E8B58E27AE}" destId="{4A6B57C9-DACE-FA4F-A512-8F04069309A1}" srcOrd="1" destOrd="0" presId="urn:microsoft.com/office/officeart/2005/8/layout/hierarchy5"/>
    <dgm:cxn modelId="{413E87E8-0B76-744C-9292-C880CC7A4AA2}" type="presParOf" srcId="{4A6B57C9-DACE-FA4F-A512-8F04069309A1}" destId="{D9954725-728B-8D48-888E-0241E8574314}" srcOrd="0" destOrd="0" presId="urn:microsoft.com/office/officeart/2005/8/layout/hierarchy5"/>
    <dgm:cxn modelId="{B41E6F3D-F1A1-2044-A9C8-0DED2B1AD649}" type="presParOf" srcId="{4A6B57C9-DACE-FA4F-A512-8F04069309A1}" destId="{3C3DB64A-E6FC-384A-9973-282BBB0194E0}" srcOrd="1" destOrd="0" presId="urn:microsoft.com/office/officeart/2005/8/layout/hierarchy5"/>
    <dgm:cxn modelId="{ADC9750C-1C37-B544-8DC9-B55779E16045}" type="presParOf" srcId="{66A1E0E7-CB11-7945-BDB9-FA651A4EDC7B}" destId="{A0F15D9A-0295-CE41-B64E-69B04154854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D099E-529A-DE48-9891-287CE5F3FE08}">
      <dsp:nvSpPr>
        <dsp:cNvPr id="0" name=""/>
        <dsp:cNvSpPr/>
      </dsp:nvSpPr>
      <dsp:spPr>
        <a:xfrm rot="5400000">
          <a:off x="-259133" y="260866"/>
          <a:ext cx="1727559" cy="1209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Feature</a:t>
          </a:r>
        </a:p>
      </dsp:txBody>
      <dsp:txXfrm rot="-5400000">
        <a:off x="2" y="606378"/>
        <a:ext cx="1209291" cy="518268"/>
      </dsp:txXfrm>
    </dsp:sp>
    <dsp:sp modelId="{055E29D8-CBB3-5A4B-BB09-B8EE3190EB89}">
      <dsp:nvSpPr>
        <dsp:cNvPr id="0" name=""/>
        <dsp:cNvSpPr/>
      </dsp:nvSpPr>
      <dsp:spPr>
        <a:xfrm rot="5400000">
          <a:off x="3700788" y="-2489765"/>
          <a:ext cx="1122913" cy="61059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Textual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Categorical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Numerical</a:t>
          </a:r>
        </a:p>
      </dsp:txBody>
      <dsp:txXfrm rot="-5400000">
        <a:off x="1209291" y="56548"/>
        <a:ext cx="6051092" cy="1013281"/>
      </dsp:txXfrm>
    </dsp:sp>
    <dsp:sp modelId="{34925751-C18B-0D4F-949F-77F598E29DF7}">
      <dsp:nvSpPr>
        <dsp:cNvPr id="0" name=""/>
        <dsp:cNvSpPr/>
      </dsp:nvSpPr>
      <dsp:spPr>
        <a:xfrm rot="5400000">
          <a:off x="-259133" y="1795654"/>
          <a:ext cx="1727559" cy="1209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Algorithm</a:t>
          </a:r>
        </a:p>
      </dsp:txBody>
      <dsp:txXfrm rot="-5400000">
        <a:off x="2" y="2141166"/>
        <a:ext cx="1209291" cy="518268"/>
      </dsp:txXfrm>
    </dsp:sp>
    <dsp:sp modelId="{C1D07577-4B42-E942-9303-50717902827B}">
      <dsp:nvSpPr>
        <dsp:cNvPr id="0" name=""/>
        <dsp:cNvSpPr/>
      </dsp:nvSpPr>
      <dsp:spPr>
        <a:xfrm rot="5400000">
          <a:off x="3700788" y="-954977"/>
          <a:ext cx="1122913" cy="61059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Supervised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Unsupervised</a:t>
          </a:r>
        </a:p>
      </dsp:txBody>
      <dsp:txXfrm rot="-5400000">
        <a:off x="1209291" y="1591336"/>
        <a:ext cx="6051092" cy="1013281"/>
      </dsp:txXfrm>
    </dsp:sp>
    <dsp:sp modelId="{24B87916-9EAC-CB48-A2BF-F429399FCDDA}">
      <dsp:nvSpPr>
        <dsp:cNvPr id="0" name=""/>
        <dsp:cNvSpPr/>
      </dsp:nvSpPr>
      <dsp:spPr>
        <a:xfrm rot="5400000">
          <a:off x="-259133" y="3330442"/>
          <a:ext cx="1727559" cy="1209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Evaluation</a:t>
          </a:r>
        </a:p>
      </dsp:txBody>
      <dsp:txXfrm rot="-5400000">
        <a:off x="2" y="3675954"/>
        <a:ext cx="1209291" cy="518268"/>
      </dsp:txXfrm>
    </dsp:sp>
    <dsp:sp modelId="{F909B9CE-0BC5-7041-850E-DE7A46027BFF}">
      <dsp:nvSpPr>
        <dsp:cNvPr id="0" name=""/>
        <dsp:cNvSpPr/>
      </dsp:nvSpPr>
      <dsp:spPr>
        <a:xfrm rot="5400000">
          <a:off x="3700788" y="579811"/>
          <a:ext cx="1122913" cy="61059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Classification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Clustering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Regression</a:t>
          </a:r>
        </a:p>
      </dsp:txBody>
      <dsp:txXfrm rot="-5400000">
        <a:off x="1209291" y="3126124"/>
        <a:ext cx="6051092" cy="10132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D0A0C-A03D-DD40-BC89-AFE7FD8F4837}">
      <dsp:nvSpPr>
        <dsp:cNvPr id="0" name=""/>
        <dsp:cNvSpPr/>
      </dsp:nvSpPr>
      <dsp:spPr>
        <a:xfrm>
          <a:off x="1558111" y="2065425"/>
          <a:ext cx="1305520" cy="652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Algorithms</a:t>
          </a:r>
        </a:p>
      </dsp:txBody>
      <dsp:txXfrm>
        <a:off x="1577230" y="2084544"/>
        <a:ext cx="1267282" cy="614522"/>
      </dsp:txXfrm>
    </dsp:sp>
    <dsp:sp modelId="{A6C6ECF1-F956-2144-8242-52C99553E549}">
      <dsp:nvSpPr>
        <dsp:cNvPr id="0" name=""/>
        <dsp:cNvSpPr/>
      </dsp:nvSpPr>
      <dsp:spPr>
        <a:xfrm rot="17945813">
          <a:off x="2587802" y="1906572"/>
          <a:ext cx="107386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73866" y="1606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97889" y="1895787"/>
        <a:ext cx="53693" cy="53693"/>
      </dsp:txXfrm>
    </dsp:sp>
    <dsp:sp modelId="{816EC561-2BCC-3F43-B838-5629801F82AB}">
      <dsp:nvSpPr>
        <dsp:cNvPr id="0" name=""/>
        <dsp:cNvSpPr/>
      </dsp:nvSpPr>
      <dsp:spPr>
        <a:xfrm>
          <a:off x="3385839" y="1127082"/>
          <a:ext cx="1305520" cy="652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Supervised</a:t>
          </a:r>
          <a:endParaRPr lang="en-US" sz="1600" kern="1200" dirty="0"/>
        </a:p>
      </dsp:txBody>
      <dsp:txXfrm>
        <a:off x="3404958" y="1146201"/>
        <a:ext cx="1267282" cy="614522"/>
      </dsp:txXfrm>
    </dsp:sp>
    <dsp:sp modelId="{70E04F4E-DCC7-E141-954C-4E040CFC5C23}">
      <dsp:nvSpPr>
        <dsp:cNvPr id="0" name=""/>
        <dsp:cNvSpPr/>
      </dsp:nvSpPr>
      <dsp:spPr>
        <a:xfrm rot="19181280">
          <a:off x="4484508" y="873860"/>
          <a:ext cx="17421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742148" y="16062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312029" y="846368"/>
        <a:ext cx="87107" cy="87107"/>
      </dsp:txXfrm>
    </dsp:sp>
    <dsp:sp modelId="{C8D26279-1639-C043-BA72-E0B92FE2B1D3}">
      <dsp:nvSpPr>
        <dsp:cNvPr id="0" name=""/>
        <dsp:cNvSpPr/>
      </dsp:nvSpPr>
      <dsp:spPr>
        <a:xfrm>
          <a:off x="6019805" y="1"/>
          <a:ext cx="1305520" cy="652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Linear Regression</a:t>
          </a:r>
        </a:p>
      </dsp:txBody>
      <dsp:txXfrm>
        <a:off x="6038924" y="19120"/>
        <a:ext cx="1267282" cy="614522"/>
      </dsp:txXfrm>
    </dsp:sp>
    <dsp:sp modelId="{1B0C6810-B329-7645-8E95-A920C1F93CEB}">
      <dsp:nvSpPr>
        <dsp:cNvPr id="0" name=""/>
        <dsp:cNvSpPr/>
      </dsp:nvSpPr>
      <dsp:spPr>
        <a:xfrm rot="20678003">
          <a:off x="4666733" y="1254859"/>
          <a:ext cx="137769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77698" y="16062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21140" y="1236479"/>
        <a:ext cx="68884" cy="68884"/>
      </dsp:txXfrm>
    </dsp:sp>
    <dsp:sp modelId="{C0B75ECE-691F-F54F-BBDE-38FB5C3803BC}">
      <dsp:nvSpPr>
        <dsp:cNvPr id="0" name=""/>
        <dsp:cNvSpPr/>
      </dsp:nvSpPr>
      <dsp:spPr>
        <a:xfrm>
          <a:off x="6019805" y="762000"/>
          <a:ext cx="1305520" cy="652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Logistic Regression</a:t>
          </a:r>
        </a:p>
      </dsp:txBody>
      <dsp:txXfrm>
        <a:off x="6038924" y="781119"/>
        <a:ext cx="1267282" cy="614522"/>
      </dsp:txXfrm>
    </dsp:sp>
    <dsp:sp modelId="{82E0E0E8-75EA-8D40-AD93-F9B97265DC60}">
      <dsp:nvSpPr>
        <dsp:cNvPr id="0" name=""/>
        <dsp:cNvSpPr/>
      </dsp:nvSpPr>
      <dsp:spPr>
        <a:xfrm rot="998116">
          <a:off x="4662345" y="1635859"/>
          <a:ext cx="138647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86474" y="16062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20920" y="1617259"/>
        <a:ext cx="69323" cy="69323"/>
      </dsp:txXfrm>
    </dsp:sp>
    <dsp:sp modelId="{535EF4FC-C303-E545-BDF8-40BC8515234F}">
      <dsp:nvSpPr>
        <dsp:cNvPr id="0" name=""/>
        <dsp:cNvSpPr/>
      </dsp:nvSpPr>
      <dsp:spPr>
        <a:xfrm>
          <a:off x="6019805" y="1524000"/>
          <a:ext cx="1305520" cy="652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Support Vector Machine</a:t>
          </a:r>
        </a:p>
      </dsp:txBody>
      <dsp:txXfrm>
        <a:off x="6038924" y="1543119"/>
        <a:ext cx="1267282" cy="614522"/>
      </dsp:txXfrm>
    </dsp:sp>
    <dsp:sp modelId="{8AEAA3F4-846A-164B-AA3B-3F7D9F8E3F8C}">
      <dsp:nvSpPr>
        <dsp:cNvPr id="0" name=""/>
        <dsp:cNvSpPr/>
      </dsp:nvSpPr>
      <dsp:spPr>
        <a:xfrm rot="2466059">
          <a:off x="4474127" y="2016859"/>
          <a:ext cx="176291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762910" y="16062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311510" y="1988848"/>
        <a:ext cx="88145" cy="88145"/>
      </dsp:txXfrm>
    </dsp:sp>
    <dsp:sp modelId="{AF4A4038-D1D0-4246-BB1A-D3FEB8719B05}">
      <dsp:nvSpPr>
        <dsp:cNvPr id="0" name=""/>
        <dsp:cNvSpPr/>
      </dsp:nvSpPr>
      <dsp:spPr>
        <a:xfrm>
          <a:off x="6019805" y="2285999"/>
          <a:ext cx="1305520" cy="652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Random Forest</a:t>
          </a:r>
        </a:p>
      </dsp:txBody>
      <dsp:txXfrm>
        <a:off x="6038924" y="2305118"/>
        <a:ext cx="1267282" cy="614522"/>
      </dsp:txXfrm>
    </dsp:sp>
    <dsp:sp modelId="{1709D8EA-222E-074B-AAC8-88888F7E1411}">
      <dsp:nvSpPr>
        <dsp:cNvPr id="0" name=""/>
        <dsp:cNvSpPr/>
      </dsp:nvSpPr>
      <dsp:spPr>
        <a:xfrm rot="3654187">
          <a:off x="2587802" y="2844914"/>
          <a:ext cx="107386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73866" y="1606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97889" y="2834130"/>
        <a:ext cx="53693" cy="53693"/>
      </dsp:txXfrm>
    </dsp:sp>
    <dsp:sp modelId="{B79C0A2C-384B-2244-9F12-0436F5879528}">
      <dsp:nvSpPr>
        <dsp:cNvPr id="0" name=""/>
        <dsp:cNvSpPr/>
      </dsp:nvSpPr>
      <dsp:spPr>
        <a:xfrm>
          <a:off x="3385839" y="3003768"/>
          <a:ext cx="1305520" cy="652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Unsupervised</a:t>
          </a:r>
          <a:endParaRPr lang="en-US" sz="1600" kern="1200" dirty="0"/>
        </a:p>
      </dsp:txBody>
      <dsp:txXfrm>
        <a:off x="3404958" y="3022887"/>
        <a:ext cx="1267282" cy="614522"/>
      </dsp:txXfrm>
    </dsp:sp>
    <dsp:sp modelId="{E7EF4695-E243-CD4B-9411-77D109FCBD79}">
      <dsp:nvSpPr>
        <dsp:cNvPr id="0" name=""/>
        <dsp:cNvSpPr/>
      </dsp:nvSpPr>
      <dsp:spPr>
        <a:xfrm rot="2773">
          <a:off x="4691359" y="3314622"/>
          <a:ext cx="132844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28445" y="16062"/>
              </a:lnTo>
            </a:path>
          </a:pathLst>
        </a:custGeom>
        <a:noFill/>
        <a:ln w="1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22371" y="3297472"/>
        <a:ext cx="66422" cy="66422"/>
      </dsp:txXfrm>
    </dsp:sp>
    <dsp:sp modelId="{D9954725-728B-8D48-888E-0241E8574314}">
      <dsp:nvSpPr>
        <dsp:cNvPr id="0" name=""/>
        <dsp:cNvSpPr/>
      </dsp:nvSpPr>
      <dsp:spPr>
        <a:xfrm>
          <a:off x="6019805" y="3004839"/>
          <a:ext cx="1305520" cy="652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K-means Clustering</a:t>
          </a:r>
        </a:p>
      </dsp:txBody>
      <dsp:txXfrm>
        <a:off x="6038924" y="3023958"/>
        <a:ext cx="1267282" cy="614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8/16/16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05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53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26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46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6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8/16/16 3:48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8/16/16 3:48 PM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8/16/16 3:48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8/16/16 3:48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8/16/16 3:48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8/16/16 3:48 PM</a:t>
            </a:fld>
            <a:endParaRPr lang="en-US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8/16/16 3:48 PM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8/16/16 3:48 PM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8/16/16 3:48 PM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8/16/16 3:48 PM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8/16/16 3:48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8/16/16 3:48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cikit-learn.org/stable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514600"/>
            <a:ext cx="6477000" cy="838200"/>
          </a:xfrm>
        </p:spPr>
        <p:txBody>
          <a:bodyPr>
            <a:noAutofit/>
          </a:bodyPr>
          <a:lstStyle/>
          <a:p>
            <a:r>
              <a:rPr lang="en-US" sz="6000" dirty="0" smtClean="0"/>
              <a:t>Learn house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4-hour </a:t>
            </a:r>
            <a:r>
              <a:rPr lang="en-US" dirty="0"/>
              <a:t>I</a:t>
            </a:r>
            <a:r>
              <a:rPr lang="en-US" dirty="0" smtClean="0"/>
              <a:t>ntroduction to Machine Learning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505200"/>
            <a:ext cx="883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Mentor: </a:t>
            </a:r>
            <a:r>
              <a:rPr lang="en-US" sz="2800" dirty="0" err="1" smtClean="0"/>
              <a:t>Zhe</a:t>
            </a:r>
            <a:r>
              <a:rPr lang="en-US" sz="2800" dirty="0" smtClean="0"/>
              <a:t> Yang @ </a:t>
            </a:r>
            <a:r>
              <a:rPr lang="en-US" sz="2800" dirty="0" err="1" smtClean="0"/>
              <a:t>Vmware</a:t>
            </a:r>
            <a:endParaRPr lang="en-US" sz="2800" dirty="0" smtClean="0"/>
          </a:p>
          <a:p>
            <a:pPr algn="ctr"/>
            <a:r>
              <a:rPr lang="en-US" sz="2800" dirty="0" smtClean="0"/>
              <a:t>Jiaqi Mu @ University of Illinois at Urbana Champaign</a:t>
            </a:r>
          </a:p>
          <a:p>
            <a:pPr algn="ctr"/>
            <a:r>
              <a:rPr lang="en-US" sz="2800" dirty="0" err="1" smtClean="0"/>
              <a:t>Priyama</a:t>
            </a:r>
            <a:r>
              <a:rPr lang="en-US" sz="2800" dirty="0" smtClean="0"/>
              <a:t> </a:t>
            </a:r>
            <a:r>
              <a:rPr lang="en-US" sz="2800" dirty="0" err="1" smtClean="0"/>
              <a:t>Biswas</a:t>
            </a:r>
            <a:r>
              <a:rPr lang="en-US" sz="2800" dirty="0"/>
              <a:t> </a:t>
            </a:r>
            <a:r>
              <a:rPr lang="en-US" sz="2800" dirty="0" smtClean="0"/>
              <a:t>@ Arizona State University</a:t>
            </a:r>
          </a:p>
          <a:p>
            <a:pPr algn="ctr"/>
            <a:r>
              <a:rPr lang="en-US" sz="2800" dirty="0" err="1" smtClean="0"/>
              <a:t>Arpita</a:t>
            </a:r>
            <a:r>
              <a:rPr lang="en-US" sz="2800" dirty="0" smtClean="0"/>
              <a:t> </a:t>
            </a:r>
            <a:r>
              <a:rPr lang="en-US" sz="2800" dirty="0" err="1" smtClean="0"/>
              <a:t>Sheth</a:t>
            </a:r>
            <a:r>
              <a:rPr lang="en-US" sz="2800" dirty="0" smtClean="0"/>
              <a:t> @ Stony Brook University</a:t>
            </a:r>
          </a:p>
          <a:p>
            <a:pPr algn="ctr"/>
            <a:r>
              <a:rPr lang="en-US" sz="2800" dirty="0" err="1" smtClean="0"/>
              <a:t>Neha</a:t>
            </a:r>
            <a:r>
              <a:rPr lang="en-US" sz="2800" dirty="0" smtClean="0"/>
              <a:t> </a:t>
            </a:r>
            <a:r>
              <a:rPr lang="en-US" sz="2800" dirty="0" err="1" smtClean="0"/>
              <a:t>Ellur</a:t>
            </a:r>
            <a:r>
              <a:rPr lang="en-US" sz="2800" dirty="0" smtClean="0"/>
              <a:t> @ Stony Brook University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5863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evaluate the </a:t>
            </a:r>
            <a:r>
              <a:rPr lang="en-US" dirty="0" smtClean="0"/>
              <a:t>performances</a:t>
            </a:r>
          </a:p>
          <a:p>
            <a:pPr lvl="1"/>
            <a:r>
              <a:rPr lang="en-US" dirty="0" smtClean="0"/>
              <a:t>Regression</a:t>
            </a:r>
          </a:p>
          <a:p>
            <a:pPr lvl="2"/>
            <a:r>
              <a:rPr lang="en-US" dirty="0" smtClean="0"/>
              <a:t>Mean square error</a:t>
            </a:r>
          </a:p>
          <a:p>
            <a:pPr lvl="2"/>
            <a:r>
              <a:rPr lang="en-US" dirty="0" smtClean="0"/>
              <a:t>Manhattan distance, etc..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Accuracy/type-I/type-II error</a:t>
            </a:r>
          </a:p>
          <a:p>
            <a:pPr lvl="2"/>
            <a:r>
              <a:rPr lang="en-US" dirty="0" smtClean="0"/>
              <a:t>F-measure/precision recall</a:t>
            </a:r>
          </a:p>
          <a:p>
            <a:pPr lvl="1"/>
            <a:r>
              <a:rPr lang="en-US" dirty="0" smtClean="0"/>
              <a:t>Clustering</a:t>
            </a:r>
          </a:p>
          <a:p>
            <a:pPr lvl="2"/>
            <a:r>
              <a:rPr lang="en-US" dirty="0" smtClean="0"/>
              <a:t>Distance to centroids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304" y="3619500"/>
            <a:ext cx="3957296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20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What is machine learning?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Three steps in machine learning.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ML can be learned everywhere.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Take-Home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Sentiment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7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6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Machine Learning?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7079192" cy="3982046"/>
          </a:xfrm>
        </p:spPr>
      </p:pic>
      <p:sp>
        <p:nvSpPr>
          <p:cNvPr id="5" name="TextBox 4"/>
          <p:cNvSpPr txBox="1"/>
          <p:nvPr/>
        </p:nvSpPr>
        <p:spPr>
          <a:xfrm>
            <a:off x="2133600" y="5898714"/>
            <a:ext cx="46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Machine Learning everyday, everywhere</a:t>
            </a:r>
          </a:p>
        </p:txBody>
      </p:sp>
    </p:spTree>
    <p:extLst>
      <p:ext uri="{BB962C8B-B14F-4D97-AF65-F5344CB8AC3E}">
        <p14:creationId xmlns:p14="http://schemas.microsoft.com/office/powerpoint/2010/main" val="172590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</a:t>
            </a:r>
            <a:r>
              <a:rPr lang="en-US" dirty="0" smtClean="0"/>
              <a:t>tackle </a:t>
            </a:r>
            <a:r>
              <a:rPr lang="en-US" dirty="0"/>
              <a:t>real life Problems with </a:t>
            </a:r>
            <a:r>
              <a:rPr lang="en-US" dirty="0" smtClean="0"/>
              <a:t>Machine </a:t>
            </a:r>
            <a:r>
              <a:rPr lang="en-US" dirty="0"/>
              <a:t>L</a:t>
            </a:r>
            <a:r>
              <a:rPr lang="en-US" dirty="0" smtClean="0"/>
              <a:t>earning</a:t>
            </a:r>
            <a:endParaRPr lang="en-US" dirty="0"/>
          </a:p>
          <a:p>
            <a:r>
              <a:rPr lang="en-US" dirty="0"/>
              <a:t>Tricks of Feature Selection and Feature Engineering with hands on examples</a:t>
            </a:r>
          </a:p>
          <a:p>
            <a:r>
              <a:rPr lang="en-US" dirty="0"/>
              <a:t>Exercise after each sub topic</a:t>
            </a:r>
          </a:p>
        </p:txBody>
      </p:sp>
    </p:spTree>
    <p:extLst>
      <p:ext uri="{BB962C8B-B14F-4D97-AF65-F5344CB8AC3E}">
        <p14:creationId xmlns:p14="http://schemas.microsoft.com/office/powerpoint/2010/main" val="290223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Programming skills </a:t>
            </a:r>
          </a:p>
          <a:p>
            <a:pPr lvl="1"/>
            <a:r>
              <a:rPr lang="en-US" dirty="0"/>
              <a:t>DB language like SQL/Postgres (Not Mandatory)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http://scikit-learn.org/stable/index.html</a:t>
            </a:r>
            <a:endParaRPr lang="en-US" dirty="0"/>
          </a:p>
          <a:p>
            <a:pPr lvl="1"/>
            <a:r>
              <a:rPr lang="en-US" dirty="0"/>
              <a:t>Installation:</a:t>
            </a:r>
          </a:p>
          <a:p>
            <a:pPr lvl="2"/>
            <a:r>
              <a:rPr lang="en-US" altLang="zh-CN" dirty="0"/>
              <a:t>pip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3886200"/>
            <a:ext cx="53340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6400800"/>
            <a:ext cx="431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http://</a:t>
            </a:r>
            <a:r>
              <a:rPr lang="en-US" dirty="0" err="1"/>
              <a:t>scikit-learn.org</a:t>
            </a:r>
            <a:r>
              <a:rPr lang="en-US" dirty="0"/>
              <a:t>/stable/</a:t>
            </a:r>
            <a:r>
              <a:rPr lang="en-US" dirty="0" err="1"/>
              <a:t>install.html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1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Real Life problems?</a:t>
            </a:r>
          </a:p>
          <a:p>
            <a:pPr lvl="1"/>
            <a:r>
              <a:rPr lang="en-US" dirty="0"/>
              <a:t>Sentiment analysis</a:t>
            </a:r>
          </a:p>
          <a:p>
            <a:pPr lvl="2"/>
            <a:r>
              <a:rPr lang="en-US" dirty="0"/>
              <a:t>Product Recommendation</a:t>
            </a:r>
            <a:endParaRPr lang="is-IS" dirty="0"/>
          </a:p>
          <a:p>
            <a:pPr lvl="1"/>
            <a:r>
              <a:rPr lang="is-IS" dirty="0"/>
              <a:t>Prediction and Classification</a:t>
            </a:r>
          </a:p>
          <a:p>
            <a:pPr lvl="2"/>
            <a:r>
              <a:rPr lang="is-IS" dirty="0"/>
              <a:t>User behaviour analysis</a:t>
            </a:r>
          </a:p>
          <a:p>
            <a:pPr lvl="1"/>
            <a:r>
              <a:rPr lang="is-IS" dirty="0"/>
              <a:t>Clustering</a:t>
            </a:r>
          </a:p>
          <a:p>
            <a:pPr lvl="2"/>
            <a:r>
              <a:rPr lang="is-IS"/>
              <a:t>Predicting Movie Genre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68592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dk1"/>
                </a:solidFill>
              </a:rPr>
              <a:t>Given a review, can we tell whether it is positive or negative?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7689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formulate and solve ML problems?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32396740"/>
              </p:ext>
            </p:extLst>
          </p:nvPr>
        </p:nvGraphicFramePr>
        <p:xfrm>
          <a:off x="990600" y="609600"/>
          <a:ext cx="73152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499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represent data</a:t>
            </a:r>
          </a:p>
          <a:p>
            <a:pPr lvl="1"/>
            <a:r>
              <a:rPr lang="en-US" dirty="0" smtClean="0"/>
              <a:t>Numerical</a:t>
            </a:r>
          </a:p>
          <a:p>
            <a:pPr lvl="1"/>
            <a:r>
              <a:rPr lang="en-US" dirty="0" smtClean="0"/>
              <a:t>Categorical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Textual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7800" y="1752600"/>
            <a:ext cx="3352800" cy="2031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" dirty="0"/>
              <a:t>The supporting cast is also </a:t>
            </a:r>
            <a:r>
              <a:rPr lang="en" dirty="0">
                <a:solidFill>
                  <a:srgbClr val="FF0000"/>
                </a:solidFill>
              </a:rPr>
              <a:t>carefully chosen</a:t>
            </a:r>
            <a:r>
              <a:rPr lang="en" dirty="0"/>
              <a:t> and they add a depth of character that the main characters get added meaning from the </a:t>
            </a:r>
            <a:r>
              <a:rPr lang="en" dirty="0">
                <a:solidFill>
                  <a:srgbClr val="FF0000"/>
                </a:solidFill>
              </a:rPr>
              <a:t>supporting</a:t>
            </a:r>
            <a:r>
              <a:rPr lang="en" dirty="0"/>
              <a:t> performances. All in all an </a:t>
            </a:r>
            <a:r>
              <a:rPr lang="en" dirty="0">
                <a:solidFill>
                  <a:srgbClr val="FF0000"/>
                </a:solidFill>
              </a:rPr>
              <a:t>excellent</a:t>
            </a:r>
            <a:r>
              <a:rPr lang="en" dirty="0"/>
              <a:t> movie. The </a:t>
            </a:r>
            <a:r>
              <a:rPr lang="en" dirty="0">
                <a:solidFill>
                  <a:srgbClr val="FF0000"/>
                </a:solidFill>
              </a:rPr>
              <a:t>best</a:t>
            </a:r>
            <a:r>
              <a:rPr lang="en" dirty="0"/>
              <a:t> thing I take from it is Hope.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7800" y="4114800"/>
            <a:ext cx="3352800" cy="23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" dirty="0"/>
              <a:t>Bette Davis brings her full trunk of tics to this </a:t>
            </a:r>
            <a:r>
              <a:rPr lang="en" dirty="0">
                <a:solidFill>
                  <a:srgbClr val="FF0000"/>
                </a:solidFill>
              </a:rPr>
              <a:t>miserable </a:t>
            </a:r>
            <a:r>
              <a:rPr lang="en" dirty="0"/>
              <a:t>flop which is another variation on the "hilariously </a:t>
            </a:r>
            <a:r>
              <a:rPr lang="en" dirty="0">
                <a:solidFill>
                  <a:srgbClr val="FF0000"/>
                </a:solidFill>
              </a:rPr>
              <a:t>mismatched</a:t>
            </a:r>
            <a:r>
              <a:rPr lang="en" dirty="0"/>
              <a:t>" lovers theme. Sadly, Cagney and Davis are truly mismatched in acting styles and the mix is not simply </a:t>
            </a:r>
            <a:r>
              <a:rPr lang="en" dirty="0">
                <a:solidFill>
                  <a:srgbClr val="FF0000"/>
                </a:solidFill>
              </a:rPr>
              <a:t>unpalatable</a:t>
            </a:r>
            <a:r>
              <a:rPr lang="en" dirty="0"/>
              <a:t> but </a:t>
            </a:r>
            <a:r>
              <a:rPr lang="en" dirty="0">
                <a:solidFill>
                  <a:srgbClr val="FF0000"/>
                </a:solidFill>
              </a:rPr>
              <a:t>distasteful</a:t>
            </a:r>
            <a:r>
              <a:rPr lang="en" dirty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435378"/>
            <a:ext cx="1431391" cy="13746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267200"/>
            <a:ext cx="1359756" cy="126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5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to handle features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47114996"/>
              </p:ext>
            </p:extLst>
          </p:nvPr>
        </p:nvGraphicFramePr>
        <p:xfrm>
          <a:off x="-914400" y="2286000"/>
          <a:ext cx="80772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90800" y="3048000"/>
            <a:ext cx="1025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Labeled?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4876800"/>
            <a:ext cx="122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Unlabeled?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2362200"/>
            <a:ext cx="208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Numerical prediction</a:t>
            </a:r>
          </a:p>
        </p:txBody>
      </p:sp>
      <p:sp>
        <p:nvSpPr>
          <p:cNvPr id="8" name="Right Brace 7"/>
          <p:cNvSpPr/>
          <p:nvPr/>
        </p:nvSpPr>
        <p:spPr>
          <a:xfrm>
            <a:off x="6477000" y="2133600"/>
            <a:ext cx="228600" cy="9144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29400" y="3974068"/>
            <a:ext cx="22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Categorical prediction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6477000" y="3124200"/>
            <a:ext cx="152400" cy="20574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79828" y="5421868"/>
            <a:ext cx="184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Common behavior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6451228" y="5257800"/>
            <a:ext cx="178172" cy="6858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89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presentation</Template>
  <TotalTime>0</TotalTime>
  <Words>345</Words>
  <Application>Microsoft Macintosh PowerPoint</Application>
  <PresentationFormat>On-screen Show (4:3)</PresentationFormat>
  <Paragraphs>86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Tw Cen MT</vt:lpstr>
      <vt:lpstr>Wingdings</vt:lpstr>
      <vt:lpstr>Wingdings 2</vt:lpstr>
      <vt:lpstr>华文仿宋</vt:lpstr>
      <vt:lpstr>Arial</vt:lpstr>
      <vt:lpstr>Median</vt:lpstr>
      <vt:lpstr>Learn house</vt:lpstr>
      <vt:lpstr>Why Machine Learning?</vt:lpstr>
      <vt:lpstr>Intro To Machine Learning</vt:lpstr>
      <vt:lpstr>Prerequisites</vt:lpstr>
      <vt:lpstr>Machine Learning</vt:lpstr>
      <vt:lpstr>Sentiment Analysis</vt:lpstr>
      <vt:lpstr>Work flow</vt:lpstr>
      <vt:lpstr>Feature Extraction</vt:lpstr>
      <vt:lpstr>Algorithms</vt:lpstr>
      <vt:lpstr>Evaluations</vt:lpstr>
      <vt:lpstr>Take-Home Messages</vt:lpstr>
      <vt:lpstr>Back to Sentiment Analysis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2016-06-22T02:31:34Z</dcterms:created>
  <dcterms:modified xsi:type="dcterms:W3CDTF">2016-08-16T22:54:59Z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