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4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4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8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7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82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68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29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6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2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5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C2F145-2190-4CB3-A1BE-9A6408E20010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AF6124-E394-4DA3-A3F2-7D98DC1A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0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rshdepp89@gmail.com" TargetMode="External"/><Relationship Id="rId2" Type="http://schemas.openxmlformats.org/officeDocument/2006/relationships/hyperlink" Target="mailto:anmoljindal0709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752" y="965674"/>
            <a:ext cx="8574622" cy="2196270"/>
          </a:xfrm>
        </p:spPr>
        <p:txBody>
          <a:bodyPr>
            <a:normAutofit/>
          </a:bodyPr>
          <a:lstStyle/>
          <a:p>
            <a:pPr algn="l"/>
            <a:r>
              <a:rPr lang="en-IN" sz="5400" dirty="0" smtClean="0">
                <a:latin typeface="Algerian" panose="04020705040A02060702" pitchFamily="8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Google Image Downloader</a:t>
            </a:r>
            <a:endParaRPr lang="en-IN" sz="5400" dirty="0">
              <a:latin typeface="Algerian" panose="04020705040A02060702" pitchFamily="8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674" y="5289847"/>
            <a:ext cx="6987645" cy="165028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Team:</a:t>
            </a:r>
          </a:p>
          <a:p>
            <a:r>
              <a:rPr lang="en-IN" dirty="0" smtClean="0"/>
              <a:t>Anmol Jindal</a:t>
            </a:r>
          </a:p>
          <a:p>
            <a:r>
              <a:rPr lang="en-IN" dirty="0" smtClean="0">
                <a:hlinkClick r:id="rId2"/>
              </a:rPr>
              <a:t>anmoljindal0709@gmail.com</a:t>
            </a:r>
            <a:endParaRPr lang="en-IN" dirty="0" smtClean="0"/>
          </a:p>
          <a:p>
            <a:r>
              <a:rPr lang="en-IN" dirty="0" err="1" smtClean="0"/>
              <a:t>Arsh</a:t>
            </a:r>
            <a:r>
              <a:rPr lang="en-IN" dirty="0" smtClean="0"/>
              <a:t> Deep Singh</a:t>
            </a:r>
          </a:p>
          <a:p>
            <a:r>
              <a:rPr lang="en-IN" dirty="0" smtClean="0">
                <a:hlinkClick r:id="rId3"/>
              </a:rPr>
              <a:t>sarshdeep89@gmail.com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7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369699" cy="91226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>Introduction: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064" y="1598065"/>
            <a:ext cx="9904959" cy="4193135"/>
          </a:xfrm>
        </p:spPr>
        <p:txBody>
          <a:bodyPr/>
          <a:lstStyle/>
          <a:p>
            <a:r>
              <a:rPr lang="en-IN" dirty="0" smtClean="0"/>
              <a:t>The Google image downloader is a </a:t>
            </a:r>
            <a:r>
              <a:rPr lang="en-IN" dirty="0" err="1" smtClean="0"/>
              <a:t>webapp</a:t>
            </a:r>
            <a:r>
              <a:rPr lang="en-IN" dirty="0" smtClean="0"/>
              <a:t> to download images from </a:t>
            </a:r>
            <a:r>
              <a:rPr lang="en-IN" dirty="0" err="1" smtClean="0"/>
              <a:t>google</a:t>
            </a:r>
            <a:r>
              <a:rPr lang="en-IN" dirty="0" smtClean="0"/>
              <a:t> in bulk.</a:t>
            </a:r>
          </a:p>
          <a:p>
            <a:r>
              <a:rPr lang="en-IN" dirty="0" smtClean="0"/>
              <a:t>It not only downloads but has an option for resize and converting to </a:t>
            </a:r>
            <a:r>
              <a:rPr lang="en-IN" dirty="0" err="1" smtClean="0"/>
              <a:t>gray</a:t>
            </a:r>
            <a:r>
              <a:rPr lang="en-IN" dirty="0" smtClean="0"/>
              <a:t> scale also.</a:t>
            </a:r>
          </a:p>
          <a:p>
            <a:r>
              <a:rPr lang="en-IN" dirty="0" smtClean="0"/>
              <a:t>The processed images are compressed in a zip file.</a:t>
            </a:r>
          </a:p>
          <a:p>
            <a:r>
              <a:rPr lang="en-IN" dirty="0" smtClean="0"/>
              <a:t>The client receives a link on their mail by opening the link they can download their zip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40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51617"/>
            <a:ext cx="2734656" cy="920809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Algerian" panose="04020705040A02060702" pitchFamily="82" charset="0"/>
              </a:rPr>
              <a:t>Working: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3156"/>
            <a:ext cx="10018713" cy="336633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client first enters a keyword related to which they want he images</a:t>
            </a:r>
          </a:p>
          <a:p>
            <a:r>
              <a:rPr lang="en-IN" dirty="0" smtClean="0"/>
              <a:t>Then the number of images they want to download</a:t>
            </a:r>
          </a:p>
          <a:p>
            <a:r>
              <a:rPr lang="en-IN" dirty="0"/>
              <a:t>The app asks the client whether he/she wants to convert the images to </a:t>
            </a:r>
            <a:r>
              <a:rPr lang="en-IN" dirty="0" smtClean="0"/>
              <a:t>grayscale</a:t>
            </a:r>
          </a:p>
          <a:p>
            <a:r>
              <a:rPr lang="en-IN" dirty="0" smtClean="0"/>
              <a:t>The app then asks for the percentage by which they want to resize the image.</a:t>
            </a:r>
          </a:p>
          <a:p>
            <a:r>
              <a:rPr lang="en-IN" dirty="0" smtClean="0"/>
              <a:t>The client enters his/her email-id </a:t>
            </a:r>
          </a:p>
          <a:p>
            <a:r>
              <a:rPr lang="en-IN" dirty="0" smtClean="0"/>
              <a:t>The images are downloaded and processed in the background and saved into a zip file</a:t>
            </a:r>
          </a:p>
          <a:p>
            <a:r>
              <a:rPr lang="en-IN" dirty="0" smtClean="0"/>
              <a:t>The client then receives an E-mail with a link which contains the zip file </a:t>
            </a:r>
            <a:r>
              <a:rPr lang="en-IN" dirty="0" err="1" smtClean="0"/>
              <a:t>containg</a:t>
            </a:r>
            <a:r>
              <a:rPr lang="en-IN" dirty="0" smtClean="0"/>
              <a:t> the processed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19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BF02A-A617-3C47-BCF1-7AA06264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6" y="677254"/>
            <a:ext cx="7696531" cy="7669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Languages and Libraries </a:t>
            </a:r>
            <a:r>
              <a:rPr lang="en-US" dirty="0" smtClean="0">
                <a:latin typeface="Algerian" panose="04020705040A02060702" pitchFamily="82" charset="0"/>
              </a:rPr>
              <a:t>used: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9C71E3-65BE-D545-AE9A-9ACE2000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676" y="1983336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 err="1"/>
              <a:t>zipFile</a:t>
            </a:r>
            <a:endParaRPr lang="en-US" dirty="0"/>
          </a:p>
          <a:p>
            <a:pPr lvl="1"/>
            <a:r>
              <a:rPr lang="en-US" dirty="0"/>
              <a:t>cv2</a:t>
            </a:r>
          </a:p>
          <a:p>
            <a:pPr lvl="1"/>
            <a:r>
              <a:rPr lang="en-US" dirty="0"/>
              <a:t>flask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8509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89D25E-7A95-EF4E-A9E5-9C738794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6984571" cy="732802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Algerian" panose="04020705040A02060702" pitchFamily="82" charset="0"/>
              </a:rPr>
              <a:t>FrameworK</a:t>
            </a:r>
            <a:r>
              <a:rPr lang="en-US" sz="3600" dirty="0" smtClean="0">
                <a:latin typeface="Algerian" panose="04020705040A02060702" pitchFamily="82" charset="0"/>
              </a:rPr>
              <a:t> and driver Used: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A4FB90-3EC3-1D48-ADE2-47CF51BA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222" y="1684233"/>
            <a:ext cx="10018713" cy="4545651"/>
          </a:xfrm>
        </p:spPr>
        <p:txBody>
          <a:bodyPr>
            <a:normAutofit/>
          </a:bodyPr>
          <a:lstStyle/>
          <a:p>
            <a:r>
              <a:rPr lang="en-US" dirty="0" smtClean="0"/>
              <a:t>Flask</a:t>
            </a:r>
          </a:p>
          <a:p>
            <a:pPr lvl="1"/>
            <a:r>
              <a:rPr lang="en-US" dirty="0" smtClean="0"/>
              <a:t>Flask</a:t>
            </a:r>
            <a:endParaRPr lang="en-US" dirty="0"/>
          </a:p>
          <a:p>
            <a:pPr lvl="1"/>
            <a:r>
              <a:rPr lang="en-US" dirty="0"/>
              <a:t>redirect</a:t>
            </a:r>
          </a:p>
          <a:p>
            <a:pPr lvl="1"/>
            <a:r>
              <a:rPr lang="en-US" dirty="0" err="1"/>
              <a:t>url_for</a:t>
            </a:r>
            <a:endParaRPr lang="en-US" dirty="0"/>
          </a:p>
          <a:p>
            <a:pPr lvl="1"/>
            <a:r>
              <a:rPr lang="en-US" dirty="0"/>
              <a:t>request </a:t>
            </a:r>
          </a:p>
          <a:p>
            <a:pPr lvl="1"/>
            <a:r>
              <a:rPr lang="en-US" dirty="0" err="1"/>
              <a:t>render_template</a:t>
            </a:r>
            <a:endParaRPr lang="en-US" dirty="0"/>
          </a:p>
          <a:p>
            <a:pPr lvl="1"/>
            <a:r>
              <a:rPr lang="en-US" dirty="0" err="1"/>
              <a:t>send_file</a:t>
            </a:r>
            <a:endParaRPr lang="en-US" dirty="0"/>
          </a:p>
          <a:p>
            <a:pPr lvl="1"/>
            <a:r>
              <a:rPr lang="en-US" dirty="0" err="1"/>
              <a:t>Flask_mail</a:t>
            </a:r>
            <a:endParaRPr lang="en-US" dirty="0"/>
          </a:p>
          <a:p>
            <a:r>
              <a:rPr lang="en-US" dirty="0" smtClean="0"/>
              <a:t>Gecko Driver</a:t>
            </a:r>
          </a:p>
          <a:p>
            <a:pPr lvl="1"/>
            <a:r>
              <a:rPr lang="en-US" dirty="0" smtClean="0"/>
              <a:t>It is used for downloading images from Mozilla 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9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6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411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737" y="1713054"/>
            <a:ext cx="10018713" cy="3680750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Thank YOU</a:t>
            </a:r>
            <a:br>
              <a:rPr lang="en-IN" dirty="0" smtClean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1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1181</TotalTime>
  <Words>203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Corbel</vt:lpstr>
      <vt:lpstr>Microsoft Himalaya</vt:lpstr>
      <vt:lpstr>Parallax</vt:lpstr>
      <vt:lpstr>Google Image Downloader</vt:lpstr>
      <vt:lpstr>Introduction:</vt:lpstr>
      <vt:lpstr>Working:</vt:lpstr>
      <vt:lpstr>Languages and Libraries used:</vt:lpstr>
      <vt:lpstr>FrameworK and driver Used: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Image Downloader</dc:title>
  <dc:creator>Anmol Jindal</dc:creator>
  <cp:lastModifiedBy>Anmol Jindal</cp:lastModifiedBy>
  <cp:revision>13</cp:revision>
  <dcterms:created xsi:type="dcterms:W3CDTF">2019-09-13T16:47:46Z</dcterms:created>
  <dcterms:modified xsi:type="dcterms:W3CDTF">2019-09-14T12:29:23Z</dcterms:modified>
</cp:coreProperties>
</file>