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59" r:id="rId3"/>
    <p:sldId id="260" r:id="rId4"/>
    <p:sldId id="295" r:id="rId5"/>
    <p:sldId id="297" r:id="rId6"/>
    <p:sldId id="296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21"/>
      <p:bold r:id="rId22"/>
      <p:italic r:id="rId23"/>
      <p:boldItalic r:id="rId24"/>
    </p:embeddedFont>
    <p:embeddedFont>
      <p:font typeface="Nunito Light" pitchFamily="2" charset="0"/>
      <p:regular r:id="rId25"/>
      <p:italic r:id="rId26"/>
    </p:embeddedFont>
    <p:embeddedFont>
      <p:font typeface="Rajdhani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0407AE-576B-4374-8D3B-F5CD05A1C8A0}">
  <a:tblStyle styleId="{200407AE-576B-4374-8D3B-F5CD05A1C8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AA7EEB8-7F8C-4E12-90EB-C7EBD444C23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224a59d8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224a59d8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356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224a59d8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224a59d8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773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224a59d8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224a59d8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916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224a59d8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224a59d8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962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224a59d8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224a59d8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560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224a59d8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224a59d8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9604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224a59d8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224a59d8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049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224a59d8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224a59d8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227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224a59d8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224a59d8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004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224a59d8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224a59d8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224a59d8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224a59d8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88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224a59d8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224a59d8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789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224a59d8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224a59d8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9059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224a59d8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224a59d8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126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224a59d8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224a59d8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58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224a59d8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224a59d8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79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84067" y="1276788"/>
            <a:ext cx="4350000" cy="18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Rajdhani"/>
                <a:ea typeface="Rajdhani"/>
                <a:cs typeface="Rajdhani"/>
                <a:sym typeface="Rajdhani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79625" y="3348926"/>
            <a:ext cx="4350000" cy="450000"/>
          </a:xfrm>
          <a:prstGeom prst="rect">
            <a:avLst/>
          </a:prstGeom>
          <a:solidFill>
            <a:schemeClr val="accent5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2928" y="3347336"/>
            <a:ext cx="352095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919729" y="466139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3391622">
            <a:off x="5525527" y="337227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5644555">
            <a:off x="7092631" y="4388929"/>
            <a:ext cx="352102" cy="45320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7413790">
            <a:off x="8640067" y="1355868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91063" y="2567988"/>
            <a:ext cx="2796900" cy="9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4891063" y="1333488"/>
            <a:ext cx="27969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500">
                <a:solidFill>
                  <a:schemeClr val="lt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/>
          <p:nvPr/>
        </p:nvSpPr>
        <p:spPr>
          <a:xfrm rot="7845159">
            <a:off x="6315187" y="4701552"/>
            <a:ext cx="352089" cy="453190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-8828498">
            <a:off x="2396778" y="4772538"/>
            <a:ext cx="246677" cy="155423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-6645472">
            <a:off x="2833286" y="188334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3391622">
            <a:off x="5798702" y="256364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-4430405">
            <a:off x="281489" y="4427005"/>
            <a:ext cx="352087" cy="45318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7413790">
            <a:off x="8767417" y="2462105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3391622">
            <a:off x="179102" y="30455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rot="2542404">
            <a:off x="4336213" y="4709704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1388100" y="1098900"/>
            <a:ext cx="6367800" cy="29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body" idx="1"/>
          </p:nvPr>
        </p:nvSpPr>
        <p:spPr>
          <a:xfrm>
            <a:off x="1116650" y="1785925"/>
            <a:ext cx="3512400" cy="20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/>
          <p:nvPr/>
        </p:nvSpPr>
        <p:spPr>
          <a:xfrm rot="4559421">
            <a:off x="281490" y="247964"/>
            <a:ext cx="352087" cy="453187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9"/>
          <p:cNvSpPr/>
          <p:nvPr/>
        </p:nvSpPr>
        <p:spPr>
          <a:xfrm>
            <a:off x="2555057" y="468653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/>
          <p:nvPr/>
        </p:nvSpPr>
        <p:spPr>
          <a:xfrm rot="-6645472">
            <a:off x="2833286" y="188334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"/>
          <p:cNvSpPr/>
          <p:nvPr/>
        </p:nvSpPr>
        <p:spPr>
          <a:xfrm rot="3391622">
            <a:off x="5798702" y="256364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9"/>
          <p:cNvSpPr/>
          <p:nvPr/>
        </p:nvSpPr>
        <p:spPr>
          <a:xfrm rot="-4430405">
            <a:off x="6561876" y="4381905"/>
            <a:ext cx="352087" cy="45318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9"/>
          <p:cNvSpPr/>
          <p:nvPr/>
        </p:nvSpPr>
        <p:spPr>
          <a:xfrm rot="7413790">
            <a:off x="8767417" y="2462105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9"/>
          <p:cNvSpPr/>
          <p:nvPr/>
        </p:nvSpPr>
        <p:spPr>
          <a:xfrm rot="3391622">
            <a:off x="179102" y="30455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"/>
          <p:cNvSpPr/>
          <p:nvPr/>
        </p:nvSpPr>
        <p:spPr>
          <a:xfrm rot="2542404">
            <a:off x="4412213" y="4468304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/>
          <p:nvPr/>
        </p:nvSpPr>
        <p:spPr>
          <a:xfrm rot="3391622">
            <a:off x="8514852" y="4489477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>
            <a:spLocks noGrp="1"/>
          </p:cNvSpPr>
          <p:nvPr>
            <p:ph type="title"/>
          </p:nvPr>
        </p:nvSpPr>
        <p:spPr>
          <a:xfrm>
            <a:off x="759000" y="449150"/>
            <a:ext cx="38850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2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/>
          <p:nvPr/>
        </p:nvSpPr>
        <p:spPr>
          <a:xfrm rot="3200375">
            <a:off x="157631" y="2168511"/>
            <a:ext cx="352102" cy="45320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5657454" y="365464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2"/>
          <p:cNvSpPr/>
          <p:nvPr/>
        </p:nvSpPr>
        <p:spPr>
          <a:xfrm rot="3391622">
            <a:off x="8663152" y="154700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2"/>
          <p:cNvSpPr/>
          <p:nvPr/>
        </p:nvSpPr>
        <p:spPr>
          <a:xfrm rot="-5644555">
            <a:off x="6109206" y="4573604"/>
            <a:ext cx="352102" cy="45320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2"/>
          <p:cNvSpPr/>
          <p:nvPr/>
        </p:nvSpPr>
        <p:spPr>
          <a:xfrm rot="-3007948">
            <a:off x="2308158" y="-3793"/>
            <a:ext cx="352107" cy="45321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2"/>
          <p:cNvSpPr/>
          <p:nvPr/>
        </p:nvSpPr>
        <p:spPr>
          <a:xfrm rot="3391622">
            <a:off x="210327" y="3996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2"/>
          <p:cNvSpPr/>
          <p:nvPr/>
        </p:nvSpPr>
        <p:spPr>
          <a:xfrm>
            <a:off x="8719475" y="3259377"/>
            <a:ext cx="352095" cy="291473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" name="Google Shape;258;p22"/>
          <p:cNvGrpSpPr/>
          <p:nvPr/>
        </p:nvGrpSpPr>
        <p:grpSpPr>
          <a:xfrm flipH="1">
            <a:off x="180000" y="3672195"/>
            <a:ext cx="1400298" cy="1319728"/>
            <a:chOff x="5547025" y="1155975"/>
            <a:chExt cx="2881864" cy="2716048"/>
          </a:xfrm>
        </p:grpSpPr>
        <p:sp>
          <p:nvSpPr>
            <p:cNvPr id="259" name="Google Shape;259;p22"/>
            <p:cNvSpPr/>
            <p:nvPr/>
          </p:nvSpPr>
          <p:spPr>
            <a:xfrm>
              <a:off x="5547025" y="1155975"/>
              <a:ext cx="2881864" cy="2716048"/>
            </a:xfrm>
            <a:custGeom>
              <a:avLst/>
              <a:gdLst/>
              <a:ahLst/>
              <a:cxnLst/>
              <a:rect l="l" t="t" r="r" b="b"/>
              <a:pathLst>
                <a:path w="58970" h="55577" extrusionOk="0">
                  <a:moveTo>
                    <a:pt x="12396" y="1"/>
                  </a:moveTo>
                  <a:cubicBezTo>
                    <a:pt x="11278" y="1"/>
                    <a:pt x="10211" y="462"/>
                    <a:pt x="9432" y="1260"/>
                  </a:cubicBezTo>
                  <a:cubicBezTo>
                    <a:pt x="8695" y="2017"/>
                    <a:pt x="8311" y="3049"/>
                    <a:pt x="8360" y="4102"/>
                  </a:cubicBezTo>
                  <a:lnTo>
                    <a:pt x="8567" y="8734"/>
                  </a:lnTo>
                  <a:cubicBezTo>
                    <a:pt x="8596" y="9472"/>
                    <a:pt x="8842" y="10180"/>
                    <a:pt x="9265" y="10789"/>
                  </a:cubicBezTo>
                  <a:cubicBezTo>
                    <a:pt x="9226" y="10839"/>
                    <a:pt x="9186" y="10888"/>
                    <a:pt x="9147" y="10937"/>
                  </a:cubicBezTo>
                  <a:lnTo>
                    <a:pt x="7731" y="10032"/>
                  </a:lnTo>
                  <a:cubicBezTo>
                    <a:pt x="7475" y="9875"/>
                    <a:pt x="7170" y="9786"/>
                    <a:pt x="6865" y="9786"/>
                  </a:cubicBezTo>
                  <a:lnTo>
                    <a:pt x="6767" y="9786"/>
                  </a:lnTo>
                  <a:lnTo>
                    <a:pt x="2115" y="10081"/>
                  </a:lnTo>
                  <a:cubicBezTo>
                    <a:pt x="1269" y="10140"/>
                    <a:pt x="610" y="10839"/>
                    <a:pt x="610" y="11684"/>
                  </a:cubicBezTo>
                  <a:lnTo>
                    <a:pt x="571" y="22129"/>
                  </a:lnTo>
                  <a:cubicBezTo>
                    <a:pt x="571" y="23024"/>
                    <a:pt x="1289" y="23742"/>
                    <a:pt x="2174" y="23742"/>
                  </a:cubicBezTo>
                  <a:lnTo>
                    <a:pt x="2233" y="23742"/>
                  </a:lnTo>
                  <a:lnTo>
                    <a:pt x="7288" y="23565"/>
                  </a:lnTo>
                  <a:cubicBezTo>
                    <a:pt x="7504" y="23555"/>
                    <a:pt x="7711" y="23506"/>
                    <a:pt x="7908" y="23417"/>
                  </a:cubicBezTo>
                  <a:lnTo>
                    <a:pt x="8980" y="22916"/>
                  </a:lnTo>
                  <a:cubicBezTo>
                    <a:pt x="9108" y="23103"/>
                    <a:pt x="9255" y="23289"/>
                    <a:pt x="9412" y="23466"/>
                  </a:cubicBezTo>
                  <a:lnTo>
                    <a:pt x="9422" y="23486"/>
                  </a:lnTo>
                  <a:cubicBezTo>
                    <a:pt x="9481" y="23545"/>
                    <a:pt x="9540" y="23604"/>
                    <a:pt x="9599" y="23663"/>
                  </a:cubicBezTo>
                  <a:cubicBezTo>
                    <a:pt x="9678" y="23742"/>
                    <a:pt x="9757" y="23811"/>
                    <a:pt x="9845" y="23879"/>
                  </a:cubicBezTo>
                  <a:lnTo>
                    <a:pt x="9393" y="26476"/>
                  </a:lnTo>
                  <a:cubicBezTo>
                    <a:pt x="8821" y="26314"/>
                    <a:pt x="8250" y="26238"/>
                    <a:pt x="7692" y="26238"/>
                  </a:cubicBezTo>
                  <a:cubicBezTo>
                    <a:pt x="4377" y="26238"/>
                    <a:pt x="1495" y="28929"/>
                    <a:pt x="1495" y="32455"/>
                  </a:cubicBezTo>
                  <a:cubicBezTo>
                    <a:pt x="1495" y="32927"/>
                    <a:pt x="1554" y="33390"/>
                    <a:pt x="1663" y="33852"/>
                  </a:cubicBezTo>
                  <a:cubicBezTo>
                    <a:pt x="335" y="36497"/>
                    <a:pt x="1" y="39645"/>
                    <a:pt x="748" y="42624"/>
                  </a:cubicBezTo>
                  <a:cubicBezTo>
                    <a:pt x="1623" y="46057"/>
                    <a:pt x="3944" y="49253"/>
                    <a:pt x="7121" y="51397"/>
                  </a:cubicBezTo>
                  <a:cubicBezTo>
                    <a:pt x="8862" y="52597"/>
                    <a:pt x="10838" y="53423"/>
                    <a:pt x="12914" y="53826"/>
                  </a:cubicBezTo>
                  <a:cubicBezTo>
                    <a:pt x="12835" y="54770"/>
                    <a:pt x="13573" y="55577"/>
                    <a:pt x="14517" y="55577"/>
                  </a:cubicBezTo>
                  <a:lnTo>
                    <a:pt x="37432" y="55577"/>
                  </a:lnTo>
                  <a:cubicBezTo>
                    <a:pt x="38140" y="55577"/>
                    <a:pt x="38769" y="55105"/>
                    <a:pt x="38976" y="54426"/>
                  </a:cubicBezTo>
                  <a:lnTo>
                    <a:pt x="40205" y="50217"/>
                  </a:lnTo>
                  <a:cubicBezTo>
                    <a:pt x="41612" y="50187"/>
                    <a:pt x="43008" y="50010"/>
                    <a:pt x="44385" y="49676"/>
                  </a:cubicBezTo>
                  <a:cubicBezTo>
                    <a:pt x="46047" y="49273"/>
                    <a:pt x="47640" y="48604"/>
                    <a:pt x="49096" y="47689"/>
                  </a:cubicBezTo>
                  <a:cubicBezTo>
                    <a:pt x="49616" y="47824"/>
                    <a:pt x="50143" y="47890"/>
                    <a:pt x="50664" y="47890"/>
                  </a:cubicBezTo>
                  <a:cubicBezTo>
                    <a:pt x="52501" y="47890"/>
                    <a:pt x="54276" y="47077"/>
                    <a:pt x="55479" y="45614"/>
                  </a:cubicBezTo>
                  <a:cubicBezTo>
                    <a:pt x="57023" y="43746"/>
                    <a:pt x="57328" y="41139"/>
                    <a:pt x="56265" y="38956"/>
                  </a:cubicBezTo>
                  <a:cubicBezTo>
                    <a:pt x="58114" y="34737"/>
                    <a:pt x="58970" y="29643"/>
                    <a:pt x="58596" y="24853"/>
                  </a:cubicBezTo>
                  <a:cubicBezTo>
                    <a:pt x="58154" y="19080"/>
                    <a:pt x="56275" y="13927"/>
                    <a:pt x="53148" y="9953"/>
                  </a:cubicBezTo>
                  <a:cubicBezTo>
                    <a:pt x="48702" y="4299"/>
                    <a:pt x="41828" y="925"/>
                    <a:pt x="34737" y="925"/>
                  </a:cubicBezTo>
                  <a:cubicBezTo>
                    <a:pt x="33095" y="925"/>
                    <a:pt x="31462" y="1102"/>
                    <a:pt x="29859" y="1456"/>
                  </a:cubicBezTo>
                  <a:cubicBezTo>
                    <a:pt x="29082" y="591"/>
                    <a:pt x="27971" y="99"/>
                    <a:pt x="26800" y="89"/>
                  </a:cubicBezTo>
                  <a:lnTo>
                    <a:pt x="13799" y="1"/>
                  </a:lnTo>
                  <a:lnTo>
                    <a:pt x="12432" y="1"/>
                  </a:lnTo>
                  <a:cubicBezTo>
                    <a:pt x="12420" y="1"/>
                    <a:pt x="12408" y="1"/>
                    <a:pt x="123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6396291" y="1282939"/>
              <a:ext cx="1954751" cy="2252125"/>
            </a:xfrm>
            <a:custGeom>
              <a:avLst/>
              <a:gdLst/>
              <a:ahLst/>
              <a:cxnLst/>
              <a:rect l="l" t="t" r="r" b="b"/>
              <a:pathLst>
                <a:path w="39999" h="46084" extrusionOk="0">
                  <a:moveTo>
                    <a:pt x="17318" y="0"/>
                  </a:moveTo>
                  <a:cubicBezTo>
                    <a:pt x="13852" y="0"/>
                    <a:pt x="10349" y="851"/>
                    <a:pt x="7111" y="2645"/>
                  </a:cubicBezTo>
                  <a:cubicBezTo>
                    <a:pt x="5380" y="3608"/>
                    <a:pt x="3767" y="4818"/>
                    <a:pt x="2568" y="6392"/>
                  </a:cubicBezTo>
                  <a:cubicBezTo>
                    <a:pt x="758" y="8762"/>
                    <a:pt x="1" y="11820"/>
                    <a:pt x="60" y="14800"/>
                  </a:cubicBezTo>
                  <a:cubicBezTo>
                    <a:pt x="99" y="16915"/>
                    <a:pt x="551" y="19069"/>
                    <a:pt x="1653" y="20878"/>
                  </a:cubicBezTo>
                  <a:cubicBezTo>
                    <a:pt x="4161" y="25009"/>
                    <a:pt x="9678" y="26868"/>
                    <a:pt x="11468" y="31362"/>
                  </a:cubicBezTo>
                  <a:cubicBezTo>
                    <a:pt x="12491" y="33919"/>
                    <a:pt x="12058" y="36850"/>
                    <a:pt x="12845" y="39495"/>
                  </a:cubicBezTo>
                  <a:cubicBezTo>
                    <a:pt x="13514" y="41728"/>
                    <a:pt x="15009" y="43626"/>
                    <a:pt x="17025" y="44796"/>
                  </a:cubicBezTo>
                  <a:cubicBezTo>
                    <a:pt x="18623" y="45719"/>
                    <a:pt x="20576" y="46084"/>
                    <a:pt x="22525" y="46084"/>
                  </a:cubicBezTo>
                  <a:cubicBezTo>
                    <a:pt x="23921" y="46084"/>
                    <a:pt x="25314" y="45897"/>
                    <a:pt x="26574" y="45593"/>
                  </a:cubicBezTo>
                  <a:cubicBezTo>
                    <a:pt x="30449" y="44659"/>
                    <a:pt x="33400" y="42279"/>
                    <a:pt x="35504" y="39181"/>
                  </a:cubicBezTo>
                  <a:cubicBezTo>
                    <a:pt x="38750" y="34421"/>
                    <a:pt x="39999" y="27949"/>
                    <a:pt x="39576" y="22442"/>
                  </a:cubicBezTo>
                  <a:cubicBezTo>
                    <a:pt x="39192" y="17387"/>
                    <a:pt x="37638" y="12450"/>
                    <a:pt x="34472" y="8418"/>
                  </a:cubicBezTo>
                  <a:cubicBezTo>
                    <a:pt x="30216" y="3006"/>
                    <a:pt x="23832" y="0"/>
                    <a:pt x="17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5618180" y="2603945"/>
              <a:ext cx="1155433" cy="1118243"/>
            </a:xfrm>
            <a:custGeom>
              <a:avLst/>
              <a:gdLst/>
              <a:ahLst/>
              <a:cxnLst/>
              <a:rect l="l" t="t" r="r" b="b"/>
              <a:pathLst>
                <a:path w="23643" h="22882" extrusionOk="0">
                  <a:moveTo>
                    <a:pt x="9691" y="0"/>
                  </a:moveTo>
                  <a:cubicBezTo>
                    <a:pt x="7092" y="0"/>
                    <a:pt x="4588" y="960"/>
                    <a:pt x="2705" y="3289"/>
                  </a:cubicBezTo>
                  <a:cubicBezTo>
                    <a:pt x="620" y="5855"/>
                    <a:pt x="0" y="9465"/>
                    <a:pt x="807" y="12671"/>
                  </a:cubicBezTo>
                  <a:cubicBezTo>
                    <a:pt x="1623" y="15867"/>
                    <a:pt x="3777" y="18660"/>
                    <a:pt x="6521" y="20509"/>
                  </a:cubicBezTo>
                  <a:cubicBezTo>
                    <a:pt x="8615" y="21925"/>
                    <a:pt x="11074" y="22830"/>
                    <a:pt x="13592" y="22879"/>
                  </a:cubicBezTo>
                  <a:cubicBezTo>
                    <a:pt x="13660" y="22881"/>
                    <a:pt x="13729" y="22881"/>
                    <a:pt x="13797" y="22881"/>
                  </a:cubicBezTo>
                  <a:cubicBezTo>
                    <a:pt x="16249" y="22881"/>
                    <a:pt x="18726" y="22026"/>
                    <a:pt x="20515" y="20362"/>
                  </a:cubicBezTo>
                  <a:cubicBezTo>
                    <a:pt x="22620" y="18395"/>
                    <a:pt x="23643" y="15425"/>
                    <a:pt x="23456" y="12553"/>
                  </a:cubicBezTo>
                  <a:cubicBezTo>
                    <a:pt x="23269" y="9681"/>
                    <a:pt x="21951" y="6947"/>
                    <a:pt x="20014" y="4833"/>
                  </a:cubicBezTo>
                  <a:cubicBezTo>
                    <a:pt x="17450" y="2030"/>
                    <a:pt x="13470" y="0"/>
                    <a:pt x="96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7502712" y="1628939"/>
              <a:ext cx="450386" cy="450386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3" y="0"/>
                  </a:moveTo>
                  <a:cubicBezTo>
                    <a:pt x="2056" y="0"/>
                    <a:pt x="0" y="2065"/>
                    <a:pt x="0" y="4603"/>
                  </a:cubicBezTo>
                  <a:cubicBezTo>
                    <a:pt x="0" y="7150"/>
                    <a:pt x="2056" y="9215"/>
                    <a:pt x="4603" y="9215"/>
                  </a:cubicBezTo>
                  <a:cubicBezTo>
                    <a:pt x="7150" y="9215"/>
                    <a:pt x="9216" y="7150"/>
                    <a:pt x="9216" y="4603"/>
                  </a:cubicBezTo>
                  <a:cubicBezTo>
                    <a:pt x="9216" y="2065"/>
                    <a:pt x="7150" y="0"/>
                    <a:pt x="4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5696519" y="2520475"/>
              <a:ext cx="450386" cy="449897"/>
            </a:xfrm>
            <a:custGeom>
              <a:avLst/>
              <a:gdLst/>
              <a:ahLst/>
              <a:cxnLst/>
              <a:rect l="l" t="t" r="r" b="b"/>
              <a:pathLst>
                <a:path w="9216" h="9206" extrusionOk="0">
                  <a:moveTo>
                    <a:pt x="4603" y="1"/>
                  </a:moveTo>
                  <a:cubicBezTo>
                    <a:pt x="2065" y="1"/>
                    <a:pt x="0" y="2056"/>
                    <a:pt x="0" y="4603"/>
                  </a:cubicBezTo>
                  <a:cubicBezTo>
                    <a:pt x="0" y="7150"/>
                    <a:pt x="2065" y="9206"/>
                    <a:pt x="4603" y="9206"/>
                  </a:cubicBezTo>
                  <a:cubicBezTo>
                    <a:pt x="7150" y="9206"/>
                    <a:pt x="9215" y="7150"/>
                    <a:pt x="9215" y="4603"/>
                  </a:cubicBezTo>
                  <a:cubicBezTo>
                    <a:pt x="9215" y="205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7796373" y="2970813"/>
              <a:ext cx="450386" cy="450386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3" y="1"/>
                  </a:moveTo>
                  <a:cubicBezTo>
                    <a:pt x="2066" y="1"/>
                    <a:pt x="0" y="2066"/>
                    <a:pt x="0" y="4603"/>
                  </a:cubicBezTo>
                  <a:cubicBezTo>
                    <a:pt x="0" y="7151"/>
                    <a:pt x="2066" y="9216"/>
                    <a:pt x="4603" y="9216"/>
                  </a:cubicBezTo>
                  <a:cubicBezTo>
                    <a:pt x="7150" y="9216"/>
                    <a:pt x="9216" y="7151"/>
                    <a:pt x="9216" y="4603"/>
                  </a:cubicBezTo>
                  <a:cubicBezTo>
                    <a:pt x="9216" y="206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6033919" y="2214793"/>
              <a:ext cx="294197" cy="598413"/>
            </a:xfrm>
            <a:custGeom>
              <a:avLst/>
              <a:gdLst/>
              <a:ahLst/>
              <a:cxnLst/>
              <a:rect l="l" t="t" r="r" b="b"/>
              <a:pathLst>
                <a:path w="6020" h="12245" extrusionOk="0">
                  <a:moveTo>
                    <a:pt x="1869" y="1"/>
                  </a:moveTo>
                  <a:lnTo>
                    <a:pt x="0" y="10652"/>
                  </a:lnTo>
                  <a:lnTo>
                    <a:pt x="5380" y="12245"/>
                  </a:lnTo>
                  <a:lnTo>
                    <a:pt x="6019" y="40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7165312" y="2142221"/>
              <a:ext cx="362420" cy="236042"/>
            </a:xfrm>
            <a:custGeom>
              <a:avLst/>
              <a:gdLst/>
              <a:ahLst/>
              <a:cxnLst/>
              <a:rect l="l" t="t" r="r" b="b"/>
              <a:pathLst>
                <a:path w="7416" h="4830" extrusionOk="0">
                  <a:moveTo>
                    <a:pt x="7416" y="1"/>
                  </a:moveTo>
                  <a:lnTo>
                    <a:pt x="915" y="1781"/>
                  </a:lnTo>
                  <a:lnTo>
                    <a:pt x="0" y="2027"/>
                  </a:lnTo>
                  <a:lnTo>
                    <a:pt x="0" y="4829"/>
                  </a:lnTo>
                  <a:lnTo>
                    <a:pt x="7416" y="3669"/>
                  </a:lnTo>
                  <a:lnTo>
                    <a:pt x="7416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7164824" y="2214207"/>
              <a:ext cx="290337" cy="129652"/>
            </a:xfrm>
            <a:custGeom>
              <a:avLst/>
              <a:gdLst/>
              <a:ahLst/>
              <a:cxnLst/>
              <a:rect l="l" t="t" r="r" b="b"/>
              <a:pathLst>
                <a:path w="5941" h="2653" extrusionOk="0">
                  <a:moveTo>
                    <a:pt x="3885" y="0"/>
                  </a:moveTo>
                  <a:cubicBezTo>
                    <a:pt x="2893" y="0"/>
                    <a:pt x="1902" y="104"/>
                    <a:pt x="925" y="308"/>
                  </a:cubicBezTo>
                  <a:lnTo>
                    <a:pt x="0" y="554"/>
                  </a:lnTo>
                  <a:lnTo>
                    <a:pt x="0" y="2619"/>
                  </a:lnTo>
                  <a:cubicBezTo>
                    <a:pt x="145" y="2635"/>
                    <a:pt x="290" y="2651"/>
                    <a:pt x="434" y="2651"/>
                  </a:cubicBezTo>
                  <a:cubicBezTo>
                    <a:pt x="467" y="2651"/>
                    <a:pt x="499" y="2650"/>
                    <a:pt x="532" y="2648"/>
                  </a:cubicBezTo>
                  <a:cubicBezTo>
                    <a:pt x="600" y="2651"/>
                    <a:pt x="668" y="2652"/>
                    <a:pt x="736" y="2652"/>
                  </a:cubicBezTo>
                  <a:cubicBezTo>
                    <a:pt x="1661" y="2652"/>
                    <a:pt x="2583" y="2410"/>
                    <a:pt x="3462" y="2117"/>
                  </a:cubicBezTo>
                  <a:cubicBezTo>
                    <a:pt x="4131" y="1901"/>
                    <a:pt x="4790" y="1635"/>
                    <a:pt x="5331" y="1183"/>
                  </a:cubicBezTo>
                  <a:cubicBezTo>
                    <a:pt x="5655" y="917"/>
                    <a:pt x="5931" y="554"/>
                    <a:pt x="5941" y="150"/>
                  </a:cubicBezTo>
                  <a:cubicBezTo>
                    <a:pt x="5258" y="50"/>
                    <a:pt x="4571" y="0"/>
                    <a:pt x="3885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6932202" y="1473679"/>
              <a:ext cx="690240" cy="798145"/>
            </a:xfrm>
            <a:custGeom>
              <a:avLst/>
              <a:gdLst/>
              <a:ahLst/>
              <a:cxnLst/>
              <a:rect l="l" t="t" r="r" b="b"/>
              <a:pathLst>
                <a:path w="14124" h="16332" extrusionOk="0">
                  <a:moveTo>
                    <a:pt x="7052" y="0"/>
                  </a:moveTo>
                  <a:cubicBezTo>
                    <a:pt x="3157" y="0"/>
                    <a:pt x="0" y="3266"/>
                    <a:pt x="0" y="7288"/>
                  </a:cubicBezTo>
                  <a:cubicBezTo>
                    <a:pt x="0" y="7593"/>
                    <a:pt x="20" y="7888"/>
                    <a:pt x="50" y="8193"/>
                  </a:cubicBezTo>
                  <a:cubicBezTo>
                    <a:pt x="50" y="10081"/>
                    <a:pt x="295" y="14733"/>
                    <a:pt x="669" y="15294"/>
                  </a:cubicBezTo>
                  <a:cubicBezTo>
                    <a:pt x="1182" y="16065"/>
                    <a:pt x="2759" y="16331"/>
                    <a:pt x="4545" y="16331"/>
                  </a:cubicBezTo>
                  <a:cubicBezTo>
                    <a:pt x="7040" y="16331"/>
                    <a:pt x="9943" y="15811"/>
                    <a:pt x="10917" y="15421"/>
                  </a:cubicBezTo>
                  <a:cubicBezTo>
                    <a:pt x="11743" y="15087"/>
                    <a:pt x="12255" y="13425"/>
                    <a:pt x="12559" y="11851"/>
                  </a:cubicBezTo>
                  <a:cubicBezTo>
                    <a:pt x="13572" y="10543"/>
                    <a:pt x="14123" y="8940"/>
                    <a:pt x="14113" y="7288"/>
                  </a:cubicBezTo>
                  <a:cubicBezTo>
                    <a:pt x="14113" y="3266"/>
                    <a:pt x="10956" y="0"/>
                    <a:pt x="7052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7293157" y="1505396"/>
              <a:ext cx="446525" cy="761834"/>
            </a:xfrm>
            <a:custGeom>
              <a:avLst/>
              <a:gdLst/>
              <a:ahLst/>
              <a:cxnLst/>
              <a:rect l="l" t="t" r="r" b="b"/>
              <a:pathLst>
                <a:path w="9137" h="15589" extrusionOk="0">
                  <a:moveTo>
                    <a:pt x="6265" y="1"/>
                  </a:moveTo>
                  <a:cubicBezTo>
                    <a:pt x="4505" y="197"/>
                    <a:pt x="2036" y="699"/>
                    <a:pt x="286" y="1023"/>
                  </a:cubicBezTo>
                  <a:cubicBezTo>
                    <a:pt x="0" y="1790"/>
                    <a:pt x="59" y="2646"/>
                    <a:pt x="453" y="3374"/>
                  </a:cubicBezTo>
                  <a:cubicBezTo>
                    <a:pt x="866" y="4052"/>
                    <a:pt x="1554" y="4515"/>
                    <a:pt x="2341" y="4623"/>
                  </a:cubicBezTo>
                  <a:cubicBezTo>
                    <a:pt x="1800" y="5597"/>
                    <a:pt x="1544" y="6806"/>
                    <a:pt x="1977" y="7839"/>
                  </a:cubicBezTo>
                  <a:cubicBezTo>
                    <a:pt x="2380" y="8832"/>
                    <a:pt x="3325" y="9481"/>
                    <a:pt x="4249" y="10022"/>
                  </a:cubicBezTo>
                  <a:cubicBezTo>
                    <a:pt x="4524" y="9727"/>
                    <a:pt x="4770" y="9452"/>
                    <a:pt x="5154" y="9324"/>
                  </a:cubicBezTo>
                  <a:cubicBezTo>
                    <a:pt x="5296" y="9271"/>
                    <a:pt x="5451" y="9243"/>
                    <a:pt x="5603" y="9243"/>
                  </a:cubicBezTo>
                  <a:cubicBezTo>
                    <a:pt x="5850" y="9243"/>
                    <a:pt x="6093" y="9317"/>
                    <a:pt x="6275" y="9481"/>
                  </a:cubicBezTo>
                  <a:cubicBezTo>
                    <a:pt x="6708" y="9865"/>
                    <a:pt x="6639" y="10563"/>
                    <a:pt x="6413" y="11094"/>
                  </a:cubicBezTo>
                  <a:cubicBezTo>
                    <a:pt x="6236" y="11488"/>
                    <a:pt x="6000" y="11842"/>
                    <a:pt x="5695" y="12146"/>
                  </a:cubicBezTo>
                  <a:cubicBezTo>
                    <a:pt x="5400" y="12451"/>
                    <a:pt x="5046" y="12697"/>
                    <a:pt x="4800" y="13032"/>
                  </a:cubicBezTo>
                  <a:cubicBezTo>
                    <a:pt x="4318" y="13681"/>
                    <a:pt x="4760" y="14782"/>
                    <a:pt x="4780" y="15589"/>
                  </a:cubicBezTo>
                  <a:cubicBezTo>
                    <a:pt x="5016" y="14910"/>
                    <a:pt x="5282" y="14310"/>
                    <a:pt x="5960" y="14064"/>
                  </a:cubicBezTo>
                  <a:cubicBezTo>
                    <a:pt x="6629" y="13818"/>
                    <a:pt x="7367" y="13632"/>
                    <a:pt x="7888" y="13130"/>
                  </a:cubicBezTo>
                  <a:cubicBezTo>
                    <a:pt x="8566" y="12481"/>
                    <a:pt x="8694" y="11360"/>
                    <a:pt x="8281" y="10514"/>
                  </a:cubicBezTo>
                  <a:cubicBezTo>
                    <a:pt x="8212" y="10396"/>
                    <a:pt x="8173" y="10268"/>
                    <a:pt x="8163" y="10140"/>
                  </a:cubicBezTo>
                  <a:cubicBezTo>
                    <a:pt x="8183" y="10003"/>
                    <a:pt x="8242" y="9875"/>
                    <a:pt x="8340" y="9766"/>
                  </a:cubicBezTo>
                  <a:cubicBezTo>
                    <a:pt x="9107" y="8635"/>
                    <a:pt x="9137" y="7170"/>
                    <a:pt x="9117" y="5803"/>
                  </a:cubicBezTo>
                  <a:cubicBezTo>
                    <a:pt x="9098" y="4564"/>
                    <a:pt x="9127" y="3256"/>
                    <a:pt x="8557" y="2145"/>
                  </a:cubicBezTo>
                  <a:cubicBezTo>
                    <a:pt x="8055" y="1191"/>
                    <a:pt x="7249" y="433"/>
                    <a:pt x="6265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6966313" y="1895672"/>
              <a:ext cx="75504" cy="31765"/>
            </a:xfrm>
            <a:custGeom>
              <a:avLst/>
              <a:gdLst/>
              <a:ahLst/>
              <a:cxnLst/>
              <a:rect l="l" t="t" r="r" b="b"/>
              <a:pathLst>
                <a:path w="1545" h="650" fill="none" extrusionOk="0">
                  <a:moveTo>
                    <a:pt x="1" y="286"/>
                  </a:moveTo>
                  <a:cubicBezTo>
                    <a:pt x="532" y="0"/>
                    <a:pt x="1191" y="158"/>
                    <a:pt x="1545" y="649"/>
                  </a:cubicBez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7219607" y="1897920"/>
              <a:ext cx="69591" cy="58839"/>
            </a:xfrm>
            <a:custGeom>
              <a:avLst/>
              <a:gdLst/>
              <a:ahLst/>
              <a:cxnLst/>
              <a:rect l="l" t="t" r="r" b="b"/>
              <a:pathLst>
                <a:path w="1424" h="1204" extrusionOk="0">
                  <a:moveTo>
                    <a:pt x="640" y="1"/>
                  </a:moveTo>
                  <a:cubicBezTo>
                    <a:pt x="621" y="1"/>
                    <a:pt x="601" y="2"/>
                    <a:pt x="581" y="4"/>
                  </a:cubicBezTo>
                  <a:cubicBezTo>
                    <a:pt x="247" y="33"/>
                    <a:pt x="1" y="318"/>
                    <a:pt x="40" y="653"/>
                  </a:cubicBezTo>
                  <a:cubicBezTo>
                    <a:pt x="65" y="992"/>
                    <a:pt x="352" y="1203"/>
                    <a:pt x="645" y="1203"/>
                  </a:cubicBezTo>
                  <a:cubicBezTo>
                    <a:pt x="810" y="1203"/>
                    <a:pt x="978" y="1136"/>
                    <a:pt x="1102" y="987"/>
                  </a:cubicBezTo>
                  <a:cubicBezTo>
                    <a:pt x="1424" y="590"/>
                    <a:pt x="1135" y="1"/>
                    <a:pt x="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7054768" y="1864493"/>
              <a:ext cx="55810" cy="151839"/>
            </a:xfrm>
            <a:custGeom>
              <a:avLst/>
              <a:gdLst/>
              <a:ahLst/>
              <a:cxnLst/>
              <a:rect l="l" t="t" r="r" b="b"/>
              <a:pathLst>
                <a:path w="1142" h="3107" extrusionOk="0">
                  <a:moveTo>
                    <a:pt x="857" y="0"/>
                  </a:moveTo>
                  <a:cubicBezTo>
                    <a:pt x="797" y="0"/>
                    <a:pt x="737" y="46"/>
                    <a:pt x="748" y="127"/>
                  </a:cubicBezTo>
                  <a:lnTo>
                    <a:pt x="876" y="1042"/>
                  </a:lnTo>
                  <a:cubicBezTo>
                    <a:pt x="915" y="1356"/>
                    <a:pt x="758" y="1661"/>
                    <a:pt x="482" y="1819"/>
                  </a:cubicBezTo>
                  <a:lnTo>
                    <a:pt x="69" y="2045"/>
                  </a:lnTo>
                  <a:cubicBezTo>
                    <a:pt x="20" y="2064"/>
                    <a:pt x="0" y="2114"/>
                    <a:pt x="10" y="2163"/>
                  </a:cubicBezTo>
                  <a:lnTo>
                    <a:pt x="246" y="3028"/>
                  </a:lnTo>
                  <a:cubicBezTo>
                    <a:pt x="256" y="3077"/>
                    <a:pt x="295" y="3107"/>
                    <a:pt x="345" y="3107"/>
                  </a:cubicBezTo>
                  <a:cubicBezTo>
                    <a:pt x="413" y="3107"/>
                    <a:pt x="472" y="3038"/>
                    <a:pt x="453" y="2969"/>
                  </a:cubicBezTo>
                  <a:lnTo>
                    <a:pt x="246" y="2192"/>
                  </a:lnTo>
                  <a:lnTo>
                    <a:pt x="590" y="2005"/>
                  </a:lnTo>
                  <a:cubicBezTo>
                    <a:pt x="944" y="1809"/>
                    <a:pt x="1141" y="1415"/>
                    <a:pt x="1092" y="1012"/>
                  </a:cubicBezTo>
                  <a:lnTo>
                    <a:pt x="964" y="97"/>
                  </a:lnTo>
                  <a:cubicBezTo>
                    <a:pt x="955" y="31"/>
                    <a:pt x="906" y="0"/>
                    <a:pt x="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7084090" y="2017749"/>
              <a:ext cx="89481" cy="53415"/>
            </a:xfrm>
            <a:custGeom>
              <a:avLst/>
              <a:gdLst/>
              <a:ahLst/>
              <a:cxnLst/>
              <a:rect l="l" t="t" r="r" b="b"/>
              <a:pathLst>
                <a:path w="1831" h="1093" extrusionOk="0">
                  <a:moveTo>
                    <a:pt x="1708" y="1"/>
                  </a:moveTo>
                  <a:cubicBezTo>
                    <a:pt x="1658" y="1"/>
                    <a:pt x="1608" y="31"/>
                    <a:pt x="1603" y="99"/>
                  </a:cubicBezTo>
                  <a:cubicBezTo>
                    <a:pt x="1556" y="573"/>
                    <a:pt x="1158" y="879"/>
                    <a:pt x="742" y="879"/>
                  </a:cubicBezTo>
                  <a:cubicBezTo>
                    <a:pt x="554" y="879"/>
                    <a:pt x="362" y="817"/>
                    <a:pt x="197" y="679"/>
                  </a:cubicBezTo>
                  <a:cubicBezTo>
                    <a:pt x="176" y="663"/>
                    <a:pt x="152" y="655"/>
                    <a:pt x="129" y="655"/>
                  </a:cubicBezTo>
                  <a:cubicBezTo>
                    <a:pt x="95" y="655"/>
                    <a:pt x="62" y="670"/>
                    <a:pt x="40" y="699"/>
                  </a:cubicBezTo>
                  <a:cubicBezTo>
                    <a:pt x="0" y="738"/>
                    <a:pt x="10" y="807"/>
                    <a:pt x="59" y="846"/>
                  </a:cubicBezTo>
                  <a:cubicBezTo>
                    <a:pt x="256" y="1013"/>
                    <a:pt x="502" y="1092"/>
                    <a:pt x="748" y="1092"/>
                  </a:cubicBezTo>
                  <a:cubicBezTo>
                    <a:pt x="895" y="1092"/>
                    <a:pt x="1033" y="1072"/>
                    <a:pt x="1161" y="1013"/>
                  </a:cubicBezTo>
                  <a:cubicBezTo>
                    <a:pt x="1525" y="856"/>
                    <a:pt x="1780" y="522"/>
                    <a:pt x="1820" y="118"/>
                  </a:cubicBezTo>
                  <a:cubicBezTo>
                    <a:pt x="1830" y="44"/>
                    <a:pt x="1769" y="1"/>
                    <a:pt x="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7204702" y="1785763"/>
              <a:ext cx="110495" cy="66561"/>
            </a:xfrm>
            <a:custGeom>
              <a:avLst/>
              <a:gdLst/>
              <a:ahLst/>
              <a:cxnLst/>
              <a:rect l="l" t="t" r="r" b="b"/>
              <a:pathLst>
                <a:path w="2261" h="1362" extrusionOk="0">
                  <a:moveTo>
                    <a:pt x="868" y="1"/>
                  </a:moveTo>
                  <a:cubicBezTo>
                    <a:pt x="689" y="1"/>
                    <a:pt x="524" y="31"/>
                    <a:pt x="404" y="96"/>
                  </a:cubicBezTo>
                  <a:cubicBezTo>
                    <a:pt x="266" y="164"/>
                    <a:pt x="158" y="273"/>
                    <a:pt x="79" y="400"/>
                  </a:cubicBezTo>
                  <a:cubicBezTo>
                    <a:pt x="11" y="528"/>
                    <a:pt x="1" y="695"/>
                    <a:pt x="70" y="833"/>
                  </a:cubicBezTo>
                  <a:cubicBezTo>
                    <a:pt x="138" y="961"/>
                    <a:pt x="256" y="1059"/>
                    <a:pt x="394" y="1118"/>
                  </a:cubicBezTo>
                  <a:cubicBezTo>
                    <a:pt x="552" y="1197"/>
                    <a:pt x="709" y="1266"/>
                    <a:pt x="886" y="1315"/>
                  </a:cubicBezTo>
                  <a:cubicBezTo>
                    <a:pt x="984" y="1346"/>
                    <a:pt x="1103" y="1362"/>
                    <a:pt x="1228" y="1362"/>
                  </a:cubicBezTo>
                  <a:cubicBezTo>
                    <a:pt x="1704" y="1362"/>
                    <a:pt x="2260" y="1127"/>
                    <a:pt x="2027" y="558"/>
                  </a:cubicBezTo>
                  <a:cubicBezTo>
                    <a:pt x="1872" y="198"/>
                    <a:pt x="1323" y="1"/>
                    <a:pt x="868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6955268" y="1800571"/>
              <a:ext cx="118754" cy="65339"/>
            </a:xfrm>
            <a:custGeom>
              <a:avLst/>
              <a:gdLst/>
              <a:ahLst/>
              <a:cxnLst/>
              <a:rect l="l" t="t" r="r" b="b"/>
              <a:pathLst>
                <a:path w="2430" h="1337" extrusionOk="0">
                  <a:moveTo>
                    <a:pt x="1200" y="1"/>
                  </a:moveTo>
                  <a:cubicBezTo>
                    <a:pt x="822" y="1"/>
                    <a:pt x="421" y="132"/>
                    <a:pt x="237" y="333"/>
                  </a:cubicBezTo>
                  <a:cubicBezTo>
                    <a:pt x="128" y="432"/>
                    <a:pt x="50" y="570"/>
                    <a:pt x="30" y="717"/>
                  </a:cubicBezTo>
                  <a:cubicBezTo>
                    <a:pt x="0" y="865"/>
                    <a:pt x="50" y="1022"/>
                    <a:pt x="148" y="1130"/>
                  </a:cubicBezTo>
                  <a:cubicBezTo>
                    <a:pt x="266" y="1228"/>
                    <a:pt x="404" y="1287"/>
                    <a:pt x="551" y="1297"/>
                  </a:cubicBezTo>
                  <a:cubicBezTo>
                    <a:pt x="728" y="1327"/>
                    <a:pt x="895" y="1337"/>
                    <a:pt x="1072" y="1337"/>
                  </a:cubicBezTo>
                  <a:cubicBezTo>
                    <a:pt x="1564" y="1327"/>
                    <a:pt x="2430" y="845"/>
                    <a:pt x="1918" y="255"/>
                  </a:cubicBezTo>
                  <a:cubicBezTo>
                    <a:pt x="1761" y="77"/>
                    <a:pt x="1487" y="1"/>
                    <a:pt x="1200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7435907" y="1927389"/>
              <a:ext cx="238437" cy="218693"/>
            </a:xfrm>
            <a:custGeom>
              <a:avLst/>
              <a:gdLst/>
              <a:ahLst/>
              <a:cxnLst/>
              <a:rect l="l" t="t" r="r" b="b"/>
              <a:pathLst>
                <a:path w="4879" h="4475" extrusionOk="0">
                  <a:moveTo>
                    <a:pt x="2442" y="1"/>
                  </a:moveTo>
                  <a:cubicBezTo>
                    <a:pt x="2288" y="1"/>
                    <a:pt x="2133" y="16"/>
                    <a:pt x="1977" y="50"/>
                  </a:cubicBezTo>
                  <a:cubicBezTo>
                    <a:pt x="767" y="305"/>
                    <a:pt x="0" y="1495"/>
                    <a:pt x="256" y="2705"/>
                  </a:cubicBezTo>
                  <a:cubicBezTo>
                    <a:pt x="479" y="3750"/>
                    <a:pt x="1411" y="4475"/>
                    <a:pt x="2441" y="4475"/>
                  </a:cubicBezTo>
                  <a:cubicBezTo>
                    <a:pt x="2593" y="4475"/>
                    <a:pt x="2747" y="4459"/>
                    <a:pt x="2902" y="4426"/>
                  </a:cubicBezTo>
                  <a:cubicBezTo>
                    <a:pt x="4111" y="4161"/>
                    <a:pt x="4878" y="2980"/>
                    <a:pt x="4623" y="1771"/>
                  </a:cubicBezTo>
                  <a:cubicBezTo>
                    <a:pt x="4400" y="718"/>
                    <a:pt x="3470" y="1"/>
                    <a:pt x="2442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7512779" y="1961011"/>
              <a:ext cx="99548" cy="144264"/>
            </a:xfrm>
            <a:custGeom>
              <a:avLst/>
              <a:gdLst/>
              <a:ahLst/>
              <a:cxnLst/>
              <a:rect l="l" t="t" r="r" b="b"/>
              <a:pathLst>
                <a:path w="2037" h="2952" extrusionOk="0">
                  <a:moveTo>
                    <a:pt x="1722" y="0"/>
                  </a:moveTo>
                  <a:cubicBezTo>
                    <a:pt x="1706" y="0"/>
                    <a:pt x="1690" y="4"/>
                    <a:pt x="1673" y="11"/>
                  </a:cubicBezTo>
                  <a:cubicBezTo>
                    <a:pt x="620" y="552"/>
                    <a:pt x="1" y="1663"/>
                    <a:pt x="89" y="2843"/>
                  </a:cubicBezTo>
                  <a:cubicBezTo>
                    <a:pt x="99" y="2902"/>
                    <a:pt x="148" y="2942"/>
                    <a:pt x="207" y="2951"/>
                  </a:cubicBezTo>
                  <a:lnTo>
                    <a:pt x="227" y="2951"/>
                  </a:lnTo>
                  <a:cubicBezTo>
                    <a:pt x="286" y="2942"/>
                    <a:pt x="335" y="2882"/>
                    <a:pt x="335" y="2823"/>
                  </a:cubicBezTo>
                  <a:cubicBezTo>
                    <a:pt x="335" y="2676"/>
                    <a:pt x="384" y="2528"/>
                    <a:pt x="483" y="2410"/>
                  </a:cubicBezTo>
                  <a:cubicBezTo>
                    <a:pt x="650" y="2174"/>
                    <a:pt x="856" y="1978"/>
                    <a:pt x="1102" y="1820"/>
                  </a:cubicBezTo>
                  <a:cubicBezTo>
                    <a:pt x="1306" y="1688"/>
                    <a:pt x="1549" y="1611"/>
                    <a:pt x="1795" y="1611"/>
                  </a:cubicBezTo>
                  <a:cubicBezTo>
                    <a:pt x="1823" y="1611"/>
                    <a:pt x="1851" y="1612"/>
                    <a:pt x="1879" y="1614"/>
                  </a:cubicBezTo>
                  <a:cubicBezTo>
                    <a:pt x="2027" y="1614"/>
                    <a:pt x="2037" y="1397"/>
                    <a:pt x="1899" y="1378"/>
                  </a:cubicBezTo>
                  <a:cubicBezTo>
                    <a:pt x="1869" y="1376"/>
                    <a:pt x="1839" y="1375"/>
                    <a:pt x="1810" y="1375"/>
                  </a:cubicBezTo>
                  <a:cubicBezTo>
                    <a:pt x="1515" y="1375"/>
                    <a:pt x="1225" y="1463"/>
                    <a:pt x="975" y="1624"/>
                  </a:cubicBezTo>
                  <a:cubicBezTo>
                    <a:pt x="729" y="1781"/>
                    <a:pt x="512" y="1988"/>
                    <a:pt x="335" y="2224"/>
                  </a:cubicBezTo>
                  <a:cubicBezTo>
                    <a:pt x="463" y="1368"/>
                    <a:pt x="1004" y="621"/>
                    <a:pt x="1781" y="227"/>
                  </a:cubicBezTo>
                  <a:cubicBezTo>
                    <a:pt x="1902" y="167"/>
                    <a:pt x="1833" y="0"/>
                    <a:pt x="17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6899996" y="1438102"/>
              <a:ext cx="717167" cy="234723"/>
            </a:xfrm>
            <a:custGeom>
              <a:avLst/>
              <a:gdLst/>
              <a:ahLst/>
              <a:cxnLst/>
              <a:rect l="l" t="t" r="r" b="b"/>
              <a:pathLst>
                <a:path w="14675" h="4803" extrusionOk="0">
                  <a:moveTo>
                    <a:pt x="6039" y="1"/>
                  </a:moveTo>
                  <a:cubicBezTo>
                    <a:pt x="4111" y="1"/>
                    <a:pt x="2184" y="45"/>
                    <a:pt x="286" y="99"/>
                  </a:cubicBezTo>
                  <a:cubicBezTo>
                    <a:pt x="0" y="679"/>
                    <a:pt x="276" y="1437"/>
                    <a:pt x="797" y="1830"/>
                  </a:cubicBezTo>
                  <a:cubicBezTo>
                    <a:pt x="1249" y="2180"/>
                    <a:pt x="1828" y="2300"/>
                    <a:pt x="2397" y="2300"/>
                  </a:cubicBezTo>
                  <a:cubicBezTo>
                    <a:pt x="2484" y="2300"/>
                    <a:pt x="2570" y="2297"/>
                    <a:pt x="2656" y="2292"/>
                  </a:cubicBezTo>
                  <a:cubicBezTo>
                    <a:pt x="3536" y="3793"/>
                    <a:pt x="5232" y="4802"/>
                    <a:pt x="6957" y="4802"/>
                  </a:cubicBezTo>
                  <a:cubicBezTo>
                    <a:pt x="7198" y="4802"/>
                    <a:pt x="7441" y="4782"/>
                    <a:pt x="7681" y="4741"/>
                  </a:cubicBezTo>
                  <a:cubicBezTo>
                    <a:pt x="8478" y="4603"/>
                    <a:pt x="9216" y="4249"/>
                    <a:pt x="9953" y="3905"/>
                  </a:cubicBezTo>
                  <a:cubicBezTo>
                    <a:pt x="9970" y="3888"/>
                    <a:pt x="9994" y="3871"/>
                    <a:pt x="10001" y="3855"/>
                  </a:cubicBezTo>
                  <a:lnTo>
                    <a:pt x="10001" y="3855"/>
                  </a:lnTo>
                  <a:lnTo>
                    <a:pt x="10553" y="3836"/>
                  </a:lnTo>
                  <a:cubicBezTo>
                    <a:pt x="11065" y="3866"/>
                    <a:pt x="11556" y="4121"/>
                    <a:pt x="12078" y="4131"/>
                  </a:cubicBezTo>
                  <a:cubicBezTo>
                    <a:pt x="12343" y="4131"/>
                    <a:pt x="12599" y="4082"/>
                    <a:pt x="12855" y="4003"/>
                  </a:cubicBezTo>
                  <a:cubicBezTo>
                    <a:pt x="13238" y="3895"/>
                    <a:pt x="13622" y="3748"/>
                    <a:pt x="13986" y="3581"/>
                  </a:cubicBezTo>
                  <a:cubicBezTo>
                    <a:pt x="14271" y="3443"/>
                    <a:pt x="14654" y="3276"/>
                    <a:pt x="14654" y="2961"/>
                  </a:cubicBezTo>
                  <a:cubicBezTo>
                    <a:pt x="14674" y="2125"/>
                    <a:pt x="14448" y="1220"/>
                    <a:pt x="13789" y="699"/>
                  </a:cubicBezTo>
                  <a:cubicBezTo>
                    <a:pt x="13238" y="276"/>
                    <a:pt x="12491" y="207"/>
                    <a:pt x="11792" y="168"/>
                  </a:cubicBezTo>
                  <a:cubicBezTo>
                    <a:pt x="9894" y="45"/>
                    <a:pt x="7967" y="1"/>
                    <a:pt x="6039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6254519" y="2283553"/>
              <a:ext cx="1638025" cy="1513504"/>
            </a:xfrm>
            <a:custGeom>
              <a:avLst/>
              <a:gdLst/>
              <a:ahLst/>
              <a:cxnLst/>
              <a:rect l="l" t="t" r="r" b="b"/>
              <a:pathLst>
                <a:path w="33518" h="30970" extrusionOk="0">
                  <a:moveTo>
                    <a:pt x="26505" y="0"/>
                  </a:moveTo>
                  <a:lnTo>
                    <a:pt x="17939" y="915"/>
                  </a:lnTo>
                  <a:lnTo>
                    <a:pt x="17260" y="2783"/>
                  </a:lnTo>
                  <a:cubicBezTo>
                    <a:pt x="17260" y="2783"/>
                    <a:pt x="12304" y="2960"/>
                    <a:pt x="10160" y="3737"/>
                  </a:cubicBezTo>
                  <a:cubicBezTo>
                    <a:pt x="8016" y="4514"/>
                    <a:pt x="3639" y="20682"/>
                    <a:pt x="3639" y="20682"/>
                  </a:cubicBezTo>
                  <a:lnTo>
                    <a:pt x="0" y="30970"/>
                  </a:lnTo>
                  <a:lnTo>
                    <a:pt x="22906" y="30970"/>
                  </a:lnTo>
                  <a:lnTo>
                    <a:pt x="25777" y="21184"/>
                  </a:lnTo>
                  <a:cubicBezTo>
                    <a:pt x="25777" y="21184"/>
                    <a:pt x="30596" y="17171"/>
                    <a:pt x="32062" y="11428"/>
                  </a:cubicBezTo>
                  <a:cubicBezTo>
                    <a:pt x="33517" y="5694"/>
                    <a:pt x="26731" y="1515"/>
                    <a:pt x="26731" y="1515"/>
                  </a:cubicBezTo>
                  <a:lnTo>
                    <a:pt x="265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5891658" y="2466181"/>
              <a:ext cx="1083839" cy="916117"/>
            </a:xfrm>
            <a:custGeom>
              <a:avLst/>
              <a:gdLst/>
              <a:ahLst/>
              <a:cxnLst/>
              <a:rect l="l" t="t" r="r" b="b"/>
              <a:pathLst>
                <a:path w="22178" h="18746" extrusionOk="0">
                  <a:moveTo>
                    <a:pt x="17575" y="0"/>
                  </a:moveTo>
                  <a:lnTo>
                    <a:pt x="8743" y="6786"/>
                  </a:lnTo>
                  <a:lnTo>
                    <a:pt x="8832" y="4957"/>
                  </a:lnTo>
                  <a:lnTo>
                    <a:pt x="2547" y="4455"/>
                  </a:lnTo>
                  <a:lnTo>
                    <a:pt x="2233" y="7288"/>
                  </a:lnTo>
                  <a:cubicBezTo>
                    <a:pt x="2233" y="7288"/>
                    <a:pt x="0" y="9019"/>
                    <a:pt x="413" y="12618"/>
                  </a:cubicBezTo>
                  <a:cubicBezTo>
                    <a:pt x="775" y="15848"/>
                    <a:pt x="2095" y="18745"/>
                    <a:pt x="5659" y="18745"/>
                  </a:cubicBezTo>
                  <a:cubicBezTo>
                    <a:pt x="6067" y="18745"/>
                    <a:pt x="6504" y="18707"/>
                    <a:pt x="6973" y="18627"/>
                  </a:cubicBezTo>
                  <a:cubicBezTo>
                    <a:pt x="11526" y="17850"/>
                    <a:pt x="17899" y="12933"/>
                    <a:pt x="17899" y="12933"/>
                  </a:cubicBezTo>
                  <a:lnTo>
                    <a:pt x="22178" y="7199"/>
                  </a:lnTo>
                  <a:lnTo>
                    <a:pt x="175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6784174" y="2599889"/>
              <a:ext cx="72034" cy="254173"/>
            </a:xfrm>
            <a:custGeom>
              <a:avLst/>
              <a:gdLst/>
              <a:ahLst/>
              <a:cxnLst/>
              <a:rect l="l" t="t" r="r" b="b"/>
              <a:pathLst>
                <a:path w="1474" h="5201" extrusionOk="0">
                  <a:moveTo>
                    <a:pt x="1344" y="1"/>
                  </a:moveTo>
                  <a:cubicBezTo>
                    <a:pt x="1300" y="1"/>
                    <a:pt x="1256" y="26"/>
                    <a:pt x="1239" y="87"/>
                  </a:cubicBezTo>
                  <a:lnTo>
                    <a:pt x="10" y="5073"/>
                  </a:lnTo>
                  <a:cubicBezTo>
                    <a:pt x="0" y="5132"/>
                    <a:pt x="30" y="5191"/>
                    <a:pt x="89" y="5201"/>
                  </a:cubicBezTo>
                  <a:lnTo>
                    <a:pt x="118" y="5201"/>
                  </a:lnTo>
                  <a:cubicBezTo>
                    <a:pt x="167" y="5201"/>
                    <a:pt x="207" y="5171"/>
                    <a:pt x="227" y="5122"/>
                  </a:cubicBezTo>
                  <a:lnTo>
                    <a:pt x="1456" y="136"/>
                  </a:lnTo>
                  <a:cubicBezTo>
                    <a:pt x="1473" y="55"/>
                    <a:pt x="1408" y="1"/>
                    <a:pt x="1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6028641" y="1237686"/>
              <a:ext cx="882446" cy="454344"/>
            </a:xfrm>
            <a:custGeom>
              <a:avLst/>
              <a:gdLst/>
              <a:ahLst/>
              <a:cxnLst/>
              <a:rect l="l" t="t" r="r" b="b"/>
              <a:pathLst>
                <a:path w="18057" h="9297" extrusionOk="0">
                  <a:moveTo>
                    <a:pt x="2529" y="1"/>
                  </a:moveTo>
                  <a:cubicBezTo>
                    <a:pt x="113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1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6095446" y="1237686"/>
              <a:ext cx="882446" cy="454344"/>
            </a:xfrm>
            <a:custGeom>
              <a:avLst/>
              <a:gdLst/>
              <a:ahLst/>
              <a:cxnLst/>
              <a:rect l="l" t="t" r="r" b="b"/>
              <a:pathLst>
                <a:path w="18057" h="9297" extrusionOk="0">
                  <a:moveTo>
                    <a:pt x="2528" y="1"/>
                  </a:moveTo>
                  <a:cubicBezTo>
                    <a:pt x="112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2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6215569" y="1349207"/>
              <a:ext cx="246598" cy="246598"/>
            </a:xfrm>
            <a:custGeom>
              <a:avLst/>
              <a:gdLst/>
              <a:ahLst/>
              <a:cxnLst/>
              <a:rect l="l" t="t" r="r" b="b"/>
              <a:pathLst>
                <a:path w="5046" h="5046" fill="none" extrusionOk="0">
                  <a:moveTo>
                    <a:pt x="2902" y="207"/>
                  </a:moveTo>
                  <a:cubicBezTo>
                    <a:pt x="4181" y="413"/>
                    <a:pt x="5046" y="1613"/>
                    <a:pt x="4839" y="2892"/>
                  </a:cubicBezTo>
                  <a:cubicBezTo>
                    <a:pt x="4633" y="4170"/>
                    <a:pt x="3433" y="5046"/>
                    <a:pt x="2155" y="4839"/>
                  </a:cubicBezTo>
                  <a:cubicBezTo>
                    <a:pt x="876" y="4632"/>
                    <a:pt x="1" y="3433"/>
                    <a:pt x="207" y="2144"/>
                  </a:cubicBezTo>
                  <a:cubicBezTo>
                    <a:pt x="414" y="866"/>
                    <a:pt x="1623" y="0"/>
                    <a:pt x="2902" y="207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6613079" y="1341486"/>
              <a:ext cx="261992" cy="261552"/>
            </a:xfrm>
            <a:custGeom>
              <a:avLst/>
              <a:gdLst/>
              <a:ahLst/>
              <a:cxnLst/>
              <a:rect l="l" t="t" r="r" b="b"/>
              <a:pathLst>
                <a:path w="5361" h="5352" fill="none" extrusionOk="0">
                  <a:moveTo>
                    <a:pt x="3855" y="650"/>
                  </a:moveTo>
                  <a:cubicBezTo>
                    <a:pt x="4977" y="1299"/>
                    <a:pt x="5360" y="2735"/>
                    <a:pt x="4711" y="3856"/>
                  </a:cubicBezTo>
                  <a:cubicBezTo>
                    <a:pt x="4052" y="4977"/>
                    <a:pt x="2616" y="5351"/>
                    <a:pt x="1505" y="4702"/>
                  </a:cubicBezTo>
                  <a:cubicBezTo>
                    <a:pt x="384" y="4053"/>
                    <a:pt x="0" y="2617"/>
                    <a:pt x="649" y="1496"/>
                  </a:cubicBezTo>
                  <a:cubicBezTo>
                    <a:pt x="1308" y="375"/>
                    <a:pt x="2744" y="1"/>
                    <a:pt x="3855" y="65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6821169" y="1897089"/>
              <a:ext cx="141821" cy="82737"/>
            </a:xfrm>
            <a:custGeom>
              <a:avLst/>
              <a:gdLst/>
              <a:ahLst/>
              <a:cxnLst/>
              <a:rect l="l" t="t" r="r" b="b"/>
              <a:pathLst>
                <a:path w="2902" h="1693" extrusionOk="0">
                  <a:moveTo>
                    <a:pt x="1" y="1"/>
                  </a:moveTo>
                  <a:lnTo>
                    <a:pt x="1" y="1692"/>
                  </a:lnTo>
                  <a:lnTo>
                    <a:pt x="2902" y="1692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6908157" y="1847144"/>
              <a:ext cx="57276" cy="175443"/>
            </a:xfrm>
            <a:custGeom>
              <a:avLst/>
              <a:gdLst/>
              <a:ahLst/>
              <a:cxnLst/>
              <a:rect l="l" t="t" r="r" b="b"/>
              <a:pathLst>
                <a:path w="1172" h="3590" extrusionOk="0">
                  <a:moveTo>
                    <a:pt x="1171" y="0"/>
                  </a:moveTo>
                  <a:lnTo>
                    <a:pt x="1" y="1938"/>
                  </a:lnTo>
                  <a:lnTo>
                    <a:pt x="1171" y="3590"/>
                  </a:lnTo>
                  <a:lnTo>
                    <a:pt x="11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5986808" y="1694278"/>
              <a:ext cx="869006" cy="589177"/>
            </a:xfrm>
            <a:custGeom>
              <a:avLst/>
              <a:gdLst/>
              <a:ahLst/>
              <a:cxnLst/>
              <a:rect l="l" t="t" r="r" b="b"/>
              <a:pathLst>
                <a:path w="17782" h="12056" extrusionOk="0">
                  <a:moveTo>
                    <a:pt x="16582" y="1"/>
                  </a:moveTo>
                  <a:lnTo>
                    <a:pt x="8488" y="69"/>
                  </a:lnTo>
                  <a:lnTo>
                    <a:pt x="8232" y="69"/>
                  </a:lnTo>
                  <a:lnTo>
                    <a:pt x="6796" y="79"/>
                  </a:lnTo>
                  <a:lnTo>
                    <a:pt x="6531" y="79"/>
                  </a:lnTo>
                  <a:lnTo>
                    <a:pt x="3128" y="109"/>
                  </a:lnTo>
                  <a:cubicBezTo>
                    <a:pt x="3000" y="109"/>
                    <a:pt x="2872" y="119"/>
                    <a:pt x="2744" y="148"/>
                  </a:cubicBezTo>
                  <a:cubicBezTo>
                    <a:pt x="1662" y="315"/>
                    <a:pt x="1131" y="1181"/>
                    <a:pt x="836" y="2341"/>
                  </a:cubicBezTo>
                  <a:lnTo>
                    <a:pt x="836" y="2371"/>
                  </a:lnTo>
                  <a:cubicBezTo>
                    <a:pt x="374" y="4239"/>
                    <a:pt x="0" y="7032"/>
                    <a:pt x="836" y="9796"/>
                  </a:cubicBezTo>
                  <a:cubicBezTo>
                    <a:pt x="856" y="9855"/>
                    <a:pt x="876" y="9924"/>
                    <a:pt x="895" y="9993"/>
                  </a:cubicBezTo>
                  <a:cubicBezTo>
                    <a:pt x="1092" y="10602"/>
                    <a:pt x="1299" y="11124"/>
                    <a:pt x="1594" y="11478"/>
                  </a:cubicBezTo>
                  <a:cubicBezTo>
                    <a:pt x="1603" y="11488"/>
                    <a:pt x="1603" y="11488"/>
                    <a:pt x="1613" y="11497"/>
                  </a:cubicBezTo>
                  <a:cubicBezTo>
                    <a:pt x="1731" y="11645"/>
                    <a:pt x="1889" y="11773"/>
                    <a:pt x="2056" y="11871"/>
                  </a:cubicBezTo>
                  <a:cubicBezTo>
                    <a:pt x="2076" y="11881"/>
                    <a:pt x="2105" y="11891"/>
                    <a:pt x="2125" y="11901"/>
                  </a:cubicBezTo>
                  <a:lnTo>
                    <a:pt x="2135" y="11901"/>
                  </a:lnTo>
                  <a:cubicBezTo>
                    <a:pt x="2331" y="11989"/>
                    <a:pt x="2548" y="12038"/>
                    <a:pt x="2774" y="12048"/>
                  </a:cubicBezTo>
                  <a:cubicBezTo>
                    <a:pt x="2823" y="12053"/>
                    <a:pt x="2872" y="12056"/>
                    <a:pt x="2920" y="12056"/>
                  </a:cubicBezTo>
                  <a:cubicBezTo>
                    <a:pt x="2968" y="12056"/>
                    <a:pt x="3015" y="12053"/>
                    <a:pt x="3059" y="12048"/>
                  </a:cubicBezTo>
                  <a:lnTo>
                    <a:pt x="7426" y="11832"/>
                  </a:lnTo>
                  <a:lnTo>
                    <a:pt x="7652" y="11822"/>
                  </a:lnTo>
                  <a:lnTo>
                    <a:pt x="9147" y="11743"/>
                  </a:lnTo>
                  <a:lnTo>
                    <a:pt x="9383" y="11733"/>
                  </a:lnTo>
                  <a:lnTo>
                    <a:pt x="16680" y="11379"/>
                  </a:lnTo>
                  <a:cubicBezTo>
                    <a:pt x="16680" y="11379"/>
                    <a:pt x="17782" y="9678"/>
                    <a:pt x="17693" y="5852"/>
                  </a:cubicBezTo>
                  <a:cubicBezTo>
                    <a:pt x="17683" y="5715"/>
                    <a:pt x="17683" y="5567"/>
                    <a:pt x="17674" y="5420"/>
                  </a:cubicBezTo>
                  <a:cubicBezTo>
                    <a:pt x="17654" y="4967"/>
                    <a:pt x="17624" y="4544"/>
                    <a:pt x="17595" y="4161"/>
                  </a:cubicBezTo>
                  <a:cubicBezTo>
                    <a:pt x="17310" y="1014"/>
                    <a:pt x="16582" y="1"/>
                    <a:pt x="16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5991108" y="1701023"/>
              <a:ext cx="256225" cy="582091"/>
            </a:xfrm>
            <a:custGeom>
              <a:avLst/>
              <a:gdLst/>
              <a:ahLst/>
              <a:cxnLst/>
              <a:rect l="l" t="t" r="r" b="b"/>
              <a:pathLst>
                <a:path w="5243" h="11911" extrusionOk="0">
                  <a:moveTo>
                    <a:pt x="2627" y="0"/>
                  </a:moveTo>
                  <a:cubicBezTo>
                    <a:pt x="1171" y="0"/>
                    <a:pt x="1" y="2666"/>
                    <a:pt x="1" y="5950"/>
                  </a:cubicBezTo>
                  <a:cubicBezTo>
                    <a:pt x="1" y="9245"/>
                    <a:pt x="1171" y="11910"/>
                    <a:pt x="2627" y="11910"/>
                  </a:cubicBezTo>
                  <a:cubicBezTo>
                    <a:pt x="4072" y="11910"/>
                    <a:pt x="5243" y="9245"/>
                    <a:pt x="5243" y="5950"/>
                  </a:cubicBezTo>
                  <a:cubicBezTo>
                    <a:pt x="5243" y="2666"/>
                    <a:pt x="4072" y="0"/>
                    <a:pt x="2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5864730" y="1715928"/>
              <a:ext cx="316287" cy="516703"/>
            </a:xfrm>
            <a:custGeom>
              <a:avLst/>
              <a:gdLst/>
              <a:ahLst/>
              <a:cxnLst/>
              <a:rect l="l" t="t" r="r" b="b"/>
              <a:pathLst>
                <a:path w="6472" h="10573" extrusionOk="0">
                  <a:moveTo>
                    <a:pt x="325" y="0"/>
                  </a:moveTo>
                  <a:lnTo>
                    <a:pt x="0" y="40"/>
                  </a:lnTo>
                  <a:lnTo>
                    <a:pt x="0" y="10573"/>
                  </a:lnTo>
                  <a:lnTo>
                    <a:pt x="689" y="10573"/>
                  </a:lnTo>
                  <a:lnTo>
                    <a:pt x="6472" y="7878"/>
                  </a:lnTo>
                  <a:lnTo>
                    <a:pt x="6472" y="3924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6306419" y="1698139"/>
              <a:ext cx="91387" cy="574369"/>
            </a:xfrm>
            <a:custGeom>
              <a:avLst/>
              <a:gdLst/>
              <a:ahLst/>
              <a:cxnLst/>
              <a:rect l="l" t="t" r="r" b="b"/>
              <a:pathLst>
                <a:path w="1870" h="11753" extrusionOk="0">
                  <a:moveTo>
                    <a:pt x="1" y="0"/>
                  </a:moveTo>
                  <a:cubicBezTo>
                    <a:pt x="718" y="1151"/>
                    <a:pt x="1181" y="2636"/>
                    <a:pt x="1387" y="4485"/>
                  </a:cubicBezTo>
                  <a:cubicBezTo>
                    <a:pt x="1653" y="6924"/>
                    <a:pt x="1476" y="9383"/>
                    <a:pt x="876" y="11753"/>
                  </a:cubicBezTo>
                  <a:lnTo>
                    <a:pt x="1112" y="11743"/>
                  </a:lnTo>
                  <a:cubicBezTo>
                    <a:pt x="1702" y="9363"/>
                    <a:pt x="1869" y="6894"/>
                    <a:pt x="1604" y="4465"/>
                  </a:cubicBezTo>
                  <a:cubicBezTo>
                    <a:pt x="1397" y="2636"/>
                    <a:pt x="954" y="1161"/>
                    <a:pt x="256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6389107" y="1697162"/>
              <a:ext cx="91827" cy="571046"/>
            </a:xfrm>
            <a:custGeom>
              <a:avLst/>
              <a:gdLst/>
              <a:ahLst/>
              <a:cxnLst/>
              <a:rect l="l" t="t" r="r" b="b"/>
              <a:pathLst>
                <a:path w="1879" h="11685" extrusionOk="0">
                  <a:moveTo>
                    <a:pt x="0" y="1"/>
                  </a:moveTo>
                  <a:cubicBezTo>
                    <a:pt x="728" y="1161"/>
                    <a:pt x="1190" y="2646"/>
                    <a:pt x="1397" y="4505"/>
                  </a:cubicBezTo>
                  <a:cubicBezTo>
                    <a:pt x="1662" y="6914"/>
                    <a:pt x="1495" y="9344"/>
                    <a:pt x="915" y="11684"/>
                  </a:cubicBezTo>
                  <a:lnTo>
                    <a:pt x="1151" y="11674"/>
                  </a:lnTo>
                  <a:cubicBezTo>
                    <a:pt x="1721" y="9324"/>
                    <a:pt x="1879" y="6895"/>
                    <a:pt x="1613" y="4485"/>
                  </a:cubicBezTo>
                  <a:cubicBezTo>
                    <a:pt x="1416" y="2646"/>
                    <a:pt x="974" y="1171"/>
                    <a:pt x="266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6565480" y="1913949"/>
              <a:ext cx="206231" cy="90849"/>
            </a:xfrm>
            <a:custGeom>
              <a:avLst/>
              <a:gdLst/>
              <a:ahLst/>
              <a:cxnLst/>
              <a:rect l="l" t="t" r="r" b="b"/>
              <a:pathLst>
                <a:path w="4220" h="1859" extrusionOk="0">
                  <a:moveTo>
                    <a:pt x="4003" y="226"/>
                  </a:moveTo>
                  <a:lnTo>
                    <a:pt x="4003" y="1633"/>
                  </a:lnTo>
                  <a:lnTo>
                    <a:pt x="227" y="1633"/>
                  </a:lnTo>
                  <a:lnTo>
                    <a:pt x="227" y="226"/>
                  </a:lnTo>
                  <a:close/>
                  <a:moveTo>
                    <a:pt x="118" y="0"/>
                  </a:moveTo>
                  <a:cubicBezTo>
                    <a:pt x="50" y="0"/>
                    <a:pt x="0" y="49"/>
                    <a:pt x="0" y="108"/>
                  </a:cubicBezTo>
                  <a:lnTo>
                    <a:pt x="0" y="1751"/>
                  </a:lnTo>
                  <a:cubicBezTo>
                    <a:pt x="0" y="1810"/>
                    <a:pt x="50" y="1859"/>
                    <a:pt x="118" y="1859"/>
                  </a:cubicBezTo>
                  <a:lnTo>
                    <a:pt x="4111" y="1859"/>
                  </a:lnTo>
                  <a:cubicBezTo>
                    <a:pt x="4170" y="1859"/>
                    <a:pt x="4220" y="1810"/>
                    <a:pt x="4220" y="1751"/>
                  </a:cubicBezTo>
                  <a:lnTo>
                    <a:pt x="4220" y="108"/>
                  </a:lnTo>
                  <a:cubicBezTo>
                    <a:pt x="4220" y="49"/>
                    <a:pt x="4170" y="0"/>
                    <a:pt x="411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5651314" y="1715928"/>
              <a:ext cx="247087" cy="525353"/>
            </a:xfrm>
            <a:custGeom>
              <a:avLst/>
              <a:gdLst/>
              <a:ahLst/>
              <a:cxnLst/>
              <a:rect l="l" t="t" r="r" b="b"/>
              <a:pathLst>
                <a:path w="5056" h="10750" extrusionOk="0">
                  <a:moveTo>
                    <a:pt x="4692" y="0"/>
                  </a:moveTo>
                  <a:lnTo>
                    <a:pt x="30" y="295"/>
                  </a:lnTo>
                  <a:lnTo>
                    <a:pt x="1" y="10750"/>
                  </a:lnTo>
                  <a:lnTo>
                    <a:pt x="5056" y="10573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6263657" y="2170517"/>
              <a:ext cx="513819" cy="787833"/>
            </a:xfrm>
            <a:custGeom>
              <a:avLst/>
              <a:gdLst/>
              <a:ahLst/>
              <a:cxnLst/>
              <a:rect l="l" t="t" r="r" b="b"/>
              <a:pathLst>
                <a:path w="10514" h="16121" extrusionOk="0">
                  <a:moveTo>
                    <a:pt x="6783" y="0"/>
                  </a:moveTo>
                  <a:cubicBezTo>
                    <a:pt x="6781" y="0"/>
                    <a:pt x="6779" y="1"/>
                    <a:pt x="6776" y="2"/>
                  </a:cubicBezTo>
                  <a:cubicBezTo>
                    <a:pt x="6413" y="179"/>
                    <a:pt x="5960" y="3011"/>
                    <a:pt x="5960" y="3011"/>
                  </a:cubicBezTo>
                  <a:lnTo>
                    <a:pt x="3728" y="1870"/>
                  </a:lnTo>
                  <a:cubicBezTo>
                    <a:pt x="3728" y="1870"/>
                    <a:pt x="876" y="2047"/>
                    <a:pt x="777" y="2175"/>
                  </a:cubicBezTo>
                  <a:cubicBezTo>
                    <a:pt x="689" y="2303"/>
                    <a:pt x="777" y="3778"/>
                    <a:pt x="777" y="3778"/>
                  </a:cubicBezTo>
                  <a:cubicBezTo>
                    <a:pt x="777" y="3778"/>
                    <a:pt x="177" y="4516"/>
                    <a:pt x="89" y="5283"/>
                  </a:cubicBezTo>
                  <a:cubicBezTo>
                    <a:pt x="0" y="6050"/>
                    <a:pt x="4101" y="9837"/>
                    <a:pt x="4101" y="9837"/>
                  </a:cubicBezTo>
                  <a:lnTo>
                    <a:pt x="4957" y="16121"/>
                  </a:lnTo>
                  <a:lnTo>
                    <a:pt x="10514" y="15029"/>
                  </a:lnTo>
                  <a:cubicBezTo>
                    <a:pt x="10514" y="15029"/>
                    <a:pt x="7189" y="0"/>
                    <a:pt x="6783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6258379" y="2229112"/>
              <a:ext cx="211021" cy="426928"/>
            </a:xfrm>
            <a:custGeom>
              <a:avLst/>
              <a:gdLst/>
              <a:ahLst/>
              <a:cxnLst/>
              <a:rect l="l" t="t" r="r" b="b"/>
              <a:pathLst>
                <a:path w="4318" h="8736" extrusionOk="0">
                  <a:moveTo>
                    <a:pt x="1059" y="1"/>
                  </a:moveTo>
                  <a:cubicBezTo>
                    <a:pt x="1018" y="1"/>
                    <a:pt x="976" y="28"/>
                    <a:pt x="954" y="72"/>
                  </a:cubicBezTo>
                  <a:cubicBezTo>
                    <a:pt x="944" y="101"/>
                    <a:pt x="541" y="986"/>
                    <a:pt x="826" y="2432"/>
                  </a:cubicBezTo>
                  <a:cubicBezTo>
                    <a:pt x="679" y="2658"/>
                    <a:pt x="0" y="3740"/>
                    <a:pt x="226" y="4359"/>
                  </a:cubicBezTo>
                  <a:cubicBezTo>
                    <a:pt x="462" y="5018"/>
                    <a:pt x="3973" y="8559"/>
                    <a:pt x="4121" y="8706"/>
                  </a:cubicBezTo>
                  <a:cubicBezTo>
                    <a:pt x="4140" y="8726"/>
                    <a:pt x="4170" y="8736"/>
                    <a:pt x="4199" y="8736"/>
                  </a:cubicBezTo>
                  <a:cubicBezTo>
                    <a:pt x="4229" y="8736"/>
                    <a:pt x="4259" y="8726"/>
                    <a:pt x="4278" y="8706"/>
                  </a:cubicBezTo>
                  <a:cubicBezTo>
                    <a:pt x="4318" y="8667"/>
                    <a:pt x="4318" y="8598"/>
                    <a:pt x="4278" y="8549"/>
                  </a:cubicBezTo>
                  <a:cubicBezTo>
                    <a:pt x="3265" y="7536"/>
                    <a:pt x="610" y="4792"/>
                    <a:pt x="433" y="4291"/>
                  </a:cubicBezTo>
                  <a:cubicBezTo>
                    <a:pt x="266" y="3809"/>
                    <a:pt x="806" y="2845"/>
                    <a:pt x="1033" y="2520"/>
                  </a:cubicBezTo>
                  <a:cubicBezTo>
                    <a:pt x="1052" y="2491"/>
                    <a:pt x="1062" y="2461"/>
                    <a:pt x="1052" y="2432"/>
                  </a:cubicBezTo>
                  <a:cubicBezTo>
                    <a:pt x="767" y="1035"/>
                    <a:pt x="1161" y="170"/>
                    <a:pt x="1161" y="160"/>
                  </a:cubicBezTo>
                  <a:cubicBezTo>
                    <a:pt x="1180" y="101"/>
                    <a:pt x="1161" y="42"/>
                    <a:pt x="1102" y="13"/>
                  </a:cubicBezTo>
                  <a:cubicBezTo>
                    <a:pt x="1088" y="5"/>
                    <a:pt x="1074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6439248" y="2253401"/>
              <a:ext cx="169530" cy="134490"/>
            </a:xfrm>
            <a:custGeom>
              <a:avLst/>
              <a:gdLst/>
              <a:ahLst/>
              <a:cxnLst/>
              <a:rect l="l" t="t" r="r" b="b"/>
              <a:pathLst>
                <a:path w="3469" h="2752" extrusionOk="0">
                  <a:moveTo>
                    <a:pt x="164" y="0"/>
                  </a:moveTo>
                  <a:cubicBezTo>
                    <a:pt x="59" y="0"/>
                    <a:pt x="1" y="164"/>
                    <a:pt x="135" y="214"/>
                  </a:cubicBezTo>
                  <a:cubicBezTo>
                    <a:pt x="744" y="519"/>
                    <a:pt x="2397" y="1374"/>
                    <a:pt x="2662" y="1728"/>
                  </a:cubicBezTo>
                  <a:cubicBezTo>
                    <a:pt x="2888" y="2033"/>
                    <a:pt x="3075" y="2358"/>
                    <a:pt x="3242" y="2692"/>
                  </a:cubicBezTo>
                  <a:cubicBezTo>
                    <a:pt x="3262" y="2731"/>
                    <a:pt x="3301" y="2751"/>
                    <a:pt x="3341" y="2751"/>
                  </a:cubicBezTo>
                  <a:cubicBezTo>
                    <a:pt x="3360" y="2751"/>
                    <a:pt x="3380" y="2751"/>
                    <a:pt x="3390" y="2741"/>
                  </a:cubicBezTo>
                  <a:cubicBezTo>
                    <a:pt x="3449" y="2712"/>
                    <a:pt x="3469" y="2653"/>
                    <a:pt x="3449" y="2594"/>
                  </a:cubicBezTo>
                  <a:cubicBezTo>
                    <a:pt x="3272" y="2250"/>
                    <a:pt x="3075" y="1915"/>
                    <a:pt x="2839" y="1600"/>
                  </a:cubicBezTo>
                  <a:cubicBezTo>
                    <a:pt x="2485" y="1128"/>
                    <a:pt x="321" y="66"/>
                    <a:pt x="223" y="17"/>
                  </a:cubicBezTo>
                  <a:cubicBezTo>
                    <a:pt x="202" y="5"/>
                    <a:pt x="182" y="0"/>
                    <a:pt x="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6392430" y="2565191"/>
              <a:ext cx="1275165" cy="1094932"/>
            </a:xfrm>
            <a:custGeom>
              <a:avLst/>
              <a:gdLst/>
              <a:ahLst/>
              <a:cxnLst/>
              <a:rect l="l" t="t" r="r" b="b"/>
              <a:pathLst>
                <a:path w="26093" h="22405" extrusionOk="0">
                  <a:moveTo>
                    <a:pt x="20152" y="0"/>
                  </a:moveTo>
                  <a:lnTo>
                    <a:pt x="8469" y="7278"/>
                  </a:lnTo>
                  <a:lnTo>
                    <a:pt x="7682" y="4711"/>
                  </a:lnTo>
                  <a:lnTo>
                    <a:pt x="817" y="5872"/>
                  </a:lnTo>
                  <a:lnTo>
                    <a:pt x="1643" y="10582"/>
                  </a:lnTo>
                  <a:cubicBezTo>
                    <a:pt x="1643" y="10582"/>
                    <a:pt x="1" y="12431"/>
                    <a:pt x="748" y="15441"/>
                  </a:cubicBezTo>
                  <a:cubicBezTo>
                    <a:pt x="1454" y="18235"/>
                    <a:pt x="3218" y="22404"/>
                    <a:pt x="8204" y="22404"/>
                  </a:cubicBezTo>
                  <a:cubicBezTo>
                    <a:pt x="8570" y="22404"/>
                    <a:pt x="8953" y="22382"/>
                    <a:pt x="9354" y="22335"/>
                  </a:cubicBezTo>
                  <a:cubicBezTo>
                    <a:pt x="15235" y="21656"/>
                    <a:pt x="21795" y="17073"/>
                    <a:pt x="21795" y="17073"/>
                  </a:cubicBezTo>
                  <a:lnTo>
                    <a:pt x="26093" y="8055"/>
                  </a:lnTo>
                  <a:lnTo>
                    <a:pt x="20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6398197" y="2540707"/>
              <a:ext cx="1032916" cy="1113601"/>
            </a:xfrm>
            <a:custGeom>
              <a:avLst/>
              <a:gdLst/>
              <a:ahLst/>
              <a:cxnLst/>
              <a:rect l="l" t="t" r="r" b="b"/>
              <a:pathLst>
                <a:path w="21136" h="22787" extrusionOk="0">
                  <a:moveTo>
                    <a:pt x="21004" y="1"/>
                  </a:moveTo>
                  <a:cubicBezTo>
                    <a:pt x="20974" y="1"/>
                    <a:pt x="20945" y="13"/>
                    <a:pt x="20929" y="39"/>
                  </a:cubicBezTo>
                  <a:lnTo>
                    <a:pt x="12029" y="10385"/>
                  </a:lnTo>
                  <a:cubicBezTo>
                    <a:pt x="11606" y="9549"/>
                    <a:pt x="11104" y="8753"/>
                    <a:pt x="10524" y="8025"/>
                  </a:cubicBezTo>
                  <a:cubicBezTo>
                    <a:pt x="10233" y="7644"/>
                    <a:pt x="9577" y="7558"/>
                    <a:pt x="9051" y="7558"/>
                  </a:cubicBezTo>
                  <a:cubicBezTo>
                    <a:pt x="8761" y="7558"/>
                    <a:pt x="8510" y="7584"/>
                    <a:pt x="8380" y="7602"/>
                  </a:cubicBezTo>
                  <a:lnTo>
                    <a:pt x="7672" y="5143"/>
                  </a:lnTo>
                  <a:cubicBezTo>
                    <a:pt x="7664" y="5092"/>
                    <a:pt x="7617" y="5063"/>
                    <a:pt x="7573" y="5063"/>
                  </a:cubicBezTo>
                  <a:cubicBezTo>
                    <a:pt x="7567" y="5063"/>
                    <a:pt x="7560" y="5063"/>
                    <a:pt x="7554" y="5065"/>
                  </a:cubicBezTo>
                  <a:lnTo>
                    <a:pt x="355" y="6569"/>
                  </a:lnTo>
                  <a:cubicBezTo>
                    <a:pt x="296" y="6579"/>
                    <a:pt x="267" y="6628"/>
                    <a:pt x="276" y="6687"/>
                  </a:cubicBezTo>
                  <a:lnTo>
                    <a:pt x="866" y="9893"/>
                  </a:lnTo>
                  <a:cubicBezTo>
                    <a:pt x="1" y="11280"/>
                    <a:pt x="21" y="12775"/>
                    <a:pt x="178" y="13788"/>
                  </a:cubicBezTo>
                  <a:cubicBezTo>
                    <a:pt x="571" y="16188"/>
                    <a:pt x="1083" y="18676"/>
                    <a:pt x="2676" y="20515"/>
                  </a:cubicBezTo>
                  <a:cubicBezTo>
                    <a:pt x="3886" y="21892"/>
                    <a:pt x="5459" y="22649"/>
                    <a:pt x="7357" y="22767"/>
                  </a:cubicBezTo>
                  <a:cubicBezTo>
                    <a:pt x="7534" y="22787"/>
                    <a:pt x="7702" y="22787"/>
                    <a:pt x="7879" y="22787"/>
                  </a:cubicBezTo>
                  <a:cubicBezTo>
                    <a:pt x="11488" y="22787"/>
                    <a:pt x="15609" y="20554"/>
                    <a:pt x="18195" y="18253"/>
                  </a:cubicBezTo>
                  <a:cubicBezTo>
                    <a:pt x="18280" y="18176"/>
                    <a:pt x="18207" y="18056"/>
                    <a:pt x="18120" y="18056"/>
                  </a:cubicBezTo>
                  <a:cubicBezTo>
                    <a:pt x="18096" y="18056"/>
                    <a:pt x="18071" y="18065"/>
                    <a:pt x="18048" y="18086"/>
                  </a:cubicBezTo>
                  <a:cubicBezTo>
                    <a:pt x="15495" y="20366"/>
                    <a:pt x="11429" y="22566"/>
                    <a:pt x="7883" y="22566"/>
                  </a:cubicBezTo>
                  <a:cubicBezTo>
                    <a:pt x="7713" y="22566"/>
                    <a:pt x="7544" y="22561"/>
                    <a:pt x="7377" y="22551"/>
                  </a:cubicBezTo>
                  <a:cubicBezTo>
                    <a:pt x="5528" y="22433"/>
                    <a:pt x="4014" y="21695"/>
                    <a:pt x="2843" y="20358"/>
                  </a:cubicBezTo>
                  <a:cubicBezTo>
                    <a:pt x="1279" y="18568"/>
                    <a:pt x="798" y="16207"/>
                    <a:pt x="404" y="13749"/>
                  </a:cubicBezTo>
                  <a:cubicBezTo>
                    <a:pt x="247" y="12775"/>
                    <a:pt x="227" y="11319"/>
                    <a:pt x="1063" y="9992"/>
                  </a:cubicBezTo>
                  <a:cubicBezTo>
                    <a:pt x="1102" y="9923"/>
                    <a:pt x="1152" y="9844"/>
                    <a:pt x="1083" y="9785"/>
                  </a:cubicBezTo>
                  <a:lnTo>
                    <a:pt x="1063" y="9775"/>
                  </a:lnTo>
                  <a:lnTo>
                    <a:pt x="503" y="6756"/>
                  </a:lnTo>
                  <a:lnTo>
                    <a:pt x="7495" y="5301"/>
                  </a:lnTo>
                  <a:lnTo>
                    <a:pt x="8193" y="7749"/>
                  </a:lnTo>
                  <a:cubicBezTo>
                    <a:pt x="8211" y="7793"/>
                    <a:pt x="8252" y="7830"/>
                    <a:pt x="8303" y="7830"/>
                  </a:cubicBezTo>
                  <a:cubicBezTo>
                    <a:pt x="8309" y="7830"/>
                    <a:pt x="8315" y="7829"/>
                    <a:pt x="8321" y="7828"/>
                  </a:cubicBezTo>
                  <a:cubicBezTo>
                    <a:pt x="8481" y="7803"/>
                    <a:pt x="8748" y="7776"/>
                    <a:pt x="9041" y="7776"/>
                  </a:cubicBezTo>
                  <a:cubicBezTo>
                    <a:pt x="9544" y="7776"/>
                    <a:pt x="10121" y="7854"/>
                    <a:pt x="10357" y="8153"/>
                  </a:cubicBezTo>
                  <a:cubicBezTo>
                    <a:pt x="10957" y="8910"/>
                    <a:pt x="11478" y="9746"/>
                    <a:pt x="11891" y="10631"/>
                  </a:cubicBezTo>
                  <a:cubicBezTo>
                    <a:pt x="11901" y="10660"/>
                    <a:pt x="11931" y="10690"/>
                    <a:pt x="11970" y="10700"/>
                  </a:cubicBezTo>
                  <a:cubicBezTo>
                    <a:pt x="12009" y="10700"/>
                    <a:pt x="12049" y="10690"/>
                    <a:pt x="12078" y="10660"/>
                  </a:cubicBezTo>
                  <a:lnTo>
                    <a:pt x="21097" y="186"/>
                  </a:lnTo>
                  <a:cubicBezTo>
                    <a:pt x="21136" y="137"/>
                    <a:pt x="21126" y="68"/>
                    <a:pt x="21077" y="29"/>
                  </a:cubicBezTo>
                  <a:cubicBezTo>
                    <a:pt x="21058" y="11"/>
                    <a:pt x="21031" y="1"/>
                    <a:pt x="21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7829116" y="2201745"/>
              <a:ext cx="384460" cy="573050"/>
            </a:xfrm>
            <a:custGeom>
              <a:avLst/>
              <a:gdLst/>
              <a:ahLst/>
              <a:cxnLst/>
              <a:rect l="l" t="t" r="r" b="b"/>
              <a:pathLst>
                <a:path w="7867" h="11726" extrusionOk="0">
                  <a:moveTo>
                    <a:pt x="2812" y="3287"/>
                  </a:moveTo>
                  <a:cubicBezTo>
                    <a:pt x="3156" y="3287"/>
                    <a:pt x="3500" y="3366"/>
                    <a:pt x="3805" y="3513"/>
                  </a:cubicBezTo>
                  <a:cubicBezTo>
                    <a:pt x="3776" y="3661"/>
                    <a:pt x="3736" y="3798"/>
                    <a:pt x="3668" y="3936"/>
                  </a:cubicBezTo>
                  <a:cubicBezTo>
                    <a:pt x="3382" y="4595"/>
                    <a:pt x="2733" y="5057"/>
                    <a:pt x="2074" y="5057"/>
                  </a:cubicBezTo>
                  <a:cubicBezTo>
                    <a:pt x="1907" y="5057"/>
                    <a:pt x="1740" y="5018"/>
                    <a:pt x="1592" y="4929"/>
                  </a:cubicBezTo>
                  <a:cubicBezTo>
                    <a:pt x="1327" y="4752"/>
                    <a:pt x="1238" y="4349"/>
                    <a:pt x="1396" y="4015"/>
                  </a:cubicBezTo>
                  <a:cubicBezTo>
                    <a:pt x="1573" y="3690"/>
                    <a:pt x="1887" y="3454"/>
                    <a:pt x="2251" y="3366"/>
                  </a:cubicBezTo>
                  <a:cubicBezTo>
                    <a:pt x="2438" y="3316"/>
                    <a:pt x="2625" y="3287"/>
                    <a:pt x="2812" y="3287"/>
                  </a:cubicBezTo>
                  <a:close/>
                  <a:moveTo>
                    <a:pt x="4615" y="6797"/>
                  </a:moveTo>
                  <a:cubicBezTo>
                    <a:pt x="4637" y="6797"/>
                    <a:pt x="4659" y="6797"/>
                    <a:pt x="4681" y="6798"/>
                  </a:cubicBezTo>
                  <a:cubicBezTo>
                    <a:pt x="4946" y="6798"/>
                    <a:pt x="5221" y="6837"/>
                    <a:pt x="5487" y="6926"/>
                  </a:cubicBezTo>
                  <a:cubicBezTo>
                    <a:pt x="5477" y="7014"/>
                    <a:pt x="5467" y="7103"/>
                    <a:pt x="5448" y="7191"/>
                  </a:cubicBezTo>
                  <a:cubicBezTo>
                    <a:pt x="5369" y="7722"/>
                    <a:pt x="5162" y="8440"/>
                    <a:pt x="4612" y="8844"/>
                  </a:cubicBezTo>
                  <a:cubicBezTo>
                    <a:pt x="4395" y="8993"/>
                    <a:pt x="4138" y="9075"/>
                    <a:pt x="3876" y="9075"/>
                  </a:cubicBezTo>
                  <a:cubicBezTo>
                    <a:pt x="3793" y="9075"/>
                    <a:pt x="3710" y="9067"/>
                    <a:pt x="3628" y="9050"/>
                  </a:cubicBezTo>
                  <a:cubicBezTo>
                    <a:pt x="3382" y="9011"/>
                    <a:pt x="3166" y="8883"/>
                    <a:pt x="3028" y="8676"/>
                  </a:cubicBezTo>
                  <a:cubicBezTo>
                    <a:pt x="2881" y="8440"/>
                    <a:pt x="2861" y="8155"/>
                    <a:pt x="2959" y="7899"/>
                  </a:cubicBezTo>
                  <a:cubicBezTo>
                    <a:pt x="3127" y="7447"/>
                    <a:pt x="3481" y="7083"/>
                    <a:pt x="3943" y="6916"/>
                  </a:cubicBezTo>
                  <a:cubicBezTo>
                    <a:pt x="4159" y="6844"/>
                    <a:pt x="4383" y="6797"/>
                    <a:pt x="4615" y="6797"/>
                  </a:cubicBezTo>
                  <a:close/>
                  <a:moveTo>
                    <a:pt x="1447" y="0"/>
                  </a:moveTo>
                  <a:cubicBezTo>
                    <a:pt x="983" y="0"/>
                    <a:pt x="521" y="141"/>
                    <a:pt x="127" y="415"/>
                  </a:cubicBezTo>
                  <a:cubicBezTo>
                    <a:pt x="1" y="518"/>
                    <a:pt x="90" y="697"/>
                    <a:pt x="217" y="697"/>
                  </a:cubicBezTo>
                  <a:cubicBezTo>
                    <a:pt x="248" y="697"/>
                    <a:pt x="281" y="686"/>
                    <a:pt x="314" y="661"/>
                  </a:cubicBezTo>
                  <a:cubicBezTo>
                    <a:pt x="651" y="425"/>
                    <a:pt x="1044" y="306"/>
                    <a:pt x="1441" y="306"/>
                  </a:cubicBezTo>
                  <a:cubicBezTo>
                    <a:pt x="1705" y="306"/>
                    <a:pt x="1970" y="358"/>
                    <a:pt x="2222" y="464"/>
                  </a:cubicBezTo>
                  <a:cubicBezTo>
                    <a:pt x="2841" y="740"/>
                    <a:pt x="3343" y="1251"/>
                    <a:pt x="3609" y="1890"/>
                  </a:cubicBezTo>
                  <a:cubicBezTo>
                    <a:pt x="3795" y="2294"/>
                    <a:pt x="3874" y="2746"/>
                    <a:pt x="3854" y="3198"/>
                  </a:cubicBezTo>
                  <a:cubicBezTo>
                    <a:pt x="3531" y="3055"/>
                    <a:pt x="3185" y="2984"/>
                    <a:pt x="2838" y="2984"/>
                  </a:cubicBezTo>
                  <a:cubicBezTo>
                    <a:pt x="2615" y="2984"/>
                    <a:pt x="2392" y="3013"/>
                    <a:pt x="2173" y="3071"/>
                  </a:cubicBezTo>
                  <a:cubicBezTo>
                    <a:pt x="1720" y="3179"/>
                    <a:pt x="1337" y="3484"/>
                    <a:pt x="1120" y="3887"/>
                  </a:cubicBezTo>
                  <a:cubicBezTo>
                    <a:pt x="904" y="4359"/>
                    <a:pt x="1042" y="4929"/>
                    <a:pt x="1425" y="5185"/>
                  </a:cubicBezTo>
                  <a:cubicBezTo>
                    <a:pt x="1608" y="5304"/>
                    <a:pt x="1816" y="5363"/>
                    <a:pt x="2026" y="5363"/>
                  </a:cubicBezTo>
                  <a:cubicBezTo>
                    <a:pt x="2042" y="5363"/>
                    <a:pt x="2058" y="5363"/>
                    <a:pt x="2074" y="5362"/>
                  </a:cubicBezTo>
                  <a:cubicBezTo>
                    <a:pt x="2851" y="5362"/>
                    <a:pt x="3618" y="4831"/>
                    <a:pt x="3953" y="4064"/>
                  </a:cubicBezTo>
                  <a:cubicBezTo>
                    <a:pt x="4012" y="3936"/>
                    <a:pt x="4061" y="3798"/>
                    <a:pt x="4090" y="3661"/>
                  </a:cubicBezTo>
                  <a:cubicBezTo>
                    <a:pt x="4376" y="3838"/>
                    <a:pt x="4631" y="4064"/>
                    <a:pt x="4828" y="4339"/>
                  </a:cubicBezTo>
                  <a:cubicBezTo>
                    <a:pt x="5280" y="4939"/>
                    <a:pt x="5516" y="5755"/>
                    <a:pt x="5487" y="6611"/>
                  </a:cubicBezTo>
                  <a:cubicBezTo>
                    <a:pt x="5228" y="6531"/>
                    <a:pt x="4960" y="6492"/>
                    <a:pt x="4692" y="6492"/>
                  </a:cubicBezTo>
                  <a:cubicBezTo>
                    <a:pt x="4400" y="6492"/>
                    <a:pt x="4107" y="6538"/>
                    <a:pt x="3825" y="6631"/>
                  </a:cubicBezTo>
                  <a:cubicBezTo>
                    <a:pt x="3284" y="6837"/>
                    <a:pt x="2861" y="7260"/>
                    <a:pt x="2655" y="7801"/>
                  </a:cubicBezTo>
                  <a:cubicBezTo>
                    <a:pt x="2389" y="8489"/>
                    <a:pt x="2832" y="9257"/>
                    <a:pt x="3559" y="9355"/>
                  </a:cubicBezTo>
                  <a:cubicBezTo>
                    <a:pt x="3659" y="9373"/>
                    <a:pt x="3759" y="9383"/>
                    <a:pt x="3860" y="9383"/>
                  </a:cubicBezTo>
                  <a:cubicBezTo>
                    <a:pt x="4186" y="9383"/>
                    <a:pt x="4508" y="9285"/>
                    <a:pt x="4779" y="9089"/>
                  </a:cubicBezTo>
                  <a:cubicBezTo>
                    <a:pt x="5418" y="8627"/>
                    <a:pt x="5654" y="7831"/>
                    <a:pt x="5743" y="7240"/>
                  </a:cubicBezTo>
                  <a:cubicBezTo>
                    <a:pt x="5753" y="7162"/>
                    <a:pt x="5762" y="7113"/>
                    <a:pt x="5772" y="7044"/>
                  </a:cubicBezTo>
                  <a:cubicBezTo>
                    <a:pt x="6274" y="7270"/>
                    <a:pt x="6687" y="7644"/>
                    <a:pt x="6962" y="8126"/>
                  </a:cubicBezTo>
                  <a:cubicBezTo>
                    <a:pt x="7533" y="9129"/>
                    <a:pt x="7405" y="10506"/>
                    <a:pt x="6647" y="11479"/>
                  </a:cubicBezTo>
                  <a:cubicBezTo>
                    <a:pt x="6579" y="11578"/>
                    <a:pt x="6647" y="11725"/>
                    <a:pt x="6775" y="11725"/>
                  </a:cubicBezTo>
                  <a:cubicBezTo>
                    <a:pt x="6825" y="11725"/>
                    <a:pt x="6874" y="11705"/>
                    <a:pt x="6903" y="11666"/>
                  </a:cubicBezTo>
                  <a:cubicBezTo>
                    <a:pt x="7729" y="10604"/>
                    <a:pt x="7867" y="9070"/>
                    <a:pt x="7238" y="7968"/>
                  </a:cubicBezTo>
                  <a:cubicBezTo>
                    <a:pt x="6913" y="7408"/>
                    <a:pt x="6402" y="6965"/>
                    <a:pt x="5802" y="6719"/>
                  </a:cubicBezTo>
                  <a:cubicBezTo>
                    <a:pt x="5841" y="5746"/>
                    <a:pt x="5595" y="4831"/>
                    <a:pt x="5084" y="4152"/>
                  </a:cubicBezTo>
                  <a:cubicBezTo>
                    <a:pt x="4828" y="3818"/>
                    <a:pt x="4513" y="3543"/>
                    <a:pt x="4149" y="3336"/>
                  </a:cubicBezTo>
                  <a:cubicBezTo>
                    <a:pt x="4199" y="2795"/>
                    <a:pt x="4110" y="2254"/>
                    <a:pt x="3894" y="1763"/>
                  </a:cubicBezTo>
                  <a:cubicBezTo>
                    <a:pt x="3599" y="1054"/>
                    <a:pt x="3038" y="484"/>
                    <a:pt x="2330" y="179"/>
                  </a:cubicBezTo>
                  <a:cubicBezTo>
                    <a:pt x="2048" y="59"/>
                    <a:pt x="1747" y="0"/>
                    <a:pt x="1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5715725" y="2878742"/>
              <a:ext cx="156237" cy="404057"/>
            </a:xfrm>
            <a:custGeom>
              <a:avLst/>
              <a:gdLst/>
              <a:ahLst/>
              <a:cxnLst/>
              <a:rect l="l" t="t" r="r" b="b"/>
              <a:pathLst>
                <a:path w="3197" h="8268" extrusionOk="0">
                  <a:moveTo>
                    <a:pt x="2157" y="2869"/>
                  </a:moveTo>
                  <a:cubicBezTo>
                    <a:pt x="2403" y="2869"/>
                    <a:pt x="2649" y="2976"/>
                    <a:pt x="2754" y="3193"/>
                  </a:cubicBezTo>
                  <a:cubicBezTo>
                    <a:pt x="2853" y="3419"/>
                    <a:pt x="2803" y="3684"/>
                    <a:pt x="2636" y="3861"/>
                  </a:cubicBezTo>
                  <a:cubicBezTo>
                    <a:pt x="2449" y="4058"/>
                    <a:pt x="2194" y="4166"/>
                    <a:pt x="1938" y="4166"/>
                  </a:cubicBezTo>
                  <a:cubicBezTo>
                    <a:pt x="1623" y="4166"/>
                    <a:pt x="1309" y="4068"/>
                    <a:pt x="1063" y="3881"/>
                  </a:cubicBezTo>
                  <a:cubicBezTo>
                    <a:pt x="1063" y="3881"/>
                    <a:pt x="1063" y="3881"/>
                    <a:pt x="1073" y="3871"/>
                  </a:cubicBezTo>
                  <a:cubicBezTo>
                    <a:pt x="1250" y="3399"/>
                    <a:pt x="1486" y="3094"/>
                    <a:pt x="1810" y="2947"/>
                  </a:cubicBezTo>
                  <a:cubicBezTo>
                    <a:pt x="1914" y="2895"/>
                    <a:pt x="2036" y="2869"/>
                    <a:pt x="2157" y="2869"/>
                  </a:cubicBezTo>
                  <a:close/>
                  <a:moveTo>
                    <a:pt x="2407" y="1"/>
                  </a:moveTo>
                  <a:cubicBezTo>
                    <a:pt x="1552" y="1"/>
                    <a:pt x="754" y="600"/>
                    <a:pt x="384" y="1324"/>
                  </a:cubicBezTo>
                  <a:cubicBezTo>
                    <a:pt x="40" y="1944"/>
                    <a:pt x="1" y="2691"/>
                    <a:pt x="256" y="3350"/>
                  </a:cubicBezTo>
                  <a:cubicBezTo>
                    <a:pt x="364" y="3596"/>
                    <a:pt x="512" y="3802"/>
                    <a:pt x="699" y="3980"/>
                  </a:cubicBezTo>
                  <a:cubicBezTo>
                    <a:pt x="414" y="4815"/>
                    <a:pt x="453" y="5730"/>
                    <a:pt x="797" y="6546"/>
                  </a:cubicBezTo>
                  <a:cubicBezTo>
                    <a:pt x="1191" y="7441"/>
                    <a:pt x="1997" y="8081"/>
                    <a:pt x="2961" y="8267"/>
                  </a:cubicBezTo>
                  <a:lnTo>
                    <a:pt x="2990" y="8267"/>
                  </a:lnTo>
                  <a:cubicBezTo>
                    <a:pt x="3177" y="8267"/>
                    <a:pt x="3197" y="8002"/>
                    <a:pt x="3010" y="7963"/>
                  </a:cubicBezTo>
                  <a:cubicBezTo>
                    <a:pt x="2204" y="7835"/>
                    <a:pt x="1446" y="7225"/>
                    <a:pt x="1082" y="6419"/>
                  </a:cubicBezTo>
                  <a:cubicBezTo>
                    <a:pt x="778" y="5710"/>
                    <a:pt x="738" y="4924"/>
                    <a:pt x="964" y="4186"/>
                  </a:cubicBezTo>
                  <a:lnTo>
                    <a:pt x="964" y="4186"/>
                  </a:lnTo>
                  <a:cubicBezTo>
                    <a:pt x="1238" y="4374"/>
                    <a:pt x="1565" y="4482"/>
                    <a:pt x="1903" y="4482"/>
                  </a:cubicBezTo>
                  <a:cubicBezTo>
                    <a:pt x="1918" y="4482"/>
                    <a:pt x="1933" y="4481"/>
                    <a:pt x="1948" y="4481"/>
                  </a:cubicBezTo>
                  <a:cubicBezTo>
                    <a:pt x="2292" y="4471"/>
                    <a:pt x="2626" y="4324"/>
                    <a:pt x="2862" y="4078"/>
                  </a:cubicBezTo>
                  <a:cubicBezTo>
                    <a:pt x="3108" y="3802"/>
                    <a:pt x="3177" y="3399"/>
                    <a:pt x="3030" y="3065"/>
                  </a:cubicBezTo>
                  <a:cubicBezTo>
                    <a:pt x="2870" y="2725"/>
                    <a:pt x="2511" y="2566"/>
                    <a:pt x="2156" y="2566"/>
                  </a:cubicBezTo>
                  <a:cubicBezTo>
                    <a:pt x="1987" y="2566"/>
                    <a:pt x="1818" y="2602"/>
                    <a:pt x="1672" y="2671"/>
                  </a:cubicBezTo>
                  <a:cubicBezTo>
                    <a:pt x="1309" y="2849"/>
                    <a:pt x="1033" y="3173"/>
                    <a:pt x="817" y="3665"/>
                  </a:cubicBezTo>
                  <a:cubicBezTo>
                    <a:pt x="699" y="3537"/>
                    <a:pt x="610" y="3389"/>
                    <a:pt x="541" y="3232"/>
                  </a:cubicBezTo>
                  <a:cubicBezTo>
                    <a:pt x="315" y="2652"/>
                    <a:pt x="355" y="2003"/>
                    <a:pt x="659" y="1462"/>
                  </a:cubicBezTo>
                  <a:cubicBezTo>
                    <a:pt x="975" y="847"/>
                    <a:pt x="1684" y="311"/>
                    <a:pt x="2413" y="311"/>
                  </a:cubicBezTo>
                  <a:cubicBezTo>
                    <a:pt x="2570" y="311"/>
                    <a:pt x="2727" y="336"/>
                    <a:pt x="2882" y="390"/>
                  </a:cubicBezTo>
                  <a:cubicBezTo>
                    <a:pt x="2901" y="397"/>
                    <a:pt x="2920" y="400"/>
                    <a:pt x="2937" y="400"/>
                  </a:cubicBezTo>
                  <a:cubicBezTo>
                    <a:pt x="3086" y="400"/>
                    <a:pt x="3148" y="157"/>
                    <a:pt x="2980" y="95"/>
                  </a:cubicBezTo>
                  <a:cubicBezTo>
                    <a:pt x="2789" y="30"/>
                    <a:pt x="2597" y="1"/>
                    <a:pt x="2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7441136" y="3226550"/>
              <a:ext cx="485426" cy="173537"/>
            </a:xfrm>
            <a:custGeom>
              <a:avLst/>
              <a:gdLst/>
              <a:ahLst/>
              <a:cxnLst/>
              <a:rect l="l" t="t" r="r" b="b"/>
              <a:pathLst>
                <a:path w="9933" h="3551" extrusionOk="0">
                  <a:moveTo>
                    <a:pt x="5283" y="305"/>
                  </a:moveTo>
                  <a:cubicBezTo>
                    <a:pt x="5332" y="305"/>
                    <a:pt x="5391" y="314"/>
                    <a:pt x="5440" y="324"/>
                  </a:cubicBezTo>
                  <a:cubicBezTo>
                    <a:pt x="5725" y="364"/>
                    <a:pt x="5981" y="521"/>
                    <a:pt x="6138" y="767"/>
                  </a:cubicBezTo>
                  <a:cubicBezTo>
                    <a:pt x="6414" y="1209"/>
                    <a:pt x="6365" y="1839"/>
                    <a:pt x="6001" y="2311"/>
                  </a:cubicBezTo>
                  <a:cubicBezTo>
                    <a:pt x="5883" y="2468"/>
                    <a:pt x="5735" y="2616"/>
                    <a:pt x="5568" y="2724"/>
                  </a:cubicBezTo>
                  <a:cubicBezTo>
                    <a:pt x="5470" y="2665"/>
                    <a:pt x="5371" y="2606"/>
                    <a:pt x="5283" y="2537"/>
                  </a:cubicBezTo>
                  <a:cubicBezTo>
                    <a:pt x="4889" y="2232"/>
                    <a:pt x="4634" y="1908"/>
                    <a:pt x="4525" y="1554"/>
                  </a:cubicBezTo>
                  <a:cubicBezTo>
                    <a:pt x="4398" y="1150"/>
                    <a:pt x="4506" y="708"/>
                    <a:pt x="4781" y="482"/>
                  </a:cubicBezTo>
                  <a:cubicBezTo>
                    <a:pt x="4919" y="364"/>
                    <a:pt x="5096" y="305"/>
                    <a:pt x="5283" y="305"/>
                  </a:cubicBezTo>
                  <a:close/>
                  <a:moveTo>
                    <a:pt x="5284" y="0"/>
                  </a:moveTo>
                  <a:cubicBezTo>
                    <a:pt x="5034" y="0"/>
                    <a:pt x="4785" y="84"/>
                    <a:pt x="4584" y="246"/>
                  </a:cubicBezTo>
                  <a:cubicBezTo>
                    <a:pt x="4211" y="560"/>
                    <a:pt x="4073" y="1121"/>
                    <a:pt x="4230" y="1652"/>
                  </a:cubicBezTo>
                  <a:cubicBezTo>
                    <a:pt x="4358" y="2065"/>
                    <a:pt x="4653" y="2439"/>
                    <a:pt x="5096" y="2783"/>
                  </a:cubicBezTo>
                  <a:cubicBezTo>
                    <a:pt x="5155" y="2822"/>
                    <a:pt x="5214" y="2862"/>
                    <a:pt x="5273" y="2901"/>
                  </a:cubicBezTo>
                  <a:cubicBezTo>
                    <a:pt x="5047" y="3019"/>
                    <a:pt x="4801" y="3108"/>
                    <a:pt x="4535" y="3157"/>
                  </a:cubicBezTo>
                  <a:cubicBezTo>
                    <a:pt x="4286" y="3211"/>
                    <a:pt x="4033" y="3238"/>
                    <a:pt x="3779" y="3238"/>
                  </a:cubicBezTo>
                  <a:cubicBezTo>
                    <a:pt x="2388" y="3238"/>
                    <a:pt x="993" y="2449"/>
                    <a:pt x="336" y="1209"/>
                  </a:cubicBezTo>
                  <a:cubicBezTo>
                    <a:pt x="304" y="1152"/>
                    <a:pt x="254" y="1127"/>
                    <a:pt x="204" y="1127"/>
                  </a:cubicBezTo>
                  <a:cubicBezTo>
                    <a:pt x="102" y="1127"/>
                    <a:pt x="1" y="1231"/>
                    <a:pt x="60" y="1357"/>
                  </a:cubicBezTo>
                  <a:cubicBezTo>
                    <a:pt x="778" y="2695"/>
                    <a:pt x="2283" y="3550"/>
                    <a:pt x="3788" y="3550"/>
                  </a:cubicBezTo>
                  <a:cubicBezTo>
                    <a:pt x="4063" y="3550"/>
                    <a:pt x="4339" y="3521"/>
                    <a:pt x="4614" y="3452"/>
                  </a:cubicBezTo>
                  <a:cubicBezTo>
                    <a:pt x="4948" y="3383"/>
                    <a:pt x="5283" y="3265"/>
                    <a:pt x="5588" y="3088"/>
                  </a:cubicBezTo>
                  <a:cubicBezTo>
                    <a:pt x="6084" y="3357"/>
                    <a:pt x="6631" y="3494"/>
                    <a:pt x="7185" y="3494"/>
                  </a:cubicBezTo>
                  <a:cubicBezTo>
                    <a:pt x="7400" y="3494"/>
                    <a:pt x="7616" y="3473"/>
                    <a:pt x="7830" y="3432"/>
                  </a:cubicBezTo>
                  <a:cubicBezTo>
                    <a:pt x="8823" y="3216"/>
                    <a:pt x="9640" y="2458"/>
                    <a:pt x="9885" y="1544"/>
                  </a:cubicBezTo>
                  <a:cubicBezTo>
                    <a:pt x="9932" y="1421"/>
                    <a:pt x="9836" y="1340"/>
                    <a:pt x="9741" y="1340"/>
                  </a:cubicBezTo>
                  <a:cubicBezTo>
                    <a:pt x="9675" y="1340"/>
                    <a:pt x="9610" y="1378"/>
                    <a:pt x="9590" y="1465"/>
                  </a:cubicBezTo>
                  <a:cubicBezTo>
                    <a:pt x="9374" y="2272"/>
                    <a:pt x="8646" y="2940"/>
                    <a:pt x="7771" y="3137"/>
                  </a:cubicBezTo>
                  <a:cubicBezTo>
                    <a:pt x="7581" y="3172"/>
                    <a:pt x="7388" y="3190"/>
                    <a:pt x="7195" y="3190"/>
                  </a:cubicBezTo>
                  <a:cubicBezTo>
                    <a:pt x="6740" y="3190"/>
                    <a:pt x="6287" y="3091"/>
                    <a:pt x="5873" y="2891"/>
                  </a:cubicBezTo>
                  <a:cubicBezTo>
                    <a:pt x="6020" y="2773"/>
                    <a:pt x="6148" y="2645"/>
                    <a:pt x="6256" y="2498"/>
                  </a:cubicBezTo>
                  <a:cubicBezTo>
                    <a:pt x="6689" y="1927"/>
                    <a:pt x="6748" y="1141"/>
                    <a:pt x="6404" y="600"/>
                  </a:cubicBezTo>
                  <a:cubicBezTo>
                    <a:pt x="6197" y="285"/>
                    <a:pt x="5863" y="69"/>
                    <a:pt x="5489" y="19"/>
                  </a:cubicBezTo>
                  <a:cubicBezTo>
                    <a:pt x="5421" y="7"/>
                    <a:pt x="5352" y="0"/>
                    <a:pt x="5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22"/>
          <p:cNvGrpSpPr/>
          <p:nvPr/>
        </p:nvGrpSpPr>
        <p:grpSpPr>
          <a:xfrm>
            <a:off x="766835" y="287350"/>
            <a:ext cx="959783" cy="901561"/>
            <a:chOff x="220838" y="-10150"/>
            <a:chExt cx="1417700" cy="1331700"/>
          </a:xfrm>
        </p:grpSpPr>
        <p:sp>
          <p:nvSpPr>
            <p:cNvPr id="304" name="Google Shape;304;p22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22"/>
          <p:cNvGrpSpPr/>
          <p:nvPr/>
        </p:nvGrpSpPr>
        <p:grpSpPr>
          <a:xfrm rot="1249007">
            <a:off x="7541814" y="292166"/>
            <a:ext cx="1312682" cy="771100"/>
            <a:chOff x="3285175" y="1554625"/>
            <a:chExt cx="1458275" cy="856625"/>
          </a:xfrm>
        </p:grpSpPr>
        <p:sp>
          <p:nvSpPr>
            <p:cNvPr id="351" name="Google Shape;351;p22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22"/>
          <p:cNvGrpSpPr/>
          <p:nvPr/>
        </p:nvGrpSpPr>
        <p:grpSpPr>
          <a:xfrm>
            <a:off x="7753800" y="3907776"/>
            <a:ext cx="1111320" cy="943527"/>
            <a:chOff x="8039217" y="153473"/>
            <a:chExt cx="898762" cy="763062"/>
          </a:xfrm>
        </p:grpSpPr>
        <p:sp>
          <p:nvSpPr>
            <p:cNvPr id="367" name="Google Shape;367;p22"/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dk2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"/>
          <p:cNvSpPr/>
          <p:nvPr/>
        </p:nvSpPr>
        <p:spPr>
          <a:xfrm rot="4559421">
            <a:off x="281490" y="247964"/>
            <a:ext cx="352087" cy="453187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3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3"/>
          <p:cNvSpPr/>
          <p:nvPr/>
        </p:nvSpPr>
        <p:spPr>
          <a:xfrm rot="-6645472">
            <a:off x="2833286" y="188334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3"/>
          <p:cNvSpPr/>
          <p:nvPr/>
        </p:nvSpPr>
        <p:spPr>
          <a:xfrm rot="3391622">
            <a:off x="5798702" y="256364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3"/>
          <p:cNvSpPr/>
          <p:nvPr/>
        </p:nvSpPr>
        <p:spPr>
          <a:xfrm rot="-4430405">
            <a:off x="5945276" y="4573617"/>
            <a:ext cx="352087" cy="45318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3"/>
          <p:cNvSpPr/>
          <p:nvPr/>
        </p:nvSpPr>
        <p:spPr>
          <a:xfrm rot="7413790">
            <a:off x="8790817" y="2017230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3"/>
          <p:cNvSpPr/>
          <p:nvPr/>
        </p:nvSpPr>
        <p:spPr>
          <a:xfrm rot="3391622">
            <a:off x="179102" y="30455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3"/>
          <p:cNvSpPr/>
          <p:nvPr/>
        </p:nvSpPr>
        <p:spPr>
          <a:xfrm rot="2542404">
            <a:off x="8595688" y="3406529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9" name="Google Shape;389;p23"/>
          <p:cNvGrpSpPr/>
          <p:nvPr/>
        </p:nvGrpSpPr>
        <p:grpSpPr>
          <a:xfrm rot="-271076">
            <a:off x="7085188" y="188411"/>
            <a:ext cx="1578524" cy="1846898"/>
            <a:chOff x="1216125" y="955275"/>
            <a:chExt cx="2763158" cy="3232940"/>
          </a:xfrm>
        </p:grpSpPr>
        <p:sp>
          <p:nvSpPr>
            <p:cNvPr id="390" name="Google Shape;390;p23"/>
            <p:cNvSpPr/>
            <p:nvPr/>
          </p:nvSpPr>
          <p:spPr>
            <a:xfrm>
              <a:off x="1216125" y="955275"/>
              <a:ext cx="2730457" cy="3232940"/>
            </a:xfrm>
            <a:custGeom>
              <a:avLst/>
              <a:gdLst/>
              <a:ahLst/>
              <a:cxnLst/>
              <a:rect l="l" t="t" r="r" b="b"/>
              <a:pathLst>
                <a:path w="49264" h="58330" extrusionOk="0">
                  <a:moveTo>
                    <a:pt x="28737" y="0"/>
                  </a:moveTo>
                  <a:cubicBezTo>
                    <a:pt x="26218" y="0"/>
                    <a:pt x="23877" y="1474"/>
                    <a:pt x="22827" y="3845"/>
                  </a:cubicBezTo>
                  <a:lnTo>
                    <a:pt x="10180" y="3845"/>
                  </a:lnTo>
                  <a:cubicBezTo>
                    <a:pt x="9926" y="2957"/>
                    <a:pt x="9120" y="2341"/>
                    <a:pt x="8195" y="2341"/>
                  </a:cubicBezTo>
                  <a:cubicBezTo>
                    <a:pt x="8188" y="2341"/>
                    <a:pt x="8181" y="2341"/>
                    <a:pt x="8173" y="2341"/>
                  </a:cubicBezTo>
                  <a:cubicBezTo>
                    <a:pt x="7239" y="2341"/>
                    <a:pt x="6423" y="2970"/>
                    <a:pt x="6177" y="3865"/>
                  </a:cubicBezTo>
                  <a:cubicBezTo>
                    <a:pt x="5016" y="4022"/>
                    <a:pt x="4161" y="5006"/>
                    <a:pt x="4151" y="6176"/>
                  </a:cubicBezTo>
                  <a:lnTo>
                    <a:pt x="4151" y="11831"/>
                  </a:lnTo>
                  <a:cubicBezTo>
                    <a:pt x="2046" y="14536"/>
                    <a:pt x="955" y="18116"/>
                    <a:pt x="1102" y="21823"/>
                  </a:cubicBezTo>
                  <a:cubicBezTo>
                    <a:pt x="296" y="22885"/>
                    <a:pt x="1" y="24233"/>
                    <a:pt x="335" y="25413"/>
                  </a:cubicBezTo>
                  <a:cubicBezTo>
                    <a:pt x="483" y="25924"/>
                    <a:pt x="758" y="26406"/>
                    <a:pt x="1132" y="26800"/>
                  </a:cubicBezTo>
                  <a:cubicBezTo>
                    <a:pt x="1112" y="28059"/>
                    <a:pt x="1535" y="29249"/>
                    <a:pt x="2322" y="30104"/>
                  </a:cubicBezTo>
                  <a:cubicBezTo>
                    <a:pt x="2961" y="30802"/>
                    <a:pt x="3836" y="31255"/>
                    <a:pt x="4780" y="31383"/>
                  </a:cubicBezTo>
                  <a:cubicBezTo>
                    <a:pt x="5961" y="32927"/>
                    <a:pt x="7318" y="34343"/>
                    <a:pt x="8813" y="35592"/>
                  </a:cubicBezTo>
                  <a:lnTo>
                    <a:pt x="2863" y="37156"/>
                  </a:lnTo>
                  <a:cubicBezTo>
                    <a:pt x="2223" y="37333"/>
                    <a:pt x="1761" y="37893"/>
                    <a:pt x="1722" y="38562"/>
                  </a:cubicBezTo>
                  <a:lnTo>
                    <a:pt x="1633" y="40214"/>
                  </a:lnTo>
                  <a:lnTo>
                    <a:pt x="1633" y="40303"/>
                  </a:lnTo>
                  <a:lnTo>
                    <a:pt x="610" y="55861"/>
                  </a:lnTo>
                  <a:cubicBezTo>
                    <a:pt x="551" y="56727"/>
                    <a:pt x="1220" y="57474"/>
                    <a:pt x="2086" y="57514"/>
                  </a:cubicBezTo>
                  <a:lnTo>
                    <a:pt x="10603" y="57848"/>
                  </a:lnTo>
                  <a:cubicBezTo>
                    <a:pt x="10652" y="57858"/>
                    <a:pt x="10711" y="57858"/>
                    <a:pt x="10770" y="57858"/>
                  </a:cubicBezTo>
                  <a:lnTo>
                    <a:pt x="12137" y="57907"/>
                  </a:lnTo>
                  <a:lnTo>
                    <a:pt x="22926" y="58330"/>
                  </a:lnTo>
                  <a:lnTo>
                    <a:pt x="22985" y="58330"/>
                  </a:lnTo>
                  <a:cubicBezTo>
                    <a:pt x="23122" y="58330"/>
                    <a:pt x="23250" y="58320"/>
                    <a:pt x="23378" y="58281"/>
                  </a:cubicBezTo>
                  <a:lnTo>
                    <a:pt x="23889" y="58300"/>
                  </a:lnTo>
                  <a:lnTo>
                    <a:pt x="23939" y="58300"/>
                  </a:lnTo>
                  <a:cubicBezTo>
                    <a:pt x="24755" y="58300"/>
                    <a:pt x="25433" y="57661"/>
                    <a:pt x="25483" y="56845"/>
                  </a:cubicBezTo>
                  <a:lnTo>
                    <a:pt x="25581" y="55065"/>
                  </a:lnTo>
                  <a:cubicBezTo>
                    <a:pt x="25649" y="55074"/>
                    <a:pt x="25716" y="55078"/>
                    <a:pt x="25783" y="55078"/>
                  </a:cubicBezTo>
                  <a:cubicBezTo>
                    <a:pt x="26088" y="55078"/>
                    <a:pt x="26385" y="54988"/>
                    <a:pt x="26643" y="54819"/>
                  </a:cubicBezTo>
                  <a:lnTo>
                    <a:pt x="27076" y="54524"/>
                  </a:lnTo>
                  <a:cubicBezTo>
                    <a:pt x="27784" y="54052"/>
                    <a:pt x="27971" y="53088"/>
                    <a:pt x="27499" y="52380"/>
                  </a:cubicBezTo>
                  <a:lnTo>
                    <a:pt x="25876" y="49970"/>
                  </a:lnTo>
                  <a:lnTo>
                    <a:pt x="25896" y="49538"/>
                  </a:lnTo>
                  <a:lnTo>
                    <a:pt x="26132" y="49164"/>
                  </a:lnTo>
                  <a:lnTo>
                    <a:pt x="31285" y="56796"/>
                  </a:lnTo>
                  <a:cubicBezTo>
                    <a:pt x="31511" y="57130"/>
                    <a:pt x="31865" y="57366"/>
                    <a:pt x="32269" y="57445"/>
                  </a:cubicBezTo>
                  <a:cubicBezTo>
                    <a:pt x="32367" y="57464"/>
                    <a:pt x="32465" y="57474"/>
                    <a:pt x="32564" y="57474"/>
                  </a:cubicBezTo>
                  <a:cubicBezTo>
                    <a:pt x="32869" y="57474"/>
                    <a:pt x="33173" y="57376"/>
                    <a:pt x="33419" y="57209"/>
                  </a:cubicBezTo>
                  <a:lnTo>
                    <a:pt x="33852" y="56914"/>
                  </a:lnTo>
                  <a:cubicBezTo>
                    <a:pt x="34088" y="56766"/>
                    <a:pt x="34265" y="56550"/>
                    <a:pt x="34393" y="56304"/>
                  </a:cubicBezTo>
                  <a:cubicBezTo>
                    <a:pt x="35622" y="56756"/>
                    <a:pt x="36930" y="56992"/>
                    <a:pt x="38248" y="57022"/>
                  </a:cubicBezTo>
                  <a:lnTo>
                    <a:pt x="38484" y="57022"/>
                  </a:lnTo>
                  <a:cubicBezTo>
                    <a:pt x="41651" y="57022"/>
                    <a:pt x="43874" y="55743"/>
                    <a:pt x="43962" y="55694"/>
                  </a:cubicBezTo>
                  <a:cubicBezTo>
                    <a:pt x="44523" y="55370"/>
                    <a:pt x="44818" y="54730"/>
                    <a:pt x="44710" y="54091"/>
                  </a:cubicBezTo>
                  <a:lnTo>
                    <a:pt x="44631" y="53629"/>
                  </a:lnTo>
                  <a:cubicBezTo>
                    <a:pt x="44670" y="53304"/>
                    <a:pt x="44611" y="52970"/>
                    <a:pt x="44464" y="52685"/>
                  </a:cubicBezTo>
                  <a:lnTo>
                    <a:pt x="42123" y="39162"/>
                  </a:lnTo>
                  <a:cubicBezTo>
                    <a:pt x="43539" y="37608"/>
                    <a:pt x="44110" y="35474"/>
                    <a:pt x="43667" y="33418"/>
                  </a:cubicBezTo>
                  <a:cubicBezTo>
                    <a:pt x="48113" y="27586"/>
                    <a:pt x="49263" y="20171"/>
                    <a:pt x="46627" y="13867"/>
                  </a:cubicBezTo>
                  <a:cubicBezTo>
                    <a:pt x="46608" y="13828"/>
                    <a:pt x="46598" y="13798"/>
                    <a:pt x="46578" y="13759"/>
                  </a:cubicBezTo>
                  <a:cubicBezTo>
                    <a:pt x="44434" y="9618"/>
                    <a:pt x="39871" y="6638"/>
                    <a:pt x="35199" y="6255"/>
                  </a:cubicBezTo>
                  <a:cubicBezTo>
                    <a:pt x="35101" y="3245"/>
                    <a:pt x="32928" y="698"/>
                    <a:pt x="29967" y="118"/>
                  </a:cubicBezTo>
                  <a:cubicBezTo>
                    <a:pt x="29556" y="39"/>
                    <a:pt x="29144" y="0"/>
                    <a:pt x="28737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1290838" y="1388755"/>
              <a:ext cx="2688445" cy="1812453"/>
            </a:xfrm>
            <a:custGeom>
              <a:avLst/>
              <a:gdLst/>
              <a:ahLst/>
              <a:cxnLst/>
              <a:rect l="l" t="t" r="r" b="b"/>
              <a:pathLst>
                <a:path w="48506" h="32701" extrusionOk="0">
                  <a:moveTo>
                    <a:pt x="32942" y="0"/>
                  </a:moveTo>
                  <a:cubicBezTo>
                    <a:pt x="32740" y="0"/>
                    <a:pt x="32538" y="6"/>
                    <a:pt x="32337" y="17"/>
                  </a:cubicBezTo>
                  <a:cubicBezTo>
                    <a:pt x="28093" y="383"/>
                    <a:pt x="24441" y="3877"/>
                    <a:pt x="20243" y="3877"/>
                  </a:cubicBezTo>
                  <a:cubicBezTo>
                    <a:pt x="20043" y="3877"/>
                    <a:pt x="19842" y="3869"/>
                    <a:pt x="19640" y="3853"/>
                  </a:cubicBezTo>
                  <a:cubicBezTo>
                    <a:pt x="16614" y="3314"/>
                    <a:pt x="13458" y="1573"/>
                    <a:pt x="10391" y="1573"/>
                  </a:cubicBezTo>
                  <a:cubicBezTo>
                    <a:pt x="8983" y="1573"/>
                    <a:pt x="7594" y="1940"/>
                    <a:pt x="6245" y="2958"/>
                  </a:cubicBezTo>
                  <a:cubicBezTo>
                    <a:pt x="984" y="6852"/>
                    <a:pt x="0" y="15202"/>
                    <a:pt x="3324" y="20552"/>
                  </a:cubicBezTo>
                  <a:cubicBezTo>
                    <a:pt x="7781" y="27983"/>
                    <a:pt x="16367" y="32700"/>
                    <a:pt x="24944" y="32700"/>
                  </a:cubicBezTo>
                  <a:cubicBezTo>
                    <a:pt x="26379" y="32700"/>
                    <a:pt x="27814" y="32568"/>
                    <a:pt x="29229" y="32295"/>
                  </a:cubicBezTo>
                  <a:cubicBezTo>
                    <a:pt x="40451" y="30161"/>
                    <a:pt x="48505" y="17592"/>
                    <a:pt x="43962" y="6705"/>
                  </a:cubicBezTo>
                  <a:cubicBezTo>
                    <a:pt x="41929" y="2772"/>
                    <a:pt x="37403" y="0"/>
                    <a:pt x="32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2541290" y="1044620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7" y="1"/>
                  </a:moveTo>
                  <a:cubicBezTo>
                    <a:pt x="2203" y="1"/>
                    <a:pt x="0" y="2204"/>
                    <a:pt x="0" y="4918"/>
                  </a:cubicBezTo>
                  <a:cubicBezTo>
                    <a:pt x="0" y="7643"/>
                    <a:pt x="2203" y="9845"/>
                    <a:pt x="4927" y="9845"/>
                  </a:cubicBezTo>
                  <a:cubicBezTo>
                    <a:pt x="7642" y="9845"/>
                    <a:pt x="9845" y="7643"/>
                    <a:pt x="9845" y="4918"/>
                  </a:cubicBezTo>
                  <a:cubicBezTo>
                    <a:pt x="9845" y="2204"/>
                    <a:pt x="7642" y="1"/>
                    <a:pt x="49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3018779" y="2614483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8" y="1"/>
                  </a:moveTo>
                  <a:cubicBezTo>
                    <a:pt x="2203" y="1"/>
                    <a:pt x="0" y="2204"/>
                    <a:pt x="0" y="4928"/>
                  </a:cubicBezTo>
                  <a:cubicBezTo>
                    <a:pt x="0" y="7643"/>
                    <a:pt x="2203" y="9846"/>
                    <a:pt x="4928" y="9846"/>
                  </a:cubicBezTo>
                  <a:cubicBezTo>
                    <a:pt x="7642" y="9846"/>
                    <a:pt x="9845" y="7643"/>
                    <a:pt x="9845" y="4928"/>
                  </a:cubicBezTo>
                  <a:cubicBezTo>
                    <a:pt x="9845" y="2204"/>
                    <a:pt x="7642" y="1"/>
                    <a:pt x="4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1785232" y="2424264"/>
              <a:ext cx="1100020" cy="1484891"/>
            </a:xfrm>
            <a:custGeom>
              <a:avLst/>
              <a:gdLst/>
              <a:ahLst/>
              <a:cxnLst/>
              <a:rect l="l" t="t" r="r" b="b"/>
              <a:pathLst>
                <a:path w="19847" h="26791" fill="none" extrusionOk="0">
                  <a:moveTo>
                    <a:pt x="19847" y="1"/>
                  </a:moveTo>
                  <a:lnTo>
                    <a:pt x="0" y="26790"/>
                  </a:ln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2599043" y="1173816"/>
              <a:ext cx="820955" cy="1185097"/>
            </a:xfrm>
            <a:custGeom>
              <a:avLst/>
              <a:gdLst/>
              <a:ahLst/>
              <a:cxnLst/>
              <a:rect l="l" t="t" r="r" b="b"/>
              <a:pathLst>
                <a:path w="14812" h="21382" extrusionOk="0">
                  <a:moveTo>
                    <a:pt x="2371" y="1"/>
                  </a:moveTo>
                  <a:cubicBezTo>
                    <a:pt x="2105" y="1"/>
                    <a:pt x="1840" y="178"/>
                    <a:pt x="1840" y="532"/>
                  </a:cubicBezTo>
                  <a:lnTo>
                    <a:pt x="1840" y="13248"/>
                  </a:lnTo>
                  <a:lnTo>
                    <a:pt x="20" y="13120"/>
                  </a:lnTo>
                  <a:lnTo>
                    <a:pt x="1" y="14418"/>
                  </a:lnTo>
                  <a:lnTo>
                    <a:pt x="1840" y="14891"/>
                  </a:lnTo>
                  <a:lnTo>
                    <a:pt x="1840" y="21381"/>
                  </a:lnTo>
                  <a:lnTo>
                    <a:pt x="2902" y="21381"/>
                  </a:lnTo>
                  <a:lnTo>
                    <a:pt x="2902" y="15156"/>
                  </a:lnTo>
                  <a:lnTo>
                    <a:pt x="12363" y="17556"/>
                  </a:lnTo>
                  <a:lnTo>
                    <a:pt x="14812" y="17556"/>
                  </a:lnTo>
                  <a:lnTo>
                    <a:pt x="14812" y="16326"/>
                  </a:lnTo>
                  <a:lnTo>
                    <a:pt x="2902" y="13494"/>
                  </a:lnTo>
                  <a:lnTo>
                    <a:pt x="2902" y="532"/>
                  </a:lnTo>
                  <a:cubicBezTo>
                    <a:pt x="2902" y="178"/>
                    <a:pt x="2636" y="1"/>
                    <a:pt x="2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1483774" y="1173816"/>
              <a:ext cx="713043" cy="1185097"/>
            </a:xfrm>
            <a:custGeom>
              <a:avLst/>
              <a:gdLst/>
              <a:ahLst/>
              <a:cxnLst/>
              <a:rect l="l" t="t" r="r" b="b"/>
              <a:pathLst>
                <a:path w="12865" h="21382" extrusionOk="0">
                  <a:moveTo>
                    <a:pt x="3462" y="1"/>
                  </a:moveTo>
                  <a:cubicBezTo>
                    <a:pt x="3197" y="1"/>
                    <a:pt x="2931" y="178"/>
                    <a:pt x="2931" y="532"/>
                  </a:cubicBezTo>
                  <a:lnTo>
                    <a:pt x="2931" y="13248"/>
                  </a:lnTo>
                  <a:lnTo>
                    <a:pt x="1604" y="12933"/>
                  </a:lnTo>
                  <a:lnTo>
                    <a:pt x="1" y="12815"/>
                  </a:lnTo>
                  <a:lnTo>
                    <a:pt x="1" y="14064"/>
                  </a:lnTo>
                  <a:lnTo>
                    <a:pt x="2931" y="14851"/>
                  </a:lnTo>
                  <a:lnTo>
                    <a:pt x="2931" y="21381"/>
                  </a:lnTo>
                  <a:lnTo>
                    <a:pt x="3994" y="21381"/>
                  </a:lnTo>
                  <a:lnTo>
                    <a:pt x="3994" y="15146"/>
                  </a:lnTo>
                  <a:lnTo>
                    <a:pt x="10789" y="16985"/>
                  </a:lnTo>
                  <a:lnTo>
                    <a:pt x="12864" y="16680"/>
                  </a:lnTo>
                  <a:lnTo>
                    <a:pt x="12864" y="15618"/>
                  </a:lnTo>
                  <a:lnTo>
                    <a:pt x="3994" y="13504"/>
                  </a:lnTo>
                  <a:lnTo>
                    <a:pt x="3994" y="532"/>
                  </a:lnTo>
                  <a:cubicBezTo>
                    <a:pt x="3994" y="178"/>
                    <a:pt x="3728" y="1"/>
                    <a:pt x="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1538313" y="1257786"/>
              <a:ext cx="80699" cy="538066"/>
            </a:xfrm>
            <a:custGeom>
              <a:avLst/>
              <a:gdLst/>
              <a:ahLst/>
              <a:cxnLst/>
              <a:rect l="l" t="t" r="r" b="b"/>
              <a:pathLst>
                <a:path w="1456" h="9708" extrusionOk="0">
                  <a:moveTo>
                    <a:pt x="777" y="0"/>
                  </a:moveTo>
                  <a:cubicBezTo>
                    <a:pt x="344" y="0"/>
                    <a:pt x="0" y="345"/>
                    <a:pt x="0" y="777"/>
                  </a:cubicBezTo>
                  <a:lnTo>
                    <a:pt x="0" y="8930"/>
                  </a:lnTo>
                  <a:cubicBezTo>
                    <a:pt x="0" y="9363"/>
                    <a:pt x="344" y="9707"/>
                    <a:pt x="777" y="9707"/>
                  </a:cubicBezTo>
                  <a:lnTo>
                    <a:pt x="1456" y="9707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1483774" y="1876996"/>
              <a:ext cx="714650" cy="175586"/>
            </a:xfrm>
            <a:custGeom>
              <a:avLst/>
              <a:gdLst/>
              <a:ahLst/>
              <a:cxnLst/>
              <a:rect l="l" t="t" r="r" b="b"/>
              <a:pathLst>
                <a:path w="12894" h="3168" extrusionOk="0">
                  <a:moveTo>
                    <a:pt x="1427" y="1"/>
                  </a:moveTo>
                  <a:lnTo>
                    <a:pt x="1" y="138"/>
                  </a:lnTo>
                  <a:lnTo>
                    <a:pt x="11025" y="3167"/>
                  </a:lnTo>
                  <a:lnTo>
                    <a:pt x="12894" y="2951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1618956" y="2356700"/>
              <a:ext cx="1726378" cy="1725768"/>
            </a:xfrm>
            <a:custGeom>
              <a:avLst/>
              <a:gdLst/>
              <a:ahLst/>
              <a:cxnLst/>
              <a:rect l="l" t="t" r="r" b="b"/>
              <a:pathLst>
                <a:path w="31148" h="31137" extrusionOk="0">
                  <a:moveTo>
                    <a:pt x="29210" y="3796"/>
                  </a:moveTo>
                  <a:lnTo>
                    <a:pt x="18913" y="20152"/>
                  </a:lnTo>
                  <a:lnTo>
                    <a:pt x="8055" y="4052"/>
                  </a:lnTo>
                  <a:lnTo>
                    <a:pt x="29210" y="3796"/>
                  </a:lnTo>
                  <a:close/>
                  <a:moveTo>
                    <a:pt x="1328" y="1711"/>
                  </a:moveTo>
                  <a:lnTo>
                    <a:pt x="6934" y="4052"/>
                  </a:lnTo>
                  <a:lnTo>
                    <a:pt x="7436" y="4052"/>
                  </a:lnTo>
                  <a:lnTo>
                    <a:pt x="18608" y="20643"/>
                  </a:lnTo>
                  <a:lnTo>
                    <a:pt x="16415" y="24105"/>
                  </a:lnTo>
                  <a:lnTo>
                    <a:pt x="1328" y="1711"/>
                  </a:lnTo>
                  <a:close/>
                  <a:moveTo>
                    <a:pt x="1" y="0"/>
                  </a:moveTo>
                  <a:lnTo>
                    <a:pt x="1" y="1161"/>
                  </a:lnTo>
                  <a:lnTo>
                    <a:pt x="443" y="1348"/>
                  </a:lnTo>
                  <a:lnTo>
                    <a:pt x="16110" y="24587"/>
                  </a:lnTo>
                  <a:lnTo>
                    <a:pt x="12156" y="30862"/>
                  </a:lnTo>
                  <a:lnTo>
                    <a:pt x="12599" y="31137"/>
                  </a:lnTo>
                  <a:lnTo>
                    <a:pt x="16435" y="25059"/>
                  </a:lnTo>
                  <a:lnTo>
                    <a:pt x="18618" y="28295"/>
                  </a:lnTo>
                  <a:lnTo>
                    <a:pt x="19051" y="28009"/>
                  </a:lnTo>
                  <a:lnTo>
                    <a:pt x="16739" y="24577"/>
                  </a:lnTo>
                  <a:lnTo>
                    <a:pt x="18923" y="21105"/>
                  </a:lnTo>
                  <a:lnTo>
                    <a:pt x="25394" y="30704"/>
                  </a:lnTo>
                  <a:lnTo>
                    <a:pt x="25827" y="30419"/>
                  </a:lnTo>
                  <a:lnTo>
                    <a:pt x="19228" y="20624"/>
                  </a:lnTo>
                  <a:lnTo>
                    <a:pt x="29830" y="3787"/>
                  </a:lnTo>
                  <a:lnTo>
                    <a:pt x="31147" y="3767"/>
                  </a:lnTo>
                  <a:lnTo>
                    <a:pt x="31059" y="26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1618956" y="2346890"/>
              <a:ext cx="1721445" cy="161952"/>
            </a:xfrm>
            <a:custGeom>
              <a:avLst/>
              <a:gdLst/>
              <a:ahLst/>
              <a:cxnLst/>
              <a:rect l="l" t="t" r="r" b="b"/>
              <a:pathLst>
                <a:path w="31059" h="2922" extrusionOk="0">
                  <a:moveTo>
                    <a:pt x="20988" y="0"/>
                  </a:moveTo>
                  <a:lnTo>
                    <a:pt x="1" y="177"/>
                  </a:lnTo>
                  <a:lnTo>
                    <a:pt x="6924" y="2921"/>
                  </a:lnTo>
                  <a:lnTo>
                    <a:pt x="31059" y="2833"/>
                  </a:lnTo>
                  <a:lnTo>
                    <a:pt x="20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2600151" y="1892237"/>
              <a:ext cx="820955" cy="188112"/>
            </a:xfrm>
            <a:custGeom>
              <a:avLst/>
              <a:gdLst/>
              <a:ahLst/>
              <a:cxnLst/>
              <a:rect l="l" t="t" r="r" b="b"/>
              <a:pathLst>
                <a:path w="14812" h="3394" extrusionOk="0">
                  <a:moveTo>
                    <a:pt x="1633" y="1"/>
                  </a:moveTo>
                  <a:lnTo>
                    <a:pt x="0" y="158"/>
                  </a:lnTo>
                  <a:lnTo>
                    <a:pt x="12717" y="3374"/>
                  </a:lnTo>
                  <a:lnTo>
                    <a:pt x="14811" y="3394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1568242" y="1257786"/>
              <a:ext cx="1289795" cy="538066"/>
            </a:xfrm>
            <a:custGeom>
              <a:avLst/>
              <a:gdLst/>
              <a:ahLst/>
              <a:cxnLst/>
              <a:rect l="l" t="t" r="r" b="b"/>
              <a:pathLst>
                <a:path w="23271" h="9708" extrusionOk="0">
                  <a:moveTo>
                    <a:pt x="1073" y="0"/>
                  </a:moveTo>
                  <a:cubicBezTo>
                    <a:pt x="965" y="0"/>
                    <a:pt x="866" y="30"/>
                    <a:pt x="778" y="79"/>
                  </a:cubicBezTo>
                  <a:cubicBezTo>
                    <a:pt x="296" y="354"/>
                    <a:pt x="1" y="876"/>
                    <a:pt x="1" y="1426"/>
                  </a:cubicBezTo>
                  <a:lnTo>
                    <a:pt x="30" y="8684"/>
                  </a:lnTo>
                  <a:cubicBezTo>
                    <a:pt x="30" y="8852"/>
                    <a:pt x="99" y="9009"/>
                    <a:pt x="227" y="9117"/>
                  </a:cubicBezTo>
                  <a:lnTo>
                    <a:pt x="719" y="9560"/>
                  </a:lnTo>
                  <a:cubicBezTo>
                    <a:pt x="827" y="9658"/>
                    <a:pt x="965" y="9707"/>
                    <a:pt x="1112" y="9707"/>
                  </a:cubicBezTo>
                  <a:lnTo>
                    <a:pt x="22680" y="9707"/>
                  </a:lnTo>
                  <a:cubicBezTo>
                    <a:pt x="23014" y="9707"/>
                    <a:pt x="23270" y="9442"/>
                    <a:pt x="23270" y="9117"/>
                  </a:cubicBezTo>
                  <a:lnTo>
                    <a:pt x="23270" y="590"/>
                  </a:lnTo>
                  <a:cubicBezTo>
                    <a:pt x="23270" y="266"/>
                    <a:pt x="23005" y="0"/>
                    <a:pt x="2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3040007" y="2722451"/>
              <a:ext cx="575699" cy="1311078"/>
            </a:xfrm>
            <a:custGeom>
              <a:avLst/>
              <a:gdLst/>
              <a:ahLst/>
              <a:cxnLst/>
              <a:rect l="l" t="t" r="r" b="b"/>
              <a:pathLst>
                <a:path w="10387" h="23655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20"/>
                    <a:pt x="3856" y="23623"/>
                    <a:pt x="5479" y="23653"/>
                  </a:cubicBezTo>
                  <a:cubicBezTo>
                    <a:pt x="5550" y="23654"/>
                    <a:pt x="5621" y="23655"/>
                    <a:pt x="5691" y="23655"/>
                  </a:cubicBezTo>
                  <a:cubicBezTo>
                    <a:pt x="8468" y="23655"/>
                    <a:pt x="10386" y="22541"/>
                    <a:pt x="10386" y="22541"/>
                  </a:cubicBezTo>
                  <a:lnTo>
                    <a:pt x="6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3040007" y="2722451"/>
              <a:ext cx="303674" cy="1310968"/>
            </a:xfrm>
            <a:custGeom>
              <a:avLst/>
              <a:gdLst/>
              <a:ahLst/>
              <a:cxnLst/>
              <a:rect l="l" t="t" r="r" b="b"/>
              <a:pathLst>
                <a:path w="5479" h="23653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10"/>
                    <a:pt x="3856" y="23623"/>
                    <a:pt x="5479" y="23653"/>
                  </a:cubicBezTo>
                  <a:lnTo>
                    <a:pt x="4967" y="69"/>
                  </a:lnTo>
                  <a:lnTo>
                    <a:pt x="4967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3036238" y="3180318"/>
              <a:ext cx="181018" cy="351616"/>
            </a:xfrm>
            <a:custGeom>
              <a:avLst/>
              <a:gdLst/>
              <a:ahLst/>
              <a:cxnLst/>
              <a:rect l="l" t="t" r="r" b="b"/>
              <a:pathLst>
                <a:path w="3266" h="6344" fill="none" extrusionOk="0">
                  <a:moveTo>
                    <a:pt x="3265" y="0"/>
                  </a:moveTo>
                  <a:lnTo>
                    <a:pt x="2370" y="10"/>
                  </a:lnTo>
                  <a:cubicBezTo>
                    <a:pt x="1308" y="30"/>
                    <a:pt x="433" y="836"/>
                    <a:pt x="325" y="1889"/>
                  </a:cubicBezTo>
                  <a:lnTo>
                    <a:pt x="108" y="3993"/>
                  </a:lnTo>
                  <a:cubicBezTo>
                    <a:pt x="0" y="5154"/>
                    <a:pt x="856" y="6186"/>
                    <a:pt x="2026" y="6285"/>
                  </a:cubicBezTo>
                  <a:lnTo>
                    <a:pt x="2734" y="634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3047655" y="3895469"/>
              <a:ext cx="555525" cy="84024"/>
            </a:xfrm>
            <a:custGeom>
              <a:avLst/>
              <a:gdLst/>
              <a:ahLst/>
              <a:cxnLst/>
              <a:rect l="l" t="t" r="r" b="b"/>
              <a:pathLst>
                <a:path w="10023" h="1516" fill="none" extrusionOk="0">
                  <a:moveTo>
                    <a:pt x="1" y="1"/>
                  </a:moveTo>
                  <a:cubicBezTo>
                    <a:pt x="1" y="1"/>
                    <a:pt x="2440" y="1515"/>
                    <a:pt x="5282" y="1515"/>
                  </a:cubicBezTo>
                  <a:cubicBezTo>
                    <a:pt x="8075" y="1515"/>
                    <a:pt x="10022" y="443"/>
                    <a:pt x="10022" y="443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3432030" y="3475180"/>
              <a:ext cx="95386" cy="226855"/>
            </a:xfrm>
            <a:custGeom>
              <a:avLst/>
              <a:gdLst/>
              <a:ahLst/>
              <a:cxnLst/>
              <a:rect l="l" t="t" r="r" b="b"/>
              <a:pathLst>
                <a:path w="1721" h="4093" extrusionOk="0">
                  <a:moveTo>
                    <a:pt x="694" y="0"/>
                  </a:moveTo>
                  <a:cubicBezTo>
                    <a:pt x="306" y="0"/>
                    <a:pt x="0" y="337"/>
                    <a:pt x="38" y="729"/>
                  </a:cubicBezTo>
                  <a:lnTo>
                    <a:pt x="304" y="3492"/>
                  </a:lnTo>
                  <a:cubicBezTo>
                    <a:pt x="334" y="3827"/>
                    <a:pt x="619" y="4092"/>
                    <a:pt x="963" y="4092"/>
                  </a:cubicBezTo>
                  <a:lnTo>
                    <a:pt x="1012" y="4092"/>
                  </a:lnTo>
                  <a:cubicBezTo>
                    <a:pt x="1406" y="4092"/>
                    <a:pt x="1720" y="3748"/>
                    <a:pt x="1671" y="3355"/>
                  </a:cubicBezTo>
                  <a:lnTo>
                    <a:pt x="1356" y="591"/>
                  </a:lnTo>
                  <a:cubicBezTo>
                    <a:pt x="1317" y="267"/>
                    <a:pt x="1051" y="21"/>
                    <a:pt x="727" y="1"/>
                  </a:cubicBezTo>
                  <a:cubicBezTo>
                    <a:pt x="716" y="0"/>
                    <a:pt x="705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3421056" y="3305413"/>
              <a:ext cx="72995" cy="125759"/>
            </a:xfrm>
            <a:custGeom>
              <a:avLst/>
              <a:gdLst/>
              <a:ahLst/>
              <a:cxnLst/>
              <a:rect l="l" t="t" r="r" b="b"/>
              <a:pathLst>
                <a:path w="1317" h="2269" extrusionOk="0">
                  <a:moveTo>
                    <a:pt x="574" y="1"/>
                  </a:moveTo>
                  <a:cubicBezTo>
                    <a:pt x="550" y="1"/>
                    <a:pt x="526" y="2"/>
                    <a:pt x="502" y="5"/>
                  </a:cubicBezTo>
                  <a:cubicBezTo>
                    <a:pt x="207" y="45"/>
                    <a:pt x="0" y="291"/>
                    <a:pt x="10" y="576"/>
                  </a:cubicBezTo>
                  <a:lnTo>
                    <a:pt x="20" y="1707"/>
                  </a:lnTo>
                  <a:cubicBezTo>
                    <a:pt x="30" y="2002"/>
                    <a:pt x="266" y="2248"/>
                    <a:pt x="561" y="2258"/>
                  </a:cubicBezTo>
                  <a:lnTo>
                    <a:pt x="679" y="2267"/>
                  </a:lnTo>
                  <a:cubicBezTo>
                    <a:pt x="690" y="2268"/>
                    <a:pt x="701" y="2268"/>
                    <a:pt x="711" y="2268"/>
                  </a:cubicBezTo>
                  <a:cubicBezTo>
                    <a:pt x="1050" y="2268"/>
                    <a:pt x="1317" y="1971"/>
                    <a:pt x="1269" y="1628"/>
                  </a:cubicBezTo>
                  <a:lnTo>
                    <a:pt x="1131" y="497"/>
                  </a:lnTo>
                  <a:cubicBezTo>
                    <a:pt x="1095" y="207"/>
                    <a:pt x="850" y="1"/>
                    <a:pt x="574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1542081" y="3202100"/>
              <a:ext cx="1055902" cy="902208"/>
            </a:xfrm>
            <a:custGeom>
              <a:avLst/>
              <a:gdLst/>
              <a:ahLst/>
              <a:cxnLst/>
              <a:rect l="l" t="t" r="r" b="b"/>
              <a:pathLst>
                <a:path w="19051" h="16278" extrusionOk="0">
                  <a:moveTo>
                    <a:pt x="1" y="1"/>
                  </a:moveTo>
                  <a:lnTo>
                    <a:pt x="1368" y="15195"/>
                  </a:lnTo>
                  <a:lnTo>
                    <a:pt x="5046" y="15835"/>
                  </a:lnTo>
                  <a:lnTo>
                    <a:pt x="18166" y="16277"/>
                  </a:lnTo>
                  <a:lnTo>
                    <a:pt x="19051" y="630"/>
                  </a:lnTo>
                  <a:lnTo>
                    <a:pt x="11763" y="2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1460329" y="2821108"/>
              <a:ext cx="1027025" cy="375061"/>
            </a:xfrm>
            <a:custGeom>
              <a:avLst/>
              <a:gdLst/>
              <a:ahLst/>
              <a:cxnLst/>
              <a:rect l="l" t="t" r="r" b="b"/>
              <a:pathLst>
                <a:path w="18530" h="6767" extrusionOk="0">
                  <a:moveTo>
                    <a:pt x="18156" y="0"/>
                  </a:moveTo>
                  <a:lnTo>
                    <a:pt x="1643" y="4446"/>
                  </a:lnTo>
                  <a:lnTo>
                    <a:pt x="1" y="5183"/>
                  </a:lnTo>
                  <a:lnTo>
                    <a:pt x="355" y="6767"/>
                  </a:lnTo>
                  <a:lnTo>
                    <a:pt x="18529" y="1702"/>
                  </a:lnTo>
                  <a:lnTo>
                    <a:pt x="18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1393043" y="2849468"/>
              <a:ext cx="1057010" cy="357048"/>
            </a:xfrm>
            <a:custGeom>
              <a:avLst/>
              <a:gdLst/>
              <a:ahLst/>
              <a:cxnLst/>
              <a:rect l="l" t="t" r="r" b="b"/>
              <a:pathLst>
                <a:path w="19071" h="6442" extrusionOk="0">
                  <a:moveTo>
                    <a:pt x="17162" y="0"/>
                  </a:moveTo>
                  <a:lnTo>
                    <a:pt x="15363" y="472"/>
                  </a:lnTo>
                  <a:lnTo>
                    <a:pt x="14133" y="1151"/>
                  </a:lnTo>
                  <a:lnTo>
                    <a:pt x="13278" y="1033"/>
                  </a:lnTo>
                  <a:lnTo>
                    <a:pt x="11399" y="1525"/>
                  </a:lnTo>
                  <a:lnTo>
                    <a:pt x="10091" y="2262"/>
                  </a:lnTo>
                  <a:lnTo>
                    <a:pt x="9304" y="2075"/>
                  </a:lnTo>
                  <a:lnTo>
                    <a:pt x="7613" y="2518"/>
                  </a:lnTo>
                  <a:lnTo>
                    <a:pt x="6216" y="3256"/>
                  </a:lnTo>
                  <a:lnTo>
                    <a:pt x="5518" y="3069"/>
                  </a:lnTo>
                  <a:lnTo>
                    <a:pt x="89" y="4505"/>
                  </a:lnTo>
                  <a:lnTo>
                    <a:pt x="1" y="6147"/>
                  </a:lnTo>
                  <a:lnTo>
                    <a:pt x="905" y="6442"/>
                  </a:lnTo>
                  <a:lnTo>
                    <a:pt x="4171" y="5518"/>
                  </a:lnTo>
                  <a:lnTo>
                    <a:pt x="5626" y="4839"/>
                  </a:lnTo>
                  <a:lnTo>
                    <a:pt x="6305" y="4918"/>
                  </a:lnTo>
                  <a:lnTo>
                    <a:pt x="7996" y="4446"/>
                  </a:lnTo>
                  <a:lnTo>
                    <a:pt x="9472" y="3816"/>
                  </a:lnTo>
                  <a:lnTo>
                    <a:pt x="10131" y="3846"/>
                  </a:lnTo>
                  <a:lnTo>
                    <a:pt x="12009" y="3315"/>
                  </a:lnTo>
                  <a:lnTo>
                    <a:pt x="13710" y="2272"/>
                  </a:lnTo>
                  <a:lnTo>
                    <a:pt x="14143" y="2715"/>
                  </a:lnTo>
                  <a:lnTo>
                    <a:pt x="15943" y="2213"/>
                  </a:lnTo>
                  <a:lnTo>
                    <a:pt x="17231" y="1426"/>
                  </a:lnTo>
                  <a:lnTo>
                    <a:pt x="18077" y="1603"/>
                  </a:lnTo>
                  <a:lnTo>
                    <a:pt x="19070" y="1328"/>
                  </a:lnTo>
                  <a:lnTo>
                    <a:pt x="18815" y="256"/>
                  </a:lnTo>
                  <a:lnTo>
                    <a:pt x="17792" y="590"/>
                  </a:lnTo>
                  <a:lnTo>
                    <a:pt x="17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1336343" y="3181963"/>
              <a:ext cx="1197623" cy="922327"/>
            </a:xfrm>
            <a:custGeom>
              <a:avLst/>
              <a:gdLst/>
              <a:ahLst/>
              <a:cxnLst/>
              <a:rect l="l" t="t" r="r" b="b"/>
              <a:pathLst>
                <a:path w="21608" h="16641" extrusionOk="0">
                  <a:moveTo>
                    <a:pt x="1034" y="0"/>
                  </a:moveTo>
                  <a:lnTo>
                    <a:pt x="1" y="15815"/>
                  </a:lnTo>
                  <a:lnTo>
                    <a:pt x="20841" y="16641"/>
                  </a:lnTo>
                  <a:lnTo>
                    <a:pt x="21460" y="5036"/>
                  </a:lnTo>
                  <a:lnTo>
                    <a:pt x="21510" y="4013"/>
                  </a:lnTo>
                  <a:lnTo>
                    <a:pt x="21608" y="2312"/>
                  </a:lnTo>
                  <a:lnTo>
                    <a:pt x="21401" y="1299"/>
                  </a:lnTo>
                  <a:lnTo>
                    <a:pt x="20251" y="817"/>
                  </a:lnTo>
                  <a:lnTo>
                    <a:pt x="18559" y="748"/>
                  </a:lnTo>
                  <a:lnTo>
                    <a:pt x="18195" y="1466"/>
                  </a:lnTo>
                  <a:lnTo>
                    <a:pt x="16533" y="659"/>
                  </a:lnTo>
                  <a:lnTo>
                    <a:pt x="14851" y="591"/>
                  </a:lnTo>
                  <a:lnTo>
                    <a:pt x="14517" y="1240"/>
                  </a:lnTo>
                  <a:lnTo>
                    <a:pt x="12835" y="502"/>
                  </a:lnTo>
                  <a:lnTo>
                    <a:pt x="10888" y="414"/>
                  </a:lnTo>
                  <a:lnTo>
                    <a:pt x="10711" y="1348"/>
                  </a:lnTo>
                  <a:lnTo>
                    <a:pt x="8872" y="335"/>
                  </a:lnTo>
                  <a:lnTo>
                    <a:pt x="7023" y="256"/>
                  </a:lnTo>
                  <a:lnTo>
                    <a:pt x="6393" y="777"/>
                  </a:lnTo>
                  <a:lnTo>
                    <a:pt x="4997" y="1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1587996" y="3693236"/>
              <a:ext cx="60469" cy="61189"/>
            </a:xfrm>
            <a:custGeom>
              <a:avLst/>
              <a:gdLst/>
              <a:ahLst/>
              <a:cxnLst/>
              <a:rect l="l" t="t" r="r" b="b"/>
              <a:pathLst>
                <a:path w="1091" h="1104" extrusionOk="0">
                  <a:moveTo>
                    <a:pt x="158" y="109"/>
                  </a:moveTo>
                  <a:lnTo>
                    <a:pt x="483" y="119"/>
                  </a:lnTo>
                  <a:cubicBezTo>
                    <a:pt x="489" y="118"/>
                    <a:pt x="495" y="118"/>
                    <a:pt x="501" y="118"/>
                  </a:cubicBezTo>
                  <a:cubicBezTo>
                    <a:pt x="1090" y="118"/>
                    <a:pt x="1069" y="1007"/>
                    <a:pt x="506" y="1007"/>
                  </a:cubicBezTo>
                  <a:cubicBezTo>
                    <a:pt x="486" y="1007"/>
                    <a:pt x="465" y="1006"/>
                    <a:pt x="443" y="1004"/>
                  </a:cubicBezTo>
                  <a:lnTo>
                    <a:pt x="119" y="994"/>
                  </a:lnTo>
                  <a:lnTo>
                    <a:pt x="158" y="109"/>
                  </a:lnTo>
                  <a:close/>
                  <a:moveTo>
                    <a:pt x="50" y="1"/>
                  </a:moveTo>
                  <a:lnTo>
                    <a:pt x="1" y="1082"/>
                  </a:lnTo>
                  <a:lnTo>
                    <a:pt x="443" y="1102"/>
                  </a:lnTo>
                  <a:cubicBezTo>
                    <a:pt x="458" y="1103"/>
                    <a:pt x="473" y="1103"/>
                    <a:pt x="487" y="1103"/>
                  </a:cubicBezTo>
                  <a:cubicBezTo>
                    <a:pt x="817" y="1103"/>
                    <a:pt x="1034" y="892"/>
                    <a:pt x="1053" y="591"/>
                  </a:cubicBezTo>
                  <a:cubicBezTo>
                    <a:pt x="1063" y="266"/>
                    <a:pt x="837" y="30"/>
                    <a:pt x="492" y="20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1665425" y="3696506"/>
              <a:ext cx="9311" cy="60025"/>
            </a:xfrm>
            <a:custGeom>
              <a:avLst/>
              <a:gdLst/>
              <a:ahLst/>
              <a:cxnLst/>
              <a:rect l="l" t="t" r="r" b="b"/>
              <a:pathLst>
                <a:path w="168" h="1083" extrusionOk="0">
                  <a:moveTo>
                    <a:pt x="49" y="1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1698126" y="3698169"/>
              <a:ext cx="49661" cy="62187"/>
            </a:xfrm>
            <a:custGeom>
              <a:avLst/>
              <a:gdLst/>
              <a:ahLst/>
              <a:cxnLst/>
              <a:rect l="l" t="t" r="r" b="b"/>
              <a:pathLst>
                <a:path w="896" h="1122" extrusionOk="0">
                  <a:moveTo>
                    <a:pt x="158" y="98"/>
                  </a:moveTo>
                  <a:lnTo>
                    <a:pt x="443" y="108"/>
                  </a:lnTo>
                  <a:cubicBezTo>
                    <a:pt x="659" y="118"/>
                    <a:pt x="777" y="226"/>
                    <a:pt x="767" y="393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1"/>
                    <a:pt x="423" y="649"/>
                  </a:cubicBezTo>
                  <a:lnTo>
                    <a:pt x="138" y="639"/>
                  </a:lnTo>
                  <a:lnTo>
                    <a:pt x="158" y="98"/>
                  </a:lnTo>
                  <a:close/>
                  <a:moveTo>
                    <a:pt x="49" y="0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28" y="738"/>
                  </a:lnTo>
                  <a:lnTo>
                    <a:pt x="423" y="747"/>
                  </a:lnTo>
                  <a:lnTo>
                    <a:pt x="512" y="747"/>
                  </a:lnTo>
                  <a:lnTo>
                    <a:pt x="748" y="1111"/>
                  </a:lnTo>
                  <a:lnTo>
                    <a:pt x="866" y="1121"/>
                  </a:lnTo>
                  <a:lnTo>
                    <a:pt x="620" y="738"/>
                  </a:lnTo>
                  <a:cubicBezTo>
                    <a:pt x="777" y="698"/>
                    <a:pt x="885" y="561"/>
                    <a:pt x="885" y="403"/>
                  </a:cubicBezTo>
                  <a:cubicBezTo>
                    <a:pt x="895" y="167"/>
                    <a:pt x="728" y="30"/>
                    <a:pt x="453" y="1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1766798" y="3700330"/>
              <a:ext cx="43675" cy="62187"/>
            </a:xfrm>
            <a:custGeom>
              <a:avLst/>
              <a:gdLst/>
              <a:ahLst/>
              <a:cxnLst/>
              <a:rect l="l" t="t" r="r" b="b"/>
              <a:pathLst>
                <a:path w="788" h="1122" extrusionOk="0">
                  <a:moveTo>
                    <a:pt x="50" y="0"/>
                  </a:moveTo>
                  <a:lnTo>
                    <a:pt x="1" y="1092"/>
                  </a:lnTo>
                  <a:lnTo>
                    <a:pt x="768" y="1122"/>
                  </a:lnTo>
                  <a:lnTo>
                    <a:pt x="768" y="1023"/>
                  </a:lnTo>
                  <a:lnTo>
                    <a:pt x="119" y="994"/>
                  </a:lnTo>
                  <a:lnTo>
                    <a:pt x="138" y="590"/>
                  </a:lnTo>
                  <a:lnTo>
                    <a:pt x="699" y="610"/>
                  </a:lnTo>
                  <a:lnTo>
                    <a:pt x="699" y="522"/>
                  </a:lnTo>
                  <a:lnTo>
                    <a:pt x="138" y="492"/>
                  </a:lnTo>
                  <a:lnTo>
                    <a:pt x="158" y="109"/>
                  </a:lnTo>
                  <a:lnTo>
                    <a:pt x="787" y="138"/>
                  </a:lnTo>
                  <a:lnTo>
                    <a:pt x="787" y="4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1823997" y="3703545"/>
              <a:ext cx="56755" cy="61245"/>
            </a:xfrm>
            <a:custGeom>
              <a:avLst/>
              <a:gdLst/>
              <a:ahLst/>
              <a:cxnLst/>
              <a:rect l="l" t="t" r="r" b="b"/>
              <a:pathLst>
                <a:path w="1024" h="1105" extrusionOk="0">
                  <a:moveTo>
                    <a:pt x="594" y="0"/>
                  </a:moveTo>
                  <a:cubicBezTo>
                    <a:pt x="296" y="0"/>
                    <a:pt x="50" y="230"/>
                    <a:pt x="41" y="532"/>
                  </a:cubicBezTo>
                  <a:cubicBezTo>
                    <a:pt x="21" y="847"/>
                    <a:pt x="277" y="1103"/>
                    <a:pt x="581" y="1103"/>
                  </a:cubicBezTo>
                  <a:cubicBezTo>
                    <a:pt x="595" y="1104"/>
                    <a:pt x="608" y="1104"/>
                    <a:pt x="620" y="1104"/>
                  </a:cubicBezTo>
                  <a:cubicBezTo>
                    <a:pt x="762" y="1104"/>
                    <a:pt x="885" y="1055"/>
                    <a:pt x="985" y="955"/>
                  </a:cubicBezTo>
                  <a:lnTo>
                    <a:pt x="916" y="887"/>
                  </a:lnTo>
                  <a:cubicBezTo>
                    <a:pt x="844" y="959"/>
                    <a:pt x="739" y="1006"/>
                    <a:pt x="624" y="1006"/>
                  </a:cubicBezTo>
                  <a:cubicBezTo>
                    <a:pt x="613" y="1006"/>
                    <a:pt x="602" y="1005"/>
                    <a:pt x="591" y="1005"/>
                  </a:cubicBezTo>
                  <a:cubicBezTo>
                    <a:pt x="1" y="985"/>
                    <a:pt x="30" y="109"/>
                    <a:pt x="602" y="109"/>
                  </a:cubicBezTo>
                  <a:cubicBezTo>
                    <a:pt x="611" y="109"/>
                    <a:pt x="621" y="109"/>
                    <a:pt x="631" y="110"/>
                  </a:cubicBezTo>
                  <a:cubicBezTo>
                    <a:pt x="749" y="110"/>
                    <a:pt x="867" y="159"/>
                    <a:pt x="945" y="247"/>
                  </a:cubicBezTo>
                  <a:lnTo>
                    <a:pt x="1024" y="178"/>
                  </a:lnTo>
                  <a:cubicBezTo>
                    <a:pt x="926" y="70"/>
                    <a:pt x="778" y="1"/>
                    <a:pt x="631" y="1"/>
                  </a:cubicBezTo>
                  <a:cubicBezTo>
                    <a:pt x="618" y="1"/>
                    <a:pt x="606" y="0"/>
                    <a:pt x="59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1890563" y="3705762"/>
              <a:ext cx="48552" cy="61134"/>
            </a:xfrm>
            <a:custGeom>
              <a:avLst/>
              <a:gdLst/>
              <a:ahLst/>
              <a:cxnLst/>
              <a:rect l="l" t="t" r="r" b="b"/>
              <a:pathLst>
                <a:path w="876" h="1103" extrusionOk="0">
                  <a:moveTo>
                    <a:pt x="0" y="1"/>
                  </a:moveTo>
                  <a:lnTo>
                    <a:pt x="0" y="99"/>
                  </a:lnTo>
                  <a:lnTo>
                    <a:pt x="384" y="109"/>
                  </a:lnTo>
                  <a:lnTo>
                    <a:pt x="344" y="1102"/>
                  </a:lnTo>
                  <a:lnTo>
                    <a:pt x="452" y="1102"/>
                  </a:lnTo>
                  <a:lnTo>
                    <a:pt x="492" y="119"/>
                  </a:lnTo>
                  <a:lnTo>
                    <a:pt x="875" y="129"/>
                  </a:lnTo>
                  <a:lnTo>
                    <a:pt x="875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1946654" y="3706704"/>
              <a:ext cx="75544" cy="63462"/>
            </a:xfrm>
            <a:custGeom>
              <a:avLst/>
              <a:gdLst/>
              <a:ahLst/>
              <a:cxnLst/>
              <a:rect l="l" t="t" r="r" b="b"/>
              <a:pathLst>
                <a:path w="1363" h="1145" extrusionOk="0">
                  <a:moveTo>
                    <a:pt x="605" y="128"/>
                  </a:moveTo>
                  <a:cubicBezTo>
                    <a:pt x="848" y="128"/>
                    <a:pt x="1077" y="323"/>
                    <a:pt x="1063" y="603"/>
                  </a:cubicBezTo>
                  <a:cubicBezTo>
                    <a:pt x="1054" y="847"/>
                    <a:pt x="857" y="1037"/>
                    <a:pt x="625" y="1037"/>
                  </a:cubicBezTo>
                  <a:cubicBezTo>
                    <a:pt x="614" y="1037"/>
                    <a:pt x="602" y="1037"/>
                    <a:pt x="591" y="1036"/>
                  </a:cubicBezTo>
                  <a:cubicBezTo>
                    <a:pt x="178" y="1026"/>
                    <a:pt x="1" y="525"/>
                    <a:pt x="296" y="249"/>
                  </a:cubicBezTo>
                  <a:cubicBezTo>
                    <a:pt x="389" y="165"/>
                    <a:pt x="498" y="128"/>
                    <a:pt x="605" y="128"/>
                  </a:cubicBezTo>
                  <a:close/>
                  <a:moveTo>
                    <a:pt x="611" y="0"/>
                  </a:moveTo>
                  <a:cubicBezTo>
                    <a:pt x="320" y="0"/>
                    <a:pt x="40" y="223"/>
                    <a:pt x="40" y="564"/>
                  </a:cubicBezTo>
                  <a:cubicBezTo>
                    <a:pt x="21" y="879"/>
                    <a:pt x="267" y="1144"/>
                    <a:pt x="581" y="1144"/>
                  </a:cubicBezTo>
                  <a:cubicBezTo>
                    <a:pt x="589" y="1145"/>
                    <a:pt x="597" y="1145"/>
                    <a:pt x="605" y="1145"/>
                  </a:cubicBezTo>
                  <a:cubicBezTo>
                    <a:pt x="1101" y="1145"/>
                    <a:pt x="1363" y="539"/>
                    <a:pt x="1024" y="180"/>
                  </a:cubicBezTo>
                  <a:cubicBezTo>
                    <a:pt x="906" y="56"/>
                    <a:pt x="757" y="0"/>
                    <a:pt x="61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2031177" y="3711748"/>
              <a:ext cx="49661" cy="62242"/>
            </a:xfrm>
            <a:custGeom>
              <a:avLst/>
              <a:gdLst/>
              <a:ahLst/>
              <a:cxnLst/>
              <a:rect l="l" t="t" r="r" b="b"/>
              <a:pathLst>
                <a:path w="896" h="1123" extrusionOk="0">
                  <a:moveTo>
                    <a:pt x="158" y="99"/>
                  </a:moveTo>
                  <a:lnTo>
                    <a:pt x="443" y="109"/>
                  </a:lnTo>
                  <a:cubicBezTo>
                    <a:pt x="659" y="119"/>
                    <a:pt x="767" y="227"/>
                    <a:pt x="767" y="394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2"/>
                    <a:pt x="423" y="650"/>
                  </a:cubicBezTo>
                  <a:lnTo>
                    <a:pt x="138" y="640"/>
                  </a:lnTo>
                  <a:lnTo>
                    <a:pt x="158" y="99"/>
                  </a:lnTo>
                  <a:close/>
                  <a:moveTo>
                    <a:pt x="50" y="1"/>
                  </a:moveTo>
                  <a:lnTo>
                    <a:pt x="0" y="1083"/>
                  </a:lnTo>
                  <a:lnTo>
                    <a:pt x="118" y="1083"/>
                  </a:lnTo>
                  <a:lnTo>
                    <a:pt x="138" y="739"/>
                  </a:lnTo>
                  <a:lnTo>
                    <a:pt x="423" y="748"/>
                  </a:lnTo>
                  <a:lnTo>
                    <a:pt x="512" y="748"/>
                  </a:lnTo>
                  <a:lnTo>
                    <a:pt x="748" y="1112"/>
                  </a:lnTo>
                  <a:lnTo>
                    <a:pt x="866" y="1122"/>
                  </a:lnTo>
                  <a:lnTo>
                    <a:pt x="866" y="1122"/>
                  </a:lnTo>
                  <a:lnTo>
                    <a:pt x="620" y="739"/>
                  </a:lnTo>
                  <a:cubicBezTo>
                    <a:pt x="777" y="699"/>
                    <a:pt x="886" y="562"/>
                    <a:pt x="886" y="404"/>
                  </a:cubicBezTo>
                  <a:cubicBezTo>
                    <a:pt x="895" y="168"/>
                    <a:pt x="728" y="30"/>
                    <a:pt x="453" y="11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1477788" y="3435939"/>
              <a:ext cx="933800" cy="32756"/>
            </a:xfrm>
            <a:custGeom>
              <a:avLst/>
              <a:gdLst/>
              <a:ahLst/>
              <a:cxnLst/>
              <a:rect l="l" t="t" r="r" b="b"/>
              <a:pathLst>
                <a:path w="16848" h="591" fill="none" extrusionOk="0">
                  <a:moveTo>
                    <a:pt x="0" y="1"/>
                  </a:moveTo>
                  <a:lnTo>
                    <a:pt x="16847" y="591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475072" y="3614187"/>
              <a:ext cx="957245" cy="34973"/>
            </a:xfrm>
            <a:custGeom>
              <a:avLst/>
              <a:gdLst/>
              <a:ahLst/>
              <a:cxnLst/>
              <a:rect l="l" t="t" r="r" b="b"/>
              <a:pathLst>
                <a:path w="17271" h="631" fill="none" extrusionOk="0">
                  <a:moveTo>
                    <a:pt x="0" y="1"/>
                  </a:moveTo>
                  <a:lnTo>
                    <a:pt x="17270" y="63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1803744" y="3449574"/>
              <a:ext cx="9866" cy="178302"/>
            </a:xfrm>
            <a:custGeom>
              <a:avLst/>
              <a:gdLst/>
              <a:ahLst/>
              <a:cxnLst/>
              <a:rect l="l" t="t" r="r" b="b"/>
              <a:pathLst>
                <a:path w="178" h="3217" fill="none" extrusionOk="0">
                  <a:moveTo>
                    <a:pt x="178" y="1"/>
                  </a:moveTo>
                  <a:lnTo>
                    <a:pt x="1" y="321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2174429" y="3463208"/>
              <a:ext cx="8757" cy="177194"/>
            </a:xfrm>
            <a:custGeom>
              <a:avLst/>
              <a:gdLst/>
              <a:ahLst/>
              <a:cxnLst/>
              <a:rect l="l" t="t" r="r" b="b"/>
              <a:pathLst>
                <a:path w="158" h="3197" fill="none" extrusionOk="0">
                  <a:moveTo>
                    <a:pt x="158" y="1"/>
                  </a:moveTo>
                  <a:lnTo>
                    <a:pt x="0" y="319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1461992" y="3816433"/>
              <a:ext cx="949042" cy="35472"/>
            </a:xfrm>
            <a:custGeom>
              <a:avLst/>
              <a:gdLst/>
              <a:ahLst/>
              <a:cxnLst/>
              <a:rect l="l" t="t" r="r" b="b"/>
              <a:pathLst>
                <a:path w="17123" h="640" fill="none" extrusionOk="0">
                  <a:moveTo>
                    <a:pt x="0" y="1"/>
                  </a:moveTo>
                  <a:lnTo>
                    <a:pt x="17123" y="64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1471802" y="3328581"/>
              <a:ext cx="1061333" cy="42566"/>
            </a:xfrm>
            <a:custGeom>
              <a:avLst/>
              <a:gdLst/>
              <a:ahLst/>
              <a:cxnLst/>
              <a:rect l="l" t="t" r="r" b="b"/>
              <a:pathLst>
                <a:path w="19149" h="768" fill="none" extrusionOk="0">
                  <a:moveTo>
                    <a:pt x="0" y="0"/>
                  </a:moveTo>
                  <a:lnTo>
                    <a:pt x="5036" y="197"/>
                  </a:lnTo>
                  <a:lnTo>
                    <a:pt x="7052" y="276"/>
                  </a:lnTo>
                  <a:lnTo>
                    <a:pt x="8901" y="355"/>
                  </a:lnTo>
                  <a:lnTo>
                    <a:pt x="10907" y="433"/>
                  </a:lnTo>
                  <a:lnTo>
                    <a:pt x="10907" y="433"/>
                  </a:lnTo>
                  <a:lnTo>
                    <a:pt x="12854" y="512"/>
                  </a:lnTo>
                  <a:lnTo>
                    <a:pt x="14861" y="591"/>
                  </a:lnTo>
                  <a:lnTo>
                    <a:pt x="16542" y="659"/>
                  </a:lnTo>
                  <a:lnTo>
                    <a:pt x="18558" y="738"/>
                  </a:lnTo>
                  <a:lnTo>
                    <a:pt x="19149" y="768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1617848" y="3192844"/>
              <a:ext cx="244812" cy="151033"/>
            </a:xfrm>
            <a:custGeom>
              <a:avLst/>
              <a:gdLst/>
              <a:ahLst/>
              <a:cxnLst/>
              <a:rect l="l" t="t" r="r" b="b"/>
              <a:pathLst>
                <a:path w="4417" h="2725" extrusionOk="0">
                  <a:moveTo>
                    <a:pt x="1" y="1"/>
                  </a:moveTo>
                  <a:lnTo>
                    <a:pt x="2401" y="2646"/>
                  </a:lnTo>
                  <a:lnTo>
                    <a:pt x="4417" y="2725"/>
                  </a:lnTo>
                  <a:lnTo>
                    <a:pt x="2027" y="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1832621" y="3202100"/>
              <a:ext cx="243704" cy="150534"/>
            </a:xfrm>
            <a:custGeom>
              <a:avLst/>
              <a:gdLst/>
              <a:ahLst/>
              <a:cxnLst/>
              <a:rect l="l" t="t" r="r" b="b"/>
              <a:pathLst>
                <a:path w="4397" h="2716" extrusionOk="0">
                  <a:moveTo>
                    <a:pt x="1" y="1"/>
                  </a:moveTo>
                  <a:lnTo>
                    <a:pt x="2391" y="2637"/>
                  </a:lnTo>
                  <a:lnTo>
                    <a:pt x="4397" y="2715"/>
                  </a:lnTo>
                  <a:lnTo>
                    <a:pt x="4397" y="2715"/>
                  </a:lnTo>
                  <a:lnTo>
                    <a:pt x="2017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2052327" y="3211412"/>
              <a:ext cx="243149" cy="149925"/>
            </a:xfrm>
            <a:custGeom>
              <a:avLst/>
              <a:gdLst/>
              <a:ahLst/>
              <a:cxnLst/>
              <a:rect l="l" t="t" r="r" b="b"/>
              <a:pathLst>
                <a:path w="4387" h="2705" extrusionOk="0">
                  <a:moveTo>
                    <a:pt x="0" y="0"/>
                  </a:moveTo>
                  <a:lnTo>
                    <a:pt x="2380" y="2626"/>
                  </a:lnTo>
                  <a:lnTo>
                    <a:pt x="4387" y="2705"/>
                  </a:lnTo>
                  <a:lnTo>
                    <a:pt x="201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2257290" y="3220114"/>
              <a:ext cx="243149" cy="149426"/>
            </a:xfrm>
            <a:custGeom>
              <a:avLst/>
              <a:gdLst/>
              <a:ahLst/>
              <a:cxnLst/>
              <a:rect l="l" t="t" r="r" b="b"/>
              <a:pathLst>
                <a:path w="4387" h="2696" extrusionOk="0">
                  <a:moveTo>
                    <a:pt x="0" y="0"/>
                  </a:moveTo>
                  <a:lnTo>
                    <a:pt x="2370" y="2616"/>
                  </a:lnTo>
                  <a:lnTo>
                    <a:pt x="4386" y="2695"/>
                  </a:lnTo>
                  <a:lnTo>
                    <a:pt x="4386" y="2695"/>
                  </a:lnTo>
                  <a:lnTo>
                    <a:pt x="202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2463306" y="3228815"/>
              <a:ext cx="79091" cy="82916"/>
            </a:xfrm>
            <a:custGeom>
              <a:avLst/>
              <a:gdLst/>
              <a:ahLst/>
              <a:cxnLst/>
              <a:rect l="l" t="t" r="r" b="b"/>
              <a:pathLst>
                <a:path w="1427" h="1496" extrusionOk="0">
                  <a:moveTo>
                    <a:pt x="1" y="1"/>
                  </a:moveTo>
                  <a:lnTo>
                    <a:pt x="1358" y="1496"/>
                  </a:lnTo>
                  <a:lnTo>
                    <a:pt x="1427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1628767" y="2990598"/>
              <a:ext cx="190828" cy="166330"/>
            </a:xfrm>
            <a:custGeom>
              <a:avLst/>
              <a:gdLst/>
              <a:ahLst/>
              <a:cxnLst/>
              <a:rect l="l" t="t" r="r" b="b"/>
              <a:pathLst>
                <a:path w="3443" h="3001" extrusionOk="0">
                  <a:moveTo>
                    <a:pt x="3443" y="1"/>
                  </a:moveTo>
                  <a:lnTo>
                    <a:pt x="1348" y="552"/>
                  </a:lnTo>
                  <a:lnTo>
                    <a:pt x="1" y="3001"/>
                  </a:lnTo>
                  <a:lnTo>
                    <a:pt x="2135" y="2401"/>
                  </a:lnTo>
                  <a:lnTo>
                    <a:pt x="3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1840824" y="2935561"/>
              <a:ext cx="188667" cy="161952"/>
            </a:xfrm>
            <a:custGeom>
              <a:avLst/>
              <a:gdLst/>
              <a:ahLst/>
              <a:cxnLst/>
              <a:rect l="l" t="t" r="r" b="b"/>
              <a:pathLst>
                <a:path w="3404" h="2922" extrusionOk="0">
                  <a:moveTo>
                    <a:pt x="3403" y="1"/>
                  </a:moveTo>
                  <a:lnTo>
                    <a:pt x="1308" y="551"/>
                  </a:lnTo>
                  <a:lnTo>
                    <a:pt x="0" y="2922"/>
                  </a:lnTo>
                  <a:lnTo>
                    <a:pt x="0" y="2922"/>
                  </a:lnTo>
                  <a:lnTo>
                    <a:pt x="2135" y="232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2063191" y="2877254"/>
              <a:ext cx="185951" cy="157573"/>
            </a:xfrm>
            <a:custGeom>
              <a:avLst/>
              <a:gdLst/>
              <a:ahLst/>
              <a:cxnLst/>
              <a:rect l="l" t="t" r="r" b="b"/>
              <a:pathLst>
                <a:path w="3355" h="2843" extrusionOk="0">
                  <a:moveTo>
                    <a:pt x="3355" y="0"/>
                  </a:moveTo>
                  <a:lnTo>
                    <a:pt x="1270" y="561"/>
                  </a:lnTo>
                  <a:lnTo>
                    <a:pt x="1" y="2843"/>
                  </a:lnTo>
                  <a:lnTo>
                    <a:pt x="1" y="2843"/>
                  </a:lnTo>
                  <a:lnTo>
                    <a:pt x="2135" y="2243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2281234" y="2829255"/>
              <a:ext cx="159236" cy="144548"/>
            </a:xfrm>
            <a:custGeom>
              <a:avLst/>
              <a:gdLst/>
              <a:ahLst/>
              <a:cxnLst/>
              <a:rect l="l" t="t" r="r" b="b"/>
              <a:pathLst>
                <a:path w="2873" h="2608" extrusionOk="0">
                  <a:moveTo>
                    <a:pt x="2715" y="1"/>
                  </a:moveTo>
                  <a:lnTo>
                    <a:pt x="1220" y="394"/>
                  </a:lnTo>
                  <a:lnTo>
                    <a:pt x="1" y="2607"/>
                  </a:lnTo>
                  <a:lnTo>
                    <a:pt x="2135" y="1997"/>
                  </a:lnTo>
                  <a:lnTo>
                    <a:pt x="2873" y="650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1563498" y="3493206"/>
              <a:ext cx="40349" cy="51268"/>
            </a:xfrm>
            <a:custGeom>
              <a:avLst/>
              <a:gdLst/>
              <a:ahLst/>
              <a:cxnLst/>
              <a:rect l="l" t="t" r="r" b="b"/>
              <a:pathLst>
                <a:path w="728" h="925" extrusionOk="0">
                  <a:moveTo>
                    <a:pt x="128" y="89"/>
                  </a:moveTo>
                  <a:lnTo>
                    <a:pt x="364" y="99"/>
                  </a:lnTo>
                  <a:cubicBezTo>
                    <a:pt x="541" y="99"/>
                    <a:pt x="630" y="187"/>
                    <a:pt x="630" y="335"/>
                  </a:cubicBezTo>
                  <a:cubicBezTo>
                    <a:pt x="620" y="465"/>
                    <a:pt x="532" y="542"/>
                    <a:pt x="373" y="542"/>
                  </a:cubicBezTo>
                  <a:cubicBezTo>
                    <a:pt x="364" y="542"/>
                    <a:pt x="354" y="542"/>
                    <a:pt x="344" y="541"/>
                  </a:cubicBezTo>
                  <a:lnTo>
                    <a:pt x="108" y="531"/>
                  </a:lnTo>
                  <a:lnTo>
                    <a:pt x="128" y="89"/>
                  </a:lnTo>
                  <a:close/>
                  <a:moveTo>
                    <a:pt x="39" y="0"/>
                  </a:moveTo>
                  <a:lnTo>
                    <a:pt x="0" y="895"/>
                  </a:lnTo>
                  <a:lnTo>
                    <a:pt x="89" y="895"/>
                  </a:lnTo>
                  <a:lnTo>
                    <a:pt x="108" y="610"/>
                  </a:lnTo>
                  <a:lnTo>
                    <a:pt x="344" y="620"/>
                  </a:lnTo>
                  <a:lnTo>
                    <a:pt x="413" y="620"/>
                  </a:lnTo>
                  <a:lnTo>
                    <a:pt x="610" y="915"/>
                  </a:lnTo>
                  <a:lnTo>
                    <a:pt x="718" y="925"/>
                  </a:lnTo>
                  <a:lnTo>
                    <a:pt x="502" y="610"/>
                  </a:lnTo>
                  <a:cubicBezTo>
                    <a:pt x="630" y="580"/>
                    <a:pt x="718" y="462"/>
                    <a:pt x="718" y="335"/>
                  </a:cubicBezTo>
                  <a:cubicBezTo>
                    <a:pt x="728" y="138"/>
                    <a:pt x="590" y="30"/>
                    <a:pt x="364" y="2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614711" y="3494259"/>
              <a:ext cx="61522" cy="51878"/>
            </a:xfrm>
            <a:custGeom>
              <a:avLst/>
              <a:gdLst/>
              <a:ahLst/>
              <a:cxnLst/>
              <a:rect l="l" t="t" r="r" b="b"/>
              <a:pathLst>
                <a:path w="1110" h="936" extrusionOk="0">
                  <a:moveTo>
                    <a:pt x="493" y="113"/>
                  </a:moveTo>
                  <a:cubicBezTo>
                    <a:pt x="688" y="113"/>
                    <a:pt x="873" y="269"/>
                    <a:pt x="866" y="502"/>
                  </a:cubicBezTo>
                  <a:cubicBezTo>
                    <a:pt x="857" y="697"/>
                    <a:pt x="699" y="848"/>
                    <a:pt x="516" y="848"/>
                  </a:cubicBezTo>
                  <a:cubicBezTo>
                    <a:pt x="505" y="848"/>
                    <a:pt x="494" y="848"/>
                    <a:pt x="483" y="847"/>
                  </a:cubicBezTo>
                  <a:cubicBezTo>
                    <a:pt x="148" y="837"/>
                    <a:pt x="1" y="434"/>
                    <a:pt x="246" y="207"/>
                  </a:cubicBezTo>
                  <a:cubicBezTo>
                    <a:pt x="321" y="142"/>
                    <a:pt x="408" y="113"/>
                    <a:pt x="493" y="113"/>
                  </a:cubicBezTo>
                  <a:close/>
                  <a:moveTo>
                    <a:pt x="492" y="0"/>
                  </a:moveTo>
                  <a:cubicBezTo>
                    <a:pt x="256" y="0"/>
                    <a:pt x="30" y="182"/>
                    <a:pt x="30" y="463"/>
                  </a:cubicBezTo>
                  <a:cubicBezTo>
                    <a:pt x="10" y="719"/>
                    <a:pt x="217" y="935"/>
                    <a:pt x="473" y="935"/>
                  </a:cubicBezTo>
                  <a:cubicBezTo>
                    <a:pt x="477" y="935"/>
                    <a:pt x="481" y="935"/>
                    <a:pt x="485" y="935"/>
                  </a:cubicBezTo>
                  <a:cubicBezTo>
                    <a:pt x="900" y="935"/>
                    <a:pt x="1109" y="450"/>
                    <a:pt x="827" y="148"/>
                  </a:cubicBezTo>
                  <a:cubicBezTo>
                    <a:pt x="731" y="46"/>
                    <a:pt x="610" y="0"/>
                    <a:pt x="49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1683383" y="3498084"/>
              <a:ext cx="32756" cy="50215"/>
            </a:xfrm>
            <a:custGeom>
              <a:avLst/>
              <a:gdLst/>
              <a:ahLst/>
              <a:cxnLst/>
              <a:rect l="l" t="t" r="r" b="b"/>
              <a:pathLst>
                <a:path w="591" h="906" extrusionOk="0">
                  <a:moveTo>
                    <a:pt x="40" y="1"/>
                  </a:moveTo>
                  <a:lnTo>
                    <a:pt x="1" y="886"/>
                  </a:lnTo>
                  <a:lnTo>
                    <a:pt x="591" y="906"/>
                  </a:lnTo>
                  <a:lnTo>
                    <a:pt x="591" y="827"/>
                  </a:lnTo>
                  <a:lnTo>
                    <a:pt x="99" y="80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1730273" y="3500301"/>
              <a:ext cx="32756" cy="50160"/>
            </a:xfrm>
            <a:custGeom>
              <a:avLst/>
              <a:gdLst/>
              <a:ahLst/>
              <a:cxnLst/>
              <a:rect l="l" t="t" r="r" b="b"/>
              <a:pathLst>
                <a:path w="591" h="905" extrusionOk="0">
                  <a:moveTo>
                    <a:pt x="40" y="0"/>
                  </a:moveTo>
                  <a:lnTo>
                    <a:pt x="1" y="875"/>
                  </a:lnTo>
                  <a:lnTo>
                    <a:pt x="591" y="905"/>
                  </a:lnTo>
                  <a:lnTo>
                    <a:pt x="591" y="826"/>
                  </a:lnTo>
                  <a:lnTo>
                    <a:pt x="99" y="806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1844228" y="3507229"/>
              <a:ext cx="37079" cy="49827"/>
            </a:xfrm>
            <a:custGeom>
              <a:avLst/>
              <a:gdLst/>
              <a:ahLst/>
              <a:cxnLst/>
              <a:rect l="l" t="t" r="r" b="b"/>
              <a:pathLst>
                <a:path w="669" h="899" extrusionOk="0">
                  <a:moveTo>
                    <a:pt x="335" y="1"/>
                  </a:moveTo>
                  <a:cubicBezTo>
                    <a:pt x="141" y="1"/>
                    <a:pt x="39" y="111"/>
                    <a:pt x="39" y="229"/>
                  </a:cubicBezTo>
                  <a:cubicBezTo>
                    <a:pt x="30" y="554"/>
                    <a:pt x="580" y="426"/>
                    <a:pt x="570" y="672"/>
                  </a:cubicBezTo>
                  <a:cubicBezTo>
                    <a:pt x="570" y="760"/>
                    <a:pt x="492" y="819"/>
                    <a:pt x="325" y="819"/>
                  </a:cubicBezTo>
                  <a:cubicBezTo>
                    <a:pt x="216" y="819"/>
                    <a:pt x="118" y="770"/>
                    <a:pt x="39" y="701"/>
                  </a:cubicBezTo>
                  <a:lnTo>
                    <a:pt x="0" y="770"/>
                  </a:lnTo>
                  <a:cubicBezTo>
                    <a:pt x="79" y="849"/>
                    <a:pt x="197" y="898"/>
                    <a:pt x="315" y="898"/>
                  </a:cubicBezTo>
                  <a:cubicBezTo>
                    <a:pt x="324" y="898"/>
                    <a:pt x="334" y="898"/>
                    <a:pt x="343" y="898"/>
                  </a:cubicBezTo>
                  <a:cubicBezTo>
                    <a:pt x="551" y="898"/>
                    <a:pt x="659" y="794"/>
                    <a:pt x="659" y="672"/>
                  </a:cubicBezTo>
                  <a:cubicBezTo>
                    <a:pt x="669" y="357"/>
                    <a:pt x="118" y="475"/>
                    <a:pt x="128" y="229"/>
                  </a:cubicBezTo>
                  <a:cubicBezTo>
                    <a:pt x="137" y="146"/>
                    <a:pt x="198" y="81"/>
                    <a:pt x="343" y="81"/>
                  </a:cubicBezTo>
                  <a:cubicBezTo>
                    <a:pt x="353" y="81"/>
                    <a:pt x="363" y="81"/>
                    <a:pt x="374" y="82"/>
                  </a:cubicBezTo>
                  <a:cubicBezTo>
                    <a:pt x="462" y="82"/>
                    <a:pt x="541" y="111"/>
                    <a:pt x="620" y="160"/>
                  </a:cubicBezTo>
                  <a:lnTo>
                    <a:pt x="649" y="91"/>
                  </a:lnTo>
                  <a:cubicBezTo>
                    <a:pt x="570" y="32"/>
                    <a:pt x="482" y="3"/>
                    <a:pt x="384" y="3"/>
                  </a:cubicBezTo>
                  <a:cubicBezTo>
                    <a:pt x="367" y="1"/>
                    <a:pt x="351" y="1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1892004" y="3508947"/>
              <a:ext cx="46003" cy="50326"/>
            </a:xfrm>
            <a:custGeom>
              <a:avLst/>
              <a:gdLst/>
              <a:ahLst/>
              <a:cxnLst/>
              <a:rect l="l" t="t" r="r" b="b"/>
              <a:pathLst>
                <a:path w="830" h="908" extrusionOk="0">
                  <a:moveTo>
                    <a:pt x="480" y="0"/>
                  </a:moveTo>
                  <a:cubicBezTo>
                    <a:pt x="239" y="0"/>
                    <a:pt x="33" y="190"/>
                    <a:pt x="33" y="434"/>
                  </a:cubicBezTo>
                  <a:cubicBezTo>
                    <a:pt x="13" y="690"/>
                    <a:pt x="220" y="906"/>
                    <a:pt x="476" y="906"/>
                  </a:cubicBezTo>
                  <a:cubicBezTo>
                    <a:pt x="487" y="907"/>
                    <a:pt x="499" y="908"/>
                    <a:pt x="511" y="908"/>
                  </a:cubicBezTo>
                  <a:cubicBezTo>
                    <a:pt x="619" y="908"/>
                    <a:pt x="730" y="868"/>
                    <a:pt x="810" y="788"/>
                  </a:cubicBezTo>
                  <a:lnTo>
                    <a:pt x="751" y="729"/>
                  </a:lnTo>
                  <a:cubicBezTo>
                    <a:pt x="689" y="782"/>
                    <a:pt x="604" y="819"/>
                    <a:pt x="516" y="819"/>
                  </a:cubicBezTo>
                  <a:cubicBezTo>
                    <a:pt x="506" y="819"/>
                    <a:pt x="496" y="819"/>
                    <a:pt x="485" y="818"/>
                  </a:cubicBezTo>
                  <a:cubicBezTo>
                    <a:pt x="0" y="798"/>
                    <a:pt x="22" y="80"/>
                    <a:pt x="496" y="80"/>
                  </a:cubicBezTo>
                  <a:cubicBezTo>
                    <a:pt x="502" y="80"/>
                    <a:pt x="508" y="80"/>
                    <a:pt x="515" y="80"/>
                  </a:cubicBezTo>
                  <a:cubicBezTo>
                    <a:pt x="613" y="80"/>
                    <a:pt x="702" y="129"/>
                    <a:pt x="771" y="208"/>
                  </a:cubicBezTo>
                  <a:lnTo>
                    <a:pt x="830" y="149"/>
                  </a:lnTo>
                  <a:cubicBezTo>
                    <a:pt x="751" y="60"/>
                    <a:pt x="633" y="1"/>
                    <a:pt x="515" y="1"/>
                  </a:cubicBezTo>
                  <a:cubicBezTo>
                    <a:pt x="503" y="0"/>
                    <a:pt x="491" y="0"/>
                    <a:pt x="48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1953249" y="3511164"/>
              <a:ext cx="36026" cy="50769"/>
            </a:xfrm>
            <a:custGeom>
              <a:avLst/>
              <a:gdLst/>
              <a:ahLst/>
              <a:cxnLst/>
              <a:rect l="l" t="t" r="r" b="b"/>
              <a:pathLst>
                <a:path w="650" h="916" extrusionOk="0">
                  <a:moveTo>
                    <a:pt x="30" y="1"/>
                  </a:moveTo>
                  <a:lnTo>
                    <a:pt x="0" y="886"/>
                  </a:lnTo>
                  <a:lnTo>
                    <a:pt x="620" y="915"/>
                  </a:lnTo>
                  <a:lnTo>
                    <a:pt x="620" y="827"/>
                  </a:lnTo>
                  <a:lnTo>
                    <a:pt x="108" y="807"/>
                  </a:lnTo>
                  <a:lnTo>
                    <a:pt x="118" y="483"/>
                  </a:lnTo>
                  <a:lnTo>
                    <a:pt x="580" y="502"/>
                  </a:lnTo>
                  <a:lnTo>
                    <a:pt x="580" y="414"/>
                  </a:lnTo>
                  <a:lnTo>
                    <a:pt x="118" y="404"/>
                  </a:lnTo>
                  <a:lnTo>
                    <a:pt x="128" y="79"/>
                  </a:lnTo>
                  <a:lnTo>
                    <a:pt x="649" y="99"/>
                  </a:lnTo>
                  <a:lnTo>
                    <a:pt x="649" y="2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2005017" y="3513880"/>
              <a:ext cx="43121" cy="50215"/>
            </a:xfrm>
            <a:custGeom>
              <a:avLst/>
              <a:gdLst/>
              <a:ahLst/>
              <a:cxnLst/>
              <a:rect l="l" t="t" r="r" b="b"/>
              <a:pathLst>
                <a:path w="778" h="906" extrusionOk="0">
                  <a:moveTo>
                    <a:pt x="40" y="1"/>
                  </a:moveTo>
                  <a:lnTo>
                    <a:pt x="0" y="886"/>
                  </a:lnTo>
                  <a:lnTo>
                    <a:pt x="99" y="886"/>
                  </a:lnTo>
                  <a:lnTo>
                    <a:pt x="128" y="168"/>
                  </a:lnTo>
                  <a:lnTo>
                    <a:pt x="669" y="906"/>
                  </a:lnTo>
                  <a:lnTo>
                    <a:pt x="738" y="906"/>
                  </a:lnTo>
                  <a:lnTo>
                    <a:pt x="777" y="21"/>
                  </a:lnTo>
                  <a:lnTo>
                    <a:pt x="689" y="21"/>
                  </a:lnTo>
                  <a:lnTo>
                    <a:pt x="659" y="73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2067703" y="3515543"/>
              <a:ext cx="35472" cy="50769"/>
            </a:xfrm>
            <a:custGeom>
              <a:avLst/>
              <a:gdLst/>
              <a:ahLst/>
              <a:cxnLst/>
              <a:rect l="l" t="t" r="r" b="b"/>
              <a:pathLst>
                <a:path w="640" h="916" extrusionOk="0">
                  <a:moveTo>
                    <a:pt x="30" y="0"/>
                  </a:moveTo>
                  <a:lnTo>
                    <a:pt x="0" y="895"/>
                  </a:lnTo>
                  <a:lnTo>
                    <a:pt x="630" y="915"/>
                  </a:lnTo>
                  <a:lnTo>
                    <a:pt x="630" y="836"/>
                  </a:lnTo>
                  <a:lnTo>
                    <a:pt x="99" y="817"/>
                  </a:lnTo>
                  <a:lnTo>
                    <a:pt x="118" y="482"/>
                  </a:lnTo>
                  <a:lnTo>
                    <a:pt x="571" y="502"/>
                  </a:lnTo>
                  <a:lnTo>
                    <a:pt x="571" y="423"/>
                  </a:lnTo>
                  <a:lnTo>
                    <a:pt x="118" y="404"/>
                  </a:lnTo>
                  <a:lnTo>
                    <a:pt x="128" y="89"/>
                  </a:lnTo>
                  <a:lnTo>
                    <a:pt x="640" y="109"/>
                  </a:lnTo>
                  <a:lnTo>
                    <a:pt x="64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2210478" y="3513270"/>
              <a:ext cx="46391" cy="50381"/>
            </a:xfrm>
            <a:custGeom>
              <a:avLst/>
              <a:gdLst/>
              <a:ahLst/>
              <a:cxnLst/>
              <a:rect l="l" t="t" r="r" b="b"/>
              <a:pathLst>
                <a:path w="837" h="909" extrusionOk="0">
                  <a:moveTo>
                    <a:pt x="478" y="1"/>
                  </a:moveTo>
                  <a:cubicBezTo>
                    <a:pt x="246" y="1"/>
                    <a:pt x="40" y="191"/>
                    <a:pt x="31" y="435"/>
                  </a:cubicBezTo>
                  <a:cubicBezTo>
                    <a:pt x="21" y="691"/>
                    <a:pt x="227" y="907"/>
                    <a:pt x="483" y="907"/>
                  </a:cubicBezTo>
                  <a:cubicBezTo>
                    <a:pt x="495" y="908"/>
                    <a:pt x="507" y="908"/>
                    <a:pt x="518" y="908"/>
                  </a:cubicBezTo>
                  <a:cubicBezTo>
                    <a:pt x="624" y="908"/>
                    <a:pt x="728" y="869"/>
                    <a:pt x="807" y="789"/>
                  </a:cubicBezTo>
                  <a:lnTo>
                    <a:pt x="748" y="730"/>
                  </a:lnTo>
                  <a:cubicBezTo>
                    <a:pt x="680" y="799"/>
                    <a:pt x="581" y="828"/>
                    <a:pt x="483" y="828"/>
                  </a:cubicBezTo>
                  <a:cubicBezTo>
                    <a:pt x="1" y="799"/>
                    <a:pt x="29" y="90"/>
                    <a:pt x="485" y="90"/>
                  </a:cubicBezTo>
                  <a:cubicBezTo>
                    <a:pt x="494" y="90"/>
                    <a:pt x="503" y="90"/>
                    <a:pt x="512" y="91"/>
                  </a:cubicBezTo>
                  <a:cubicBezTo>
                    <a:pt x="611" y="91"/>
                    <a:pt x="709" y="130"/>
                    <a:pt x="778" y="199"/>
                  </a:cubicBezTo>
                  <a:lnTo>
                    <a:pt x="837" y="150"/>
                  </a:lnTo>
                  <a:cubicBezTo>
                    <a:pt x="758" y="51"/>
                    <a:pt x="640" y="2"/>
                    <a:pt x="512" y="2"/>
                  </a:cubicBezTo>
                  <a:cubicBezTo>
                    <a:pt x="501" y="1"/>
                    <a:pt x="490" y="1"/>
                    <a:pt x="4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2271003" y="3514988"/>
              <a:ext cx="42566" cy="49716"/>
            </a:xfrm>
            <a:custGeom>
              <a:avLst/>
              <a:gdLst/>
              <a:ahLst/>
              <a:cxnLst/>
              <a:rect l="l" t="t" r="r" b="b"/>
              <a:pathLst>
                <a:path w="768" h="897" extrusionOk="0">
                  <a:moveTo>
                    <a:pt x="40" y="1"/>
                  </a:moveTo>
                  <a:lnTo>
                    <a:pt x="11" y="502"/>
                  </a:lnTo>
                  <a:cubicBezTo>
                    <a:pt x="1" y="758"/>
                    <a:pt x="138" y="886"/>
                    <a:pt x="365" y="896"/>
                  </a:cubicBezTo>
                  <a:cubicBezTo>
                    <a:pt x="373" y="896"/>
                    <a:pt x="382" y="896"/>
                    <a:pt x="390" y="896"/>
                  </a:cubicBezTo>
                  <a:cubicBezTo>
                    <a:pt x="601" y="896"/>
                    <a:pt x="729" y="778"/>
                    <a:pt x="748" y="532"/>
                  </a:cubicBezTo>
                  <a:lnTo>
                    <a:pt x="768" y="20"/>
                  </a:lnTo>
                  <a:lnTo>
                    <a:pt x="669" y="20"/>
                  </a:lnTo>
                  <a:lnTo>
                    <a:pt x="650" y="522"/>
                  </a:lnTo>
                  <a:cubicBezTo>
                    <a:pt x="640" y="727"/>
                    <a:pt x="551" y="818"/>
                    <a:pt x="390" y="818"/>
                  </a:cubicBezTo>
                  <a:cubicBezTo>
                    <a:pt x="382" y="818"/>
                    <a:pt x="373" y="817"/>
                    <a:pt x="365" y="817"/>
                  </a:cubicBezTo>
                  <a:cubicBezTo>
                    <a:pt x="197" y="817"/>
                    <a:pt x="99" y="709"/>
                    <a:pt x="109" y="502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2325541" y="3517150"/>
              <a:ext cx="39851" cy="50215"/>
            </a:xfrm>
            <a:custGeom>
              <a:avLst/>
              <a:gdLst/>
              <a:ahLst/>
              <a:cxnLst/>
              <a:rect l="l" t="t" r="r" b="b"/>
              <a:pathLst>
                <a:path w="719" h="906" extrusionOk="0">
                  <a:moveTo>
                    <a:pt x="0" y="1"/>
                  </a:moveTo>
                  <a:lnTo>
                    <a:pt x="0" y="80"/>
                  </a:lnTo>
                  <a:lnTo>
                    <a:pt x="305" y="89"/>
                  </a:lnTo>
                  <a:lnTo>
                    <a:pt x="276" y="906"/>
                  </a:lnTo>
                  <a:lnTo>
                    <a:pt x="374" y="906"/>
                  </a:lnTo>
                  <a:lnTo>
                    <a:pt x="403" y="99"/>
                  </a:lnTo>
                  <a:lnTo>
                    <a:pt x="718" y="109"/>
                  </a:lnTo>
                  <a:lnTo>
                    <a:pt x="718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2748968" y="1467847"/>
              <a:ext cx="63240" cy="181406"/>
            </a:xfrm>
            <a:custGeom>
              <a:avLst/>
              <a:gdLst/>
              <a:ahLst/>
              <a:cxnLst/>
              <a:rect l="l" t="t" r="r" b="b"/>
              <a:pathLst>
                <a:path w="1141" h="3273" extrusionOk="0">
                  <a:moveTo>
                    <a:pt x="527" y="0"/>
                  </a:moveTo>
                  <a:cubicBezTo>
                    <a:pt x="238" y="0"/>
                    <a:pt x="0" y="232"/>
                    <a:pt x="0" y="538"/>
                  </a:cubicBezTo>
                  <a:lnTo>
                    <a:pt x="30" y="2750"/>
                  </a:lnTo>
                  <a:cubicBezTo>
                    <a:pt x="30" y="3026"/>
                    <a:pt x="246" y="3252"/>
                    <a:pt x="521" y="3272"/>
                  </a:cubicBezTo>
                  <a:lnTo>
                    <a:pt x="561" y="3272"/>
                  </a:lnTo>
                  <a:cubicBezTo>
                    <a:pt x="573" y="3272"/>
                    <a:pt x="584" y="3273"/>
                    <a:pt x="596" y="3273"/>
                  </a:cubicBezTo>
                  <a:cubicBezTo>
                    <a:pt x="895" y="3273"/>
                    <a:pt x="1141" y="3033"/>
                    <a:pt x="1131" y="2721"/>
                  </a:cubicBezTo>
                  <a:lnTo>
                    <a:pt x="1072" y="508"/>
                  </a:lnTo>
                  <a:cubicBezTo>
                    <a:pt x="1062" y="252"/>
                    <a:pt x="866" y="36"/>
                    <a:pt x="610" y="7"/>
                  </a:cubicBezTo>
                  <a:cubicBezTo>
                    <a:pt x="582" y="2"/>
                    <a:pt x="554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2752737" y="1343307"/>
              <a:ext cx="56755" cy="100541"/>
            </a:xfrm>
            <a:custGeom>
              <a:avLst/>
              <a:gdLst/>
              <a:ahLst/>
              <a:cxnLst/>
              <a:rect l="l" t="t" r="r" b="b"/>
              <a:pathLst>
                <a:path w="1024" h="1814" extrusionOk="0">
                  <a:moveTo>
                    <a:pt x="531" y="1"/>
                  </a:moveTo>
                  <a:cubicBezTo>
                    <a:pt x="525" y="1"/>
                    <a:pt x="519" y="1"/>
                    <a:pt x="512" y="1"/>
                  </a:cubicBezTo>
                  <a:cubicBezTo>
                    <a:pt x="276" y="11"/>
                    <a:pt x="89" y="188"/>
                    <a:pt x="80" y="414"/>
                  </a:cubicBezTo>
                  <a:lnTo>
                    <a:pt x="11" y="1319"/>
                  </a:lnTo>
                  <a:cubicBezTo>
                    <a:pt x="1" y="1555"/>
                    <a:pt x="168" y="1762"/>
                    <a:pt x="404" y="1791"/>
                  </a:cubicBezTo>
                  <a:lnTo>
                    <a:pt x="503" y="1811"/>
                  </a:lnTo>
                  <a:cubicBezTo>
                    <a:pt x="519" y="1813"/>
                    <a:pt x="536" y="1814"/>
                    <a:pt x="553" y="1814"/>
                  </a:cubicBezTo>
                  <a:cubicBezTo>
                    <a:pt x="807" y="1814"/>
                    <a:pt x="1023" y="1607"/>
                    <a:pt x="1014" y="1339"/>
                  </a:cubicBezTo>
                  <a:lnTo>
                    <a:pt x="984" y="434"/>
                  </a:lnTo>
                  <a:cubicBezTo>
                    <a:pt x="975" y="185"/>
                    <a:pt x="769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3238429" y="1509471"/>
              <a:ext cx="467233" cy="694642"/>
            </a:xfrm>
            <a:custGeom>
              <a:avLst/>
              <a:gdLst/>
              <a:ahLst/>
              <a:cxnLst/>
              <a:rect l="l" t="t" r="r" b="b"/>
              <a:pathLst>
                <a:path w="8430" h="12533" extrusionOk="0">
                  <a:moveTo>
                    <a:pt x="3035" y="3504"/>
                  </a:moveTo>
                  <a:cubicBezTo>
                    <a:pt x="3407" y="3505"/>
                    <a:pt x="3769" y="3593"/>
                    <a:pt x="4102" y="3750"/>
                  </a:cubicBezTo>
                  <a:cubicBezTo>
                    <a:pt x="4063" y="3907"/>
                    <a:pt x="4013" y="4055"/>
                    <a:pt x="3954" y="4202"/>
                  </a:cubicBezTo>
                  <a:cubicBezTo>
                    <a:pt x="3650" y="4901"/>
                    <a:pt x="2951" y="5392"/>
                    <a:pt x="2253" y="5392"/>
                  </a:cubicBezTo>
                  <a:lnTo>
                    <a:pt x="2243" y="5392"/>
                  </a:lnTo>
                  <a:cubicBezTo>
                    <a:pt x="2228" y="5393"/>
                    <a:pt x="2213" y="5394"/>
                    <a:pt x="2198" y="5394"/>
                  </a:cubicBezTo>
                  <a:cubicBezTo>
                    <a:pt x="2036" y="5394"/>
                    <a:pt x="1876" y="5346"/>
                    <a:pt x="1732" y="5265"/>
                  </a:cubicBezTo>
                  <a:cubicBezTo>
                    <a:pt x="1456" y="5078"/>
                    <a:pt x="1358" y="4635"/>
                    <a:pt x="1525" y="4291"/>
                  </a:cubicBezTo>
                  <a:cubicBezTo>
                    <a:pt x="1673" y="3966"/>
                    <a:pt x="2007" y="3711"/>
                    <a:pt x="2440" y="3593"/>
                  </a:cubicBezTo>
                  <a:cubicBezTo>
                    <a:pt x="2625" y="3534"/>
                    <a:pt x="2830" y="3505"/>
                    <a:pt x="3035" y="3504"/>
                  </a:cubicBezTo>
                  <a:close/>
                  <a:moveTo>
                    <a:pt x="4959" y="7260"/>
                  </a:moveTo>
                  <a:cubicBezTo>
                    <a:pt x="4981" y="7260"/>
                    <a:pt x="5004" y="7260"/>
                    <a:pt x="5026" y="7261"/>
                  </a:cubicBezTo>
                  <a:lnTo>
                    <a:pt x="5017" y="7261"/>
                  </a:lnTo>
                  <a:cubicBezTo>
                    <a:pt x="5312" y="7261"/>
                    <a:pt x="5607" y="7300"/>
                    <a:pt x="5882" y="7399"/>
                  </a:cubicBezTo>
                  <a:cubicBezTo>
                    <a:pt x="5872" y="7487"/>
                    <a:pt x="5862" y="7586"/>
                    <a:pt x="5843" y="7684"/>
                  </a:cubicBezTo>
                  <a:cubicBezTo>
                    <a:pt x="5764" y="8244"/>
                    <a:pt x="5538" y="9012"/>
                    <a:pt x="4948" y="9444"/>
                  </a:cubicBezTo>
                  <a:cubicBezTo>
                    <a:pt x="4711" y="9604"/>
                    <a:pt x="4428" y="9694"/>
                    <a:pt x="4143" y="9694"/>
                  </a:cubicBezTo>
                  <a:cubicBezTo>
                    <a:pt x="4060" y="9694"/>
                    <a:pt x="3977" y="9686"/>
                    <a:pt x="3895" y="9671"/>
                  </a:cubicBezTo>
                  <a:cubicBezTo>
                    <a:pt x="3640" y="9631"/>
                    <a:pt x="3404" y="9484"/>
                    <a:pt x="3256" y="9267"/>
                  </a:cubicBezTo>
                  <a:cubicBezTo>
                    <a:pt x="3109" y="9021"/>
                    <a:pt x="3079" y="8717"/>
                    <a:pt x="3187" y="8441"/>
                  </a:cubicBezTo>
                  <a:cubicBezTo>
                    <a:pt x="3364" y="7949"/>
                    <a:pt x="3748" y="7576"/>
                    <a:pt x="4240" y="7389"/>
                  </a:cubicBezTo>
                  <a:cubicBezTo>
                    <a:pt x="4465" y="7308"/>
                    <a:pt x="4714" y="7260"/>
                    <a:pt x="4959" y="7260"/>
                  </a:cubicBezTo>
                  <a:close/>
                  <a:moveTo>
                    <a:pt x="1551" y="1"/>
                  </a:moveTo>
                  <a:cubicBezTo>
                    <a:pt x="1043" y="1"/>
                    <a:pt x="548" y="152"/>
                    <a:pt x="158" y="446"/>
                  </a:cubicBezTo>
                  <a:cubicBezTo>
                    <a:pt x="0" y="548"/>
                    <a:pt x="109" y="752"/>
                    <a:pt x="249" y="752"/>
                  </a:cubicBezTo>
                  <a:cubicBezTo>
                    <a:pt x="284" y="752"/>
                    <a:pt x="320" y="740"/>
                    <a:pt x="355" y="711"/>
                  </a:cubicBezTo>
                  <a:cubicBezTo>
                    <a:pt x="690" y="460"/>
                    <a:pt x="1116" y="329"/>
                    <a:pt x="1553" y="329"/>
                  </a:cubicBezTo>
                  <a:cubicBezTo>
                    <a:pt x="1835" y="329"/>
                    <a:pt x="2121" y="383"/>
                    <a:pt x="2391" y="495"/>
                  </a:cubicBezTo>
                  <a:cubicBezTo>
                    <a:pt x="3059" y="790"/>
                    <a:pt x="3590" y="1340"/>
                    <a:pt x="3876" y="2019"/>
                  </a:cubicBezTo>
                  <a:cubicBezTo>
                    <a:pt x="4072" y="2452"/>
                    <a:pt x="4161" y="2934"/>
                    <a:pt x="4141" y="3416"/>
                  </a:cubicBezTo>
                  <a:cubicBezTo>
                    <a:pt x="3795" y="3260"/>
                    <a:pt x="3423" y="3185"/>
                    <a:pt x="3052" y="3185"/>
                  </a:cubicBezTo>
                  <a:cubicBezTo>
                    <a:pt x="2812" y="3185"/>
                    <a:pt x="2573" y="3216"/>
                    <a:pt x="2341" y="3278"/>
                  </a:cubicBezTo>
                  <a:cubicBezTo>
                    <a:pt x="1820" y="3425"/>
                    <a:pt x="1407" y="3750"/>
                    <a:pt x="1220" y="4153"/>
                  </a:cubicBezTo>
                  <a:cubicBezTo>
                    <a:pt x="984" y="4655"/>
                    <a:pt x="1132" y="5265"/>
                    <a:pt x="1545" y="5540"/>
                  </a:cubicBezTo>
                  <a:cubicBezTo>
                    <a:pt x="1738" y="5660"/>
                    <a:pt x="1966" y="5728"/>
                    <a:pt x="2189" y="5728"/>
                  </a:cubicBezTo>
                  <a:cubicBezTo>
                    <a:pt x="2204" y="5728"/>
                    <a:pt x="2218" y="5727"/>
                    <a:pt x="2233" y="5727"/>
                  </a:cubicBezTo>
                  <a:lnTo>
                    <a:pt x="2243" y="5727"/>
                  </a:lnTo>
                  <a:cubicBezTo>
                    <a:pt x="3069" y="5727"/>
                    <a:pt x="3895" y="5156"/>
                    <a:pt x="4249" y="4340"/>
                  </a:cubicBezTo>
                  <a:cubicBezTo>
                    <a:pt x="4308" y="4202"/>
                    <a:pt x="4358" y="4055"/>
                    <a:pt x="4397" y="3907"/>
                  </a:cubicBezTo>
                  <a:cubicBezTo>
                    <a:pt x="4702" y="4094"/>
                    <a:pt x="4967" y="4340"/>
                    <a:pt x="5184" y="4635"/>
                  </a:cubicBezTo>
                  <a:cubicBezTo>
                    <a:pt x="5675" y="5274"/>
                    <a:pt x="5921" y="6140"/>
                    <a:pt x="5892" y="7064"/>
                  </a:cubicBezTo>
                  <a:cubicBezTo>
                    <a:pt x="5609" y="6978"/>
                    <a:pt x="5318" y="6934"/>
                    <a:pt x="5027" y="6934"/>
                  </a:cubicBezTo>
                  <a:cubicBezTo>
                    <a:pt x="4720" y="6934"/>
                    <a:pt x="4414" y="6983"/>
                    <a:pt x="4122" y="7084"/>
                  </a:cubicBezTo>
                  <a:cubicBezTo>
                    <a:pt x="3541" y="7300"/>
                    <a:pt x="3079" y="7763"/>
                    <a:pt x="2863" y="8343"/>
                  </a:cubicBezTo>
                  <a:cubicBezTo>
                    <a:pt x="2725" y="8707"/>
                    <a:pt x="2774" y="9110"/>
                    <a:pt x="2971" y="9444"/>
                  </a:cubicBezTo>
                  <a:cubicBezTo>
                    <a:pt x="3177" y="9739"/>
                    <a:pt x="3482" y="9936"/>
                    <a:pt x="3836" y="9995"/>
                  </a:cubicBezTo>
                  <a:cubicBezTo>
                    <a:pt x="3938" y="10013"/>
                    <a:pt x="4040" y="10021"/>
                    <a:pt x="4141" y="10021"/>
                  </a:cubicBezTo>
                  <a:cubicBezTo>
                    <a:pt x="4495" y="10021"/>
                    <a:pt x="4844" y="9916"/>
                    <a:pt x="5135" y="9710"/>
                  </a:cubicBezTo>
                  <a:cubicBezTo>
                    <a:pt x="5823" y="9218"/>
                    <a:pt x="6079" y="8362"/>
                    <a:pt x="6167" y="7733"/>
                  </a:cubicBezTo>
                  <a:cubicBezTo>
                    <a:pt x="6177" y="7654"/>
                    <a:pt x="6187" y="7586"/>
                    <a:pt x="6197" y="7517"/>
                  </a:cubicBezTo>
                  <a:cubicBezTo>
                    <a:pt x="6738" y="7763"/>
                    <a:pt x="7180" y="8166"/>
                    <a:pt x="7475" y="8677"/>
                  </a:cubicBezTo>
                  <a:cubicBezTo>
                    <a:pt x="8085" y="9749"/>
                    <a:pt x="7947" y="11224"/>
                    <a:pt x="7141" y="12267"/>
                  </a:cubicBezTo>
                  <a:cubicBezTo>
                    <a:pt x="7082" y="12336"/>
                    <a:pt x="7092" y="12434"/>
                    <a:pt x="7170" y="12493"/>
                  </a:cubicBezTo>
                  <a:cubicBezTo>
                    <a:pt x="7200" y="12513"/>
                    <a:pt x="7229" y="12532"/>
                    <a:pt x="7269" y="12532"/>
                  </a:cubicBezTo>
                  <a:cubicBezTo>
                    <a:pt x="7318" y="12523"/>
                    <a:pt x="7357" y="12503"/>
                    <a:pt x="7387" y="12473"/>
                  </a:cubicBezTo>
                  <a:cubicBezTo>
                    <a:pt x="8282" y="11333"/>
                    <a:pt x="8429" y="9700"/>
                    <a:pt x="7751" y="8510"/>
                  </a:cubicBezTo>
                  <a:cubicBezTo>
                    <a:pt x="7406" y="7910"/>
                    <a:pt x="6865" y="7438"/>
                    <a:pt x="6216" y="7182"/>
                  </a:cubicBezTo>
                  <a:cubicBezTo>
                    <a:pt x="6266" y="6140"/>
                    <a:pt x="6000" y="5166"/>
                    <a:pt x="5449" y="4438"/>
                  </a:cubicBezTo>
                  <a:cubicBezTo>
                    <a:pt x="5184" y="4075"/>
                    <a:pt x="4840" y="3779"/>
                    <a:pt x="4456" y="3563"/>
                  </a:cubicBezTo>
                  <a:cubicBezTo>
                    <a:pt x="4515" y="2993"/>
                    <a:pt x="4417" y="2412"/>
                    <a:pt x="4181" y="1881"/>
                  </a:cubicBezTo>
                  <a:cubicBezTo>
                    <a:pt x="3856" y="1124"/>
                    <a:pt x="3266" y="524"/>
                    <a:pt x="2518" y="190"/>
                  </a:cubicBezTo>
                  <a:cubicBezTo>
                    <a:pt x="2207" y="63"/>
                    <a:pt x="1876" y="1"/>
                    <a:pt x="1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1309905" y="2164486"/>
              <a:ext cx="247528" cy="448998"/>
            </a:xfrm>
            <a:custGeom>
              <a:avLst/>
              <a:gdLst/>
              <a:ahLst/>
              <a:cxnLst/>
              <a:rect l="l" t="t" r="r" b="b"/>
              <a:pathLst>
                <a:path w="4466" h="8101" extrusionOk="0">
                  <a:moveTo>
                    <a:pt x="2502" y="3105"/>
                  </a:moveTo>
                  <a:cubicBezTo>
                    <a:pt x="2559" y="3105"/>
                    <a:pt x="2614" y="3117"/>
                    <a:pt x="2666" y="3144"/>
                  </a:cubicBezTo>
                  <a:cubicBezTo>
                    <a:pt x="2852" y="3252"/>
                    <a:pt x="2931" y="3478"/>
                    <a:pt x="2862" y="3685"/>
                  </a:cubicBezTo>
                  <a:cubicBezTo>
                    <a:pt x="2784" y="3911"/>
                    <a:pt x="2597" y="4088"/>
                    <a:pt x="2370" y="4166"/>
                  </a:cubicBezTo>
                  <a:cubicBezTo>
                    <a:pt x="2243" y="4216"/>
                    <a:pt x="2105" y="4240"/>
                    <a:pt x="1967" y="4240"/>
                  </a:cubicBezTo>
                  <a:cubicBezTo>
                    <a:pt x="1830" y="4240"/>
                    <a:pt x="1692" y="4216"/>
                    <a:pt x="1564" y="4166"/>
                  </a:cubicBezTo>
                  <a:cubicBezTo>
                    <a:pt x="1633" y="3921"/>
                    <a:pt x="1741" y="3694"/>
                    <a:pt x="1889" y="3498"/>
                  </a:cubicBezTo>
                  <a:cubicBezTo>
                    <a:pt x="2044" y="3280"/>
                    <a:pt x="2286" y="3105"/>
                    <a:pt x="2502" y="3105"/>
                  </a:cubicBezTo>
                  <a:close/>
                  <a:moveTo>
                    <a:pt x="2419" y="1"/>
                  </a:moveTo>
                  <a:cubicBezTo>
                    <a:pt x="1959" y="1"/>
                    <a:pt x="1464" y="234"/>
                    <a:pt x="1033" y="665"/>
                  </a:cubicBezTo>
                  <a:cubicBezTo>
                    <a:pt x="315" y="1373"/>
                    <a:pt x="0" y="2376"/>
                    <a:pt x="236" y="3212"/>
                  </a:cubicBezTo>
                  <a:cubicBezTo>
                    <a:pt x="384" y="3694"/>
                    <a:pt x="718" y="4107"/>
                    <a:pt x="1171" y="4343"/>
                  </a:cubicBezTo>
                  <a:cubicBezTo>
                    <a:pt x="1141" y="4511"/>
                    <a:pt x="1112" y="4668"/>
                    <a:pt x="1102" y="4835"/>
                  </a:cubicBezTo>
                  <a:cubicBezTo>
                    <a:pt x="1033" y="5789"/>
                    <a:pt x="1318" y="6684"/>
                    <a:pt x="1879" y="7294"/>
                  </a:cubicBezTo>
                  <a:cubicBezTo>
                    <a:pt x="2341" y="7795"/>
                    <a:pt x="2980" y="8090"/>
                    <a:pt x="3669" y="8100"/>
                  </a:cubicBezTo>
                  <a:cubicBezTo>
                    <a:pt x="3895" y="8100"/>
                    <a:pt x="4121" y="8061"/>
                    <a:pt x="4337" y="7982"/>
                  </a:cubicBezTo>
                  <a:cubicBezTo>
                    <a:pt x="4426" y="7953"/>
                    <a:pt x="4465" y="7854"/>
                    <a:pt x="4436" y="7776"/>
                  </a:cubicBezTo>
                  <a:cubicBezTo>
                    <a:pt x="4412" y="7705"/>
                    <a:pt x="4350" y="7659"/>
                    <a:pt x="4281" y="7659"/>
                  </a:cubicBezTo>
                  <a:cubicBezTo>
                    <a:pt x="4264" y="7659"/>
                    <a:pt x="4247" y="7662"/>
                    <a:pt x="4229" y="7668"/>
                  </a:cubicBezTo>
                  <a:cubicBezTo>
                    <a:pt x="4051" y="7731"/>
                    <a:pt x="3860" y="7762"/>
                    <a:pt x="3666" y="7762"/>
                  </a:cubicBezTo>
                  <a:cubicBezTo>
                    <a:pt x="3113" y="7762"/>
                    <a:pt x="2532" y="7512"/>
                    <a:pt x="2125" y="7068"/>
                  </a:cubicBezTo>
                  <a:cubicBezTo>
                    <a:pt x="1623" y="6517"/>
                    <a:pt x="1377" y="5720"/>
                    <a:pt x="1436" y="4855"/>
                  </a:cubicBezTo>
                  <a:cubicBezTo>
                    <a:pt x="1446" y="4727"/>
                    <a:pt x="1456" y="4599"/>
                    <a:pt x="1485" y="4481"/>
                  </a:cubicBezTo>
                  <a:cubicBezTo>
                    <a:pt x="1641" y="4533"/>
                    <a:pt x="1805" y="4560"/>
                    <a:pt x="1970" y="4560"/>
                  </a:cubicBezTo>
                  <a:cubicBezTo>
                    <a:pt x="2150" y="4560"/>
                    <a:pt x="2329" y="4528"/>
                    <a:pt x="2498" y="4461"/>
                  </a:cubicBezTo>
                  <a:cubicBezTo>
                    <a:pt x="2823" y="4343"/>
                    <a:pt x="3069" y="4098"/>
                    <a:pt x="3187" y="3773"/>
                  </a:cubicBezTo>
                  <a:cubicBezTo>
                    <a:pt x="3305" y="3409"/>
                    <a:pt x="3147" y="3016"/>
                    <a:pt x="2813" y="2839"/>
                  </a:cubicBezTo>
                  <a:cubicBezTo>
                    <a:pt x="2713" y="2789"/>
                    <a:pt x="2610" y="2767"/>
                    <a:pt x="2508" y="2767"/>
                  </a:cubicBezTo>
                  <a:cubicBezTo>
                    <a:pt x="2169" y="2767"/>
                    <a:pt x="1837" y="3011"/>
                    <a:pt x="1633" y="3291"/>
                  </a:cubicBezTo>
                  <a:cubicBezTo>
                    <a:pt x="1466" y="3507"/>
                    <a:pt x="1348" y="3753"/>
                    <a:pt x="1259" y="4019"/>
                  </a:cubicBezTo>
                  <a:cubicBezTo>
                    <a:pt x="925" y="3812"/>
                    <a:pt x="669" y="3498"/>
                    <a:pt x="561" y="3124"/>
                  </a:cubicBezTo>
                  <a:cubicBezTo>
                    <a:pt x="354" y="2406"/>
                    <a:pt x="630" y="1531"/>
                    <a:pt x="1269" y="891"/>
                  </a:cubicBezTo>
                  <a:cubicBezTo>
                    <a:pt x="1568" y="600"/>
                    <a:pt x="2007" y="329"/>
                    <a:pt x="2443" y="329"/>
                  </a:cubicBezTo>
                  <a:cubicBezTo>
                    <a:pt x="2537" y="329"/>
                    <a:pt x="2632" y="342"/>
                    <a:pt x="2725" y="370"/>
                  </a:cubicBezTo>
                  <a:cubicBezTo>
                    <a:pt x="2745" y="377"/>
                    <a:pt x="2764" y="380"/>
                    <a:pt x="2782" y="380"/>
                  </a:cubicBezTo>
                  <a:cubicBezTo>
                    <a:pt x="2947" y="380"/>
                    <a:pt x="3009" y="119"/>
                    <a:pt x="2823" y="65"/>
                  </a:cubicBezTo>
                  <a:cubicBezTo>
                    <a:pt x="2693" y="22"/>
                    <a:pt x="2558" y="1"/>
                    <a:pt x="2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2665609" y="2704549"/>
              <a:ext cx="318306" cy="302454"/>
            </a:xfrm>
            <a:custGeom>
              <a:avLst/>
              <a:gdLst/>
              <a:ahLst/>
              <a:cxnLst/>
              <a:rect l="l" t="t" r="r" b="b"/>
              <a:pathLst>
                <a:path w="5743" h="5457" extrusionOk="0">
                  <a:moveTo>
                    <a:pt x="2429" y="1612"/>
                  </a:moveTo>
                  <a:cubicBezTo>
                    <a:pt x="2743" y="1621"/>
                    <a:pt x="3038" y="1769"/>
                    <a:pt x="3225" y="2015"/>
                  </a:cubicBezTo>
                  <a:cubicBezTo>
                    <a:pt x="3451" y="2339"/>
                    <a:pt x="3540" y="2733"/>
                    <a:pt x="3471" y="3126"/>
                  </a:cubicBezTo>
                  <a:cubicBezTo>
                    <a:pt x="3309" y="3164"/>
                    <a:pt x="3142" y="3184"/>
                    <a:pt x="2975" y="3184"/>
                  </a:cubicBezTo>
                  <a:cubicBezTo>
                    <a:pt x="2798" y="3184"/>
                    <a:pt x="2620" y="3162"/>
                    <a:pt x="2448" y="3116"/>
                  </a:cubicBezTo>
                  <a:cubicBezTo>
                    <a:pt x="2134" y="3028"/>
                    <a:pt x="1770" y="2802"/>
                    <a:pt x="1681" y="2467"/>
                  </a:cubicBezTo>
                  <a:cubicBezTo>
                    <a:pt x="1602" y="2133"/>
                    <a:pt x="1858" y="1739"/>
                    <a:pt x="2212" y="1641"/>
                  </a:cubicBezTo>
                  <a:cubicBezTo>
                    <a:pt x="2281" y="1621"/>
                    <a:pt x="2360" y="1612"/>
                    <a:pt x="2429" y="1612"/>
                  </a:cubicBezTo>
                  <a:close/>
                  <a:moveTo>
                    <a:pt x="5417" y="1"/>
                  </a:moveTo>
                  <a:cubicBezTo>
                    <a:pt x="5324" y="1"/>
                    <a:pt x="5229" y="73"/>
                    <a:pt x="5251" y="195"/>
                  </a:cubicBezTo>
                  <a:cubicBezTo>
                    <a:pt x="5399" y="1002"/>
                    <a:pt x="5173" y="1838"/>
                    <a:pt x="4632" y="2448"/>
                  </a:cubicBezTo>
                  <a:cubicBezTo>
                    <a:pt x="4396" y="2693"/>
                    <a:pt x="4120" y="2890"/>
                    <a:pt x="3815" y="3008"/>
                  </a:cubicBezTo>
                  <a:cubicBezTo>
                    <a:pt x="3845" y="2585"/>
                    <a:pt x="3727" y="2162"/>
                    <a:pt x="3481" y="1818"/>
                  </a:cubicBezTo>
                  <a:cubicBezTo>
                    <a:pt x="3227" y="1485"/>
                    <a:pt x="2832" y="1293"/>
                    <a:pt x="2421" y="1293"/>
                  </a:cubicBezTo>
                  <a:cubicBezTo>
                    <a:pt x="2322" y="1293"/>
                    <a:pt x="2223" y="1304"/>
                    <a:pt x="2124" y="1326"/>
                  </a:cubicBezTo>
                  <a:cubicBezTo>
                    <a:pt x="1602" y="1474"/>
                    <a:pt x="1248" y="2044"/>
                    <a:pt x="1366" y="2546"/>
                  </a:cubicBezTo>
                  <a:cubicBezTo>
                    <a:pt x="1465" y="2959"/>
                    <a:pt x="1839" y="3284"/>
                    <a:pt x="2370" y="3431"/>
                  </a:cubicBezTo>
                  <a:cubicBezTo>
                    <a:pt x="2559" y="3483"/>
                    <a:pt x="2759" y="3508"/>
                    <a:pt x="2958" y="3508"/>
                  </a:cubicBezTo>
                  <a:cubicBezTo>
                    <a:pt x="3101" y="3508"/>
                    <a:pt x="3243" y="3495"/>
                    <a:pt x="3383" y="3470"/>
                  </a:cubicBezTo>
                  <a:lnTo>
                    <a:pt x="3383" y="3470"/>
                  </a:lnTo>
                  <a:cubicBezTo>
                    <a:pt x="3284" y="3765"/>
                    <a:pt x="3127" y="4041"/>
                    <a:pt x="2940" y="4296"/>
                  </a:cubicBezTo>
                  <a:cubicBezTo>
                    <a:pt x="2745" y="4547"/>
                    <a:pt x="2246" y="5120"/>
                    <a:pt x="1629" y="5120"/>
                  </a:cubicBezTo>
                  <a:cubicBezTo>
                    <a:pt x="1591" y="5120"/>
                    <a:pt x="1553" y="5117"/>
                    <a:pt x="1514" y="5113"/>
                  </a:cubicBezTo>
                  <a:cubicBezTo>
                    <a:pt x="944" y="5054"/>
                    <a:pt x="540" y="4493"/>
                    <a:pt x="353" y="4159"/>
                  </a:cubicBezTo>
                  <a:cubicBezTo>
                    <a:pt x="320" y="4104"/>
                    <a:pt x="271" y="4081"/>
                    <a:pt x="222" y="4081"/>
                  </a:cubicBezTo>
                  <a:cubicBezTo>
                    <a:pt x="111" y="4081"/>
                    <a:pt x="0" y="4197"/>
                    <a:pt x="68" y="4326"/>
                  </a:cubicBezTo>
                  <a:cubicBezTo>
                    <a:pt x="442" y="4985"/>
                    <a:pt x="944" y="5388"/>
                    <a:pt x="1475" y="5447"/>
                  </a:cubicBezTo>
                  <a:cubicBezTo>
                    <a:pt x="1524" y="5447"/>
                    <a:pt x="1573" y="5457"/>
                    <a:pt x="1622" y="5457"/>
                  </a:cubicBezTo>
                  <a:cubicBezTo>
                    <a:pt x="2173" y="5457"/>
                    <a:pt x="2733" y="5103"/>
                    <a:pt x="3196" y="4483"/>
                  </a:cubicBezTo>
                  <a:cubicBezTo>
                    <a:pt x="3451" y="4159"/>
                    <a:pt x="3638" y="3785"/>
                    <a:pt x="3756" y="3382"/>
                  </a:cubicBezTo>
                  <a:cubicBezTo>
                    <a:pt x="4179" y="3244"/>
                    <a:pt x="4563" y="2998"/>
                    <a:pt x="4868" y="2674"/>
                  </a:cubicBezTo>
                  <a:cubicBezTo>
                    <a:pt x="5477" y="1975"/>
                    <a:pt x="5743" y="1041"/>
                    <a:pt x="5576" y="136"/>
                  </a:cubicBezTo>
                  <a:cubicBezTo>
                    <a:pt x="5559" y="43"/>
                    <a:pt x="5488" y="1"/>
                    <a:pt x="5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283424" y="3959014"/>
            <a:ext cx="1578583" cy="927297"/>
            <a:chOff x="3285175" y="1554625"/>
            <a:chExt cx="1458275" cy="856625"/>
          </a:xfrm>
        </p:grpSpPr>
        <p:sp>
          <p:nvSpPr>
            <p:cNvPr id="454" name="Google Shape;454;p23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23"/>
          <p:cNvGrpSpPr/>
          <p:nvPr/>
        </p:nvGrpSpPr>
        <p:grpSpPr>
          <a:xfrm rot="-610932">
            <a:off x="690439" y="333461"/>
            <a:ext cx="1029443" cy="816844"/>
            <a:chOff x="1291550" y="1421925"/>
            <a:chExt cx="1399875" cy="1110775"/>
          </a:xfrm>
        </p:grpSpPr>
        <p:sp>
          <p:nvSpPr>
            <p:cNvPr id="470" name="Google Shape;470;p23"/>
            <p:cNvSpPr/>
            <p:nvPr/>
          </p:nvSpPr>
          <p:spPr>
            <a:xfrm>
              <a:off x="1291550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78"/>
                    <a:pt x="2282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1958675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88"/>
                    <a:pt x="2281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359275" y="1947625"/>
              <a:ext cx="1332150" cy="585075"/>
            </a:xfrm>
            <a:custGeom>
              <a:avLst/>
              <a:gdLst/>
              <a:ahLst/>
              <a:cxnLst/>
              <a:rect l="l" t="t" r="r" b="b"/>
              <a:pathLst>
                <a:path w="53286" h="23403" extrusionOk="0">
                  <a:moveTo>
                    <a:pt x="52182" y="0"/>
                  </a:moveTo>
                  <a:cubicBezTo>
                    <a:pt x="52060" y="0"/>
                    <a:pt x="51935" y="21"/>
                    <a:pt x="51810" y="65"/>
                  </a:cubicBezTo>
                  <a:lnTo>
                    <a:pt x="50670" y="468"/>
                  </a:lnTo>
                  <a:lnTo>
                    <a:pt x="50325" y="596"/>
                  </a:lnTo>
                  <a:lnTo>
                    <a:pt x="39291" y="4510"/>
                  </a:lnTo>
                  <a:cubicBezTo>
                    <a:pt x="39104" y="3910"/>
                    <a:pt x="38543" y="3497"/>
                    <a:pt x="37914" y="3497"/>
                  </a:cubicBezTo>
                  <a:lnTo>
                    <a:pt x="7849" y="3497"/>
                  </a:lnTo>
                  <a:cubicBezTo>
                    <a:pt x="7052" y="3497"/>
                    <a:pt x="6403" y="4146"/>
                    <a:pt x="6403" y="4943"/>
                  </a:cubicBezTo>
                  <a:lnTo>
                    <a:pt x="6403" y="7353"/>
                  </a:lnTo>
                  <a:lnTo>
                    <a:pt x="3571" y="7353"/>
                  </a:lnTo>
                  <a:cubicBezTo>
                    <a:pt x="3010" y="7353"/>
                    <a:pt x="2538" y="7756"/>
                    <a:pt x="2459" y="8316"/>
                  </a:cubicBezTo>
                  <a:lnTo>
                    <a:pt x="1112" y="8316"/>
                  </a:lnTo>
                  <a:cubicBezTo>
                    <a:pt x="492" y="8316"/>
                    <a:pt x="1" y="8808"/>
                    <a:pt x="1" y="9418"/>
                  </a:cubicBezTo>
                  <a:lnTo>
                    <a:pt x="1" y="11876"/>
                  </a:lnTo>
                  <a:cubicBezTo>
                    <a:pt x="1" y="12486"/>
                    <a:pt x="492" y="12978"/>
                    <a:pt x="1112" y="12978"/>
                  </a:cubicBezTo>
                  <a:lnTo>
                    <a:pt x="2459" y="12978"/>
                  </a:lnTo>
                  <a:cubicBezTo>
                    <a:pt x="2489" y="13568"/>
                    <a:pt x="2971" y="14030"/>
                    <a:pt x="3571" y="14030"/>
                  </a:cubicBezTo>
                  <a:lnTo>
                    <a:pt x="6403" y="14030"/>
                  </a:lnTo>
                  <a:lnTo>
                    <a:pt x="6403" y="21957"/>
                  </a:lnTo>
                  <a:cubicBezTo>
                    <a:pt x="6403" y="22754"/>
                    <a:pt x="7052" y="23403"/>
                    <a:pt x="7849" y="23403"/>
                  </a:cubicBezTo>
                  <a:lnTo>
                    <a:pt x="37914" y="23403"/>
                  </a:lnTo>
                  <a:cubicBezTo>
                    <a:pt x="38710" y="23403"/>
                    <a:pt x="39360" y="22754"/>
                    <a:pt x="39369" y="21957"/>
                  </a:cubicBezTo>
                  <a:lnTo>
                    <a:pt x="39369" y="16784"/>
                  </a:lnTo>
                  <a:lnTo>
                    <a:pt x="50374" y="20020"/>
                  </a:lnTo>
                  <a:lnTo>
                    <a:pt x="50719" y="20128"/>
                  </a:lnTo>
                  <a:lnTo>
                    <a:pt x="51869" y="20462"/>
                  </a:lnTo>
                  <a:cubicBezTo>
                    <a:pt x="51968" y="20492"/>
                    <a:pt x="52076" y="20502"/>
                    <a:pt x="52174" y="20511"/>
                  </a:cubicBezTo>
                  <a:cubicBezTo>
                    <a:pt x="52784" y="20511"/>
                    <a:pt x="53286" y="20010"/>
                    <a:pt x="53286" y="19400"/>
                  </a:cubicBezTo>
                  <a:lnTo>
                    <a:pt x="53286" y="1107"/>
                  </a:lnTo>
                  <a:cubicBezTo>
                    <a:pt x="53286" y="473"/>
                    <a:pt x="52768" y="0"/>
                    <a:pt x="52182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1353763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2020888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1537525" y="2060850"/>
              <a:ext cx="768875" cy="442350"/>
            </a:xfrm>
            <a:custGeom>
              <a:avLst/>
              <a:gdLst/>
              <a:ahLst/>
              <a:cxnLst/>
              <a:rect l="l" t="t" r="r" b="b"/>
              <a:pathLst>
                <a:path w="30755" h="17694" extrusionOk="0">
                  <a:moveTo>
                    <a:pt x="345" y="1"/>
                  </a:moveTo>
                  <a:cubicBezTo>
                    <a:pt x="158" y="1"/>
                    <a:pt x="1" y="148"/>
                    <a:pt x="1" y="345"/>
                  </a:cubicBezTo>
                  <a:lnTo>
                    <a:pt x="1" y="17349"/>
                  </a:lnTo>
                  <a:cubicBezTo>
                    <a:pt x="1" y="17536"/>
                    <a:pt x="158" y="17694"/>
                    <a:pt x="345" y="17694"/>
                  </a:cubicBezTo>
                  <a:lnTo>
                    <a:pt x="30410" y="17694"/>
                  </a:lnTo>
                  <a:cubicBezTo>
                    <a:pt x="30597" y="17694"/>
                    <a:pt x="30754" y="17536"/>
                    <a:pt x="30754" y="17349"/>
                  </a:cubicBezTo>
                  <a:lnTo>
                    <a:pt x="30754" y="345"/>
                  </a:lnTo>
                  <a:cubicBezTo>
                    <a:pt x="30754" y="148"/>
                    <a:pt x="30597" y="1"/>
                    <a:pt x="30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1557450" y="2083725"/>
              <a:ext cx="731250" cy="402525"/>
            </a:xfrm>
            <a:custGeom>
              <a:avLst/>
              <a:gdLst/>
              <a:ahLst/>
              <a:cxnLst/>
              <a:rect l="l" t="t" r="r" b="b"/>
              <a:pathLst>
                <a:path w="29250" h="16101" extrusionOk="0">
                  <a:moveTo>
                    <a:pt x="28905" y="335"/>
                  </a:moveTo>
                  <a:lnTo>
                    <a:pt x="28905" y="15756"/>
                  </a:lnTo>
                  <a:lnTo>
                    <a:pt x="345" y="15756"/>
                  </a:lnTo>
                  <a:lnTo>
                    <a:pt x="345" y="335"/>
                  </a:lnTo>
                  <a:close/>
                  <a:moveTo>
                    <a:pt x="1" y="1"/>
                  </a:moveTo>
                  <a:lnTo>
                    <a:pt x="1" y="16100"/>
                  </a:lnTo>
                  <a:lnTo>
                    <a:pt x="29249" y="16100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1439175" y="2157250"/>
              <a:ext cx="917375" cy="111650"/>
            </a:xfrm>
            <a:custGeom>
              <a:avLst/>
              <a:gdLst/>
              <a:ahLst/>
              <a:cxnLst/>
              <a:rect l="l" t="t" r="r" b="b"/>
              <a:pathLst>
                <a:path w="36695" h="4466" extrusionOk="0">
                  <a:moveTo>
                    <a:pt x="1" y="0"/>
                  </a:moveTo>
                  <a:lnTo>
                    <a:pt x="1" y="4465"/>
                  </a:lnTo>
                  <a:lnTo>
                    <a:pt x="35672" y="4465"/>
                  </a:lnTo>
                  <a:cubicBezTo>
                    <a:pt x="36242" y="4465"/>
                    <a:pt x="36695" y="4003"/>
                    <a:pt x="36695" y="3432"/>
                  </a:cubicBezTo>
                  <a:lnTo>
                    <a:pt x="36695" y="1023"/>
                  </a:lnTo>
                  <a:cubicBezTo>
                    <a:pt x="36695" y="453"/>
                    <a:pt x="36242" y="0"/>
                    <a:pt x="3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623100" y="2187725"/>
              <a:ext cx="293350" cy="52650"/>
            </a:xfrm>
            <a:custGeom>
              <a:avLst/>
              <a:gdLst/>
              <a:ahLst/>
              <a:cxnLst/>
              <a:rect l="l" t="t" r="r" b="b"/>
              <a:pathLst>
                <a:path w="11734" h="2106" fill="none" extrusionOk="0">
                  <a:moveTo>
                    <a:pt x="1053" y="1"/>
                  </a:moveTo>
                  <a:lnTo>
                    <a:pt x="10681" y="1"/>
                  </a:lnTo>
                  <a:cubicBezTo>
                    <a:pt x="11271" y="1"/>
                    <a:pt x="11733" y="473"/>
                    <a:pt x="11733" y="1053"/>
                  </a:cubicBezTo>
                  <a:cubicBezTo>
                    <a:pt x="11733" y="1633"/>
                    <a:pt x="11271" y="2105"/>
                    <a:pt x="10681" y="2105"/>
                  </a:cubicBezTo>
                  <a:lnTo>
                    <a:pt x="1053" y="2105"/>
                  </a:lnTo>
                  <a:cubicBezTo>
                    <a:pt x="472" y="2105"/>
                    <a:pt x="0" y="1633"/>
                    <a:pt x="0" y="1053"/>
                  </a:cubicBezTo>
                  <a:cubicBezTo>
                    <a:pt x="0" y="473"/>
                    <a:pt x="472" y="1"/>
                    <a:pt x="1053" y="1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19968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1" y="2214"/>
                    <a:pt x="1112" y="2214"/>
                  </a:cubicBezTo>
                  <a:cubicBezTo>
                    <a:pt x="492" y="2214"/>
                    <a:pt x="0" y="1722"/>
                    <a:pt x="0" y="1102"/>
                  </a:cubicBezTo>
                  <a:cubicBezTo>
                    <a:pt x="0" y="493"/>
                    <a:pt x="492" y="1"/>
                    <a:pt x="1112" y="1"/>
                  </a:cubicBezTo>
                  <a:cubicBezTo>
                    <a:pt x="1721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20917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2" y="2214"/>
                    <a:pt x="1112" y="2214"/>
                  </a:cubicBezTo>
                  <a:cubicBezTo>
                    <a:pt x="492" y="2214"/>
                    <a:pt x="1" y="1722"/>
                    <a:pt x="1" y="1102"/>
                  </a:cubicBezTo>
                  <a:cubicBezTo>
                    <a:pt x="1" y="493"/>
                    <a:pt x="492" y="1"/>
                    <a:pt x="1112" y="1"/>
                  </a:cubicBezTo>
                  <a:cubicBezTo>
                    <a:pt x="1722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1377725" y="2181325"/>
              <a:ext cx="120500" cy="61250"/>
            </a:xfrm>
            <a:custGeom>
              <a:avLst/>
              <a:gdLst/>
              <a:ahLst/>
              <a:cxnLst/>
              <a:rect l="l" t="t" r="r" b="b"/>
              <a:pathLst>
                <a:path w="4820" h="2450" extrusionOk="0">
                  <a:moveTo>
                    <a:pt x="0" y="1"/>
                  </a:moveTo>
                  <a:lnTo>
                    <a:pt x="0" y="2450"/>
                  </a:lnTo>
                  <a:lnTo>
                    <a:pt x="4819" y="2450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2334650" y="1973325"/>
              <a:ext cx="319900" cy="457600"/>
            </a:xfrm>
            <a:custGeom>
              <a:avLst/>
              <a:gdLst/>
              <a:ahLst/>
              <a:cxnLst/>
              <a:rect l="l" t="t" r="r" b="b"/>
              <a:pathLst>
                <a:path w="12796" h="18304" extrusionOk="0">
                  <a:moveTo>
                    <a:pt x="12795" y="1"/>
                  </a:moveTo>
                  <a:lnTo>
                    <a:pt x="11655" y="404"/>
                  </a:lnTo>
                  <a:lnTo>
                    <a:pt x="11310" y="522"/>
                  </a:lnTo>
                  <a:lnTo>
                    <a:pt x="0" y="4554"/>
                  </a:lnTo>
                  <a:lnTo>
                    <a:pt x="0" y="14537"/>
                  </a:lnTo>
                  <a:lnTo>
                    <a:pt x="11310" y="17861"/>
                  </a:lnTo>
                  <a:lnTo>
                    <a:pt x="11655" y="17969"/>
                  </a:lnTo>
                  <a:lnTo>
                    <a:pt x="12795" y="18303"/>
                  </a:lnTo>
                  <a:lnTo>
                    <a:pt x="127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2617400" y="1983425"/>
              <a:ext cx="8625" cy="439125"/>
            </a:xfrm>
            <a:custGeom>
              <a:avLst/>
              <a:gdLst/>
              <a:ahLst/>
              <a:cxnLst/>
              <a:rect l="l" t="t" r="r" b="b"/>
              <a:pathLst>
                <a:path w="345" h="17565" extrusionOk="0">
                  <a:moveTo>
                    <a:pt x="345" y="0"/>
                  </a:moveTo>
                  <a:lnTo>
                    <a:pt x="0" y="118"/>
                  </a:lnTo>
                  <a:lnTo>
                    <a:pt x="0" y="17457"/>
                  </a:lnTo>
                  <a:lnTo>
                    <a:pt x="345" y="17565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413263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6" y="334"/>
                  </a:moveTo>
                  <a:cubicBezTo>
                    <a:pt x="12845" y="334"/>
                    <a:pt x="16267" y="3767"/>
                    <a:pt x="16277" y="7986"/>
                  </a:cubicBezTo>
                  <a:cubicBezTo>
                    <a:pt x="16277" y="11084"/>
                    <a:pt x="14409" y="13877"/>
                    <a:pt x="11547" y="15057"/>
                  </a:cubicBezTo>
                  <a:cubicBezTo>
                    <a:pt x="10602" y="15451"/>
                    <a:pt x="9609" y="15642"/>
                    <a:pt x="8624" y="15642"/>
                  </a:cubicBezTo>
                  <a:cubicBezTo>
                    <a:pt x="6633" y="15642"/>
                    <a:pt x="4674" y="14862"/>
                    <a:pt x="3207" y="13395"/>
                  </a:cubicBezTo>
                  <a:cubicBezTo>
                    <a:pt x="1023" y="11212"/>
                    <a:pt x="365" y="7917"/>
                    <a:pt x="1555" y="5055"/>
                  </a:cubicBezTo>
                  <a:cubicBezTo>
                    <a:pt x="2735" y="2193"/>
                    <a:pt x="5528" y="334"/>
                    <a:pt x="8626" y="334"/>
                  </a:cubicBezTo>
                  <a:close/>
                  <a:moveTo>
                    <a:pt x="8628" y="1"/>
                  </a:moveTo>
                  <a:cubicBezTo>
                    <a:pt x="6548" y="1"/>
                    <a:pt x="4504" y="814"/>
                    <a:pt x="2971" y="2341"/>
                  </a:cubicBezTo>
                  <a:cubicBezTo>
                    <a:pt x="689" y="4632"/>
                    <a:pt x="1" y="8064"/>
                    <a:pt x="1240" y="11054"/>
                  </a:cubicBezTo>
                  <a:cubicBezTo>
                    <a:pt x="2479" y="14034"/>
                    <a:pt x="5390" y="15981"/>
                    <a:pt x="8626" y="15981"/>
                  </a:cubicBezTo>
                  <a:cubicBezTo>
                    <a:pt x="13032" y="15972"/>
                    <a:pt x="16602" y="12402"/>
                    <a:pt x="16612" y="7996"/>
                  </a:cubicBezTo>
                  <a:cubicBezTo>
                    <a:pt x="16612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2080388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5" y="334"/>
                  </a:moveTo>
                  <a:cubicBezTo>
                    <a:pt x="12854" y="334"/>
                    <a:pt x="16277" y="3757"/>
                    <a:pt x="16287" y="7986"/>
                  </a:cubicBezTo>
                  <a:cubicBezTo>
                    <a:pt x="16277" y="11084"/>
                    <a:pt x="14418" y="13877"/>
                    <a:pt x="11556" y="15057"/>
                  </a:cubicBezTo>
                  <a:cubicBezTo>
                    <a:pt x="10608" y="15451"/>
                    <a:pt x="9613" y="15643"/>
                    <a:pt x="8626" y="15643"/>
                  </a:cubicBezTo>
                  <a:cubicBezTo>
                    <a:pt x="6637" y="15643"/>
                    <a:pt x="4682" y="14864"/>
                    <a:pt x="3216" y="13405"/>
                  </a:cubicBezTo>
                  <a:cubicBezTo>
                    <a:pt x="1033" y="11212"/>
                    <a:pt x="374" y="7917"/>
                    <a:pt x="1554" y="5065"/>
                  </a:cubicBezTo>
                  <a:cubicBezTo>
                    <a:pt x="2734" y="2203"/>
                    <a:pt x="5527" y="334"/>
                    <a:pt x="8625" y="334"/>
                  </a:cubicBezTo>
                  <a:close/>
                  <a:moveTo>
                    <a:pt x="8628" y="1"/>
                  </a:moveTo>
                  <a:cubicBezTo>
                    <a:pt x="6547" y="1"/>
                    <a:pt x="4504" y="814"/>
                    <a:pt x="2970" y="2341"/>
                  </a:cubicBezTo>
                  <a:cubicBezTo>
                    <a:pt x="689" y="4632"/>
                    <a:pt x="0" y="8064"/>
                    <a:pt x="1239" y="11054"/>
                  </a:cubicBezTo>
                  <a:cubicBezTo>
                    <a:pt x="2479" y="14034"/>
                    <a:pt x="5390" y="15981"/>
                    <a:pt x="8625" y="15981"/>
                  </a:cubicBezTo>
                  <a:cubicBezTo>
                    <a:pt x="13031" y="15972"/>
                    <a:pt x="16601" y="12402"/>
                    <a:pt x="16611" y="7996"/>
                  </a:cubicBezTo>
                  <a:cubicBezTo>
                    <a:pt x="16611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1572463" y="1675300"/>
              <a:ext cx="96900" cy="83025"/>
            </a:xfrm>
            <a:custGeom>
              <a:avLst/>
              <a:gdLst/>
              <a:ahLst/>
              <a:cxnLst/>
              <a:rect l="l" t="t" r="r" b="b"/>
              <a:pathLst>
                <a:path w="3876" h="3321" extrusionOk="0">
                  <a:moveTo>
                    <a:pt x="2211" y="350"/>
                  </a:moveTo>
                  <a:cubicBezTo>
                    <a:pt x="2215" y="350"/>
                    <a:pt x="2219" y="350"/>
                    <a:pt x="2223" y="350"/>
                  </a:cubicBezTo>
                  <a:cubicBezTo>
                    <a:pt x="2941" y="350"/>
                    <a:pt x="3531" y="940"/>
                    <a:pt x="3531" y="1668"/>
                  </a:cubicBezTo>
                  <a:cubicBezTo>
                    <a:pt x="3531" y="2459"/>
                    <a:pt x="2885" y="2985"/>
                    <a:pt x="2207" y="2985"/>
                  </a:cubicBezTo>
                  <a:cubicBezTo>
                    <a:pt x="1882" y="2985"/>
                    <a:pt x="1550" y="2864"/>
                    <a:pt x="1279" y="2593"/>
                  </a:cubicBezTo>
                  <a:cubicBezTo>
                    <a:pt x="456" y="1769"/>
                    <a:pt x="1039" y="350"/>
                    <a:pt x="2211" y="350"/>
                  </a:cubicBezTo>
                  <a:close/>
                  <a:moveTo>
                    <a:pt x="2202" y="0"/>
                  </a:moveTo>
                  <a:cubicBezTo>
                    <a:pt x="1795" y="0"/>
                    <a:pt x="1380" y="151"/>
                    <a:pt x="1043" y="488"/>
                  </a:cubicBezTo>
                  <a:cubicBezTo>
                    <a:pt x="1" y="1540"/>
                    <a:pt x="738" y="3320"/>
                    <a:pt x="2223" y="3320"/>
                  </a:cubicBezTo>
                  <a:cubicBezTo>
                    <a:pt x="3138" y="3320"/>
                    <a:pt x="3876" y="2583"/>
                    <a:pt x="3876" y="1668"/>
                  </a:cubicBezTo>
                  <a:cubicBezTo>
                    <a:pt x="3876" y="663"/>
                    <a:pt x="3055" y="0"/>
                    <a:pt x="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2239475" y="1675300"/>
              <a:ext cx="97125" cy="83025"/>
            </a:xfrm>
            <a:custGeom>
              <a:avLst/>
              <a:gdLst/>
              <a:ahLst/>
              <a:cxnLst/>
              <a:rect l="l" t="t" r="r" b="b"/>
              <a:pathLst>
                <a:path w="3885" h="3321" extrusionOk="0">
                  <a:moveTo>
                    <a:pt x="2223" y="350"/>
                  </a:moveTo>
                  <a:cubicBezTo>
                    <a:pt x="2951" y="350"/>
                    <a:pt x="3541" y="940"/>
                    <a:pt x="3541" y="1668"/>
                  </a:cubicBezTo>
                  <a:cubicBezTo>
                    <a:pt x="3541" y="2459"/>
                    <a:pt x="2894" y="2985"/>
                    <a:pt x="2217" y="2985"/>
                  </a:cubicBezTo>
                  <a:cubicBezTo>
                    <a:pt x="1892" y="2985"/>
                    <a:pt x="1560" y="2864"/>
                    <a:pt x="1289" y="2593"/>
                  </a:cubicBezTo>
                  <a:cubicBezTo>
                    <a:pt x="462" y="1766"/>
                    <a:pt x="1043" y="350"/>
                    <a:pt x="2223" y="350"/>
                  </a:cubicBezTo>
                  <a:close/>
                  <a:moveTo>
                    <a:pt x="2211" y="0"/>
                  </a:moveTo>
                  <a:cubicBezTo>
                    <a:pt x="1804" y="0"/>
                    <a:pt x="1389" y="151"/>
                    <a:pt x="1053" y="488"/>
                  </a:cubicBezTo>
                  <a:cubicBezTo>
                    <a:pt x="0" y="1530"/>
                    <a:pt x="738" y="3320"/>
                    <a:pt x="2223" y="3320"/>
                  </a:cubicBezTo>
                  <a:cubicBezTo>
                    <a:pt x="2229" y="3320"/>
                    <a:pt x="2235" y="3320"/>
                    <a:pt x="2241" y="3320"/>
                  </a:cubicBezTo>
                  <a:cubicBezTo>
                    <a:pt x="3147" y="3320"/>
                    <a:pt x="3885" y="2577"/>
                    <a:pt x="3885" y="1668"/>
                  </a:cubicBezTo>
                  <a:cubicBezTo>
                    <a:pt x="3885" y="663"/>
                    <a:pt x="3065" y="0"/>
                    <a:pt x="2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23"/>
          <p:cNvGrpSpPr/>
          <p:nvPr/>
        </p:nvGrpSpPr>
        <p:grpSpPr>
          <a:xfrm rot="213527">
            <a:off x="7856348" y="4065234"/>
            <a:ext cx="933838" cy="792842"/>
            <a:chOff x="3502275" y="3218775"/>
            <a:chExt cx="1175775" cy="998250"/>
          </a:xfrm>
        </p:grpSpPr>
        <p:sp>
          <p:nvSpPr>
            <p:cNvPr id="489" name="Google Shape;489;p23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"/>
              <a:buChar char="○"/>
              <a:defRPr sz="12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8" r:id="rId6"/>
    <p:sldLayoutId id="2147483668" r:id="rId7"/>
    <p:sldLayoutId id="214748366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27"/>
          <p:cNvGrpSpPr/>
          <p:nvPr/>
        </p:nvGrpSpPr>
        <p:grpSpPr>
          <a:xfrm>
            <a:off x="143902" y="3787300"/>
            <a:ext cx="5007948" cy="1356325"/>
            <a:chOff x="143902" y="3787300"/>
            <a:chExt cx="5007948" cy="1356325"/>
          </a:xfrm>
        </p:grpSpPr>
        <p:sp>
          <p:nvSpPr>
            <p:cNvPr id="512" name="Google Shape;512;p27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3" name="Google Shape;513;p27"/>
            <p:cNvGrpSpPr/>
            <p:nvPr/>
          </p:nvGrpSpPr>
          <p:grpSpPr>
            <a:xfrm>
              <a:off x="143902" y="3787300"/>
              <a:ext cx="5007948" cy="1296765"/>
              <a:chOff x="143902" y="3787300"/>
              <a:chExt cx="5007948" cy="1296765"/>
            </a:xfrm>
          </p:grpSpPr>
          <p:sp>
            <p:nvSpPr>
              <p:cNvPr id="514" name="Google Shape;514;p27"/>
              <p:cNvSpPr/>
              <p:nvPr/>
            </p:nvSpPr>
            <p:spPr>
              <a:xfrm>
                <a:off x="492250" y="3787300"/>
                <a:ext cx="4659600" cy="952225"/>
              </a:xfrm>
              <a:custGeom>
                <a:avLst/>
                <a:gdLst/>
                <a:ahLst/>
                <a:cxnLst/>
                <a:rect l="l" t="t" r="r" b="b"/>
                <a:pathLst>
                  <a:path w="186384" h="38089" extrusionOk="0">
                    <a:moveTo>
                      <a:pt x="0" y="29035"/>
                    </a:moveTo>
                    <a:lnTo>
                      <a:pt x="10927" y="0"/>
                    </a:lnTo>
                    <a:lnTo>
                      <a:pt x="186384" y="1873"/>
                    </a:lnTo>
                    <a:lnTo>
                      <a:pt x="2498" y="38089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</p:sp>
          <p:grpSp>
            <p:nvGrpSpPr>
              <p:cNvPr id="515" name="Google Shape;515;p27"/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516" name="Google Shape;516;p27"/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27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27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27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20" name="Google Shape;520;p27"/>
          <p:cNvSpPr txBox="1">
            <a:spLocks noGrp="1"/>
          </p:cNvSpPr>
          <p:nvPr>
            <p:ph type="ctrTitle"/>
          </p:nvPr>
        </p:nvSpPr>
        <p:spPr>
          <a:xfrm>
            <a:off x="701288" y="1276788"/>
            <a:ext cx="4477829" cy="18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 dirty="0"/>
              <a:t>Movie Rental</a:t>
            </a:r>
            <a:br>
              <a:rPr lang="en" sz="7300" dirty="0"/>
            </a:br>
            <a:r>
              <a:rPr lang="en" sz="4800" b="1" dirty="0">
                <a:solidFill>
                  <a:schemeClr val="lt1"/>
                </a:solidFill>
              </a:rPr>
              <a:t>Data Analysis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521" name="Google Shape;521;p27"/>
          <p:cNvSpPr txBox="1">
            <a:spLocks noGrp="1"/>
          </p:cNvSpPr>
          <p:nvPr>
            <p:ph type="subTitle" idx="1"/>
          </p:nvPr>
        </p:nvSpPr>
        <p:spPr>
          <a:xfrm>
            <a:off x="779625" y="3348926"/>
            <a:ext cx="4350000" cy="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 MIRZA ARSHI ABBAS</a:t>
            </a:r>
            <a:endParaRPr dirty="0"/>
          </a:p>
        </p:txBody>
      </p:sp>
      <p:grpSp>
        <p:nvGrpSpPr>
          <p:cNvPr id="522" name="Google Shape;522;p27"/>
          <p:cNvGrpSpPr/>
          <p:nvPr/>
        </p:nvGrpSpPr>
        <p:grpSpPr>
          <a:xfrm>
            <a:off x="5454236" y="1140063"/>
            <a:ext cx="3090223" cy="2912418"/>
            <a:chOff x="5547025" y="1155975"/>
            <a:chExt cx="2881864" cy="2716048"/>
          </a:xfrm>
        </p:grpSpPr>
        <p:sp>
          <p:nvSpPr>
            <p:cNvPr id="523" name="Google Shape;523;p27"/>
            <p:cNvSpPr/>
            <p:nvPr/>
          </p:nvSpPr>
          <p:spPr>
            <a:xfrm>
              <a:off x="5547025" y="1155975"/>
              <a:ext cx="2881864" cy="2716048"/>
            </a:xfrm>
            <a:custGeom>
              <a:avLst/>
              <a:gdLst/>
              <a:ahLst/>
              <a:cxnLst/>
              <a:rect l="l" t="t" r="r" b="b"/>
              <a:pathLst>
                <a:path w="58970" h="55577" extrusionOk="0">
                  <a:moveTo>
                    <a:pt x="12396" y="1"/>
                  </a:moveTo>
                  <a:cubicBezTo>
                    <a:pt x="11278" y="1"/>
                    <a:pt x="10211" y="462"/>
                    <a:pt x="9432" y="1260"/>
                  </a:cubicBezTo>
                  <a:cubicBezTo>
                    <a:pt x="8695" y="2017"/>
                    <a:pt x="8311" y="3049"/>
                    <a:pt x="8360" y="4102"/>
                  </a:cubicBezTo>
                  <a:lnTo>
                    <a:pt x="8567" y="8734"/>
                  </a:lnTo>
                  <a:cubicBezTo>
                    <a:pt x="8596" y="9472"/>
                    <a:pt x="8842" y="10180"/>
                    <a:pt x="9265" y="10789"/>
                  </a:cubicBezTo>
                  <a:cubicBezTo>
                    <a:pt x="9226" y="10839"/>
                    <a:pt x="9186" y="10888"/>
                    <a:pt x="9147" y="10937"/>
                  </a:cubicBezTo>
                  <a:lnTo>
                    <a:pt x="7731" y="10032"/>
                  </a:lnTo>
                  <a:cubicBezTo>
                    <a:pt x="7475" y="9875"/>
                    <a:pt x="7170" y="9786"/>
                    <a:pt x="6865" y="9786"/>
                  </a:cubicBezTo>
                  <a:lnTo>
                    <a:pt x="6767" y="9786"/>
                  </a:lnTo>
                  <a:lnTo>
                    <a:pt x="2115" y="10081"/>
                  </a:lnTo>
                  <a:cubicBezTo>
                    <a:pt x="1269" y="10140"/>
                    <a:pt x="610" y="10839"/>
                    <a:pt x="610" y="11684"/>
                  </a:cubicBezTo>
                  <a:lnTo>
                    <a:pt x="571" y="22129"/>
                  </a:lnTo>
                  <a:cubicBezTo>
                    <a:pt x="571" y="23024"/>
                    <a:pt x="1289" y="23742"/>
                    <a:pt x="2174" y="23742"/>
                  </a:cubicBezTo>
                  <a:lnTo>
                    <a:pt x="2233" y="23742"/>
                  </a:lnTo>
                  <a:lnTo>
                    <a:pt x="7288" y="23565"/>
                  </a:lnTo>
                  <a:cubicBezTo>
                    <a:pt x="7504" y="23555"/>
                    <a:pt x="7711" y="23506"/>
                    <a:pt x="7908" y="23417"/>
                  </a:cubicBezTo>
                  <a:lnTo>
                    <a:pt x="8980" y="22916"/>
                  </a:lnTo>
                  <a:cubicBezTo>
                    <a:pt x="9108" y="23103"/>
                    <a:pt x="9255" y="23289"/>
                    <a:pt x="9412" y="23466"/>
                  </a:cubicBezTo>
                  <a:lnTo>
                    <a:pt x="9422" y="23486"/>
                  </a:lnTo>
                  <a:cubicBezTo>
                    <a:pt x="9481" y="23545"/>
                    <a:pt x="9540" y="23604"/>
                    <a:pt x="9599" y="23663"/>
                  </a:cubicBezTo>
                  <a:cubicBezTo>
                    <a:pt x="9678" y="23742"/>
                    <a:pt x="9757" y="23811"/>
                    <a:pt x="9845" y="23879"/>
                  </a:cubicBezTo>
                  <a:lnTo>
                    <a:pt x="9393" y="26476"/>
                  </a:lnTo>
                  <a:cubicBezTo>
                    <a:pt x="8821" y="26314"/>
                    <a:pt x="8250" y="26238"/>
                    <a:pt x="7692" y="26238"/>
                  </a:cubicBezTo>
                  <a:cubicBezTo>
                    <a:pt x="4377" y="26238"/>
                    <a:pt x="1495" y="28929"/>
                    <a:pt x="1495" y="32455"/>
                  </a:cubicBezTo>
                  <a:cubicBezTo>
                    <a:pt x="1495" y="32927"/>
                    <a:pt x="1554" y="33390"/>
                    <a:pt x="1663" y="33852"/>
                  </a:cubicBezTo>
                  <a:cubicBezTo>
                    <a:pt x="335" y="36497"/>
                    <a:pt x="1" y="39645"/>
                    <a:pt x="748" y="42624"/>
                  </a:cubicBezTo>
                  <a:cubicBezTo>
                    <a:pt x="1623" y="46057"/>
                    <a:pt x="3944" y="49253"/>
                    <a:pt x="7121" y="51397"/>
                  </a:cubicBezTo>
                  <a:cubicBezTo>
                    <a:pt x="8862" y="52597"/>
                    <a:pt x="10838" y="53423"/>
                    <a:pt x="12914" y="53826"/>
                  </a:cubicBezTo>
                  <a:cubicBezTo>
                    <a:pt x="12835" y="54770"/>
                    <a:pt x="13573" y="55577"/>
                    <a:pt x="14517" y="55577"/>
                  </a:cubicBezTo>
                  <a:lnTo>
                    <a:pt x="37432" y="55577"/>
                  </a:lnTo>
                  <a:cubicBezTo>
                    <a:pt x="38140" y="55577"/>
                    <a:pt x="38769" y="55105"/>
                    <a:pt x="38976" y="54426"/>
                  </a:cubicBezTo>
                  <a:lnTo>
                    <a:pt x="40205" y="50217"/>
                  </a:lnTo>
                  <a:cubicBezTo>
                    <a:pt x="41612" y="50187"/>
                    <a:pt x="43008" y="50010"/>
                    <a:pt x="44385" y="49676"/>
                  </a:cubicBezTo>
                  <a:cubicBezTo>
                    <a:pt x="46047" y="49273"/>
                    <a:pt x="47640" y="48604"/>
                    <a:pt x="49096" y="47689"/>
                  </a:cubicBezTo>
                  <a:cubicBezTo>
                    <a:pt x="49616" y="47824"/>
                    <a:pt x="50143" y="47890"/>
                    <a:pt x="50664" y="47890"/>
                  </a:cubicBezTo>
                  <a:cubicBezTo>
                    <a:pt x="52501" y="47890"/>
                    <a:pt x="54276" y="47077"/>
                    <a:pt x="55479" y="45614"/>
                  </a:cubicBezTo>
                  <a:cubicBezTo>
                    <a:pt x="57023" y="43746"/>
                    <a:pt x="57328" y="41139"/>
                    <a:pt x="56265" y="38956"/>
                  </a:cubicBezTo>
                  <a:cubicBezTo>
                    <a:pt x="58114" y="34737"/>
                    <a:pt x="58970" y="29643"/>
                    <a:pt x="58596" y="24853"/>
                  </a:cubicBezTo>
                  <a:cubicBezTo>
                    <a:pt x="58154" y="19080"/>
                    <a:pt x="56275" y="13927"/>
                    <a:pt x="53148" y="9953"/>
                  </a:cubicBezTo>
                  <a:cubicBezTo>
                    <a:pt x="48702" y="4299"/>
                    <a:pt x="41828" y="925"/>
                    <a:pt x="34737" y="925"/>
                  </a:cubicBezTo>
                  <a:cubicBezTo>
                    <a:pt x="33095" y="925"/>
                    <a:pt x="31462" y="1102"/>
                    <a:pt x="29859" y="1456"/>
                  </a:cubicBezTo>
                  <a:cubicBezTo>
                    <a:pt x="29082" y="591"/>
                    <a:pt x="27971" y="99"/>
                    <a:pt x="26800" y="89"/>
                  </a:cubicBezTo>
                  <a:lnTo>
                    <a:pt x="13799" y="1"/>
                  </a:lnTo>
                  <a:lnTo>
                    <a:pt x="12432" y="1"/>
                  </a:lnTo>
                  <a:cubicBezTo>
                    <a:pt x="12420" y="1"/>
                    <a:pt x="12408" y="1"/>
                    <a:pt x="123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6396291" y="1282939"/>
              <a:ext cx="1954751" cy="2252125"/>
            </a:xfrm>
            <a:custGeom>
              <a:avLst/>
              <a:gdLst/>
              <a:ahLst/>
              <a:cxnLst/>
              <a:rect l="l" t="t" r="r" b="b"/>
              <a:pathLst>
                <a:path w="39999" h="46084" extrusionOk="0">
                  <a:moveTo>
                    <a:pt x="17318" y="0"/>
                  </a:moveTo>
                  <a:cubicBezTo>
                    <a:pt x="13852" y="0"/>
                    <a:pt x="10349" y="851"/>
                    <a:pt x="7111" y="2645"/>
                  </a:cubicBezTo>
                  <a:cubicBezTo>
                    <a:pt x="5380" y="3608"/>
                    <a:pt x="3767" y="4818"/>
                    <a:pt x="2568" y="6392"/>
                  </a:cubicBezTo>
                  <a:cubicBezTo>
                    <a:pt x="758" y="8762"/>
                    <a:pt x="1" y="11820"/>
                    <a:pt x="60" y="14800"/>
                  </a:cubicBezTo>
                  <a:cubicBezTo>
                    <a:pt x="99" y="16915"/>
                    <a:pt x="551" y="19069"/>
                    <a:pt x="1653" y="20878"/>
                  </a:cubicBezTo>
                  <a:cubicBezTo>
                    <a:pt x="4161" y="25009"/>
                    <a:pt x="9678" y="26868"/>
                    <a:pt x="11468" y="31362"/>
                  </a:cubicBezTo>
                  <a:cubicBezTo>
                    <a:pt x="12491" y="33919"/>
                    <a:pt x="12058" y="36850"/>
                    <a:pt x="12845" y="39495"/>
                  </a:cubicBezTo>
                  <a:cubicBezTo>
                    <a:pt x="13514" y="41728"/>
                    <a:pt x="15009" y="43626"/>
                    <a:pt x="17025" y="44796"/>
                  </a:cubicBezTo>
                  <a:cubicBezTo>
                    <a:pt x="18623" y="45719"/>
                    <a:pt x="20576" y="46084"/>
                    <a:pt x="22525" y="46084"/>
                  </a:cubicBezTo>
                  <a:cubicBezTo>
                    <a:pt x="23921" y="46084"/>
                    <a:pt x="25314" y="45897"/>
                    <a:pt x="26574" y="45593"/>
                  </a:cubicBezTo>
                  <a:cubicBezTo>
                    <a:pt x="30449" y="44659"/>
                    <a:pt x="33400" y="42279"/>
                    <a:pt x="35504" y="39181"/>
                  </a:cubicBezTo>
                  <a:cubicBezTo>
                    <a:pt x="38750" y="34421"/>
                    <a:pt x="39999" y="27949"/>
                    <a:pt x="39576" y="22442"/>
                  </a:cubicBezTo>
                  <a:cubicBezTo>
                    <a:pt x="39192" y="17387"/>
                    <a:pt x="37638" y="12450"/>
                    <a:pt x="34472" y="8418"/>
                  </a:cubicBezTo>
                  <a:cubicBezTo>
                    <a:pt x="30216" y="3006"/>
                    <a:pt x="23832" y="0"/>
                    <a:pt x="17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5618180" y="2603945"/>
              <a:ext cx="1155433" cy="1118243"/>
            </a:xfrm>
            <a:custGeom>
              <a:avLst/>
              <a:gdLst/>
              <a:ahLst/>
              <a:cxnLst/>
              <a:rect l="l" t="t" r="r" b="b"/>
              <a:pathLst>
                <a:path w="23643" h="22882" extrusionOk="0">
                  <a:moveTo>
                    <a:pt x="9691" y="0"/>
                  </a:moveTo>
                  <a:cubicBezTo>
                    <a:pt x="7092" y="0"/>
                    <a:pt x="4588" y="960"/>
                    <a:pt x="2705" y="3289"/>
                  </a:cubicBezTo>
                  <a:cubicBezTo>
                    <a:pt x="620" y="5855"/>
                    <a:pt x="0" y="9465"/>
                    <a:pt x="807" y="12671"/>
                  </a:cubicBezTo>
                  <a:cubicBezTo>
                    <a:pt x="1623" y="15867"/>
                    <a:pt x="3777" y="18660"/>
                    <a:pt x="6521" y="20509"/>
                  </a:cubicBezTo>
                  <a:cubicBezTo>
                    <a:pt x="8615" y="21925"/>
                    <a:pt x="11074" y="22830"/>
                    <a:pt x="13592" y="22879"/>
                  </a:cubicBezTo>
                  <a:cubicBezTo>
                    <a:pt x="13660" y="22881"/>
                    <a:pt x="13729" y="22881"/>
                    <a:pt x="13797" y="22881"/>
                  </a:cubicBezTo>
                  <a:cubicBezTo>
                    <a:pt x="16249" y="22881"/>
                    <a:pt x="18726" y="22026"/>
                    <a:pt x="20515" y="20362"/>
                  </a:cubicBezTo>
                  <a:cubicBezTo>
                    <a:pt x="22620" y="18395"/>
                    <a:pt x="23643" y="15425"/>
                    <a:pt x="23456" y="12553"/>
                  </a:cubicBezTo>
                  <a:cubicBezTo>
                    <a:pt x="23269" y="9681"/>
                    <a:pt x="21951" y="6947"/>
                    <a:pt x="20014" y="4833"/>
                  </a:cubicBezTo>
                  <a:cubicBezTo>
                    <a:pt x="17450" y="2030"/>
                    <a:pt x="13470" y="0"/>
                    <a:pt x="96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7502712" y="1628939"/>
              <a:ext cx="450386" cy="450386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3" y="0"/>
                  </a:moveTo>
                  <a:cubicBezTo>
                    <a:pt x="2056" y="0"/>
                    <a:pt x="0" y="2065"/>
                    <a:pt x="0" y="4603"/>
                  </a:cubicBezTo>
                  <a:cubicBezTo>
                    <a:pt x="0" y="7150"/>
                    <a:pt x="2056" y="9215"/>
                    <a:pt x="4603" y="9215"/>
                  </a:cubicBezTo>
                  <a:cubicBezTo>
                    <a:pt x="7150" y="9215"/>
                    <a:pt x="9216" y="7150"/>
                    <a:pt x="9216" y="4603"/>
                  </a:cubicBezTo>
                  <a:cubicBezTo>
                    <a:pt x="9216" y="2065"/>
                    <a:pt x="7150" y="0"/>
                    <a:pt x="4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5696519" y="2520475"/>
              <a:ext cx="450386" cy="449897"/>
            </a:xfrm>
            <a:custGeom>
              <a:avLst/>
              <a:gdLst/>
              <a:ahLst/>
              <a:cxnLst/>
              <a:rect l="l" t="t" r="r" b="b"/>
              <a:pathLst>
                <a:path w="9216" h="9206" extrusionOk="0">
                  <a:moveTo>
                    <a:pt x="4603" y="1"/>
                  </a:moveTo>
                  <a:cubicBezTo>
                    <a:pt x="2065" y="1"/>
                    <a:pt x="0" y="2056"/>
                    <a:pt x="0" y="4603"/>
                  </a:cubicBezTo>
                  <a:cubicBezTo>
                    <a:pt x="0" y="7150"/>
                    <a:pt x="2065" y="9206"/>
                    <a:pt x="4603" y="9206"/>
                  </a:cubicBezTo>
                  <a:cubicBezTo>
                    <a:pt x="7150" y="9206"/>
                    <a:pt x="9215" y="7150"/>
                    <a:pt x="9215" y="4603"/>
                  </a:cubicBezTo>
                  <a:cubicBezTo>
                    <a:pt x="9215" y="205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7796373" y="2970813"/>
              <a:ext cx="450386" cy="450386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3" y="1"/>
                  </a:moveTo>
                  <a:cubicBezTo>
                    <a:pt x="2066" y="1"/>
                    <a:pt x="0" y="2066"/>
                    <a:pt x="0" y="4603"/>
                  </a:cubicBezTo>
                  <a:cubicBezTo>
                    <a:pt x="0" y="7151"/>
                    <a:pt x="2066" y="9216"/>
                    <a:pt x="4603" y="9216"/>
                  </a:cubicBezTo>
                  <a:cubicBezTo>
                    <a:pt x="7150" y="9216"/>
                    <a:pt x="9216" y="7151"/>
                    <a:pt x="9216" y="4603"/>
                  </a:cubicBezTo>
                  <a:cubicBezTo>
                    <a:pt x="9216" y="206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6033919" y="2214793"/>
              <a:ext cx="294197" cy="598413"/>
            </a:xfrm>
            <a:custGeom>
              <a:avLst/>
              <a:gdLst/>
              <a:ahLst/>
              <a:cxnLst/>
              <a:rect l="l" t="t" r="r" b="b"/>
              <a:pathLst>
                <a:path w="6020" h="12245" extrusionOk="0">
                  <a:moveTo>
                    <a:pt x="1869" y="1"/>
                  </a:moveTo>
                  <a:lnTo>
                    <a:pt x="0" y="10652"/>
                  </a:lnTo>
                  <a:lnTo>
                    <a:pt x="5380" y="12245"/>
                  </a:lnTo>
                  <a:lnTo>
                    <a:pt x="6019" y="40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7165312" y="2142221"/>
              <a:ext cx="362420" cy="236042"/>
            </a:xfrm>
            <a:custGeom>
              <a:avLst/>
              <a:gdLst/>
              <a:ahLst/>
              <a:cxnLst/>
              <a:rect l="l" t="t" r="r" b="b"/>
              <a:pathLst>
                <a:path w="7416" h="4830" extrusionOk="0">
                  <a:moveTo>
                    <a:pt x="7416" y="1"/>
                  </a:moveTo>
                  <a:lnTo>
                    <a:pt x="915" y="1781"/>
                  </a:lnTo>
                  <a:lnTo>
                    <a:pt x="0" y="2027"/>
                  </a:lnTo>
                  <a:lnTo>
                    <a:pt x="0" y="4829"/>
                  </a:lnTo>
                  <a:lnTo>
                    <a:pt x="7416" y="3669"/>
                  </a:lnTo>
                  <a:lnTo>
                    <a:pt x="7416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7164824" y="2214207"/>
              <a:ext cx="290337" cy="129652"/>
            </a:xfrm>
            <a:custGeom>
              <a:avLst/>
              <a:gdLst/>
              <a:ahLst/>
              <a:cxnLst/>
              <a:rect l="l" t="t" r="r" b="b"/>
              <a:pathLst>
                <a:path w="5941" h="2653" extrusionOk="0">
                  <a:moveTo>
                    <a:pt x="3885" y="0"/>
                  </a:moveTo>
                  <a:cubicBezTo>
                    <a:pt x="2893" y="0"/>
                    <a:pt x="1902" y="104"/>
                    <a:pt x="925" y="308"/>
                  </a:cubicBezTo>
                  <a:lnTo>
                    <a:pt x="0" y="554"/>
                  </a:lnTo>
                  <a:lnTo>
                    <a:pt x="0" y="2619"/>
                  </a:lnTo>
                  <a:cubicBezTo>
                    <a:pt x="145" y="2635"/>
                    <a:pt x="290" y="2651"/>
                    <a:pt x="434" y="2651"/>
                  </a:cubicBezTo>
                  <a:cubicBezTo>
                    <a:pt x="467" y="2651"/>
                    <a:pt x="499" y="2650"/>
                    <a:pt x="532" y="2648"/>
                  </a:cubicBezTo>
                  <a:cubicBezTo>
                    <a:pt x="600" y="2651"/>
                    <a:pt x="668" y="2652"/>
                    <a:pt x="736" y="2652"/>
                  </a:cubicBezTo>
                  <a:cubicBezTo>
                    <a:pt x="1661" y="2652"/>
                    <a:pt x="2583" y="2410"/>
                    <a:pt x="3462" y="2117"/>
                  </a:cubicBezTo>
                  <a:cubicBezTo>
                    <a:pt x="4131" y="1901"/>
                    <a:pt x="4790" y="1635"/>
                    <a:pt x="5331" y="1183"/>
                  </a:cubicBezTo>
                  <a:cubicBezTo>
                    <a:pt x="5655" y="917"/>
                    <a:pt x="5931" y="554"/>
                    <a:pt x="5941" y="150"/>
                  </a:cubicBezTo>
                  <a:cubicBezTo>
                    <a:pt x="5258" y="50"/>
                    <a:pt x="4571" y="0"/>
                    <a:pt x="3885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6932202" y="1473679"/>
              <a:ext cx="690240" cy="798145"/>
            </a:xfrm>
            <a:custGeom>
              <a:avLst/>
              <a:gdLst/>
              <a:ahLst/>
              <a:cxnLst/>
              <a:rect l="l" t="t" r="r" b="b"/>
              <a:pathLst>
                <a:path w="14124" h="16332" extrusionOk="0">
                  <a:moveTo>
                    <a:pt x="7052" y="0"/>
                  </a:moveTo>
                  <a:cubicBezTo>
                    <a:pt x="3157" y="0"/>
                    <a:pt x="0" y="3266"/>
                    <a:pt x="0" y="7288"/>
                  </a:cubicBezTo>
                  <a:cubicBezTo>
                    <a:pt x="0" y="7593"/>
                    <a:pt x="20" y="7888"/>
                    <a:pt x="50" y="8193"/>
                  </a:cubicBezTo>
                  <a:cubicBezTo>
                    <a:pt x="50" y="10081"/>
                    <a:pt x="295" y="14733"/>
                    <a:pt x="669" y="15294"/>
                  </a:cubicBezTo>
                  <a:cubicBezTo>
                    <a:pt x="1182" y="16065"/>
                    <a:pt x="2759" y="16331"/>
                    <a:pt x="4545" y="16331"/>
                  </a:cubicBezTo>
                  <a:cubicBezTo>
                    <a:pt x="7040" y="16331"/>
                    <a:pt x="9943" y="15811"/>
                    <a:pt x="10917" y="15421"/>
                  </a:cubicBezTo>
                  <a:cubicBezTo>
                    <a:pt x="11743" y="15087"/>
                    <a:pt x="12255" y="13425"/>
                    <a:pt x="12559" y="11851"/>
                  </a:cubicBezTo>
                  <a:cubicBezTo>
                    <a:pt x="13572" y="10543"/>
                    <a:pt x="14123" y="8940"/>
                    <a:pt x="14113" y="7288"/>
                  </a:cubicBezTo>
                  <a:cubicBezTo>
                    <a:pt x="14113" y="3266"/>
                    <a:pt x="10956" y="0"/>
                    <a:pt x="7052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7293157" y="1505396"/>
              <a:ext cx="446525" cy="761834"/>
            </a:xfrm>
            <a:custGeom>
              <a:avLst/>
              <a:gdLst/>
              <a:ahLst/>
              <a:cxnLst/>
              <a:rect l="l" t="t" r="r" b="b"/>
              <a:pathLst>
                <a:path w="9137" h="15589" extrusionOk="0">
                  <a:moveTo>
                    <a:pt x="6265" y="1"/>
                  </a:moveTo>
                  <a:cubicBezTo>
                    <a:pt x="4505" y="197"/>
                    <a:pt x="2036" y="699"/>
                    <a:pt x="286" y="1023"/>
                  </a:cubicBezTo>
                  <a:cubicBezTo>
                    <a:pt x="0" y="1790"/>
                    <a:pt x="59" y="2646"/>
                    <a:pt x="453" y="3374"/>
                  </a:cubicBezTo>
                  <a:cubicBezTo>
                    <a:pt x="866" y="4052"/>
                    <a:pt x="1554" y="4515"/>
                    <a:pt x="2341" y="4623"/>
                  </a:cubicBezTo>
                  <a:cubicBezTo>
                    <a:pt x="1800" y="5597"/>
                    <a:pt x="1544" y="6806"/>
                    <a:pt x="1977" y="7839"/>
                  </a:cubicBezTo>
                  <a:cubicBezTo>
                    <a:pt x="2380" y="8832"/>
                    <a:pt x="3325" y="9481"/>
                    <a:pt x="4249" y="10022"/>
                  </a:cubicBezTo>
                  <a:cubicBezTo>
                    <a:pt x="4524" y="9727"/>
                    <a:pt x="4770" y="9452"/>
                    <a:pt x="5154" y="9324"/>
                  </a:cubicBezTo>
                  <a:cubicBezTo>
                    <a:pt x="5296" y="9271"/>
                    <a:pt x="5451" y="9243"/>
                    <a:pt x="5603" y="9243"/>
                  </a:cubicBezTo>
                  <a:cubicBezTo>
                    <a:pt x="5850" y="9243"/>
                    <a:pt x="6093" y="9317"/>
                    <a:pt x="6275" y="9481"/>
                  </a:cubicBezTo>
                  <a:cubicBezTo>
                    <a:pt x="6708" y="9865"/>
                    <a:pt x="6639" y="10563"/>
                    <a:pt x="6413" y="11094"/>
                  </a:cubicBezTo>
                  <a:cubicBezTo>
                    <a:pt x="6236" y="11488"/>
                    <a:pt x="6000" y="11842"/>
                    <a:pt x="5695" y="12146"/>
                  </a:cubicBezTo>
                  <a:cubicBezTo>
                    <a:pt x="5400" y="12451"/>
                    <a:pt x="5046" y="12697"/>
                    <a:pt x="4800" y="13032"/>
                  </a:cubicBezTo>
                  <a:cubicBezTo>
                    <a:pt x="4318" y="13681"/>
                    <a:pt x="4760" y="14782"/>
                    <a:pt x="4780" y="15589"/>
                  </a:cubicBezTo>
                  <a:cubicBezTo>
                    <a:pt x="5016" y="14910"/>
                    <a:pt x="5282" y="14310"/>
                    <a:pt x="5960" y="14064"/>
                  </a:cubicBezTo>
                  <a:cubicBezTo>
                    <a:pt x="6629" y="13818"/>
                    <a:pt x="7367" y="13632"/>
                    <a:pt x="7888" y="13130"/>
                  </a:cubicBezTo>
                  <a:cubicBezTo>
                    <a:pt x="8566" y="12481"/>
                    <a:pt x="8694" y="11360"/>
                    <a:pt x="8281" y="10514"/>
                  </a:cubicBezTo>
                  <a:cubicBezTo>
                    <a:pt x="8212" y="10396"/>
                    <a:pt x="8173" y="10268"/>
                    <a:pt x="8163" y="10140"/>
                  </a:cubicBezTo>
                  <a:cubicBezTo>
                    <a:pt x="8183" y="10003"/>
                    <a:pt x="8242" y="9875"/>
                    <a:pt x="8340" y="9766"/>
                  </a:cubicBezTo>
                  <a:cubicBezTo>
                    <a:pt x="9107" y="8635"/>
                    <a:pt x="9137" y="7170"/>
                    <a:pt x="9117" y="5803"/>
                  </a:cubicBezTo>
                  <a:cubicBezTo>
                    <a:pt x="9098" y="4564"/>
                    <a:pt x="9127" y="3256"/>
                    <a:pt x="8557" y="2145"/>
                  </a:cubicBezTo>
                  <a:cubicBezTo>
                    <a:pt x="8055" y="1191"/>
                    <a:pt x="7249" y="433"/>
                    <a:pt x="6265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6966313" y="1895672"/>
              <a:ext cx="75504" cy="31765"/>
            </a:xfrm>
            <a:custGeom>
              <a:avLst/>
              <a:gdLst/>
              <a:ahLst/>
              <a:cxnLst/>
              <a:rect l="l" t="t" r="r" b="b"/>
              <a:pathLst>
                <a:path w="1545" h="650" fill="none" extrusionOk="0">
                  <a:moveTo>
                    <a:pt x="1" y="286"/>
                  </a:moveTo>
                  <a:cubicBezTo>
                    <a:pt x="532" y="0"/>
                    <a:pt x="1191" y="158"/>
                    <a:pt x="1545" y="649"/>
                  </a:cubicBez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7219607" y="1897920"/>
              <a:ext cx="69591" cy="58839"/>
            </a:xfrm>
            <a:custGeom>
              <a:avLst/>
              <a:gdLst/>
              <a:ahLst/>
              <a:cxnLst/>
              <a:rect l="l" t="t" r="r" b="b"/>
              <a:pathLst>
                <a:path w="1424" h="1204" extrusionOk="0">
                  <a:moveTo>
                    <a:pt x="640" y="1"/>
                  </a:moveTo>
                  <a:cubicBezTo>
                    <a:pt x="621" y="1"/>
                    <a:pt x="601" y="2"/>
                    <a:pt x="581" y="4"/>
                  </a:cubicBezTo>
                  <a:cubicBezTo>
                    <a:pt x="247" y="33"/>
                    <a:pt x="1" y="318"/>
                    <a:pt x="40" y="653"/>
                  </a:cubicBezTo>
                  <a:cubicBezTo>
                    <a:pt x="65" y="992"/>
                    <a:pt x="352" y="1203"/>
                    <a:pt x="645" y="1203"/>
                  </a:cubicBezTo>
                  <a:cubicBezTo>
                    <a:pt x="810" y="1203"/>
                    <a:pt x="978" y="1136"/>
                    <a:pt x="1102" y="987"/>
                  </a:cubicBezTo>
                  <a:cubicBezTo>
                    <a:pt x="1424" y="590"/>
                    <a:pt x="1135" y="1"/>
                    <a:pt x="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7054768" y="1864493"/>
              <a:ext cx="55810" cy="151839"/>
            </a:xfrm>
            <a:custGeom>
              <a:avLst/>
              <a:gdLst/>
              <a:ahLst/>
              <a:cxnLst/>
              <a:rect l="l" t="t" r="r" b="b"/>
              <a:pathLst>
                <a:path w="1142" h="3107" extrusionOk="0">
                  <a:moveTo>
                    <a:pt x="857" y="0"/>
                  </a:moveTo>
                  <a:cubicBezTo>
                    <a:pt x="797" y="0"/>
                    <a:pt x="737" y="46"/>
                    <a:pt x="748" y="127"/>
                  </a:cubicBezTo>
                  <a:lnTo>
                    <a:pt x="876" y="1042"/>
                  </a:lnTo>
                  <a:cubicBezTo>
                    <a:pt x="915" y="1356"/>
                    <a:pt x="758" y="1661"/>
                    <a:pt x="482" y="1819"/>
                  </a:cubicBezTo>
                  <a:lnTo>
                    <a:pt x="69" y="2045"/>
                  </a:lnTo>
                  <a:cubicBezTo>
                    <a:pt x="20" y="2064"/>
                    <a:pt x="0" y="2114"/>
                    <a:pt x="10" y="2163"/>
                  </a:cubicBezTo>
                  <a:lnTo>
                    <a:pt x="246" y="3028"/>
                  </a:lnTo>
                  <a:cubicBezTo>
                    <a:pt x="256" y="3077"/>
                    <a:pt x="295" y="3107"/>
                    <a:pt x="345" y="3107"/>
                  </a:cubicBezTo>
                  <a:cubicBezTo>
                    <a:pt x="413" y="3107"/>
                    <a:pt x="472" y="3038"/>
                    <a:pt x="453" y="2969"/>
                  </a:cubicBezTo>
                  <a:lnTo>
                    <a:pt x="246" y="2192"/>
                  </a:lnTo>
                  <a:lnTo>
                    <a:pt x="590" y="2005"/>
                  </a:lnTo>
                  <a:cubicBezTo>
                    <a:pt x="944" y="1809"/>
                    <a:pt x="1141" y="1415"/>
                    <a:pt x="1092" y="1012"/>
                  </a:cubicBezTo>
                  <a:lnTo>
                    <a:pt x="964" y="97"/>
                  </a:lnTo>
                  <a:cubicBezTo>
                    <a:pt x="955" y="31"/>
                    <a:pt x="906" y="0"/>
                    <a:pt x="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7084090" y="2017749"/>
              <a:ext cx="89481" cy="53415"/>
            </a:xfrm>
            <a:custGeom>
              <a:avLst/>
              <a:gdLst/>
              <a:ahLst/>
              <a:cxnLst/>
              <a:rect l="l" t="t" r="r" b="b"/>
              <a:pathLst>
                <a:path w="1831" h="1093" extrusionOk="0">
                  <a:moveTo>
                    <a:pt x="1708" y="1"/>
                  </a:moveTo>
                  <a:cubicBezTo>
                    <a:pt x="1658" y="1"/>
                    <a:pt x="1608" y="31"/>
                    <a:pt x="1603" y="99"/>
                  </a:cubicBezTo>
                  <a:cubicBezTo>
                    <a:pt x="1556" y="573"/>
                    <a:pt x="1158" y="879"/>
                    <a:pt x="742" y="879"/>
                  </a:cubicBezTo>
                  <a:cubicBezTo>
                    <a:pt x="554" y="879"/>
                    <a:pt x="362" y="817"/>
                    <a:pt x="197" y="679"/>
                  </a:cubicBezTo>
                  <a:cubicBezTo>
                    <a:pt x="176" y="663"/>
                    <a:pt x="152" y="655"/>
                    <a:pt x="129" y="655"/>
                  </a:cubicBezTo>
                  <a:cubicBezTo>
                    <a:pt x="95" y="655"/>
                    <a:pt x="62" y="670"/>
                    <a:pt x="40" y="699"/>
                  </a:cubicBezTo>
                  <a:cubicBezTo>
                    <a:pt x="0" y="738"/>
                    <a:pt x="10" y="807"/>
                    <a:pt x="59" y="846"/>
                  </a:cubicBezTo>
                  <a:cubicBezTo>
                    <a:pt x="256" y="1013"/>
                    <a:pt x="502" y="1092"/>
                    <a:pt x="748" y="1092"/>
                  </a:cubicBezTo>
                  <a:cubicBezTo>
                    <a:pt x="895" y="1092"/>
                    <a:pt x="1033" y="1072"/>
                    <a:pt x="1161" y="1013"/>
                  </a:cubicBezTo>
                  <a:cubicBezTo>
                    <a:pt x="1525" y="856"/>
                    <a:pt x="1780" y="522"/>
                    <a:pt x="1820" y="118"/>
                  </a:cubicBezTo>
                  <a:cubicBezTo>
                    <a:pt x="1830" y="44"/>
                    <a:pt x="1769" y="1"/>
                    <a:pt x="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7204702" y="1785763"/>
              <a:ext cx="110495" cy="66561"/>
            </a:xfrm>
            <a:custGeom>
              <a:avLst/>
              <a:gdLst/>
              <a:ahLst/>
              <a:cxnLst/>
              <a:rect l="l" t="t" r="r" b="b"/>
              <a:pathLst>
                <a:path w="2261" h="1362" extrusionOk="0">
                  <a:moveTo>
                    <a:pt x="868" y="1"/>
                  </a:moveTo>
                  <a:cubicBezTo>
                    <a:pt x="689" y="1"/>
                    <a:pt x="524" y="31"/>
                    <a:pt x="404" y="96"/>
                  </a:cubicBezTo>
                  <a:cubicBezTo>
                    <a:pt x="266" y="164"/>
                    <a:pt x="158" y="273"/>
                    <a:pt x="79" y="400"/>
                  </a:cubicBezTo>
                  <a:cubicBezTo>
                    <a:pt x="11" y="528"/>
                    <a:pt x="1" y="695"/>
                    <a:pt x="70" y="833"/>
                  </a:cubicBezTo>
                  <a:cubicBezTo>
                    <a:pt x="138" y="961"/>
                    <a:pt x="256" y="1059"/>
                    <a:pt x="394" y="1118"/>
                  </a:cubicBezTo>
                  <a:cubicBezTo>
                    <a:pt x="552" y="1197"/>
                    <a:pt x="709" y="1266"/>
                    <a:pt x="886" y="1315"/>
                  </a:cubicBezTo>
                  <a:cubicBezTo>
                    <a:pt x="984" y="1346"/>
                    <a:pt x="1103" y="1362"/>
                    <a:pt x="1228" y="1362"/>
                  </a:cubicBezTo>
                  <a:cubicBezTo>
                    <a:pt x="1704" y="1362"/>
                    <a:pt x="2260" y="1127"/>
                    <a:pt x="2027" y="558"/>
                  </a:cubicBezTo>
                  <a:cubicBezTo>
                    <a:pt x="1872" y="198"/>
                    <a:pt x="1323" y="1"/>
                    <a:pt x="868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6955268" y="1800571"/>
              <a:ext cx="118754" cy="65339"/>
            </a:xfrm>
            <a:custGeom>
              <a:avLst/>
              <a:gdLst/>
              <a:ahLst/>
              <a:cxnLst/>
              <a:rect l="l" t="t" r="r" b="b"/>
              <a:pathLst>
                <a:path w="2430" h="1337" extrusionOk="0">
                  <a:moveTo>
                    <a:pt x="1200" y="1"/>
                  </a:moveTo>
                  <a:cubicBezTo>
                    <a:pt x="822" y="1"/>
                    <a:pt x="421" y="132"/>
                    <a:pt x="237" y="333"/>
                  </a:cubicBezTo>
                  <a:cubicBezTo>
                    <a:pt x="128" y="432"/>
                    <a:pt x="50" y="570"/>
                    <a:pt x="30" y="717"/>
                  </a:cubicBezTo>
                  <a:cubicBezTo>
                    <a:pt x="0" y="865"/>
                    <a:pt x="50" y="1022"/>
                    <a:pt x="148" y="1130"/>
                  </a:cubicBezTo>
                  <a:cubicBezTo>
                    <a:pt x="266" y="1228"/>
                    <a:pt x="404" y="1287"/>
                    <a:pt x="551" y="1297"/>
                  </a:cubicBezTo>
                  <a:cubicBezTo>
                    <a:pt x="728" y="1327"/>
                    <a:pt x="895" y="1337"/>
                    <a:pt x="1072" y="1337"/>
                  </a:cubicBezTo>
                  <a:cubicBezTo>
                    <a:pt x="1564" y="1327"/>
                    <a:pt x="2430" y="845"/>
                    <a:pt x="1918" y="255"/>
                  </a:cubicBezTo>
                  <a:cubicBezTo>
                    <a:pt x="1761" y="77"/>
                    <a:pt x="1487" y="1"/>
                    <a:pt x="1200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7435907" y="1927389"/>
              <a:ext cx="238437" cy="218693"/>
            </a:xfrm>
            <a:custGeom>
              <a:avLst/>
              <a:gdLst/>
              <a:ahLst/>
              <a:cxnLst/>
              <a:rect l="l" t="t" r="r" b="b"/>
              <a:pathLst>
                <a:path w="4879" h="4475" extrusionOk="0">
                  <a:moveTo>
                    <a:pt x="2442" y="1"/>
                  </a:moveTo>
                  <a:cubicBezTo>
                    <a:pt x="2288" y="1"/>
                    <a:pt x="2133" y="16"/>
                    <a:pt x="1977" y="50"/>
                  </a:cubicBezTo>
                  <a:cubicBezTo>
                    <a:pt x="767" y="305"/>
                    <a:pt x="0" y="1495"/>
                    <a:pt x="256" y="2705"/>
                  </a:cubicBezTo>
                  <a:cubicBezTo>
                    <a:pt x="479" y="3750"/>
                    <a:pt x="1411" y="4475"/>
                    <a:pt x="2441" y="4475"/>
                  </a:cubicBezTo>
                  <a:cubicBezTo>
                    <a:pt x="2593" y="4475"/>
                    <a:pt x="2747" y="4459"/>
                    <a:pt x="2902" y="4426"/>
                  </a:cubicBezTo>
                  <a:cubicBezTo>
                    <a:pt x="4111" y="4161"/>
                    <a:pt x="4878" y="2980"/>
                    <a:pt x="4623" y="1771"/>
                  </a:cubicBezTo>
                  <a:cubicBezTo>
                    <a:pt x="4400" y="718"/>
                    <a:pt x="3470" y="1"/>
                    <a:pt x="2442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7512779" y="1961011"/>
              <a:ext cx="99548" cy="144264"/>
            </a:xfrm>
            <a:custGeom>
              <a:avLst/>
              <a:gdLst/>
              <a:ahLst/>
              <a:cxnLst/>
              <a:rect l="l" t="t" r="r" b="b"/>
              <a:pathLst>
                <a:path w="2037" h="2952" extrusionOk="0">
                  <a:moveTo>
                    <a:pt x="1722" y="0"/>
                  </a:moveTo>
                  <a:cubicBezTo>
                    <a:pt x="1706" y="0"/>
                    <a:pt x="1690" y="4"/>
                    <a:pt x="1673" y="11"/>
                  </a:cubicBezTo>
                  <a:cubicBezTo>
                    <a:pt x="620" y="552"/>
                    <a:pt x="1" y="1663"/>
                    <a:pt x="89" y="2843"/>
                  </a:cubicBezTo>
                  <a:cubicBezTo>
                    <a:pt x="99" y="2902"/>
                    <a:pt x="148" y="2942"/>
                    <a:pt x="207" y="2951"/>
                  </a:cubicBezTo>
                  <a:lnTo>
                    <a:pt x="227" y="2951"/>
                  </a:lnTo>
                  <a:cubicBezTo>
                    <a:pt x="286" y="2942"/>
                    <a:pt x="335" y="2882"/>
                    <a:pt x="335" y="2823"/>
                  </a:cubicBezTo>
                  <a:cubicBezTo>
                    <a:pt x="335" y="2676"/>
                    <a:pt x="384" y="2528"/>
                    <a:pt x="483" y="2410"/>
                  </a:cubicBezTo>
                  <a:cubicBezTo>
                    <a:pt x="650" y="2174"/>
                    <a:pt x="856" y="1978"/>
                    <a:pt x="1102" y="1820"/>
                  </a:cubicBezTo>
                  <a:cubicBezTo>
                    <a:pt x="1306" y="1688"/>
                    <a:pt x="1549" y="1611"/>
                    <a:pt x="1795" y="1611"/>
                  </a:cubicBezTo>
                  <a:cubicBezTo>
                    <a:pt x="1823" y="1611"/>
                    <a:pt x="1851" y="1612"/>
                    <a:pt x="1879" y="1614"/>
                  </a:cubicBezTo>
                  <a:cubicBezTo>
                    <a:pt x="2027" y="1614"/>
                    <a:pt x="2037" y="1397"/>
                    <a:pt x="1899" y="1378"/>
                  </a:cubicBezTo>
                  <a:cubicBezTo>
                    <a:pt x="1869" y="1376"/>
                    <a:pt x="1839" y="1375"/>
                    <a:pt x="1810" y="1375"/>
                  </a:cubicBezTo>
                  <a:cubicBezTo>
                    <a:pt x="1515" y="1375"/>
                    <a:pt x="1225" y="1463"/>
                    <a:pt x="975" y="1624"/>
                  </a:cubicBezTo>
                  <a:cubicBezTo>
                    <a:pt x="729" y="1781"/>
                    <a:pt x="512" y="1988"/>
                    <a:pt x="335" y="2224"/>
                  </a:cubicBezTo>
                  <a:cubicBezTo>
                    <a:pt x="463" y="1368"/>
                    <a:pt x="1004" y="621"/>
                    <a:pt x="1781" y="227"/>
                  </a:cubicBezTo>
                  <a:cubicBezTo>
                    <a:pt x="1902" y="167"/>
                    <a:pt x="1833" y="0"/>
                    <a:pt x="17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6899996" y="1438102"/>
              <a:ext cx="717167" cy="234723"/>
            </a:xfrm>
            <a:custGeom>
              <a:avLst/>
              <a:gdLst/>
              <a:ahLst/>
              <a:cxnLst/>
              <a:rect l="l" t="t" r="r" b="b"/>
              <a:pathLst>
                <a:path w="14675" h="4803" extrusionOk="0">
                  <a:moveTo>
                    <a:pt x="6039" y="1"/>
                  </a:moveTo>
                  <a:cubicBezTo>
                    <a:pt x="4111" y="1"/>
                    <a:pt x="2184" y="45"/>
                    <a:pt x="286" y="99"/>
                  </a:cubicBezTo>
                  <a:cubicBezTo>
                    <a:pt x="0" y="679"/>
                    <a:pt x="276" y="1437"/>
                    <a:pt x="797" y="1830"/>
                  </a:cubicBezTo>
                  <a:cubicBezTo>
                    <a:pt x="1249" y="2180"/>
                    <a:pt x="1828" y="2300"/>
                    <a:pt x="2397" y="2300"/>
                  </a:cubicBezTo>
                  <a:cubicBezTo>
                    <a:pt x="2484" y="2300"/>
                    <a:pt x="2570" y="2297"/>
                    <a:pt x="2656" y="2292"/>
                  </a:cubicBezTo>
                  <a:cubicBezTo>
                    <a:pt x="3536" y="3793"/>
                    <a:pt x="5232" y="4802"/>
                    <a:pt x="6957" y="4802"/>
                  </a:cubicBezTo>
                  <a:cubicBezTo>
                    <a:pt x="7198" y="4802"/>
                    <a:pt x="7441" y="4782"/>
                    <a:pt x="7681" y="4741"/>
                  </a:cubicBezTo>
                  <a:cubicBezTo>
                    <a:pt x="8478" y="4603"/>
                    <a:pt x="9216" y="4249"/>
                    <a:pt x="9953" y="3905"/>
                  </a:cubicBezTo>
                  <a:cubicBezTo>
                    <a:pt x="9970" y="3888"/>
                    <a:pt x="9994" y="3871"/>
                    <a:pt x="10001" y="3855"/>
                  </a:cubicBezTo>
                  <a:lnTo>
                    <a:pt x="10001" y="3855"/>
                  </a:lnTo>
                  <a:lnTo>
                    <a:pt x="10553" y="3836"/>
                  </a:lnTo>
                  <a:cubicBezTo>
                    <a:pt x="11065" y="3866"/>
                    <a:pt x="11556" y="4121"/>
                    <a:pt x="12078" y="4131"/>
                  </a:cubicBezTo>
                  <a:cubicBezTo>
                    <a:pt x="12343" y="4131"/>
                    <a:pt x="12599" y="4082"/>
                    <a:pt x="12855" y="4003"/>
                  </a:cubicBezTo>
                  <a:cubicBezTo>
                    <a:pt x="13238" y="3895"/>
                    <a:pt x="13622" y="3748"/>
                    <a:pt x="13986" y="3581"/>
                  </a:cubicBezTo>
                  <a:cubicBezTo>
                    <a:pt x="14271" y="3443"/>
                    <a:pt x="14654" y="3276"/>
                    <a:pt x="14654" y="2961"/>
                  </a:cubicBezTo>
                  <a:cubicBezTo>
                    <a:pt x="14674" y="2125"/>
                    <a:pt x="14448" y="1220"/>
                    <a:pt x="13789" y="699"/>
                  </a:cubicBezTo>
                  <a:cubicBezTo>
                    <a:pt x="13238" y="276"/>
                    <a:pt x="12491" y="207"/>
                    <a:pt x="11792" y="168"/>
                  </a:cubicBezTo>
                  <a:cubicBezTo>
                    <a:pt x="9894" y="45"/>
                    <a:pt x="7967" y="1"/>
                    <a:pt x="6039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6254519" y="2283553"/>
              <a:ext cx="1638025" cy="1513504"/>
            </a:xfrm>
            <a:custGeom>
              <a:avLst/>
              <a:gdLst/>
              <a:ahLst/>
              <a:cxnLst/>
              <a:rect l="l" t="t" r="r" b="b"/>
              <a:pathLst>
                <a:path w="33518" h="30970" extrusionOk="0">
                  <a:moveTo>
                    <a:pt x="26505" y="0"/>
                  </a:moveTo>
                  <a:lnTo>
                    <a:pt x="17939" y="915"/>
                  </a:lnTo>
                  <a:lnTo>
                    <a:pt x="17260" y="2783"/>
                  </a:lnTo>
                  <a:cubicBezTo>
                    <a:pt x="17260" y="2783"/>
                    <a:pt x="12304" y="2960"/>
                    <a:pt x="10160" y="3737"/>
                  </a:cubicBezTo>
                  <a:cubicBezTo>
                    <a:pt x="8016" y="4514"/>
                    <a:pt x="3639" y="20682"/>
                    <a:pt x="3639" y="20682"/>
                  </a:cubicBezTo>
                  <a:lnTo>
                    <a:pt x="0" y="30970"/>
                  </a:lnTo>
                  <a:lnTo>
                    <a:pt x="22906" y="30970"/>
                  </a:lnTo>
                  <a:lnTo>
                    <a:pt x="25777" y="21184"/>
                  </a:lnTo>
                  <a:cubicBezTo>
                    <a:pt x="25777" y="21184"/>
                    <a:pt x="30596" y="17171"/>
                    <a:pt x="32062" y="11428"/>
                  </a:cubicBezTo>
                  <a:cubicBezTo>
                    <a:pt x="33517" y="5694"/>
                    <a:pt x="26731" y="1515"/>
                    <a:pt x="26731" y="1515"/>
                  </a:cubicBezTo>
                  <a:lnTo>
                    <a:pt x="265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5891658" y="2466181"/>
              <a:ext cx="1083839" cy="916117"/>
            </a:xfrm>
            <a:custGeom>
              <a:avLst/>
              <a:gdLst/>
              <a:ahLst/>
              <a:cxnLst/>
              <a:rect l="l" t="t" r="r" b="b"/>
              <a:pathLst>
                <a:path w="22178" h="18746" extrusionOk="0">
                  <a:moveTo>
                    <a:pt x="17575" y="0"/>
                  </a:moveTo>
                  <a:lnTo>
                    <a:pt x="8743" y="6786"/>
                  </a:lnTo>
                  <a:lnTo>
                    <a:pt x="8832" y="4957"/>
                  </a:lnTo>
                  <a:lnTo>
                    <a:pt x="2547" y="4455"/>
                  </a:lnTo>
                  <a:lnTo>
                    <a:pt x="2233" y="7288"/>
                  </a:lnTo>
                  <a:cubicBezTo>
                    <a:pt x="2233" y="7288"/>
                    <a:pt x="0" y="9019"/>
                    <a:pt x="413" y="12618"/>
                  </a:cubicBezTo>
                  <a:cubicBezTo>
                    <a:pt x="775" y="15848"/>
                    <a:pt x="2095" y="18745"/>
                    <a:pt x="5659" y="18745"/>
                  </a:cubicBezTo>
                  <a:cubicBezTo>
                    <a:pt x="6067" y="18745"/>
                    <a:pt x="6504" y="18707"/>
                    <a:pt x="6973" y="18627"/>
                  </a:cubicBezTo>
                  <a:cubicBezTo>
                    <a:pt x="11526" y="17850"/>
                    <a:pt x="17899" y="12933"/>
                    <a:pt x="17899" y="12933"/>
                  </a:cubicBezTo>
                  <a:lnTo>
                    <a:pt x="22178" y="7199"/>
                  </a:lnTo>
                  <a:lnTo>
                    <a:pt x="175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6784174" y="2599889"/>
              <a:ext cx="72034" cy="254173"/>
            </a:xfrm>
            <a:custGeom>
              <a:avLst/>
              <a:gdLst/>
              <a:ahLst/>
              <a:cxnLst/>
              <a:rect l="l" t="t" r="r" b="b"/>
              <a:pathLst>
                <a:path w="1474" h="5201" extrusionOk="0">
                  <a:moveTo>
                    <a:pt x="1344" y="1"/>
                  </a:moveTo>
                  <a:cubicBezTo>
                    <a:pt x="1300" y="1"/>
                    <a:pt x="1256" y="26"/>
                    <a:pt x="1239" y="87"/>
                  </a:cubicBezTo>
                  <a:lnTo>
                    <a:pt x="10" y="5073"/>
                  </a:lnTo>
                  <a:cubicBezTo>
                    <a:pt x="0" y="5132"/>
                    <a:pt x="30" y="5191"/>
                    <a:pt x="89" y="5201"/>
                  </a:cubicBezTo>
                  <a:lnTo>
                    <a:pt x="118" y="5201"/>
                  </a:lnTo>
                  <a:cubicBezTo>
                    <a:pt x="167" y="5201"/>
                    <a:pt x="207" y="5171"/>
                    <a:pt x="227" y="5122"/>
                  </a:cubicBezTo>
                  <a:lnTo>
                    <a:pt x="1456" y="136"/>
                  </a:lnTo>
                  <a:cubicBezTo>
                    <a:pt x="1473" y="55"/>
                    <a:pt x="1408" y="1"/>
                    <a:pt x="1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6028641" y="1237686"/>
              <a:ext cx="882446" cy="454344"/>
            </a:xfrm>
            <a:custGeom>
              <a:avLst/>
              <a:gdLst/>
              <a:ahLst/>
              <a:cxnLst/>
              <a:rect l="l" t="t" r="r" b="b"/>
              <a:pathLst>
                <a:path w="18057" h="9297" extrusionOk="0">
                  <a:moveTo>
                    <a:pt x="2529" y="1"/>
                  </a:moveTo>
                  <a:cubicBezTo>
                    <a:pt x="113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1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6095446" y="1237686"/>
              <a:ext cx="882446" cy="454344"/>
            </a:xfrm>
            <a:custGeom>
              <a:avLst/>
              <a:gdLst/>
              <a:ahLst/>
              <a:cxnLst/>
              <a:rect l="l" t="t" r="r" b="b"/>
              <a:pathLst>
                <a:path w="18057" h="9297" extrusionOk="0">
                  <a:moveTo>
                    <a:pt x="2528" y="1"/>
                  </a:moveTo>
                  <a:cubicBezTo>
                    <a:pt x="112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2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6215569" y="1349207"/>
              <a:ext cx="246598" cy="246598"/>
            </a:xfrm>
            <a:custGeom>
              <a:avLst/>
              <a:gdLst/>
              <a:ahLst/>
              <a:cxnLst/>
              <a:rect l="l" t="t" r="r" b="b"/>
              <a:pathLst>
                <a:path w="5046" h="5046" fill="none" extrusionOk="0">
                  <a:moveTo>
                    <a:pt x="2902" y="207"/>
                  </a:moveTo>
                  <a:cubicBezTo>
                    <a:pt x="4181" y="413"/>
                    <a:pt x="5046" y="1613"/>
                    <a:pt x="4839" y="2892"/>
                  </a:cubicBezTo>
                  <a:cubicBezTo>
                    <a:pt x="4633" y="4170"/>
                    <a:pt x="3433" y="5046"/>
                    <a:pt x="2155" y="4839"/>
                  </a:cubicBezTo>
                  <a:cubicBezTo>
                    <a:pt x="876" y="4632"/>
                    <a:pt x="1" y="3433"/>
                    <a:pt x="207" y="2144"/>
                  </a:cubicBezTo>
                  <a:cubicBezTo>
                    <a:pt x="414" y="866"/>
                    <a:pt x="1623" y="0"/>
                    <a:pt x="2902" y="207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6613079" y="1341486"/>
              <a:ext cx="261992" cy="261552"/>
            </a:xfrm>
            <a:custGeom>
              <a:avLst/>
              <a:gdLst/>
              <a:ahLst/>
              <a:cxnLst/>
              <a:rect l="l" t="t" r="r" b="b"/>
              <a:pathLst>
                <a:path w="5361" h="5352" fill="none" extrusionOk="0">
                  <a:moveTo>
                    <a:pt x="3855" y="650"/>
                  </a:moveTo>
                  <a:cubicBezTo>
                    <a:pt x="4977" y="1299"/>
                    <a:pt x="5360" y="2735"/>
                    <a:pt x="4711" y="3856"/>
                  </a:cubicBezTo>
                  <a:cubicBezTo>
                    <a:pt x="4052" y="4977"/>
                    <a:pt x="2616" y="5351"/>
                    <a:pt x="1505" y="4702"/>
                  </a:cubicBezTo>
                  <a:cubicBezTo>
                    <a:pt x="384" y="4053"/>
                    <a:pt x="0" y="2617"/>
                    <a:pt x="649" y="1496"/>
                  </a:cubicBezTo>
                  <a:cubicBezTo>
                    <a:pt x="1308" y="375"/>
                    <a:pt x="2744" y="1"/>
                    <a:pt x="3855" y="65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6821169" y="1897089"/>
              <a:ext cx="141821" cy="82737"/>
            </a:xfrm>
            <a:custGeom>
              <a:avLst/>
              <a:gdLst/>
              <a:ahLst/>
              <a:cxnLst/>
              <a:rect l="l" t="t" r="r" b="b"/>
              <a:pathLst>
                <a:path w="2902" h="1693" extrusionOk="0">
                  <a:moveTo>
                    <a:pt x="1" y="1"/>
                  </a:moveTo>
                  <a:lnTo>
                    <a:pt x="1" y="1692"/>
                  </a:lnTo>
                  <a:lnTo>
                    <a:pt x="2902" y="1692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6908157" y="1847144"/>
              <a:ext cx="57276" cy="175443"/>
            </a:xfrm>
            <a:custGeom>
              <a:avLst/>
              <a:gdLst/>
              <a:ahLst/>
              <a:cxnLst/>
              <a:rect l="l" t="t" r="r" b="b"/>
              <a:pathLst>
                <a:path w="1172" h="3590" extrusionOk="0">
                  <a:moveTo>
                    <a:pt x="1171" y="0"/>
                  </a:moveTo>
                  <a:lnTo>
                    <a:pt x="1" y="1938"/>
                  </a:lnTo>
                  <a:lnTo>
                    <a:pt x="1171" y="3590"/>
                  </a:lnTo>
                  <a:lnTo>
                    <a:pt x="11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5986808" y="1694278"/>
              <a:ext cx="869006" cy="589177"/>
            </a:xfrm>
            <a:custGeom>
              <a:avLst/>
              <a:gdLst/>
              <a:ahLst/>
              <a:cxnLst/>
              <a:rect l="l" t="t" r="r" b="b"/>
              <a:pathLst>
                <a:path w="17782" h="12056" extrusionOk="0">
                  <a:moveTo>
                    <a:pt x="16582" y="1"/>
                  </a:moveTo>
                  <a:lnTo>
                    <a:pt x="8488" y="69"/>
                  </a:lnTo>
                  <a:lnTo>
                    <a:pt x="8232" y="69"/>
                  </a:lnTo>
                  <a:lnTo>
                    <a:pt x="6796" y="79"/>
                  </a:lnTo>
                  <a:lnTo>
                    <a:pt x="6531" y="79"/>
                  </a:lnTo>
                  <a:lnTo>
                    <a:pt x="3128" y="109"/>
                  </a:lnTo>
                  <a:cubicBezTo>
                    <a:pt x="3000" y="109"/>
                    <a:pt x="2872" y="119"/>
                    <a:pt x="2744" y="148"/>
                  </a:cubicBezTo>
                  <a:cubicBezTo>
                    <a:pt x="1662" y="315"/>
                    <a:pt x="1131" y="1181"/>
                    <a:pt x="836" y="2341"/>
                  </a:cubicBezTo>
                  <a:lnTo>
                    <a:pt x="836" y="2371"/>
                  </a:lnTo>
                  <a:cubicBezTo>
                    <a:pt x="374" y="4239"/>
                    <a:pt x="0" y="7032"/>
                    <a:pt x="836" y="9796"/>
                  </a:cubicBezTo>
                  <a:cubicBezTo>
                    <a:pt x="856" y="9855"/>
                    <a:pt x="876" y="9924"/>
                    <a:pt x="895" y="9993"/>
                  </a:cubicBezTo>
                  <a:cubicBezTo>
                    <a:pt x="1092" y="10602"/>
                    <a:pt x="1299" y="11124"/>
                    <a:pt x="1594" y="11478"/>
                  </a:cubicBezTo>
                  <a:cubicBezTo>
                    <a:pt x="1603" y="11488"/>
                    <a:pt x="1603" y="11488"/>
                    <a:pt x="1613" y="11497"/>
                  </a:cubicBezTo>
                  <a:cubicBezTo>
                    <a:pt x="1731" y="11645"/>
                    <a:pt x="1889" y="11773"/>
                    <a:pt x="2056" y="11871"/>
                  </a:cubicBezTo>
                  <a:cubicBezTo>
                    <a:pt x="2076" y="11881"/>
                    <a:pt x="2105" y="11891"/>
                    <a:pt x="2125" y="11901"/>
                  </a:cubicBezTo>
                  <a:lnTo>
                    <a:pt x="2135" y="11901"/>
                  </a:lnTo>
                  <a:cubicBezTo>
                    <a:pt x="2331" y="11989"/>
                    <a:pt x="2548" y="12038"/>
                    <a:pt x="2774" y="12048"/>
                  </a:cubicBezTo>
                  <a:cubicBezTo>
                    <a:pt x="2823" y="12053"/>
                    <a:pt x="2872" y="12056"/>
                    <a:pt x="2920" y="12056"/>
                  </a:cubicBezTo>
                  <a:cubicBezTo>
                    <a:pt x="2968" y="12056"/>
                    <a:pt x="3015" y="12053"/>
                    <a:pt x="3059" y="12048"/>
                  </a:cubicBezTo>
                  <a:lnTo>
                    <a:pt x="7426" y="11832"/>
                  </a:lnTo>
                  <a:lnTo>
                    <a:pt x="7652" y="11822"/>
                  </a:lnTo>
                  <a:lnTo>
                    <a:pt x="9147" y="11743"/>
                  </a:lnTo>
                  <a:lnTo>
                    <a:pt x="9383" y="11733"/>
                  </a:lnTo>
                  <a:lnTo>
                    <a:pt x="16680" y="11379"/>
                  </a:lnTo>
                  <a:cubicBezTo>
                    <a:pt x="16680" y="11379"/>
                    <a:pt x="17782" y="9678"/>
                    <a:pt x="17693" y="5852"/>
                  </a:cubicBezTo>
                  <a:cubicBezTo>
                    <a:pt x="17683" y="5715"/>
                    <a:pt x="17683" y="5567"/>
                    <a:pt x="17674" y="5420"/>
                  </a:cubicBezTo>
                  <a:cubicBezTo>
                    <a:pt x="17654" y="4967"/>
                    <a:pt x="17624" y="4544"/>
                    <a:pt x="17595" y="4161"/>
                  </a:cubicBezTo>
                  <a:cubicBezTo>
                    <a:pt x="17310" y="1014"/>
                    <a:pt x="16582" y="1"/>
                    <a:pt x="16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5991108" y="1701023"/>
              <a:ext cx="256225" cy="582091"/>
            </a:xfrm>
            <a:custGeom>
              <a:avLst/>
              <a:gdLst/>
              <a:ahLst/>
              <a:cxnLst/>
              <a:rect l="l" t="t" r="r" b="b"/>
              <a:pathLst>
                <a:path w="5243" h="11911" extrusionOk="0">
                  <a:moveTo>
                    <a:pt x="2627" y="0"/>
                  </a:moveTo>
                  <a:cubicBezTo>
                    <a:pt x="1171" y="0"/>
                    <a:pt x="1" y="2666"/>
                    <a:pt x="1" y="5950"/>
                  </a:cubicBezTo>
                  <a:cubicBezTo>
                    <a:pt x="1" y="9245"/>
                    <a:pt x="1171" y="11910"/>
                    <a:pt x="2627" y="11910"/>
                  </a:cubicBezTo>
                  <a:cubicBezTo>
                    <a:pt x="4072" y="11910"/>
                    <a:pt x="5243" y="9245"/>
                    <a:pt x="5243" y="5950"/>
                  </a:cubicBezTo>
                  <a:cubicBezTo>
                    <a:pt x="5243" y="2666"/>
                    <a:pt x="4072" y="0"/>
                    <a:pt x="2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5864730" y="1715928"/>
              <a:ext cx="316287" cy="516703"/>
            </a:xfrm>
            <a:custGeom>
              <a:avLst/>
              <a:gdLst/>
              <a:ahLst/>
              <a:cxnLst/>
              <a:rect l="l" t="t" r="r" b="b"/>
              <a:pathLst>
                <a:path w="6472" h="10573" extrusionOk="0">
                  <a:moveTo>
                    <a:pt x="325" y="0"/>
                  </a:moveTo>
                  <a:lnTo>
                    <a:pt x="0" y="40"/>
                  </a:lnTo>
                  <a:lnTo>
                    <a:pt x="0" y="10573"/>
                  </a:lnTo>
                  <a:lnTo>
                    <a:pt x="689" y="10573"/>
                  </a:lnTo>
                  <a:lnTo>
                    <a:pt x="6472" y="7878"/>
                  </a:lnTo>
                  <a:lnTo>
                    <a:pt x="6472" y="3924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6306419" y="1698139"/>
              <a:ext cx="91387" cy="574369"/>
            </a:xfrm>
            <a:custGeom>
              <a:avLst/>
              <a:gdLst/>
              <a:ahLst/>
              <a:cxnLst/>
              <a:rect l="l" t="t" r="r" b="b"/>
              <a:pathLst>
                <a:path w="1870" h="11753" extrusionOk="0">
                  <a:moveTo>
                    <a:pt x="1" y="0"/>
                  </a:moveTo>
                  <a:cubicBezTo>
                    <a:pt x="718" y="1151"/>
                    <a:pt x="1181" y="2636"/>
                    <a:pt x="1387" y="4485"/>
                  </a:cubicBezTo>
                  <a:cubicBezTo>
                    <a:pt x="1653" y="6924"/>
                    <a:pt x="1476" y="9383"/>
                    <a:pt x="876" y="11753"/>
                  </a:cubicBezTo>
                  <a:lnTo>
                    <a:pt x="1112" y="11743"/>
                  </a:lnTo>
                  <a:cubicBezTo>
                    <a:pt x="1702" y="9363"/>
                    <a:pt x="1869" y="6894"/>
                    <a:pt x="1604" y="4465"/>
                  </a:cubicBezTo>
                  <a:cubicBezTo>
                    <a:pt x="1397" y="2636"/>
                    <a:pt x="954" y="1161"/>
                    <a:pt x="256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6389107" y="1697162"/>
              <a:ext cx="91827" cy="571046"/>
            </a:xfrm>
            <a:custGeom>
              <a:avLst/>
              <a:gdLst/>
              <a:ahLst/>
              <a:cxnLst/>
              <a:rect l="l" t="t" r="r" b="b"/>
              <a:pathLst>
                <a:path w="1879" h="11685" extrusionOk="0">
                  <a:moveTo>
                    <a:pt x="0" y="1"/>
                  </a:moveTo>
                  <a:cubicBezTo>
                    <a:pt x="728" y="1161"/>
                    <a:pt x="1190" y="2646"/>
                    <a:pt x="1397" y="4505"/>
                  </a:cubicBezTo>
                  <a:cubicBezTo>
                    <a:pt x="1662" y="6914"/>
                    <a:pt x="1495" y="9344"/>
                    <a:pt x="915" y="11684"/>
                  </a:cubicBezTo>
                  <a:lnTo>
                    <a:pt x="1151" y="11674"/>
                  </a:lnTo>
                  <a:cubicBezTo>
                    <a:pt x="1721" y="9324"/>
                    <a:pt x="1879" y="6895"/>
                    <a:pt x="1613" y="4485"/>
                  </a:cubicBezTo>
                  <a:cubicBezTo>
                    <a:pt x="1416" y="2646"/>
                    <a:pt x="974" y="1171"/>
                    <a:pt x="266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6565480" y="1913949"/>
              <a:ext cx="206231" cy="90849"/>
            </a:xfrm>
            <a:custGeom>
              <a:avLst/>
              <a:gdLst/>
              <a:ahLst/>
              <a:cxnLst/>
              <a:rect l="l" t="t" r="r" b="b"/>
              <a:pathLst>
                <a:path w="4220" h="1859" extrusionOk="0">
                  <a:moveTo>
                    <a:pt x="4003" y="226"/>
                  </a:moveTo>
                  <a:lnTo>
                    <a:pt x="4003" y="1633"/>
                  </a:lnTo>
                  <a:lnTo>
                    <a:pt x="227" y="1633"/>
                  </a:lnTo>
                  <a:lnTo>
                    <a:pt x="227" y="226"/>
                  </a:lnTo>
                  <a:close/>
                  <a:moveTo>
                    <a:pt x="118" y="0"/>
                  </a:moveTo>
                  <a:cubicBezTo>
                    <a:pt x="50" y="0"/>
                    <a:pt x="0" y="49"/>
                    <a:pt x="0" y="108"/>
                  </a:cubicBezTo>
                  <a:lnTo>
                    <a:pt x="0" y="1751"/>
                  </a:lnTo>
                  <a:cubicBezTo>
                    <a:pt x="0" y="1810"/>
                    <a:pt x="50" y="1859"/>
                    <a:pt x="118" y="1859"/>
                  </a:cubicBezTo>
                  <a:lnTo>
                    <a:pt x="4111" y="1859"/>
                  </a:lnTo>
                  <a:cubicBezTo>
                    <a:pt x="4170" y="1859"/>
                    <a:pt x="4220" y="1810"/>
                    <a:pt x="4220" y="1751"/>
                  </a:cubicBezTo>
                  <a:lnTo>
                    <a:pt x="4220" y="108"/>
                  </a:lnTo>
                  <a:cubicBezTo>
                    <a:pt x="4220" y="49"/>
                    <a:pt x="4170" y="0"/>
                    <a:pt x="411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5651314" y="1715928"/>
              <a:ext cx="247087" cy="525353"/>
            </a:xfrm>
            <a:custGeom>
              <a:avLst/>
              <a:gdLst/>
              <a:ahLst/>
              <a:cxnLst/>
              <a:rect l="l" t="t" r="r" b="b"/>
              <a:pathLst>
                <a:path w="5056" h="10750" extrusionOk="0">
                  <a:moveTo>
                    <a:pt x="4692" y="0"/>
                  </a:moveTo>
                  <a:lnTo>
                    <a:pt x="30" y="295"/>
                  </a:lnTo>
                  <a:lnTo>
                    <a:pt x="1" y="10750"/>
                  </a:lnTo>
                  <a:lnTo>
                    <a:pt x="5056" y="10573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6263657" y="2170517"/>
              <a:ext cx="513819" cy="787833"/>
            </a:xfrm>
            <a:custGeom>
              <a:avLst/>
              <a:gdLst/>
              <a:ahLst/>
              <a:cxnLst/>
              <a:rect l="l" t="t" r="r" b="b"/>
              <a:pathLst>
                <a:path w="10514" h="16121" extrusionOk="0">
                  <a:moveTo>
                    <a:pt x="6783" y="0"/>
                  </a:moveTo>
                  <a:cubicBezTo>
                    <a:pt x="6781" y="0"/>
                    <a:pt x="6779" y="1"/>
                    <a:pt x="6776" y="2"/>
                  </a:cubicBezTo>
                  <a:cubicBezTo>
                    <a:pt x="6413" y="179"/>
                    <a:pt x="5960" y="3011"/>
                    <a:pt x="5960" y="3011"/>
                  </a:cubicBezTo>
                  <a:lnTo>
                    <a:pt x="3728" y="1870"/>
                  </a:lnTo>
                  <a:cubicBezTo>
                    <a:pt x="3728" y="1870"/>
                    <a:pt x="876" y="2047"/>
                    <a:pt x="777" y="2175"/>
                  </a:cubicBezTo>
                  <a:cubicBezTo>
                    <a:pt x="689" y="2303"/>
                    <a:pt x="777" y="3778"/>
                    <a:pt x="777" y="3778"/>
                  </a:cubicBezTo>
                  <a:cubicBezTo>
                    <a:pt x="777" y="3778"/>
                    <a:pt x="177" y="4516"/>
                    <a:pt x="89" y="5283"/>
                  </a:cubicBezTo>
                  <a:cubicBezTo>
                    <a:pt x="0" y="6050"/>
                    <a:pt x="4101" y="9837"/>
                    <a:pt x="4101" y="9837"/>
                  </a:cubicBezTo>
                  <a:lnTo>
                    <a:pt x="4957" y="16121"/>
                  </a:lnTo>
                  <a:lnTo>
                    <a:pt x="10514" y="15029"/>
                  </a:lnTo>
                  <a:cubicBezTo>
                    <a:pt x="10514" y="15029"/>
                    <a:pt x="7189" y="0"/>
                    <a:pt x="6783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6258379" y="2229112"/>
              <a:ext cx="211021" cy="426928"/>
            </a:xfrm>
            <a:custGeom>
              <a:avLst/>
              <a:gdLst/>
              <a:ahLst/>
              <a:cxnLst/>
              <a:rect l="l" t="t" r="r" b="b"/>
              <a:pathLst>
                <a:path w="4318" h="8736" extrusionOk="0">
                  <a:moveTo>
                    <a:pt x="1059" y="1"/>
                  </a:moveTo>
                  <a:cubicBezTo>
                    <a:pt x="1018" y="1"/>
                    <a:pt x="976" y="28"/>
                    <a:pt x="954" y="72"/>
                  </a:cubicBezTo>
                  <a:cubicBezTo>
                    <a:pt x="944" y="101"/>
                    <a:pt x="541" y="986"/>
                    <a:pt x="826" y="2432"/>
                  </a:cubicBezTo>
                  <a:cubicBezTo>
                    <a:pt x="679" y="2658"/>
                    <a:pt x="0" y="3740"/>
                    <a:pt x="226" y="4359"/>
                  </a:cubicBezTo>
                  <a:cubicBezTo>
                    <a:pt x="462" y="5018"/>
                    <a:pt x="3973" y="8559"/>
                    <a:pt x="4121" y="8706"/>
                  </a:cubicBezTo>
                  <a:cubicBezTo>
                    <a:pt x="4140" y="8726"/>
                    <a:pt x="4170" y="8736"/>
                    <a:pt x="4199" y="8736"/>
                  </a:cubicBezTo>
                  <a:cubicBezTo>
                    <a:pt x="4229" y="8736"/>
                    <a:pt x="4259" y="8726"/>
                    <a:pt x="4278" y="8706"/>
                  </a:cubicBezTo>
                  <a:cubicBezTo>
                    <a:pt x="4318" y="8667"/>
                    <a:pt x="4318" y="8598"/>
                    <a:pt x="4278" y="8549"/>
                  </a:cubicBezTo>
                  <a:cubicBezTo>
                    <a:pt x="3265" y="7536"/>
                    <a:pt x="610" y="4792"/>
                    <a:pt x="433" y="4291"/>
                  </a:cubicBezTo>
                  <a:cubicBezTo>
                    <a:pt x="266" y="3809"/>
                    <a:pt x="806" y="2845"/>
                    <a:pt x="1033" y="2520"/>
                  </a:cubicBezTo>
                  <a:cubicBezTo>
                    <a:pt x="1052" y="2491"/>
                    <a:pt x="1062" y="2461"/>
                    <a:pt x="1052" y="2432"/>
                  </a:cubicBezTo>
                  <a:cubicBezTo>
                    <a:pt x="767" y="1035"/>
                    <a:pt x="1161" y="170"/>
                    <a:pt x="1161" y="160"/>
                  </a:cubicBezTo>
                  <a:cubicBezTo>
                    <a:pt x="1180" y="101"/>
                    <a:pt x="1161" y="42"/>
                    <a:pt x="1102" y="13"/>
                  </a:cubicBezTo>
                  <a:cubicBezTo>
                    <a:pt x="1088" y="5"/>
                    <a:pt x="1074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6439248" y="2253401"/>
              <a:ext cx="169530" cy="134490"/>
            </a:xfrm>
            <a:custGeom>
              <a:avLst/>
              <a:gdLst/>
              <a:ahLst/>
              <a:cxnLst/>
              <a:rect l="l" t="t" r="r" b="b"/>
              <a:pathLst>
                <a:path w="3469" h="2752" extrusionOk="0">
                  <a:moveTo>
                    <a:pt x="164" y="0"/>
                  </a:moveTo>
                  <a:cubicBezTo>
                    <a:pt x="59" y="0"/>
                    <a:pt x="1" y="164"/>
                    <a:pt x="135" y="214"/>
                  </a:cubicBezTo>
                  <a:cubicBezTo>
                    <a:pt x="744" y="519"/>
                    <a:pt x="2397" y="1374"/>
                    <a:pt x="2662" y="1728"/>
                  </a:cubicBezTo>
                  <a:cubicBezTo>
                    <a:pt x="2888" y="2033"/>
                    <a:pt x="3075" y="2358"/>
                    <a:pt x="3242" y="2692"/>
                  </a:cubicBezTo>
                  <a:cubicBezTo>
                    <a:pt x="3262" y="2731"/>
                    <a:pt x="3301" y="2751"/>
                    <a:pt x="3341" y="2751"/>
                  </a:cubicBezTo>
                  <a:cubicBezTo>
                    <a:pt x="3360" y="2751"/>
                    <a:pt x="3380" y="2751"/>
                    <a:pt x="3390" y="2741"/>
                  </a:cubicBezTo>
                  <a:cubicBezTo>
                    <a:pt x="3449" y="2712"/>
                    <a:pt x="3469" y="2653"/>
                    <a:pt x="3449" y="2594"/>
                  </a:cubicBezTo>
                  <a:cubicBezTo>
                    <a:pt x="3272" y="2250"/>
                    <a:pt x="3075" y="1915"/>
                    <a:pt x="2839" y="1600"/>
                  </a:cubicBezTo>
                  <a:cubicBezTo>
                    <a:pt x="2485" y="1128"/>
                    <a:pt x="321" y="66"/>
                    <a:pt x="223" y="17"/>
                  </a:cubicBezTo>
                  <a:cubicBezTo>
                    <a:pt x="202" y="5"/>
                    <a:pt x="182" y="0"/>
                    <a:pt x="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6392430" y="2565191"/>
              <a:ext cx="1275165" cy="1094932"/>
            </a:xfrm>
            <a:custGeom>
              <a:avLst/>
              <a:gdLst/>
              <a:ahLst/>
              <a:cxnLst/>
              <a:rect l="l" t="t" r="r" b="b"/>
              <a:pathLst>
                <a:path w="26093" h="22405" extrusionOk="0">
                  <a:moveTo>
                    <a:pt x="20152" y="0"/>
                  </a:moveTo>
                  <a:lnTo>
                    <a:pt x="8469" y="7278"/>
                  </a:lnTo>
                  <a:lnTo>
                    <a:pt x="7682" y="4711"/>
                  </a:lnTo>
                  <a:lnTo>
                    <a:pt x="817" y="5872"/>
                  </a:lnTo>
                  <a:lnTo>
                    <a:pt x="1643" y="10582"/>
                  </a:lnTo>
                  <a:cubicBezTo>
                    <a:pt x="1643" y="10582"/>
                    <a:pt x="1" y="12431"/>
                    <a:pt x="748" y="15441"/>
                  </a:cubicBezTo>
                  <a:cubicBezTo>
                    <a:pt x="1454" y="18235"/>
                    <a:pt x="3218" y="22404"/>
                    <a:pt x="8204" y="22404"/>
                  </a:cubicBezTo>
                  <a:cubicBezTo>
                    <a:pt x="8570" y="22404"/>
                    <a:pt x="8953" y="22382"/>
                    <a:pt x="9354" y="22335"/>
                  </a:cubicBezTo>
                  <a:cubicBezTo>
                    <a:pt x="15235" y="21656"/>
                    <a:pt x="21795" y="17073"/>
                    <a:pt x="21795" y="17073"/>
                  </a:cubicBezTo>
                  <a:lnTo>
                    <a:pt x="26093" y="8055"/>
                  </a:lnTo>
                  <a:lnTo>
                    <a:pt x="20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6398197" y="2540707"/>
              <a:ext cx="1032916" cy="1113601"/>
            </a:xfrm>
            <a:custGeom>
              <a:avLst/>
              <a:gdLst/>
              <a:ahLst/>
              <a:cxnLst/>
              <a:rect l="l" t="t" r="r" b="b"/>
              <a:pathLst>
                <a:path w="21136" h="22787" extrusionOk="0">
                  <a:moveTo>
                    <a:pt x="21004" y="1"/>
                  </a:moveTo>
                  <a:cubicBezTo>
                    <a:pt x="20974" y="1"/>
                    <a:pt x="20945" y="13"/>
                    <a:pt x="20929" y="39"/>
                  </a:cubicBezTo>
                  <a:lnTo>
                    <a:pt x="12029" y="10385"/>
                  </a:lnTo>
                  <a:cubicBezTo>
                    <a:pt x="11606" y="9549"/>
                    <a:pt x="11104" y="8753"/>
                    <a:pt x="10524" y="8025"/>
                  </a:cubicBezTo>
                  <a:cubicBezTo>
                    <a:pt x="10233" y="7644"/>
                    <a:pt x="9577" y="7558"/>
                    <a:pt x="9051" y="7558"/>
                  </a:cubicBezTo>
                  <a:cubicBezTo>
                    <a:pt x="8761" y="7558"/>
                    <a:pt x="8510" y="7584"/>
                    <a:pt x="8380" y="7602"/>
                  </a:cubicBezTo>
                  <a:lnTo>
                    <a:pt x="7672" y="5143"/>
                  </a:lnTo>
                  <a:cubicBezTo>
                    <a:pt x="7664" y="5092"/>
                    <a:pt x="7617" y="5063"/>
                    <a:pt x="7573" y="5063"/>
                  </a:cubicBezTo>
                  <a:cubicBezTo>
                    <a:pt x="7567" y="5063"/>
                    <a:pt x="7560" y="5063"/>
                    <a:pt x="7554" y="5065"/>
                  </a:cubicBezTo>
                  <a:lnTo>
                    <a:pt x="355" y="6569"/>
                  </a:lnTo>
                  <a:cubicBezTo>
                    <a:pt x="296" y="6579"/>
                    <a:pt x="267" y="6628"/>
                    <a:pt x="276" y="6687"/>
                  </a:cubicBezTo>
                  <a:lnTo>
                    <a:pt x="866" y="9893"/>
                  </a:lnTo>
                  <a:cubicBezTo>
                    <a:pt x="1" y="11280"/>
                    <a:pt x="21" y="12775"/>
                    <a:pt x="178" y="13788"/>
                  </a:cubicBezTo>
                  <a:cubicBezTo>
                    <a:pt x="571" y="16188"/>
                    <a:pt x="1083" y="18676"/>
                    <a:pt x="2676" y="20515"/>
                  </a:cubicBezTo>
                  <a:cubicBezTo>
                    <a:pt x="3886" y="21892"/>
                    <a:pt x="5459" y="22649"/>
                    <a:pt x="7357" y="22767"/>
                  </a:cubicBezTo>
                  <a:cubicBezTo>
                    <a:pt x="7534" y="22787"/>
                    <a:pt x="7702" y="22787"/>
                    <a:pt x="7879" y="22787"/>
                  </a:cubicBezTo>
                  <a:cubicBezTo>
                    <a:pt x="11488" y="22787"/>
                    <a:pt x="15609" y="20554"/>
                    <a:pt x="18195" y="18253"/>
                  </a:cubicBezTo>
                  <a:cubicBezTo>
                    <a:pt x="18280" y="18176"/>
                    <a:pt x="18207" y="18056"/>
                    <a:pt x="18120" y="18056"/>
                  </a:cubicBezTo>
                  <a:cubicBezTo>
                    <a:pt x="18096" y="18056"/>
                    <a:pt x="18071" y="18065"/>
                    <a:pt x="18048" y="18086"/>
                  </a:cubicBezTo>
                  <a:cubicBezTo>
                    <a:pt x="15495" y="20366"/>
                    <a:pt x="11429" y="22566"/>
                    <a:pt x="7883" y="22566"/>
                  </a:cubicBezTo>
                  <a:cubicBezTo>
                    <a:pt x="7713" y="22566"/>
                    <a:pt x="7544" y="22561"/>
                    <a:pt x="7377" y="22551"/>
                  </a:cubicBezTo>
                  <a:cubicBezTo>
                    <a:pt x="5528" y="22433"/>
                    <a:pt x="4014" y="21695"/>
                    <a:pt x="2843" y="20358"/>
                  </a:cubicBezTo>
                  <a:cubicBezTo>
                    <a:pt x="1279" y="18568"/>
                    <a:pt x="798" y="16207"/>
                    <a:pt x="404" y="13749"/>
                  </a:cubicBezTo>
                  <a:cubicBezTo>
                    <a:pt x="247" y="12775"/>
                    <a:pt x="227" y="11319"/>
                    <a:pt x="1063" y="9992"/>
                  </a:cubicBezTo>
                  <a:cubicBezTo>
                    <a:pt x="1102" y="9923"/>
                    <a:pt x="1152" y="9844"/>
                    <a:pt x="1083" y="9785"/>
                  </a:cubicBezTo>
                  <a:lnTo>
                    <a:pt x="1063" y="9775"/>
                  </a:lnTo>
                  <a:lnTo>
                    <a:pt x="503" y="6756"/>
                  </a:lnTo>
                  <a:lnTo>
                    <a:pt x="7495" y="5301"/>
                  </a:lnTo>
                  <a:lnTo>
                    <a:pt x="8193" y="7749"/>
                  </a:lnTo>
                  <a:cubicBezTo>
                    <a:pt x="8211" y="7793"/>
                    <a:pt x="8252" y="7830"/>
                    <a:pt x="8303" y="7830"/>
                  </a:cubicBezTo>
                  <a:cubicBezTo>
                    <a:pt x="8309" y="7830"/>
                    <a:pt x="8315" y="7829"/>
                    <a:pt x="8321" y="7828"/>
                  </a:cubicBezTo>
                  <a:cubicBezTo>
                    <a:pt x="8481" y="7803"/>
                    <a:pt x="8748" y="7776"/>
                    <a:pt x="9041" y="7776"/>
                  </a:cubicBezTo>
                  <a:cubicBezTo>
                    <a:pt x="9544" y="7776"/>
                    <a:pt x="10121" y="7854"/>
                    <a:pt x="10357" y="8153"/>
                  </a:cubicBezTo>
                  <a:cubicBezTo>
                    <a:pt x="10957" y="8910"/>
                    <a:pt x="11478" y="9746"/>
                    <a:pt x="11891" y="10631"/>
                  </a:cubicBezTo>
                  <a:cubicBezTo>
                    <a:pt x="11901" y="10660"/>
                    <a:pt x="11931" y="10690"/>
                    <a:pt x="11970" y="10700"/>
                  </a:cubicBezTo>
                  <a:cubicBezTo>
                    <a:pt x="12009" y="10700"/>
                    <a:pt x="12049" y="10690"/>
                    <a:pt x="12078" y="10660"/>
                  </a:cubicBezTo>
                  <a:lnTo>
                    <a:pt x="21097" y="186"/>
                  </a:lnTo>
                  <a:cubicBezTo>
                    <a:pt x="21136" y="137"/>
                    <a:pt x="21126" y="68"/>
                    <a:pt x="21077" y="29"/>
                  </a:cubicBezTo>
                  <a:cubicBezTo>
                    <a:pt x="21058" y="11"/>
                    <a:pt x="21031" y="1"/>
                    <a:pt x="21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7829116" y="2201745"/>
              <a:ext cx="384460" cy="573050"/>
            </a:xfrm>
            <a:custGeom>
              <a:avLst/>
              <a:gdLst/>
              <a:ahLst/>
              <a:cxnLst/>
              <a:rect l="l" t="t" r="r" b="b"/>
              <a:pathLst>
                <a:path w="7867" h="11726" extrusionOk="0">
                  <a:moveTo>
                    <a:pt x="2812" y="3287"/>
                  </a:moveTo>
                  <a:cubicBezTo>
                    <a:pt x="3156" y="3287"/>
                    <a:pt x="3500" y="3366"/>
                    <a:pt x="3805" y="3513"/>
                  </a:cubicBezTo>
                  <a:cubicBezTo>
                    <a:pt x="3776" y="3661"/>
                    <a:pt x="3736" y="3798"/>
                    <a:pt x="3668" y="3936"/>
                  </a:cubicBezTo>
                  <a:cubicBezTo>
                    <a:pt x="3382" y="4595"/>
                    <a:pt x="2733" y="5057"/>
                    <a:pt x="2074" y="5057"/>
                  </a:cubicBezTo>
                  <a:cubicBezTo>
                    <a:pt x="1907" y="5057"/>
                    <a:pt x="1740" y="5018"/>
                    <a:pt x="1592" y="4929"/>
                  </a:cubicBezTo>
                  <a:cubicBezTo>
                    <a:pt x="1327" y="4752"/>
                    <a:pt x="1238" y="4349"/>
                    <a:pt x="1396" y="4015"/>
                  </a:cubicBezTo>
                  <a:cubicBezTo>
                    <a:pt x="1573" y="3690"/>
                    <a:pt x="1887" y="3454"/>
                    <a:pt x="2251" y="3366"/>
                  </a:cubicBezTo>
                  <a:cubicBezTo>
                    <a:pt x="2438" y="3316"/>
                    <a:pt x="2625" y="3287"/>
                    <a:pt x="2812" y="3287"/>
                  </a:cubicBezTo>
                  <a:close/>
                  <a:moveTo>
                    <a:pt x="4615" y="6797"/>
                  </a:moveTo>
                  <a:cubicBezTo>
                    <a:pt x="4637" y="6797"/>
                    <a:pt x="4659" y="6797"/>
                    <a:pt x="4681" y="6798"/>
                  </a:cubicBezTo>
                  <a:cubicBezTo>
                    <a:pt x="4946" y="6798"/>
                    <a:pt x="5221" y="6837"/>
                    <a:pt x="5487" y="6926"/>
                  </a:cubicBezTo>
                  <a:cubicBezTo>
                    <a:pt x="5477" y="7014"/>
                    <a:pt x="5467" y="7103"/>
                    <a:pt x="5448" y="7191"/>
                  </a:cubicBezTo>
                  <a:cubicBezTo>
                    <a:pt x="5369" y="7722"/>
                    <a:pt x="5162" y="8440"/>
                    <a:pt x="4612" y="8844"/>
                  </a:cubicBezTo>
                  <a:cubicBezTo>
                    <a:pt x="4395" y="8993"/>
                    <a:pt x="4138" y="9075"/>
                    <a:pt x="3876" y="9075"/>
                  </a:cubicBezTo>
                  <a:cubicBezTo>
                    <a:pt x="3793" y="9075"/>
                    <a:pt x="3710" y="9067"/>
                    <a:pt x="3628" y="9050"/>
                  </a:cubicBezTo>
                  <a:cubicBezTo>
                    <a:pt x="3382" y="9011"/>
                    <a:pt x="3166" y="8883"/>
                    <a:pt x="3028" y="8676"/>
                  </a:cubicBezTo>
                  <a:cubicBezTo>
                    <a:pt x="2881" y="8440"/>
                    <a:pt x="2861" y="8155"/>
                    <a:pt x="2959" y="7899"/>
                  </a:cubicBezTo>
                  <a:cubicBezTo>
                    <a:pt x="3127" y="7447"/>
                    <a:pt x="3481" y="7083"/>
                    <a:pt x="3943" y="6916"/>
                  </a:cubicBezTo>
                  <a:cubicBezTo>
                    <a:pt x="4159" y="6844"/>
                    <a:pt x="4383" y="6797"/>
                    <a:pt x="4615" y="6797"/>
                  </a:cubicBezTo>
                  <a:close/>
                  <a:moveTo>
                    <a:pt x="1447" y="0"/>
                  </a:moveTo>
                  <a:cubicBezTo>
                    <a:pt x="983" y="0"/>
                    <a:pt x="521" y="141"/>
                    <a:pt x="127" y="415"/>
                  </a:cubicBezTo>
                  <a:cubicBezTo>
                    <a:pt x="1" y="518"/>
                    <a:pt x="90" y="697"/>
                    <a:pt x="217" y="697"/>
                  </a:cubicBezTo>
                  <a:cubicBezTo>
                    <a:pt x="248" y="697"/>
                    <a:pt x="281" y="686"/>
                    <a:pt x="314" y="661"/>
                  </a:cubicBezTo>
                  <a:cubicBezTo>
                    <a:pt x="651" y="425"/>
                    <a:pt x="1044" y="306"/>
                    <a:pt x="1441" y="306"/>
                  </a:cubicBezTo>
                  <a:cubicBezTo>
                    <a:pt x="1705" y="306"/>
                    <a:pt x="1970" y="358"/>
                    <a:pt x="2222" y="464"/>
                  </a:cubicBezTo>
                  <a:cubicBezTo>
                    <a:pt x="2841" y="740"/>
                    <a:pt x="3343" y="1251"/>
                    <a:pt x="3609" y="1890"/>
                  </a:cubicBezTo>
                  <a:cubicBezTo>
                    <a:pt x="3795" y="2294"/>
                    <a:pt x="3874" y="2746"/>
                    <a:pt x="3854" y="3198"/>
                  </a:cubicBezTo>
                  <a:cubicBezTo>
                    <a:pt x="3531" y="3055"/>
                    <a:pt x="3185" y="2984"/>
                    <a:pt x="2838" y="2984"/>
                  </a:cubicBezTo>
                  <a:cubicBezTo>
                    <a:pt x="2615" y="2984"/>
                    <a:pt x="2392" y="3013"/>
                    <a:pt x="2173" y="3071"/>
                  </a:cubicBezTo>
                  <a:cubicBezTo>
                    <a:pt x="1720" y="3179"/>
                    <a:pt x="1337" y="3484"/>
                    <a:pt x="1120" y="3887"/>
                  </a:cubicBezTo>
                  <a:cubicBezTo>
                    <a:pt x="904" y="4359"/>
                    <a:pt x="1042" y="4929"/>
                    <a:pt x="1425" y="5185"/>
                  </a:cubicBezTo>
                  <a:cubicBezTo>
                    <a:pt x="1608" y="5304"/>
                    <a:pt x="1816" y="5363"/>
                    <a:pt x="2026" y="5363"/>
                  </a:cubicBezTo>
                  <a:cubicBezTo>
                    <a:pt x="2042" y="5363"/>
                    <a:pt x="2058" y="5363"/>
                    <a:pt x="2074" y="5362"/>
                  </a:cubicBezTo>
                  <a:cubicBezTo>
                    <a:pt x="2851" y="5362"/>
                    <a:pt x="3618" y="4831"/>
                    <a:pt x="3953" y="4064"/>
                  </a:cubicBezTo>
                  <a:cubicBezTo>
                    <a:pt x="4012" y="3936"/>
                    <a:pt x="4061" y="3798"/>
                    <a:pt x="4090" y="3661"/>
                  </a:cubicBezTo>
                  <a:cubicBezTo>
                    <a:pt x="4376" y="3838"/>
                    <a:pt x="4631" y="4064"/>
                    <a:pt x="4828" y="4339"/>
                  </a:cubicBezTo>
                  <a:cubicBezTo>
                    <a:pt x="5280" y="4939"/>
                    <a:pt x="5516" y="5755"/>
                    <a:pt x="5487" y="6611"/>
                  </a:cubicBezTo>
                  <a:cubicBezTo>
                    <a:pt x="5228" y="6531"/>
                    <a:pt x="4960" y="6492"/>
                    <a:pt x="4692" y="6492"/>
                  </a:cubicBezTo>
                  <a:cubicBezTo>
                    <a:pt x="4400" y="6492"/>
                    <a:pt x="4107" y="6538"/>
                    <a:pt x="3825" y="6631"/>
                  </a:cubicBezTo>
                  <a:cubicBezTo>
                    <a:pt x="3284" y="6837"/>
                    <a:pt x="2861" y="7260"/>
                    <a:pt x="2655" y="7801"/>
                  </a:cubicBezTo>
                  <a:cubicBezTo>
                    <a:pt x="2389" y="8489"/>
                    <a:pt x="2832" y="9257"/>
                    <a:pt x="3559" y="9355"/>
                  </a:cubicBezTo>
                  <a:cubicBezTo>
                    <a:pt x="3659" y="9373"/>
                    <a:pt x="3759" y="9383"/>
                    <a:pt x="3860" y="9383"/>
                  </a:cubicBezTo>
                  <a:cubicBezTo>
                    <a:pt x="4186" y="9383"/>
                    <a:pt x="4508" y="9285"/>
                    <a:pt x="4779" y="9089"/>
                  </a:cubicBezTo>
                  <a:cubicBezTo>
                    <a:pt x="5418" y="8627"/>
                    <a:pt x="5654" y="7831"/>
                    <a:pt x="5743" y="7240"/>
                  </a:cubicBezTo>
                  <a:cubicBezTo>
                    <a:pt x="5753" y="7162"/>
                    <a:pt x="5762" y="7113"/>
                    <a:pt x="5772" y="7044"/>
                  </a:cubicBezTo>
                  <a:cubicBezTo>
                    <a:pt x="6274" y="7270"/>
                    <a:pt x="6687" y="7644"/>
                    <a:pt x="6962" y="8126"/>
                  </a:cubicBezTo>
                  <a:cubicBezTo>
                    <a:pt x="7533" y="9129"/>
                    <a:pt x="7405" y="10506"/>
                    <a:pt x="6647" y="11479"/>
                  </a:cubicBezTo>
                  <a:cubicBezTo>
                    <a:pt x="6579" y="11578"/>
                    <a:pt x="6647" y="11725"/>
                    <a:pt x="6775" y="11725"/>
                  </a:cubicBezTo>
                  <a:cubicBezTo>
                    <a:pt x="6825" y="11725"/>
                    <a:pt x="6874" y="11705"/>
                    <a:pt x="6903" y="11666"/>
                  </a:cubicBezTo>
                  <a:cubicBezTo>
                    <a:pt x="7729" y="10604"/>
                    <a:pt x="7867" y="9070"/>
                    <a:pt x="7238" y="7968"/>
                  </a:cubicBezTo>
                  <a:cubicBezTo>
                    <a:pt x="6913" y="7408"/>
                    <a:pt x="6402" y="6965"/>
                    <a:pt x="5802" y="6719"/>
                  </a:cubicBezTo>
                  <a:cubicBezTo>
                    <a:pt x="5841" y="5746"/>
                    <a:pt x="5595" y="4831"/>
                    <a:pt x="5084" y="4152"/>
                  </a:cubicBezTo>
                  <a:cubicBezTo>
                    <a:pt x="4828" y="3818"/>
                    <a:pt x="4513" y="3543"/>
                    <a:pt x="4149" y="3336"/>
                  </a:cubicBezTo>
                  <a:cubicBezTo>
                    <a:pt x="4199" y="2795"/>
                    <a:pt x="4110" y="2254"/>
                    <a:pt x="3894" y="1763"/>
                  </a:cubicBezTo>
                  <a:cubicBezTo>
                    <a:pt x="3599" y="1054"/>
                    <a:pt x="3038" y="484"/>
                    <a:pt x="2330" y="179"/>
                  </a:cubicBezTo>
                  <a:cubicBezTo>
                    <a:pt x="2048" y="59"/>
                    <a:pt x="1747" y="0"/>
                    <a:pt x="1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5715725" y="2878742"/>
              <a:ext cx="156237" cy="404057"/>
            </a:xfrm>
            <a:custGeom>
              <a:avLst/>
              <a:gdLst/>
              <a:ahLst/>
              <a:cxnLst/>
              <a:rect l="l" t="t" r="r" b="b"/>
              <a:pathLst>
                <a:path w="3197" h="8268" extrusionOk="0">
                  <a:moveTo>
                    <a:pt x="2157" y="2869"/>
                  </a:moveTo>
                  <a:cubicBezTo>
                    <a:pt x="2403" y="2869"/>
                    <a:pt x="2649" y="2976"/>
                    <a:pt x="2754" y="3193"/>
                  </a:cubicBezTo>
                  <a:cubicBezTo>
                    <a:pt x="2853" y="3419"/>
                    <a:pt x="2803" y="3684"/>
                    <a:pt x="2636" y="3861"/>
                  </a:cubicBezTo>
                  <a:cubicBezTo>
                    <a:pt x="2449" y="4058"/>
                    <a:pt x="2194" y="4166"/>
                    <a:pt x="1938" y="4166"/>
                  </a:cubicBezTo>
                  <a:cubicBezTo>
                    <a:pt x="1623" y="4166"/>
                    <a:pt x="1309" y="4068"/>
                    <a:pt x="1063" y="3881"/>
                  </a:cubicBezTo>
                  <a:cubicBezTo>
                    <a:pt x="1063" y="3881"/>
                    <a:pt x="1063" y="3881"/>
                    <a:pt x="1073" y="3871"/>
                  </a:cubicBezTo>
                  <a:cubicBezTo>
                    <a:pt x="1250" y="3399"/>
                    <a:pt x="1486" y="3094"/>
                    <a:pt x="1810" y="2947"/>
                  </a:cubicBezTo>
                  <a:cubicBezTo>
                    <a:pt x="1914" y="2895"/>
                    <a:pt x="2036" y="2869"/>
                    <a:pt x="2157" y="2869"/>
                  </a:cubicBezTo>
                  <a:close/>
                  <a:moveTo>
                    <a:pt x="2407" y="1"/>
                  </a:moveTo>
                  <a:cubicBezTo>
                    <a:pt x="1552" y="1"/>
                    <a:pt x="754" y="600"/>
                    <a:pt x="384" y="1324"/>
                  </a:cubicBezTo>
                  <a:cubicBezTo>
                    <a:pt x="40" y="1944"/>
                    <a:pt x="1" y="2691"/>
                    <a:pt x="256" y="3350"/>
                  </a:cubicBezTo>
                  <a:cubicBezTo>
                    <a:pt x="364" y="3596"/>
                    <a:pt x="512" y="3802"/>
                    <a:pt x="699" y="3980"/>
                  </a:cubicBezTo>
                  <a:cubicBezTo>
                    <a:pt x="414" y="4815"/>
                    <a:pt x="453" y="5730"/>
                    <a:pt x="797" y="6546"/>
                  </a:cubicBezTo>
                  <a:cubicBezTo>
                    <a:pt x="1191" y="7441"/>
                    <a:pt x="1997" y="8081"/>
                    <a:pt x="2961" y="8267"/>
                  </a:cubicBezTo>
                  <a:lnTo>
                    <a:pt x="2990" y="8267"/>
                  </a:lnTo>
                  <a:cubicBezTo>
                    <a:pt x="3177" y="8267"/>
                    <a:pt x="3197" y="8002"/>
                    <a:pt x="3010" y="7963"/>
                  </a:cubicBezTo>
                  <a:cubicBezTo>
                    <a:pt x="2204" y="7835"/>
                    <a:pt x="1446" y="7225"/>
                    <a:pt x="1082" y="6419"/>
                  </a:cubicBezTo>
                  <a:cubicBezTo>
                    <a:pt x="778" y="5710"/>
                    <a:pt x="738" y="4924"/>
                    <a:pt x="964" y="4186"/>
                  </a:cubicBezTo>
                  <a:lnTo>
                    <a:pt x="964" y="4186"/>
                  </a:lnTo>
                  <a:cubicBezTo>
                    <a:pt x="1238" y="4374"/>
                    <a:pt x="1565" y="4482"/>
                    <a:pt x="1903" y="4482"/>
                  </a:cubicBezTo>
                  <a:cubicBezTo>
                    <a:pt x="1918" y="4482"/>
                    <a:pt x="1933" y="4481"/>
                    <a:pt x="1948" y="4481"/>
                  </a:cubicBezTo>
                  <a:cubicBezTo>
                    <a:pt x="2292" y="4471"/>
                    <a:pt x="2626" y="4324"/>
                    <a:pt x="2862" y="4078"/>
                  </a:cubicBezTo>
                  <a:cubicBezTo>
                    <a:pt x="3108" y="3802"/>
                    <a:pt x="3177" y="3399"/>
                    <a:pt x="3030" y="3065"/>
                  </a:cubicBezTo>
                  <a:cubicBezTo>
                    <a:pt x="2870" y="2725"/>
                    <a:pt x="2511" y="2566"/>
                    <a:pt x="2156" y="2566"/>
                  </a:cubicBezTo>
                  <a:cubicBezTo>
                    <a:pt x="1987" y="2566"/>
                    <a:pt x="1818" y="2602"/>
                    <a:pt x="1672" y="2671"/>
                  </a:cubicBezTo>
                  <a:cubicBezTo>
                    <a:pt x="1309" y="2849"/>
                    <a:pt x="1033" y="3173"/>
                    <a:pt x="817" y="3665"/>
                  </a:cubicBezTo>
                  <a:cubicBezTo>
                    <a:pt x="699" y="3537"/>
                    <a:pt x="610" y="3389"/>
                    <a:pt x="541" y="3232"/>
                  </a:cubicBezTo>
                  <a:cubicBezTo>
                    <a:pt x="315" y="2652"/>
                    <a:pt x="355" y="2003"/>
                    <a:pt x="659" y="1462"/>
                  </a:cubicBezTo>
                  <a:cubicBezTo>
                    <a:pt x="975" y="847"/>
                    <a:pt x="1684" y="311"/>
                    <a:pt x="2413" y="311"/>
                  </a:cubicBezTo>
                  <a:cubicBezTo>
                    <a:pt x="2570" y="311"/>
                    <a:pt x="2727" y="336"/>
                    <a:pt x="2882" y="390"/>
                  </a:cubicBezTo>
                  <a:cubicBezTo>
                    <a:pt x="2901" y="397"/>
                    <a:pt x="2920" y="400"/>
                    <a:pt x="2937" y="400"/>
                  </a:cubicBezTo>
                  <a:cubicBezTo>
                    <a:pt x="3086" y="400"/>
                    <a:pt x="3148" y="157"/>
                    <a:pt x="2980" y="95"/>
                  </a:cubicBezTo>
                  <a:cubicBezTo>
                    <a:pt x="2789" y="30"/>
                    <a:pt x="2597" y="1"/>
                    <a:pt x="2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7441136" y="3226550"/>
              <a:ext cx="485426" cy="173537"/>
            </a:xfrm>
            <a:custGeom>
              <a:avLst/>
              <a:gdLst/>
              <a:ahLst/>
              <a:cxnLst/>
              <a:rect l="l" t="t" r="r" b="b"/>
              <a:pathLst>
                <a:path w="9933" h="3551" extrusionOk="0">
                  <a:moveTo>
                    <a:pt x="5283" y="305"/>
                  </a:moveTo>
                  <a:cubicBezTo>
                    <a:pt x="5332" y="305"/>
                    <a:pt x="5391" y="314"/>
                    <a:pt x="5440" y="324"/>
                  </a:cubicBezTo>
                  <a:cubicBezTo>
                    <a:pt x="5725" y="364"/>
                    <a:pt x="5981" y="521"/>
                    <a:pt x="6138" y="767"/>
                  </a:cubicBezTo>
                  <a:cubicBezTo>
                    <a:pt x="6414" y="1209"/>
                    <a:pt x="6365" y="1839"/>
                    <a:pt x="6001" y="2311"/>
                  </a:cubicBezTo>
                  <a:cubicBezTo>
                    <a:pt x="5883" y="2468"/>
                    <a:pt x="5735" y="2616"/>
                    <a:pt x="5568" y="2724"/>
                  </a:cubicBezTo>
                  <a:cubicBezTo>
                    <a:pt x="5470" y="2665"/>
                    <a:pt x="5371" y="2606"/>
                    <a:pt x="5283" y="2537"/>
                  </a:cubicBezTo>
                  <a:cubicBezTo>
                    <a:pt x="4889" y="2232"/>
                    <a:pt x="4634" y="1908"/>
                    <a:pt x="4525" y="1554"/>
                  </a:cubicBezTo>
                  <a:cubicBezTo>
                    <a:pt x="4398" y="1150"/>
                    <a:pt x="4506" y="708"/>
                    <a:pt x="4781" y="482"/>
                  </a:cubicBezTo>
                  <a:cubicBezTo>
                    <a:pt x="4919" y="364"/>
                    <a:pt x="5096" y="305"/>
                    <a:pt x="5283" y="305"/>
                  </a:cubicBezTo>
                  <a:close/>
                  <a:moveTo>
                    <a:pt x="5284" y="0"/>
                  </a:moveTo>
                  <a:cubicBezTo>
                    <a:pt x="5034" y="0"/>
                    <a:pt x="4785" y="84"/>
                    <a:pt x="4584" y="246"/>
                  </a:cubicBezTo>
                  <a:cubicBezTo>
                    <a:pt x="4211" y="560"/>
                    <a:pt x="4073" y="1121"/>
                    <a:pt x="4230" y="1652"/>
                  </a:cubicBezTo>
                  <a:cubicBezTo>
                    <a:pt x="4358" y="2065"/>
                    <a:pt x="4653" y="2439"/>
                    <a:pt x="5096" y="2783"/>
                  </a:cubicBezTo>
                  <a:cubicBezTo>
                    <a:pt x="5155" y="2822"/>
                    <a:pt x="5214" y="2862"/>
                    <a:pt x="5273" y="2901"/>
                  </a:cubicBezTo>
                  <a:cubicBezTo>
                    <a:pt x="5047" y="3019"/>
                    <a:pt x="4801" y="3108"/>
                    <a:pt x="4535" y="3157"/>
                  </a:cubicBezTo>
                  <a:cubicBezTo>
                    <a:pt x="4286" y="3211"/>
                    <a:pt x="4033" y="3238"/>
                    <a:pt x="3779" y="3238"/>
                  </a:cubicBezTo>
                  <a:cubicBezTo>
                    <a:pt x="2388" y="3238"/>
                    <a:pt x="993" y="2449"/>
                    <a:pt x="336" y="1209"/>
                  </a:cubicBezTo>
                  <a:cubicBezTo>
                    <a:pt x="304" y="1152"/>
                    <a:pt x="254" y="1127"/>
                    <a:pt x="204" y="1127"/>
                  </a:cubicBezTo>
                  <a:cubicBezTo>
                    <a:pt x="102" y="1127"/>
                    <a:pt x="1" y="1231"/>
                    <a:pt x="60" y="1357"/>
                  </a:cubicBezTo>
                  <a:cubicBezTo>
                    <a:pt x="778" y="2695"/>
                    <a:pt x="2283" y="3550"/>
                    <a:pt x="3788" y="3550"/>
                  </a:cubicBezTo>
                  <a:cubicBezTo>
                    <a:pt x="4063" y="3550"/>
                    <a:pt x="4339" y="3521"/>
                    <a:pt x="4614" y="3452"/>
                  </a:cubicBezTo>
                  <a:cubicBezTo>
                    <a:pt x="4948" y="3383"/>
                    <a:pt x="5283" y="3265"/>
                    <a:pt x="5588" y="3088"/>
                  </a:cubicBezTo>
                  <a:cubicBezTo>
                    <a:pt x="6084" y="3357"/>
                    <a:pt x="6631" y="3494"/>
                    <a:pt x="7185" y="3494"/>
                  </a:cubicBezTo>
                  <a:cubicBezTo>
                    <a:pt x="7400" y="3494"/>
                    <a:pt x="7616" y="3473"/>
                    <a:pt x="7830" y="3432"/>
                  </a:cubicBezTo>
                  <a:cubicBezTo>
                    <a:pt x="8823" y="3216"/>
                    <a:pt x="9640" y="2458"/>
                    <a:pt x="9885" y="1544"/>
                  </a:cubicBezTo>
                  <a:cubicBezTo>
                    <a:pt x="9932" y="1421"/>
                    <a:pt x="9836" y="1340"/>
                    <a:pt x="9741" y="1340"/>
                  </a:cubicBezTo>
                  <a:cubicBezTo>
                    <a:pt x="9675" y="1340"/>
                    <a:pt x="9610" y="1378"/>
                    <a:pt x="9590" y="1465"/>
                  </a:cubicBezTo>
                  <a:cubicBezTo>
                    <a:pt x="9374" y="2272"/>
                    <a:pt x="8646" y="2940"/>
                    <a:pt x="7771" y="3137"/>
                  </a:cubicBezTo>
                  <a:cubicBezTo>
                    <a:pt x="7581" y="3172"/>
                    <a:pt x="7388" y="3190"/>
                    <a:pt x="7195" y="3190"/>
                  </a:cubicBezTo>
                  <a:cubicBezTo>
                    <a:pt x="6740" y="3190"/>
                    <a:pt x="6287" y="3091"/>
                    <a:pt x="5873" y="2891"/>
                  </a:cubicBezTo>
                  <a:cubicBezTo>
                    <a:pt x="6020" y="2773"/>
                    <a:pt x="6148" y="2645"/>
                    <a:pt x="6256" y="2498"/>
                  </a:cubicBezTo>
                  <a:cubicBezTo>
                    <a:pt x="6689" y="1927"/>
                    <a:pt x="6748" y="1141"/>
                    <a:pt x="6404" y="600"/>
                  </a:cubicBezTo>
                  <a:cubicBezTo>
                    <a:pt x="6197" y="285"/>
                    <a:pt x="5863" y="69"/>
                    <a:pt x="5489" y="19"/>
                  </a:cubicBezTo>
                  <a:cubicBezTo>
                    <a:pt x="5421" y="7"/>
                    <a:pt x="5352" y="0"/>
                    <a:pt x="5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27"/>
          <p:cNvSpPr/>
          <p:nvPr/>
        </p:nvSpPr>
        <p:spPr>
          <a:xfrm>
            <a:off x="1240325" y="30100"/>
            <a:ext cx="177775" cy="115325"/>
          </a:xfrm>
          <a:custGeom>
            <a:avLst/>
            <a:gdLst/>
            <a:ahLst/>
            <a:cxnLst/>
            <a:rect l="l" t="t" r="r" b="b"/>
            <a:pathLst>
              <a:path w="7111" h="4613" extrusionOk="0">
                <a:moveTo>
                  <a:pt x="3531" y="0"/>
                </a:moveTo>
                <a:lnTo>
                  <a:pt x="0" y="1190"/>
                </a:lnTo>
                <a:lnTo>
                  <a:pt x="3580" y="4613"/>
                </a:lnTo>
                <a:lnTo>
                  <a:pt x="7111" y="3413"/>
                </a:lnTo>
                <a:lnTo>
                  <a:pt x="353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8" name="Google Shape;568;p27"/>
          <p:cNvGrpSpPr/>
          <p:nvPr/>
        </p:nvGrpSpPr>
        <p:grpSpPr>
          <a:xfrm>
            <a:off x="342206" y="178687"/>
            <a:ext cx="1075893" cy="1010627"/>
            <a:chOff x="220838" y="-10150"/>
            <a:chExt cx="1417700" cy="1331700"/>
          </a:xfrm>
        </p:grpSpPr>
        <p:sp>
          <p:nvSpPr>
            <p:cNvPr id="569" name="Google Shape;569;p27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27"/>
          <p:cNvGrpSpPr/>
          <p:nvPr/>
        </p:nvGrpSpPr>
        <p:grpSpPr>
          <a:xfrm>
            <a:off x="3197114" y="153467"/>
            <a:ext cx="1299031" cy="763082"/>
            <a:chOff x="3285175" y="1554625"/>
            <a:chExt cx="1458275" cy="856625"/>
          </a:xfrm>
        </p:grpSpPr>
        <p:sp>
          <p:nvSpPr>
            <p:cNvPr id="616" name="Google Shape;616;p27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7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7"/>
          <p:cNvGrpSpPr/>
          <p:nvPr/>
        </p:nvGrpSpPr>
        <p:grpSpPr>
          <a:xfrm>
            <a:off x="8031392" y="269211"/>
            <a:ext cx="898762" cy="763062"/>
            <a:chOff x="8039217" y="153473"/>
            <a:chExt cx="898762" cy="763062"/>
          </a:xfrm>
        </p:grpSpPr>
        <p:sp>
          <p:nvSpPr>
            <p:cNvPr id="632" name="Google Shape;632;p27"/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27"/>
          <p:cNvGrpSpPr/>
          <p:nvPr/>
        </p:nvGrpSpPr>
        <p:grpSpPr>
          <a:xfrm rot="657575">
            <a:off x="4953944" y="4227780"/>
            <a:ext cx="773062" cy="656341"/>
            <a:chOff x="3502275" y="3218775"/>
            <a:chExt cx="1175775" cy="998250"/>
          </a:xfrm>
        </p:grpSpPr>
        <p:sp>
          <p:nvSpPr>
            <p:cNvPr id="646" name="Google Shape;646;p27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31"/>
          <p:cNvGrpSpPr/>
          <p:nvPr/>
        </p:nvGrpSpPr>
        <p:grpSpPr>
          <a:xfrm flipH="1">
            <a:off x="2792400" y="3174275"/>
            <a:ext cx="3996819" cy="1969225"/>
            <a:chOff x="285766" y="3174400"/>
            <a:chExt cx="3996819" cy="1969225"/>
          </a:xfrm>
        </p:grpSpPr>
        <p:sp>
          <p:nvSpPr>
            <p:cNvPr id="961" name="Google Shape;961;p31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31"/>
            <p:cNvGrpSpPr/>
            <p:nvPr/>
          </p:nvGrpSpPr>
          <p:grpSpPr>
            <a:xfrm>
              <a:off x="285766" y="3174400"/>
              <a:ext cx="3996819" cy="1796973"/>
              <a:chOff x="285766" y="3174400"/>
              <a:chExt cx="3996819" cy="1796973"/>
            </a:xfrm>
          </p:grpSpPr>
          <p:sp>
            <p:nvSpPr>
              <p:cNvPr id="963" name="Google Shape;963;p31"/>
              <p:cNvSpPr/>
              <p:nvPr/>
            </p:nvSpPr>
            <p:spPr>
              <a:xfrm>
                <a:off x="285766" y="3174400"/>
                <a:ext cx="3996819" cy="1596450"/>
              </a:xfrm>
              <a:custGeom>
                <a:avLst/>
                <a:gdLst/>
                <a:ahLst/>
                <a:cxnLst/>
                <a:rect l="l" t="t" r="r" b="b"/>
                <a:pathLst>
                  <a:path w="136359" h="63858" extrusionOk="0">
                    <a:moveTo>
                      <a:pt x="0" y="53244"/>
                    </a:moveTo>
                    <a:lnTo>
                      <a:pt x="35284" y="0"/>
                    </a:lnTo>
                    <a:lnTo>
                      <a:pt x="136359" y="234"/>
                    </a:lnTo>
                    <a:lnTo>
                      <a:pt x="3746" y="63858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</p:sp>
          <p:grpSp>
            <p:nvGrpSpPr>
              <p:cNvPr id="964" name="Google Shape;964;p31"/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965" name="Google Shape;965;p31"/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31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31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31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69" name="Google Shape;969;p31"/>
          <p:cNvSpPr txBox="1">
            <a:spLocks noGrp="1"/>
          </p:cNvSpPr>
          <p:nvPr>
            <p:ph type="title"/>
          </p:nvPr>
        </p:nvSpPr>
        <p:spPr>
          <a:xfrm>
            <a:off x="980536" y="1192530"/>
            <a:ext cx="5112767" cy="417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Display all the records in descending order of replacement cost</a:t>
            </a:r>
            <a:endParaRPr sz="1400" dirty="0"/>
          </a:p>
        </p:txBody>
      </p:sp>
      <p:sp>
        <p:nvSpPr>
          <p:cNvPr id="970" name="Google Shape;970;p31"/>
          <p:cNvSpPr txBox="1">
            <a:spLocks noGrp="1"/>
          </p:cNvSpPr>
          <p:nvPr>
            <p:ph type="title" idx="2"/>
          </p:nvPr>
        </p:nvSpPr>
        <p:spPr>
          <a:xfrm>
            <a:off x="868335" y="935583"/>
            <a:ext cx="1038288" cy="441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Task 5.iii</a:t>
            </a:r>
            <a:endParaRPr sz="1500" dirty="0"/>
          </a:p>
        </p:txBody>
      </p:sp>
      <p:grpSp>
        <p:nvGrpSpPr>
          <p:cNvPr id="1035" name="Google Shape;1035;p31"/>
          <p:cNvGrpSpPr/>
          <p:nvPr/>
        </p:nvGrpSpPr>
        <p:grpSpPr>
          <a:xfrm rot="-2168336">
            <a:off x="184753" y="261974"/>
            <a:ext cx="825790" cy="701108"/>
            <a:chOff x="3502275" y="3218775"/>
            <a:chExt cx="1175775" cy="998250"/>
          </a:xfrm>
        </p:grpSpPr>
        <p:sp>
          <p:nvSpPr>
            <p:cNvPr id="1036" name="Google Shape;1036;p31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1"/>
          <p:cNvSpPr/>
          <p:nvPr/>
        </p:nvSpPr>
        <p:spPr>
          <a:xfrm rot="3391622">
            <a:off x="8780552" y="49200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9" name="Google Shape;1049;p31"/>
          <p:cNvGrpSpPr/>
          <p:nvPr/>
        </p:nvGrpSpPr>
        <p:grpSpPr>
          <a:xfrm>
            <a:off x="7339468" y="308176"/>
            <a:ext cx="1431589" cy="840949"/>
            <a:chOff x="3285175" y="1554625"/>
            <a:chExt cx="1458275" cy="856625"/>
          </a:xfrm>
        </p:grpSpPr>
        <p:sp>
          <p:nvSpPr>
            <p:cNvPr id="1050" name="Google Shape;1050;p31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1072;p32">
            <a:extLst>
              <a:ext uri="{FF2B5EF4-FFF2-40B4-BE49-F238E27FC236}">
                <a16:creationId xmlns:a16="http://schemas.microsoft.com/office/drawing/2014/main" id="{CD19D8A5-0892-4BC2-A111-7603B12CC90A}"/>
              </a:ext>
            </a:extLst>
          </p:cNvPr>
          <p:cNvSpPr txBox="1">
            <a:spLocks/>
          </p:cNvSpPr>
          <p:nvPr/>
        </p:nvSpPr>
        <p:spPr>
          <a:xfrm>
            <a:off x="6672040" y="1953158"/>
            <a:ext cx="2190000" cy="417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The maximum replacement cost is </a:t>
            </a:r>
          </a:p>
        </p:txBody>
      </p:sp>
      <p:sp>
        <p:nvSpPr>
          <p:cNvPr id="51" name="Google Shape;1647;p36">
            <a:extLst>
              <a:ext uri="{FF2B5EF4-FFF2-40B4-BE49-F238E27FC236}">
                <a16:creationId xmlns:a16="http://schemas.microsoft.com/office/drawing/2014/main" id="{D1295882-B664-4650-953C-D35247D3FF13}"/>
              </a:ext>
            </a:extLst>
          </p:cNvPr>
          <p:cNvSpPr txBox="1">
            <a:spLocks/>
          </p:cNvSpPr>
          <p:nvPr/>
        </p:nvSpPr>
        <p:spPr>
          <a:xfrm>
            <a:off x="5612504" y="2550469"/>
            <a:ext cx="4563300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$29.99</a:t>
            </a:r>
            <a:endParaRPr lang="en-IN" sz="5000" b="1" dirty="0">
              <a:solidFill>
                <a:schemeClr val="bg1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52" name="Google Shape;1072;p32">
            <a:extLst>
              <a:ext uri="{FF2B5EF4-FFF2-40B4-BE49-F238E27FC236}">
                <a16:creationId xmlns:a16="http://schemas.microsoft.com/office/drawing/2014/main" id="{1D9689DF-8F92-4E37-93F9-CC4FA2324E00}"/>
              </a:ext>
            </a:extLst>
          </p:cNvPr>
          <p:cNvSpPr txBox="1">
            <a:spLocks/>
          </p:cNvSpPr>
          <p:nvPr/>
        </p:nvSpPr>
        <p:spPr>
          <a:xfrm>
            <a:off x="6601626" y="3073678"/>
            <a:ext cx="2190000" cy="745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DB65E8-9A2B-4DAB-8503-16CBC6F1C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857" y="1572117"/>
            <a:ext cx="5850372" cy="282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23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31"/>
          <p:cNvGrpSpPr/>
          <p:nvPr/>
        </p:nvGrpSpPr>
        <p:grpSpPr>
          <a:xfrm flipH="1">
            <a:off x="2735756" y="3178810"/>
            <a:ext cx="3996819" cy="1969225"/>
            <a:chOff x="285766" y="3174400"/>
            <a:chExt cx="3996819" cy="1969225"/>
          </a:xfrm>
        </p:grpSpPr>
        <p:sp>
          <p:nvSpPr>
            <p:cNvPr id="961" name="Google Shape;961;p31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31"/>
            <p:cNvGrpSpPr/>
            <p:nvPr/>
          </p:nvGrpSpPr>
          <p:grpSpPr>
            <a:xfrm>
              <a:off x="285766" y="3174400"/>
              <a:ext cx="3996819" cy="1796973"/>
              <a:chOff x="285766" y="3174400"/>
              <a:chExt cx="3996819" cy="1796973"/>
            </a:xfrm>
          </p:grpSpPr>
          <p:sp>
            <p:nvSpPr>
              <p:cNvPr id="963" name="Google Shape;963;p31"/>
              <p:cNvSpPr/>
              <p:nvPr/>
            </p:nvSpPr>
            <p:spPr>
              <a:xfrm>
                <a:off x="285766" y="3174400"/>
                <a:ext cx="3996819" cy="1596450"/>
              </a:xfrm>
              <a:custGeom>
                <a:avLst/>
                <a:gdLst/>
                <a:ahLst/>
                <a:cxnLst/>
                <a:rect l="l" t="t" r="r" b="b"/>
                <a:pathLst>
                  <a:path w="136359" h="63858" extrusionOk="0">
                    <a:moveTo>
                      <a:pt x="0" y="53244"/>
                    </a:moveTo>
                    <a:lnTo>
                      <a:pt x="35284" y="0"/>
                    </a:lnTo>
                    <a:lnTo>
                      <a:pt x="136359" y="234"/>
                    </a:lnTo>
                    <a:lnTo>
                      <a:pt x="3746" y="63858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</p:sp>
          <p:grpSp>
            <p:nvGrpSpPr>
              <p:cNvPr id="964" name="Google Shape;964;p31"/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965" name="Google Shape;965;p31"/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31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31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31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69" name="Google Shape;969;p31"/>
          <p:cNvSpPr txBox="1">
            <a:spLocks noGrp="1"/>
          </p:cNvSpPr>
          <p:nvPr>
            <p:ph type="title"/>
          </p:nvPr>
        </p:nvSpPr>
        <p:spPr>
          <a:xfrm>
            <a:off x="980536" y="1192530"/>
            <a:ext cx="5112767" cy="417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Top 3 movies with the greatest number of actors</a:t>
            </a:r>
            <a:endParaRPr sz="1400" dirty="0"/>
          </a:p>
        </p:txBody>
      </p:sp>
      <p:sp>
        <p:nvSpPr>
          <p:cNvPr id="970" name="Google Shape;970;p31"/>
          <p:cNvSpPr txBox="1">
            <a:spLocks noGrp="1"/>
          </p:cNvSpPr>
          <p:nvPr>
            <p:ph type="title" idx="2"/>
          </p:nvPr>
        </p:nvSpPr>
        <p:spPr>
          <a:xfrm>
            <a:off x="868335" y="935583"/>
            <a:ext cx="1038288" cy="441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Task 6</a:t>
            </a:r>
            <a:endParaRPr sz="1500" dirty="0"/>
          </a:p>
        </p:txBody>
      </p:sp>
      <p:grpSp>
        <p:nvGrpSpPr>
          <p:cNvPr id="1035" name="Google Shape;1035;p31"/>
          <p:cNvGrpSpPr/>
          <p:nvPr/>
        </p:nvGrpSpPr>
        <p:grpSpPr>
          <a:xfrm rot="-2168336">
            <a:off x="184753" y="261974"/>
            <a:ext cx="825790" cy="701108"/>
            <a:chOff x="3502275" y="3218775"/>
            <a:chExt cx="1175775" cy="998250"/>
          </a:xfrm>
        </p:grpSpPr>
        <p:sp>
          <p:nvSpPr>
            <p:cNvPr id="1036" name="Google Shape;1036;p31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1"/>
          <p:cNvSpPr/>
          <p:nvPr/>
        </p:nvSpPr>
        <p:spPr>
          <a:xfrm rot="3391622">
            <a:off x="8780552" y="49200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9" name="Google Shape;1049;p31"/>
          <p:cNvGrpSpPr/>
          <p:nvPr/>
        </p:nvGrpSpPr>
        <p:grpSpPr>
          <a:xfrm>
            <a:off x="7339468" y="308176"/>
            <a:ext cx="1431589" cy="840949"/>
            <a:chOff x="3285175" y="1554625"/>
            <a:chExt cx="1458275" cy="856625"/>
          </a:xfrm>
        </p:grpSpPr>
        <p:sp>
          <p:nvSpPr>
            <p:cNvPr id="1050" name="Google Shape;1050;p31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1072;p32">
            <a:extLst>
              <a:ext uri="{FF2B5EF4-FFF2-40B4-BE49-F238E27FC236}">
                <a16:creationId xmlns:a16="http://schemas.microsoft.com/office/drawing/2014/main" id="{1D9689DF-8F92-4E37-93F9-CC4FA2324E00}"/>
              </a:ext>
            </a:extLst>
          </p:cNvPr>
          <p:cNvSpPr txBox="1">
            <a:spLocks/>
          </p:cNvSpPr>
          <p:nvPr/>
        </p:nvSpPr>
        <p:spPr>
          <a:xfrm>
            <a:off x="6601626" y="3073678"/>
            <a:ext cx="2190000" cy="745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EBF4A8-DAFB-44B1-B4BB-3A38121AA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391" y="1761720"/>
            <a:ext cx="4672690" cy="155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51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31"/>
          <p:cNvGrpSpPr/>
          <p:nvPr/>
        </p:nvGrpSpPr>
        <p:grpSpPr>
          <a:xfrm flipH="1">
            <a:off x="980535" y="3244906"/>
            <a:ext cx="3810473" cy="1898594"/>
            <a:chOff x="285766" y="3174400"/>
            <a:chExt cx="3996819" cy="1969225"/>
          </a:xfrm>
        </p:grpSpPr>
        <p:sp>
          <p:nvSpPr>
            <p:cNvPr id="961" name="Google Shape;961;p31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31"/>
            <p:cNvGrpSpPr/>
            <p:nvPr/>
          </p:nvGrpSpPr>
          <p:grpSpPr>
            <a:xfrm>
              <a:off x="285766" y="3174400"/>
              <a:ext cx="3996819" cy="1796973"/>
              <a:chOff x="285766" y="3174400"/>
              <a:chExt cx="3996819" cy="1796973"/>
            </a:xfrm>
          </p:grpSpPr>
          <p:sp>
            <p:nvSpPr>
              <p:cNvPr id="963" name="Google Shape;963;p31"/>
              <p:cNvSpPr/>
              <p:nvPr/>
            </p:nvSpPr>
            <p:spPr>
              <a:xfrm>
                <a:off x="285766" y="3174400"/>
                <a:ext cx="3996819" cy="1596450"/>
              </a:xfrm>
              <a:custGeom>
                <a:avLst/>
                <a:gdLst/>
                <a:ahLst/>
                <a:cxnLst/>
                <a:rect l="l" t="t" r="r" b="b"/>
                <a:pathLst>
                  <a:path w="136359" h="63858" extrusionOk="0">
                    <a:moveTo>
                      <a:pt x="0" y="53244"/>
                    </a:moveTo>
                    <a:lnTo>
                      <a:pt x="35284" y="0"/>
                    </a:lnTo>
                    <a:lnTo>
                      <a:pt x="136359" y="234"/>
                    </a:lnTo>
                    <a:lnTo>
                      <a:pt x="3746" y="63858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</p:sp>
          <p:grpSp>
            <p:nvGrpSpPr>
              <p:cNvPr id="964" name="Google Shape;964;p31"/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965" name="Google Shape;965;p31"/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31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31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31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69" name="Google Shape;969;p31"/>
          <p:cNvSpPr txBox="1">
            <a:spLocks noGrp="1"/>
          </p:cNvSpPr>
          <p:nvPr>
            <p:ph type="title"/>
          </p:nvPr>
        </p:nvSpPr>
        <p:spPr>
          <a:xfrm>
            <a:off x="980536" y="1192530"/>
            <a:ext cx="5112767" cy="417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Display the movies starting with letter K and Q</a:t>
            </a:r>
            <a:endParaRPr sz="1400" dirty="0"/>
          </a:p>
        </p:txBody>
      </p:sp>
      <p:sp>
        <p:nvSpPr>
          <p:cNvPr id="970" name="Google Shape;970;p31"/>
          <p:cNvSpPr txBox="1">
            <a:spLocks noGrp="1"/>
          </p:cNvSpPr>
          <p:nvPr>
            <p:ph type="title" idx="2"/>
          </p:nvPr>
        </p:nvSpPr>
        <p:spPr>
          <a:xfrm>
            <a:off x="811691" y="935583"/>
            <a:ext cx="1038288" cy="441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Task 7</a:t>
            </a:r>
            <a:endParaRPr sz="1500" dirty="0"/>
          </a:p>
        </p:txBody>
      </p:sp>
      <p:grpSp>
        <p:nvGrpSpPr>
          <p:cNvPr id="1035" name="Google Shape;1035;p31"/>
          <p:cNvGrpSpPr/>
          <p:nvPr/>
        </p:nvGrpSpPr>
        <p:grpSpPr>
          <a:xfrm rot="-2168336">
            <a:off x="184753" y="261974"/>
            <a:ext cx="825790" cy="701108"/>
            <a:chOff x="3502275" y="3218775"/>
            <a:chExt cx="1175775" cy="998250"/>
          </a:xfrm>
        </p:grpSpPr>
        <p:sp>
          <p:nvSpPr>
            <p:cNvPr id="1036" name="Google Shape;1036;p31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1"/>
          <p:cNvSpPr/>
          <p:nvPr/>
        </p:nvSpPr>
        <p:spPr>
          <a:xfrm rot="3391622">
            <a:off x="8780552" y="49200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9" name="Google Shape;1049;p31"/>
          <p:cNvGrpSpPr/>
          <p:nvPr/>
        </p:nvGrpSpPr>
        <p:grpSpPr>
          <a:xfrm>
            <a:off x="7339468" y="308176"/>
            <a:ext cx="1431589" cy="840949"/>
            <a:chOff x="3285175" y="1554625"/>
            <a:chExt cx="1458275" cy="856625"/>
          </a:xfrm>
        </p:grpSpPr>
        <p:sp>
          <p:nvSpPr>
            <p:cNvPr id="1050" name="Google Shape;1050;p31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1072;p32">
            <a:extLst>
              <a:ext uri="{FF2B5EF4-FFF2-40B4-BE49-F238E27FC236}">
                <a16:creationId xmlns:a16="http://schemas.microsoft.com/office/drawing/2014/main" id="{CD19D8A5-0892-4BC2-A111-7603B12CC90A}"/>
              </a:ext>
            </a:extLst>
          </p:cNvPr>
          <p:cNvSpPr txBox="1">
            <a:spLocks/>
          </p:cNvSpPr>
          <p:nvPr/>
        </p:nvSpPr>
        <p:spPr>
          <a:xfrm>
            <a:off x="5250991" y="1867431"/>
            <a:ext cx="2190000" cy="417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There are total</a:t>
            </a:r>
          </a:p>
        </p:txBody>
      </p:sp>
      <p:sp>
        <p:nvSpPr>
          <p:cNvPr id="51" name="Google Shape;1647;p36">
            <a:extLst>
              <a:ext uri="{FF2B5EF4-FFF2-40B4-BE49-F238E27FC236}">
                <a16:creationId xmlns:a16="http://schemas.microsoft.com/office/drawing/2014/main" id="{D1295882-B664-4650-953C-D35247D3FF13}"/>
              </a:ext>
            </a:extLst>
          </p:cNvPr>
          <p:cNvSpPr txBox="1">
            <a:spLocks/>
          </p:cNvSpPr>
          <p:nvPr/>
        </p:nvSpPr>
        <p:spPr>
          <a:xfrm>
            <a:off x="4169152" y="2200031"/>
            <a:ext cx="4563300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15</a:t>
            </a:r>
            <a:endParaRPr lang="en-IN" sz="5000" b="1" dirty="0">
              <a:solidFill>
                <a:schemeClr val="bg1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52" name="Google Shape;1072;p32">
            <a:extLst>
              <a:ext uri="{FF2B5EF4-FFF2-40B4-BE49-F238E27FC236}">
                <a16:creationId xmlns:a16="http://schemas.microsoft.com/office/drawing/2014/main" id="{1D9689DF-8F92-4E37-93F9-CC4FA2324E00}"/>
              </a:ext>
            </a:extLst>
          </p:cNvPr>
          <p:cNvSpPr txBox="1">
            <a:spLocks/>
          </p:cNvSpPr>
          <p:nvPr/>
        </p:nvSpPr>
        <p:spPr>
          <a:xfrm>
            <a:off x="6601626" y="3073678"/>
            <a:ext cx="2190000" cy="745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B43F3B-523D-4FBB-BD91-2833875AE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94" y="1509028"/>
            <a:ext cx="2744457" cy="2698889"/>
          </a:xfrm>
          <a:prstGeom prst="rect">
            <a:avLst/>
          </a:prstGeom>
        </p:spPr>
      </p:pic>
      <p:sp>
        <p:nvSpPr>
          <p:cNvPr id="49" name="Google Shape;1072;p32">
            <a:extLst>
              <a:ext uri="{FF2B5EF4-FFF2-40B4-BE49-F238E27FC236}">
                <a16:creationId xmlns:a16="http://schemas.microsoft.com/office/drawing/2014/main" id="{E75CFA6C-FDEC-4B16-9DC5-56FA916A4CC8}"/>
              </a:ext>
            </a:extLst>
          </p:cNvPr>
          <p:cNvSpPr txBox="1">
            <a:spLocks/>
          </p:cNvSpPr>
          <p:nvPr/>
        </p:nvSpPr>
        <p:spPr>
          <a:xfrm>
            <a:off x="5163734" y="2824627"/>
            <a:ext cx="2978035" cy="417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Movies starting with letter K and Q</a:t>
            </a:r>
          </a:p>
        </p:txBody>
      </p:sp>
      <p:sp>
        <p:nvSpPr>
          <p:cNvPr id="53" name="Google Shape;1647;p36">
            <a:extLst>
              <a:ext uri="{FF2B5EF4-FFF2-40B4-BE49-F238E27FC236}">
                <a16:creationId xmlns:a16="http://schemas.microsoft.com/office/drawing/2014/main" id="{78A15C31-581A-4FFF-8DCB-9556E791CE83}"/>
              </a:ext>
            </a:extLst>
          </p:cNvPr>
          <p:cNvSpPr txBox="1">
            <a:spLocks/>
          </p:cNvSpPr>
          <p:nvPr/>
        </p:nvSpPr>
        <p:spPr>
          <a:xfrm>
            <a:off x="5075590" y="3131000"/>
            <a:ext cx="1022757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12</a:t>
            </a:r>
            <a:endParaRPr lang="en-IN" sz="5000" b="1" dirty="0">
              <a:solidFill>
                <a:schemeClr val="bg1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54" name="Google Shape;1647;p36">
            <a:extLst>
              <a:ext uri="{FF2B5EF4-FFF2-40B4-BE49-F238E27FC236}">
                <a16:creationId xmlns:a16="http://schemas.microsoft.com/office/drawing/2014/main" id="{2A47BCB5-F9A9-45AF-8C5E-FD632D7E8B6E}"/>
              </a:ext>
            </a:extLst>
          </p:cNvPr>
          <p:cNvSpPr txBox="1">
            <a:spLocks/>
          </p:cNvSpPr>
          <p:nvPr/>
        </p:nvSpPr>
        <p:spPr>
          <a:xfrm>
            <a:off x="6673869" y="3131000"/>
            <a:ext cx="1022757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3</a:t>
            </a:r>
            <a:endParaRPr lang="en-IN" sz="5000" b="1" dirty="0">
              <a:solidFill>
                <a:schemeClr val="bg1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55" name="Google Shape;1072;p32">
            <a:extLst>
              <a:ext uri="{FF2B5EF4-FFF2-40B4-BE49-F238E27FC236}">
                <a16:creationId xmlns:a16="http://schemas.microsoft.com/office/drawing/2014/main" id="{8542D414-F2B9-4633-8331-3129300589D0}"/>
              </a:ext>
            </a:extLst>
          </p:cNvPr>
          <p:cNvSpPr txBox="1">
            <a:spLocks/>
          </p:cNvSpPr>
          <p:nvPr/>
        </p:nvSpPr>
        <p:spPr>
          <a:xfrm>
            <a:off x="4520686" y="3741993"/>
            <a:ext cx="2190000" cy="417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Starts with K</a:t>
            </a:r>
          </a:p>
        </p:txBody>
      </p:sp>
      <p:sp>
        <p:nvSpPr>
          <p:cNvPr id="56" name="Google Shape;1072;p32">
            <a:extLst>
              <a:ext uri="{FF2B5EF4-FFF2-40B4-BE49-F238E27FC236}">
                <a16:creationId xmlns:a16="http://schemas.microsoft.com/office/drawing/2014/main" id="{422A6F2A-9A4A-483B-A42D-FEB420254C02}"/>
              </a:ext>
            </a:extLst>
          </p:cNvPr>
          <p:cNvSpPr txBox="1">
            <a:spLocks/>
          </p:cNvSpPr>
          <p:nvPr/>
        </p:nvSpPr>
        <p:spPr>
          <a:xfrm>
            <a:off x="6149443" y="3723416"/>
            <a:ext cx="2190000" cy="417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Starts with Q</a:t>
            </a:r>
          </a:p>
        </p:txBody>
      </p:sp>
    </p:spTree>
    <p:extLst>
      <p:ext uri="{BB962C8B-B14F-4D97-AF65-F5344CB8AC3E}">
        <p14:creationId xmlns:p14="http://schemas.microsoft.com/office/powerpoint/2010/main" val="2830447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31"/>
          <p:cNvGrpSpPr/>
          <p:nvPr/>
        </p:nvGrpSpPr>
        <p:grpSpPr>
          <a:xfrm flipH="1">
            <a:off x="1002230" y="3422932"/>
            <a:ext cx="3347959" cy="1705236"/>
            <a:chOff x="302930" y="3374952"/>
            <a:chExt cx="3511687" cy="1768673"/>
          </a:xfrm>
        </p:grpSpPr>
        <p:sp>
          <p:nvSpPr>
            <p:cNvPr id="961" name="Google Shape;961;p31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31"/>
            <p:cNvGrpSpPr/>
            <p:nvPr/>
          </p:nvGrpSpPr>
          <p:grpSpPr>
            <a:xfrm>
              <a:off x="302930" y="3374952"/>
              <a:ext cx="3511687" cy="1596421"/>
              <a:chOff x="302930" y="3374952"/>
              <a:chExt cx="3511687" cy="1596421"/>
            </a:xfrm>
          </p:grpSpPr>
          <p:sp>
            <p:nvSpPr>
              <p:cNvPr id="963" name="Google Shape;963;p31"/>
              <p:cNvSpPr/>
              <p:nvPr/>
            </p:nvSpPr>
            <p:spPr>
              <a:xfrm>
                <a:off x="753187" y="3374952"/>
                <a:ext cx="3061430" cy="1395898"/>
              </a:xfrm>
              <a:custGeom>
                <a:avLst/>
                <a:gdLst/>
                <a:ahLst/>
                <a:cxnLst/>
                <a:rect l="l" t="t" r="r" b="b"/>
                <a:pathLst>
                  <a:path w="136359" h="63858" extrusionOk="0">
                    <a:moveTo>
                      <a:pt x="0" y="53244"/>
                    </a:moveTo>
                    <a:lnTo>
                      <a:pt x="35284" y="0"/>
                    </a:lnTo>
                    <a:lnTo>
                      <a:pt x="136359" y="234"/>
                    </a:lnTo>
                    <a:lnTo>
                      <a:pt x="3746" y="63858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</p:sp>
          <p:grpSp>
            <p:nvGrpSpPr>
              <p:cNvPr id="964" name="Google Shape;964;p31"/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965" name="Google Shape;965;p31"/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31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31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31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69" name="Google Shape;969;p31"/>
          <p:cNvSpPr txBox="1">
            <a:spLocks noGrp="1"/>
          </p:cNvSpPr>
          <p:nvPr>
            <p:ph type="title"/>
          </p:nvPr>
        </p:nvSpPr>
        <p:spPr>
          <a:xfrm>
            <a:off x="980536" y="1192530"/>
            <a:ext cx="5112767" cy="417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Name of all actors  working with the movie Agent Truman</a:t>
            </a:r>
            <a:endParaRPr sz="1400" dirty="0"/>
          </a:p>
        </p:txBody>
      </p:sp>
      <p:sp>
        <p:nvSpPr>
          <p:cNvPr id="970" name="Google Shape;970;p31"/>
          <p:cNvSpPr txBox="1">
            <a:spLocks noGrp="1"/>
          </p:cNvSpPr>
          <p:nvPr>
            <p:ph type="title" idx="2"/>
          </p:nvPr>
        </p:nvSpPr>
        <p:spPr>
          <a:xfrm>
            <a:off x="811691" y="935583"/>
            <a:ext cx="1038288" cy="441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Task 8</a:t>
            </a:r>
            <a:endParaRPr sz="1500" dirty="0"/>
          </a:p>
        </p:txBody>
      </p:sp>
      <p:grpSp>
        <p:nvGrpSpPr>
          <p:cNvPr id="1035" name="Google Shape;1035;p31"/>
          <p:cNvGrpSpPr/>
          <p:nvPr/>
        </p:nvGrpSpPr>
        <p:grpSpPr>
          <a:xfrm rot="-2168336">
            <a:off x="184753" y="261974"/>
            <a:ext cx="825790" cy="701108"/>
            <a:chOff x="3502275" y="3218775"/>
            <a:chExt cx="1175775" cy="998250"/>
          </a:xfrm>
        </p:grpSpPr>
        <p:sp>
          <p:nvSpPr>
            <p:cNvPr id="1036" name="Google Shape;1036;p31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1"/>
          <p:cNvSpPr/>
          <p:nvPr/>
        </p:nvSpPr>
        <p:spPr>
          <a:xfrm rot="3391622">
            <a:off x="8780552" y="49200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9" name="Google Shape;1049;p31"/>
          <p:cNvGrpSpPr/>
          <p:nvPr/>
        </p:nvGrpSpPr>
        <p:grpSpPr>
          <a:xfrm>
            <a:off x="7339468" y="308176"/>
            <a:ext cx="1431589" cy="840949"/>
            <a:chOff x="3285175" y="1554625"/>
            <a:chExt cx="1458275" cy="856625"/>
          </a:xfrm>
        </p:grpSpPr>
        <p:sp>
          <p:nvSpPr>
            <p:cNvPr id="1050" name="Google Shape;1050;p31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1072;p32">
            <a:extLst>
              <a:ext uri="{FF2B5EF4-FFF2-40B4-BE49-F238E27FC236}">
                <a16:creationId xmlns:a16="http://schemas.microsoft.com/office/drawing/2014/main" id="{CD19D8A5-0892-4BC2-A111-7603B12CC90A}"/>
              </a:ext>
            </a:extLst>
          </p:cNvPr>
          <p:cNvSpPr txBox="1">
            <a:spLocks/>
          </p:cNvSpPr>
          <p:nvPr/>
        </p:nvSpPr>
        <p:spPr>
          <a:xfrm>
            <a:off x="5323819" y="1867431"/>
            <a:ext cx="2190000" cy="417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There are total</a:t>
            </a:r>
          </a:p>
        </p:txBody>
      </p:sp>
      <p:sp>
        <p:nvSpPr>
          <p:cNvPr id="51" name="Google Shape;1647;p36">
            <a:extLst>
              <a:ext uri="{FF2B5EF4-FFF2-40B4-BE49-F238E27FC236}">
                <a16:creationId xmlns:a16="http://schemas.microsoft.com/office/drawing/2014/main" id="{D1295882-B664-4650-953C-D35247D3FF13}"/>
              </a:ext>
            </a:extLst>
          </p:cNvPr>
          <p:cNvSpPr txBox="1">
            <a:spLocks/>
          </p:cNvSpPr>
          <p:nvPr/>
        </p:nvSpPr>
        <p:spPr>
          <a:xfrm>
            <a:off x="4169152" y="2200031"/>
            <a:ext cx="4563300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7</a:t>
            </a:r>
            <a:endParaRPr lang="en-IN" sz="5000" b="1" dirty="0">
              <a:solidFill>
                <a:schemeClr val="bg1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52" name="Google Shape;1072;p32">
            <a:extLst>
              <a:ext uri="{FF2B5EF4-FFF2-40B4-BE49-F238E27FC236}">
                <a16:creationId xmlns:a16="http://schemas.microsoft.com/office/drawing/2014/main" id="{1D9689DF-8F92-4E37-93F9-CC4FA2324E00}"/>
              </a:ext>
            </a:extLst>
          </p:cNvPr>
          <p:cNvSpPr txBox="1">
            <a:spLocks/>
          </p:cNvSpPr>
          <p:nvPr/>
        </p:nvSpPr>
        <p:spPr>
          <a:xfrm>
            <a:off x="6601626" y="3073678"/>
            <a:ext cx="2190000" cy="745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9" name="Google Shape;1072;p32">
            <a:extLst>
              <a:ext uri="{FF2B5EF4-FFF2-40B4-BE49-F238E27FC236}">
                <a16:creationId xmlns:a16="http://schemas.microsoft.com/office/drawing/2014/main" id="{E75CFA6C-FDEC-4B16-9DC5-56FA916A4CC8}"/>
              </a:ext>
            </a:extLst>
          </p:cNvPr>
          <p:cNvSpPr txBox="1">
            <a:spLocks/>
          </p:cNvSpPr>
          <p:nvPr/>
        </p:nvSpPr>
        <p:spPr>
          <a:xfrm>
            <a:off x="5163734" y="2824627"/>
            <a:ext cx="2978035" cy="417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Actors worked in Agent Truman Movie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37BDF3-AD00-4903-B7C2-8F885D4CD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31" y="1538798"/>
            <a:ext cx="2226994" cy="228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5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31"/>
          <p:cNvGrpSpPr/>
          <p:nvPr/>
        </p:nvGrpSpPr>
        <p:grpSpPr>
          <a:xfrm flipH="1">
            <a:off x="1073608" y="3471484"/>
            <a:ext cx="3103980" cy="1680384"/>
            <a:chOff x="302930" y="3400729"/>
            <a:chExt cx="3255776" cy="1742896"/>
          </a:xfrm>
        </p:grpSpPr>
        <p:sp>
          <p:nvSpPr>
            <p:cNvPr id="961" name="Google Shape;961;p31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31"/>
            <p:cNvGrpSpPr/>
            <p:nvPr/>
          </p:nvGrpSpPr>
          <p:grpSpPr>
            <a:xfrm>
              <a:off x="302930" y="3400729"/>
              <a:ext cx="3255776" cy="1570644"/>
              <a:chOff x="302930" y="3400729"/>
              <a:chExt cx="3255776" cy="1570644"/>
            </a:xfrm>
          </p:grpSpPr>
          <p:sp>
            <p:nvSpPr>
              <p:cNvPr id="963" name="Google Shape;963;p31"/>
              <p:cNvSpPr/>
              <p:nvPr/>
            </p:nvSpPr>
            <p:spPr>
              <a:xfrm>
                <a:off x="753188" y="3400729"/>
                <a:ext cx="2805518" cy="1370121"/>
              </a:xfrm>
              <a:custGeom>
                <a:avLst/>
                <a:gdLst/>
                <a:ahLst/>
                <a:cxnLst/>
                <a:rect l="l" t="t" r="r" b="b"/>
                <a:pathLst>
                  <a:path w="136359" h="63858" extrusionOk="0">
                    <a:moveTo>
                      <a:pt x="0" y="53244"/>
                    </a:moveTo>
                    <a:lnTo>
                      <a:pt x="35284" y="0"/>
                    </a:lnTo>
                    <a:lnTo>
                      <a:pt x="136359" y="234"/>
                    </a:lnTo>
                    <a:lnTo>
                      <a:pt x="3746" y="63858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</p:sp>
          <p:grpSp>
            <p:nvGrpSpPr>
              <p:cNvPr id="964" name="Google Shape;964;p31"/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965" name="Google Shape;965;p31"/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31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31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31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69" name="Google Shape;969;p31"/>
          <p:cNvSpPr txBox="1">
            <a:spLocks noGrp="1"/>
          </p:cNvSpPr>
          <p:nvPr>
            <p:ph type="title"/>
          </p:nvPr>
        </p:nvSpPr>
        <p:spPr>
          <a:xfrm>
            <a:off x="980536" y="1192530"/>
            <a:ext cx="5112767" cy="417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Display all movies with family category</a:t>
            </a:r>
            <a:endParaRPr sz="1400" dirty="0"/>
          </a:p>
        </p:txBody>
      </p:sp>
      <p:sp>
        <p:nvSpPr>
          <p:cNvPr id="970" name="Google Shape;970;p31"/>
          <p:cNvSpPr txBox="1">
            <a:spLocks noGrp="1"/>
          </p:cNvSpPr>
          <p:nvPr>
            <p:ph type="title" idx="2"/>
          </p:nvPr>
        </p:nvSpPr>
        <p:spPr>
          <a:xfrm>
            <a:off x="811691" y="935583"/>
            <a:ext cx="1038288" cy="441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Task 9</a:t>
            </a:r>
            <a:endParaRPr sz="1500" dirty="0"/>
          </a:p>
        </p:txBody>
      </p:sp>
      <p:grpSp>
        <p:nvGrpSpPr>
          <p:cNvPr id="1035" name="Google Shape;1035;p31"/>
          <p:cNvGrpSpPr/>
          <p:nvPr/>
        </p:nvGrpSpPr>
        <p:grpSpPr>
          <a:xfrm rot="-2168336">
            <a:off x="184753" y="261974"/>
            <a:ext cx="825790" cy="701108"/>
            <a:chOff x="3502275" y="3218775"/>
            <a:chExt cx="1175775" cy="998250"/>
          </a:xfrm>
        </p:grpSpPr>
        <p:sp>
          <p:nvSpPr>
            <p:cNvPr id="1036" name="Google Shape;1036;p31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1"/>
          <p:cNvSpPr/>
          <p:nvPr/>
        </p:nvSpPr>
        <p:spPr>
          <a:xfrm rot="3391622">
            <a:off x="8780552" y="49200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9" name="Google Shape;1049;p31"/>
          <p:cNvGrpSpPr/>
          <p:nvPr/>
        </p:nvGrpSpPr>
        <p:grpSpPr>
          <a:xfrm>
            <a:off x="7339468" y="308176"/>
            <a:ext cx="1431589" cy="840949"/>
            <a:chOff x="3285175" y="1554625"/>
            <a:chExt cx="1458275" cy="856625"/>
          </a:xfrm>
        </p:grpSpPr>
        <p:sp>
          <p:nvSpPr>
            <p:cNvPr id="1050" name="Google Shape;1050;p31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1072;p32">
            <a:extLst>
              <a:ext uri="{FF2B5EF4-FFF2-40B4-BE49-F238E27FC236}">
                <a16:creationId xmlns:a16="http://schemas.microsoft.com/office/drawing/2014/main" id="{1D9689DF-8F92-4E37-93F9-CC4FA2324E00}"/>
              </a:ext>
            </a:extLst>
          </p:cNvPr>
          <p:cNvSpPr txBox="1">
            <a:spLocks/>
          </p:cNvSpPr>
          <p:nvPr/>
        </p:nvSpPr>
        <p:spPr>
          <a:xfrm>
            <a:off x="6601626" y="3073678"/>
            <a:ext cx="2190000" cy="745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6ACE56-70D8-4DE7-A2C6-A3F36A917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610" y="1537227"/>
            <a:ext cx="2523854" cy="295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4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31"/>
          <p:cNvGrpSpPr/>
          <p:nvPr/>
        </p:nvGrpSpPr>
        <p:grpSpPr>
          <a:xfrm flipH="1">
            <a:off x="2716291" y="3479674"/>
            <a:ext cx="3103980" cy="1680384"/>
            <a:chOff x="302930" y="3400729"/>
            <a:chExt cx="3255776" cy="1742896"/>
          </a:xfrm>
        </p:grpSpPr>
        <p:sp>
          <p:nvSpPr>
            <p:cNvPr id="961" name="Google Shape;961;p31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31"/>
            <p:cNvGrpSpPr/>
            <p:nvPr/>
          </p:nvGrpSpPr>
          <p:grpSpPr>
            <a:xfrm>
              <a:off x="302930" y="3400729"/>
              <a:ext cx="3255776" cy="1570644"/>
              <a:chOff x="302930" y="3400729"/>
              <a:chExt cx="3255776" cy="1570644"/>
            </a:xfrm>
          </p:grpSpPr>
          <p:sp>
            <p:nvSpPr>
              <p:cNvPr id="963" name="Google Shape;963;p31"/>
              <p:cNvSpPr/>
              <p:nvPr/>
            </p:nvSpPr>
            <p:spPr>
              <a:xfrm>
                <a:off x="753188" y="3400729"/>
                <a:ext cx="2805518" cy="1370121"/>
              </a:xfrm>
              <a:custGeom>
                <a:avLst/>
                <a:gdLst/>
                <a:ahLst/>
                <a:cxnLst/>
                <a:rect l="l" t="t" r="r" b="b"/>
                <a:pathLst>
                  <a:path w="136359" h="63858" extrusionOk="0">
                    <a:moveTo>
                      <a:pt x="0" y="53244"/>
                    </a:moveTo>
                    <a:lnTo>
                      <a:pt x="35284" y="0"/>
                    </a:lnTo>
                    <a:lnTo>
                      <a:pt x="136359" y="234"/>
                    </a:lnTo>
                    <a:lnTo>
                      <a:pt x="3746" y="63858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</p:sp>
          <p:grpSp>
            <p:nvGrpSpPr>
              <p:cNvPr id="964" name="Google Shape;964;p31"/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965" name="Google Shape;965;p31"/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31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31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31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69" name="Google Shape;969;p31"/>
          <p:cNvSpPr txBox="1">
            <a:spLocks noGrp="1"/>
          </p:cNvSpPr>
          <p:nvPr>
            <p:ph type="title"/>
          </p:nvPr>
        </p:nvSpPr>
        <p:spPr>
          <a:xfrm>
            <a:off x="980536" y="1192530"/>
            <a:ext cx="5897694" cy="417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Display maximum, minimum, and average rental rates based on ratings</a:t>
            </a:r>
            <a:endParaRPr sz="1400" dirty="0"/>
          </a:p>
        </p:txBody>
      </p:sp>
      <p:sp>
        <p:nvSpPr>
          <p:cNvPr id="970" name="Google Shape;970;p31"/>
          <p:cNvSpPr txBox="1">
            <a:spLocks noGrp="1"/>
          </p:cNvSpPr>
          <p:nvPr>
            <p:ph type="title" idx="2"/>
          </p:nvPr>
        </p:nvSpPr>
        <p:spPr>
          <a:xfrm>
            <a:off x="811691" y="935583"/>
            <a:ext cx="1038288" cy="441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Task 10.i</a:t>
            </a:r>
            <a:endParaRPr sz="1500" dirty="0"/>
          </a:p>
        </p:txBody>
      </p:sp>
      <p:grpSp>
        <p:nvGrpSpPr>
          <p:cNvPr id="1035" name="Google Shape;1035;p31"/>
          <p:cNvGrpSpPr/>
          <p:nvPr/>
        </p:nvGrpSpPr>
        <p:grpSpPr>
          <a:xfrm rot="-2168336">
            <a:off x="184753" y="261974"/>
            <a:ext cx="825790" cy="701108"/>
            <a:chOff x="3502275" y="3218775"/>
            <a:chExt cx="1175775" cy="998250"/>
          </a:xfrm>
        </p:grpSpPr>
        <p:sp>
          <p:nvSpPr>
            <p:cNvPr id="1036" name="Google Shape;1036;p31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1"/>
          <p:cNvSpPr/>
          <p:nvPr/>
        </p:nvSpPr>
        <p:spPr>
          <a:xfrm rot="3391622">
            <a:off x="8780552" y="49200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9" name="Google Shape;1049;p31"/>
          <p:cNvGrpSpPr/>
          <p:nvPr/>
        </p:nvGrpSpPr>
        <p:grpSpPr>
          <a:xfrm>
            <a:off x="7339468" y="308176"/>
            <a:ext cx="1431589" cy="840949"/>
            <a:chOff x="3285175" y="1554625"/>
            <a:chExt cx="1458275" cy="856625"/>
          </a:xfrm>
        </p:grpSpPr>
        <p:sp>
          <p:nvSpPr>
            <p:cNvPr id="1050" name="Google Shape;1050;p31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C993498-F9D7-481F-AB4F-E9EBAF4BA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031" y="2031972"/>
            <a:ext cx="4447105" cy="140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66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31"/>
          <p:cNvGrpSpPr/>
          <p:nvPr/>
        </p:nvGrpSpPr>
        <p:grpSpPr>
          <a:xfrm flipH="1">
            <a:off x="1623866" y="3463116"/>
            <a:ext cx="3103980" cy="1680384"/>
            <a:chOff x="302930" y="3400729"/>
            <a:chExt cx="3255776" cy="1742896"/>
          </a:xfrm>
        </p:grpSpPr>
        <p:sp>
          <p:nvSpPr>
            <p:cNvPr id="961" name="Google Shape;961;p31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31"/>
            <p:cNvGrpSpPr/>
            <p:nvPr/>
          </p:nvGrpSpPr>
          <p:grpSpPr>
            <a:xfrm>
              <a:off x="302930" y="3400729"/>
              <a:ext cx="3255776" cy="1570644"/>
              <a:chOff x="302930" y="3400729"/>
              <a:chExt cx="3255776" cy="1570644"/>
            </a:xfrm>
          </p:grpSpPr>
          <p:sp>
            <p:nvSpPr>
              <p:cNvPr id="963" name="Google Shape;963;p31"/>
              <p:cNvSpPr/>
              <p:nvPr/>
            </p:nvSpPr>
            <p:spPr>
              <a:xfrm>
                <a:off x="753188" y="3400729"/>
                <a:ext cx="2805518" cy="1370121"/>
              </a:xfrm>
              <a:custGeom>
                <a:avLst/>
                <a:gdLst/>
                <a:ahLst/>
                <a:cxnLst/>
                <a:rect l="l" t="t" r="r" b="b"/>
                <a:pathLst>
                  <a:path w="136359" h="63858" extrusionOk="0">
                    <a:moveTo>
                      <a:pt x="0" y="53244"/>
                    </a:moveTo>
                    <a:lnTo>
                      <a:pt x="35284" y="0"/>
                    </a:lnTo>
                    <a:lnTo>
                      <a:pt x="136359" y="234"/>
                    </a:lnTo>
                    <a:lnTo>
                      <a:pt x="3746" y="63858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</p:sp>
          <p:grpSp>
            <p:nvGrpSpPr>
              <p:cNvPr id="964" name="Google Shape;964;p31"/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965" name="Google Shape;965;p31"/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31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31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31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69" name="Google Shape;969;p31"/>
          <p:cNvSpPr txBox="1">
            <a:spLocks noGrp="1"/>
          </p:cNvSpPr>
          <p:nvPr>
            <p:ph type="title"/>
          </p:nvPr>
        </p:nvSpPr>
        <p:spPr>
          <a:xfrm>
            <a:off x="886069" y="1192552"/>
            <a:ext cx="5897694" cy="417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Display the movies in descending order of rental frequencies</a:t>
            </a:r>
            <a:endParaRPr sz="1400" dirty="0"/>
          </a:p>
        </p:txBody>
      </p:sp>
      <p:sp>
        <p:nvSpPr>
          <p:cNvPr id="970" name="Google Shape;970;p31"/>
          <p:cNvSpPr txBox="1">
            <a:spLocks noGrp="1"/>
          </p:cNvSpPr>
          <p:nvPr>
            <p:ph type="title" idx="2"/>
          </p:nvPr>
        </p:nvSpPr>
        <p:spPr>
          <a:xfrm>
            <a:off x="811691" y="935583"/>
            <a:ext cx="1038288" cy="441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Task 10.ii</a:t>
            </a:r>
            <a:endParaRPr sz="1500" dirty="0"/>
          </a:p>
        </p:txBody>
      </p:sp>
      <p:grpSp>
        <p:nvGrpSpPr>
          <p:cNvPr id="1035" name="Google Shape;1035;p31"/>
          <p:cNvGrpSpPr/>
          <p:nvPr/>
        </p:nvGrpSpPr>
        <p:grpSpPr>
          <a:xfrm rot="-2168336">
            <a:off x="184753" y="261974"/>
            <a:ext cx="825790" cy="701108"/>
            <a:chOff x="3502275" y="3218775"/>
            <a:chExt cx="1175775" cy="998250"/>
          </a:xfrm>
        </p:grpSpPr>
        <p:sp>
          <p:nvSpPr>
            <p:cNvPr id="1036" name="Google Shape;1036;p31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1"/>
          <p:cNvSpPr/>
          <p:nvPr/>
        </p:nvSpPr>
        <p:spPr>
          <a:xfrm rot="3391622">
            <a:off x="8780552" y="49200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9" name="Google Shape;1049;p31"/>
          <p:cNvGrpSpPr/>
          <p:nvPr/>
        </p:nvGrpSpPr>
        <p:grpSpPr>
          <a:xfrm>
            <a:off x="7339468" y="308176"/>
            <a:ext cx="1431589" cy="840949"/>
            <a:chOff x="3285175" y="1554625"/>
            <a:chExt cx="1458275" cy="856625"/>
          </a:xfrm>
        </p:grpSpPr>
        <p:sp>
          <p:nvSpPr>
            <p:cNvPr id="1050" name="Google Shape;1050;p31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EBFE847-7473-481E-8313-004BAF286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35" y="1517930"/>
            <a:ext cx="2674715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49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31"/>
          <p:cNvGrpSpPr/>
          <p:nvPr/>
        </p:nvGrpSpPr>
        <p:grpSpPr>
          <a:xfrm flipH="1">
            <a:off x="1623866" y="3463116"/>
            <a:ext cx="3103980" cy="1680384"/>
            <a:chOff x="302930" y="3400729"/>
            <a:chExt cx="3255776" cy="1742896"/>
          </a:xfrm>
        </p:grpSpPr>
        <p:sp>
          <p:nvSpPr>
            <p:cNvPr id="961" name="Google Shape;961;p31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31"/>
            <p:cNvGrpSpPr/>
            <p:nvPr/>
          </p:nvGrpSpPr>
          <p:grpSpPr>
            <a:xfrm>
              <a:off x="302930" y="3400729"/>
              <a:ext cx="3255776" cy="1570644"/>
              <a:chOff x="302930" y="3400729"/>
              <a:chExt cx="3255776" cy="1570644"/>
            </a:xfrm>
          </p:grpSpPr>
          <p:sp>
            <p:nvSpPr>
              <p:cNvPr id="963" name="Google Shape;963;p31"/>
              <p:cNvSpPr/>
              <p:nvPr/>
            </p:nvSpPr>
            <p:spPr>
              <a:xfrm>
                <a:off x="753188" y="3400729"/>
                <a:ext cx="2805518" cy="1370121"/>
              </a:xfrm>
              <a:custGeom>
                <a:avLst/>
                <a:gdLst/>
                <a:ahLst/>
                <a:cxnLst/>
                <a:rect l="l" t="t" r="r" b="b"/>
                <a:pathLst>
                  <a:path w="136359" h="63858" extrusionOk="0">
                    <a:moveTo>
                      <a:pt x="0" y="53244"/>
                    </a:moveTo>
                    <a:lnTo>
                      <a:pt x="35284" y="0"/>
                    </a:lnTo>
                    <a:lnTo>
                      <a:pt x="136359" y="234"/>
                    </a:lnTo>
                    <a:lnTo>
                      <a:pt x="3746" y="63858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</p:sp>
          <p:grpSp>
            <p:nvGrpSpPr>
              <p:cNvPr id="964" name="Google Shape;964;p31"/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965" name="Google Shape;965;p31"/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31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31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31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69" name="Google Shape;969;p31"/>
          <p:cNvSpPr txBox="1">
            <a:spLocks noGrp="1"/>
          </p:cNvSpPr>
          <p:nvPr>
            <p:ph type="title"/>
          </p:nvPr>
        </p:nvSpPr>
        <p:spPr>
          <a:xfrm>
            <a:off x="886069" y="1192552"/>
            <a:ext cx="5897694" cy="417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Display the film categories where no of movies &gt; 70.</a:t>
            </a:r>
            <a:endParaRPr sz="1400" dirty="0"/>
          </a:p>
        </p:txBody>
      </p:sp>
      <p:sp>
        <p:nvSpPr>
          <p:cNvPr id="970" name="Google Shape;970;p31"/>
          <p:cNvSpPr txBox="1">
            <a:spLocks noGrp="1"/>
          </p:cNvSpPr>
          <p:nvPr>
            <p:ph type="title" idx="2"/>
          </p:nvPr>
        </p:nvSpPr>
        <p:spPr>
          <a:xfrm>
            <a:off x="811691" y="935583"/>
            <a:ext cx="1038288" cy="441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Task 12</a:t>
            </a:r>
            <a:endParaRPr sz="1500" dirty="0"/>
          </a:p>
        </p:txBody>
      </p:sp>
      <p:grpSp>
        <p:nvGrpSpPr>
          <p:cNvPr id="1035" name="Google Shape;1035;p31"/>
          <p:cNvGrpSpPr/>
          <p:nvPr/>
        </p:nvGrpSpPr>
        <p:grpSpPr>
          <a:xfrm rot="-2168336">
            <a:off x="184753" y="261974"/>
            <a:ext cx="825790" cy="701108"/>
            <a:chOff x="3502275" y="3218775"/>
            <a:chExt cx="1175775" cy="998250"/>
          </a:xfrm>
        </p:grpSpPr>
        <p:sp>
          <p:nvSpPr>
            <p:cNvPr id="1036" name="Google Shape;1036;p31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1"/>
          <p:cNvSpPr/>
          <p:nvPr/>
        </p:nvSpPr>
        <p:spPr>
          <a:xfrm rot="3391622">
            <a:off x="8780552" y="49200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9" name="Google Shape;1049;p31"/>
          <p:cNvGrpSpPr/>
          <p:nvPr/>
        </p:nvGrpSpPr>
        <p:grpSpPr>
          <a:xfrm>
            <a:off x="7339468" y="308176"/>
            <a:ext cx="1431589" cy="840949"/>
            <a:chOff x="3285175" y="1554625"/>
            <a:chExt cx="1458275" cy="856625"/>
          </a:xfrm>
        </p:grpSpPr>
        <p:sp>
          <p:nvSpPr>
            <p:cNvPr id="1050" name="Google Shape;1050;p31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E886AB0-38C3-469B-86D8-C546956DA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622" y="2123759"/>
            <a:ext cx="4352298" cy="133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50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31"/>
          <p:cNvSpPr/>
          <p:nvPr/>
        </p:nvSpPr>
        <p:spPr>
          <a:xfrm rot="3391622">
            <a:off x="8780552" y="49200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2615;p46">
            <a:extLst>
              <a:ext uri="{FF2B5EF4-FFF2-40B4-BE49-F238E27FC236}">
                <a16:creationId xmlns:a16="http://schemas.microsoft.com/office/drawing/2014/main" id="{76026D6A-384C-407C-A2DA-AAED31C66846}"/>
              </a:ext>
            </a:extLst>
          </p:cNvPr>
          <p:cNvGrpSpPr/>
          <p:nvPr/>
        </p:nvGrpSpPr>
        <p:grpSpPr>
          <a:xfrm>
            <a:off x="347158" y="434041"/>
            <a:ext cx="2287836" cy="2280054"/>
            <a:chOff x="279983" y="1350416"/>
            <a:chExt cx="2287836" cy="2280054"/>
          </a:xfrm>
        </p:grpSpPr>
        <p:sp>
          <p:nvSpPr>
            <p:cNvPr id="49" name="Google Shape;2616;p46">
              <a:extLst>
                <a:ext uri="{FF2B5EF4-FFF2-40B4-BE49-F238E27FC236}">
                  <a16:creationId xmlns:a16="http://schemas.microsoft.com/office/drawing/2014/main" id="{CAFC0C30-B2DE-4461-B0FE-430022908DBC}"/>
                </a:ext>
              </a:extLst>
            </p:cNvPr>
            <p:cNvSpPr/>
            <p:nvPr/>
          </p:nvSpPr>
          <p:spPr>
            <a:xfrm rot="-758099">
              <a:off x="465324" y="1537006"/>
              <a:ext cx="1917154" cy="1906876"/>
            </a:xfrm>
            <a:custGeom>
              <a:avLst/>
              <a:gdLst/>
              <a:ahLst/>
              <a:cxnLst/>
              <a:rect l="l" t="t" r="r" b="b"/>
              <a:pathLst>
                <a:path w="58754" h="58439" extrusionOk="0">
                  <a:moveTo>
                    <a:pt x="31885" y="0"/>
                  </a:moveTo>
                  <a:cubicBezTo>
                    <a:pt x="27636" y="0"/>
                    <a:pt x="23447" y="1082"/>
                    <a:pt x="19729" y="3147"/>
                  </a:cubicBezTo>
                  <a:cubicBezTo>
                    <a:pt x="17369" y="4455"/>
                    <a:pt x="15490" y="6009"/>
                    <a:pt x="14153" y="7770"/>
                  </a:cubicBezTo>
                  <a:cubicBezTo>
                    <a:pt x="12924" y="9412"/>
                    <a:pt x="12038" y="11281"/>
                    <a:pt x="11556" y="13277"/>
                  </a:cubicBezTo>
                  <a:cubicBezTo>
                    <a:pt x="6462" y="13818"/>
                    <a:pt x="2361" y="18027"/>
                    <a:pt x="2056" y="23210"/>
                  </a:cubicBezTo>
                  <a:lnTo>
                    <a:pt x="69" y="56560"/>
                  </a:lnTo>
                  <a:cubicBezTo>
                    <a:pt x="1" y="57573"/>
                    <a:pt x="817" y="58438"/>
                    <a:pt x="1840" y="58438"/>
                  </a:cubicBezTo>
                  <a:lnTo>
                    <a:pt x="52027" y="58438"/>
                  </a:lnTo>
                  <a:cubicBezTo>
                    <a:pt x="52951" y="58438"/>
                    <a:pt x="53718" y="57730"/>
                    <a:pt x="53797" y="56806"/>
                  </a:cubicBezTo>
                  <a:lnTo>
                    <a:pt x="54889" y="43765"/>
                  </a:lnTo>
                  <a:cubicBezTo>
                    <a:pt x="57514" y="38788"/>
                    <a:pt x="58754" y="32504"/>
                    <a:pt x="58291" y="26475"/>
                  </a:cubicBezTo>
                  <a:cubicBezTo>
                    <a:pt x="57810" y="20093"/>
                    <a:pt x="55725" y="14388"/>
                    <a:pt x="52263" y="9982"/>
                  </a:cubicBezTo>
                  <a:cubicBezTo>
                    <a:pt x="47345" y="3728"/>
                    <a:pt x="39723" y="0"/>
                    <a:pt x="318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617;p46">
              <a:extLst>
                <a:ext uri="{FF2B5EF4-FFF2-40B4-BE49-F238E27FC236}">
                  <a16:creationId xmlns:a16="http://schemas.microsoft.com/office/drawing/2014/main" id="{41313BAB-6188-4452-9468-8D85372CC597}"/>
                </a:ext>
              </a:extLst>
            </p:cNvPr>
            <p:cNvSpPr/>
            <p:nvPr/>
          </p:nvSpPr>
          <p:spPr>
            <a:xfrm rot="-758099">
              <a:off x="866074" y="1556161"/>
              <a:ext cx="1444473" cy="1664270"/>
            </a:xfrm>
            <a:custGeom>
              <a:avLst/>
              <a:gdLst/>
              <a:ahLst/>
              <a:cxnLst/>
              <a:rect l="l" t="t" r="r" b="b"/>
              <a:pathLst>
                <a:path w="44268" h="51004" extrusionOk="0">
                  <a:moveTo>
                    <a:pt x="19165" y="0"/>
                  </a:moveTo>
                  <a:cubicBezTo>
                    <a:pt x="15329" y="0"/>
                    <a:pt x="11452" y="942"/>
                    <a:pt x="7869" y="2926"/>
                  </a:cubicBezTo>
                  <a:cubicBezTo>
                    <a:pt x="5951" y="3989"/>
                    <a:pt x="4171" y="5336"/>
                    <a:pt x="2843" y="7067"/>
                  </a:cubicBezTo>
                  <a:cubicBezTo>
                    <a:pt x="837" y="9693"/>
                    <a:pt x="1" y="13076"/>
                    <a:pt x="70" y="16380"/>
                  </a:cubicBezTo>
                  <a:cubicBezTo>
                    <a:pt x="109" y="18721"/>
                    <a:pt x="601" y="21101"/>
                    <a:pt x="1820" y="23107"/>
                  </a:cubicBezTo>
                  <a:cubicBezTo>
                    <a:pt x="4594" y="27671"/>
                    <a:pt x="10711" y="29736"/>
                    <a:pt x="12688" y="34702"/>
                  </a:cubicBezTo>
                  <a:cubicBezTo>
                    <a:pt x="13819" y="37545"/>
                    <a:pt x="13337" y="40780"/>
                    <a:pt x="14212" y="43711"/>
                  </a:cubicBezTo>
                  <a:cubicBezTo>
                    <a:pt x="14950" y="46180"/>
                    <a:pt x="16612" y="48284"/>
                    <a:pt x="18834" y="49582"/>
                  </a:cubicBezTo>
                  <a:cubicBezTo>
                    <a:pt x="20602" y="50601"/>
                    <a:pt x="22762" y="51003"/>
                    <a:pt x="24919" y="51003"/>
                  </a:cubicBezTo>
                  <a:cubicBezTo>
                    <a:pt x="26469" y="51003"/>
                    <a:pt x="28018" y="50795"/>
                    <a:pt x="29417" y="50458"/>
                  </a:cubicBezTo>
                  <a:cubicBezTo>
                    <a:pt x="33695" y="49425"/>
                    <a:pt x="36950" y="46789"/>
                    <a:pt x="39281" y="43367"/>
                  </a:cubicBezTo>
                  <a:cubicBezTo>
                    <a:pt x="42871" y="38095"/>
                    <a:pt x="44267" y="30936"/>
                    <a:pt x="43795" y="24838"/>
                  </a:cubicBezTo>
                  <a:cubicBezTo>
                    <a:pt x="43372" y="19232"/>
                    <a:pt x="41651" y="13774"/>
                    <a:pt x="38140" y="9309"/>
                  </a:cubicBezTo>
                  <a:cubicBezTo>
                    <a:pt x="33441" y="3326"/>
                    <a:pt x="26375" y="0"/>
                    <a:pt x="191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18;p46">
              <a:extLst>
                <a:ext uri="{FF2B5EF4-FFF2-40B4-BE49-F238E27FC236}">
                  <a16:creationId xmlns:a16="http://schemas.microsoft.com/office/drawing/2014/main" id="{374766B5-3FF4-4157-AF30-A279DE469950}"/>
                </a:ext>
              </a:extLst>
            </p:cNvPr>
            <p:cNvSpPr/>
            <p:nvPr/>
          </p:nvSpPr>
          <p:spPr>
            <a:xfrm rot="-758099">
              <a:off x="592220" y="2164781"/>
              <a:ext cx="453168" cy="1361658"/>
            </a:xfrm>
            <a:custGeom>
              <a:avLst/>
              <a:gdLst/>
              <a:ahLst/>
              <a:cxnLst/>
              <a:rect l="l" t="t" r="r" b="b"/>
              <a:pathLst>
                <a:path w="13888" h="41730" extrusionOk="0">
                  <a:moveTo>
                    <a:pt x="13887" y="0"/>
                  </a:moveTo>
                  <a:lnTo>
                    <a:pt x="10612" y="79"/>
                  </a:lnTo>
                  <a:cubicBezTo>
                    <a:pt x="6010" y="187"/>
                    <a:pt x="2263" y="3797"/>
                    <a:pt x="1987" y="8390"/>
                  </a:cubicBezTo>
                  <a:lnTo>
                    <a:pt x="1" y="41729"/>
                  </a:lnTo>
                  <a:lnTo>
                    <a:pt x="13887" y="41729"/>
                  </a:lnTo>
                  <a:lnTo>
                    <a:pt x="138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19;p46">
              <a:extLst>
                <a:ext uri="{FF2B5EF4-FFF2-40B4-BE49-F238E27FC236}">
                  <a16:creationId xmlns:a16="http://schemas.microsoft.com/office/drawing/2014/main" id="{8E0E72DF-1B22-4650-945C-CACF8603F436}"/>
                </a:ext>
              </a:extLst>
            </p:cNvPr>
            <p:cNvSpPr/>
            <p:nvPr/>
          </p:nvSpPr>
          <p:spPr>
            <a:xfrm rot="-758099">
              <a:off x="592220" y="2164781"/>
              <a:ext cx="453168" cy="1361658"/>
            </a:xfrm>
            <a:custGeom>
              <a:avLst/>
              <a:gdLst/>
              <a:ahLst/>
              <a:cxnLst/>
              <a:rect l="l" t="t" r="r" b="b"/>
              <a:pathLst>
                <a:path w="13888" h="41730" extrusionOk="0">
                  <a:moveTo>
                    <a:pt x="13887" y="0"/>
                  </a:moveTo>
                  <a:lnTo>
                    <a:pt x="10612" y="79"/>
                  </a:lnTo>
                  <a:cubicBezTo>
                    <a:pt x="6010" y="187"/>
                    <a:pt x="2263" y="3797"/>
                    <a:pt x="1987" y="8390"/>
                  </a:cubicBezTo>
                  <a:lnTo>
                    <a:pt x="1" y="41729"/>
                  </a:lnTo>
                  <a:lnTo>
                    <a:pt x="13887" y="41729"/>
                  </a:lnTo>
                  <a:lnTo>
                    <a:pt x="13887" y="0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20;p46">
              <a:extLst>
                <a:ext uri="{FF2B5EF4-FFF2-40B4-BE49-F238E27FC236}">
                  <a16:creationId xmlns:a16="http://schemas.microsoft.com/office/drawing/2014/main" id="{D7BFCEFE-0D4E-4BC5-9719-66E17B1C1138}"/>
                </a:ext>
              </a:extLst>
            </p:cNvPr>
            <p:cNvSpPr/>
            <p:nvPr/>
          </p:nvSpPr>
          <p:spPr>
            <a:xfrm rot="-758099">
              <a:off x="1569385" y="1707263"/>
              <a:ext cx="365230" cy="332730"/>
            </a:xfrm>
            <a:custGeom>
              <a:avLst/>
              <a:gdLst/>
              <a:ahLst/>
              <a:cxnLst/>
              <a:rect l="l" t="t" r="r" b="b"/>
              <a:pathLst>
                <a:path w="11193" h="10197" extrusionOk="0">
                  <a:moveTo>
                    <a:pt x="5596" y="0"/>
                  </a:moveTo>
                  <a:cubicBezTo>
                    <a:pt x="4291" y="0"/>
                    <a:pt x="2986" y="499"/>
                    <a:pt x="1988" y="1498"/>
                  </a:cubicBezTo>
                  <a:cubicBezTo>
                    <a:pt x="1" y="3484"/>
                    <a:pt x="1" y="6710"/>
                    <a:pt x="1988" y="8707"/>
                  </a:cubicBezTo>
                  <a:cubicBezTo>
                    <a:pt x="2986" y="9700"/>
                    <a:pt x="4291" y="10197"/>
                    <a:pt x="5596" y="10197"/>
                  </a:cubicBezTo>
                  <a:cubicBezTo>
                    <a:pt x="6900" y="10197"/>
                    <a:pt x="8203" y="9700"/>
                    <a:pt x="9196" y="8707"/>
                  </a:cubicBezTo>
                  <a:cubicBezTo>
                    <a:pt x="11193" y="6710"/>
                    <a:pt x="11193" y="3484"/>
                    <a:pt x="9196" y="1498"/>
                  </a:cubicBezTo>
                  <a:cubicBezTo>
                    <a:pt x="8203" y="499"/>
                    <a:pt x="6900" y="0"/>
                    <a:pt x="5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21;p46">
              <a:extLst>
                <a:ext uri="{FF2B5EF4-FFF2-40B4-BE49-F238E27FC236}">
                  <a16:creationId xmlns:a16="http://schemas.microsoft.com/office/drawing/2014/main" id="{95927009-E522-4F1D-A4B8-0D16DF8C6B37}"/>
                </a:ext>
              </a:extLst>
            </p:cNvPr>
            <p:cNvSpPr/>
            <p:nvPr/>
          </p:nvSpPr>
          <p:spPr>
            <a:xfrm rot="-758099">
              <a:off x="1295842" y="1646091"/>
              <a:ext cx="358802" cy="209975"/>
            </a:xfrm>
            <a:custGeom>
              <a:avLst/>
              <a:gdLst/>
              <a:ahLst/>
              <a:cxnLst/>
              <a:rect l="l" t="t" r="r" b="b"/>
              <a:pathLst>
                <a:path w="10996" h="6435" extrusionOk="0">
                  <a:moveTo>
                    <a:pt x="6226" y="2294"/>
                  </a:moveTo>
                  <a:cubicBezTo>
                    <a:pt x="6511" y="3091"/>
                    <a:pt x="6442" y="3976"/>
                    <a:pt x="6049" y="4724"/>
                  </a:cubicBezTo>
                  <a:cubicBezTo>
                    <a:pt x="5921" y="4950"/>
                    <a:pt x="5655" y="5343"/>
                    <a:pt x="5262" y="5402"/>
                  </a:cubicBezTo>
                  <a:cubicBezTo>
                    <a:pt x="5238" y="5404"/>
                    <a:pt x="5214" y="5406"/>
                    <a:pt x="5189" y="5406"/>
                  </a:cubicBezTo>
                  <a:cubicBezTo>
                    <a:pt x="5000" y="5406"/>
                    <a:pt x="4823" y="5338"/>
                    <a:pt x="4692" y="5215"/>
                  </a:cubicBezTo>
                  <a:cubicBezTo>
                    <a:pt x="4465" y="5019"/>
                    <a:pt x="4328" y="4733"/>
                    <a:pt x="4318" y="4438"/>
                  </a:cubicBezTo>
                  <a:cubicBezTo>
                    <a:pt x="4308" y="3799"/>
                    <a:pt x="4800" y="3268"/>
                    <a:pt x="5085" y="3003"/>
                  </a:cubicBezTo>
                  <a:cubicBezTo>
                    <a:pt x="5419" y="2698"/>
                    <a:pt x="5803" y="2462"/>
                    <a:pt x="6226" y="2294"/>
                  </a:cubicBezTo>
                  <a:close/>
                  <a:moveTo>
                    <a:pt x="3451" y="0"/>
                  </a:moveTo>
                  <a:cubicBezTo>
                    <a:pt x="2980" y="0"/>
                    <a:pt x="2504" y="101"/>
                    <a:pt x="2056" y="308"/>
                  </a:cubicBezTo>
                  <a:cubicBezTo>
                    <a:pt x="768" y="908"/>
                    <a:pt x="0" y="2275"/>
                    <a:pt x="168" y="3691"/>
                  </a:cubicBezTo>
                  <a:cubicBezTo>
                    <a:pt x="181" y="3794"/>
                    <a:pt x="258" y="3842"/>
                    <a:pt x="336" y="3842"/>
                  </a:cubicBezTo>
                  <a:cubicBezTo>
                    <a:pt x="429" y="3842"/>
                    <a:pt x="523" y="3775"/>
                    <a:pt x="512" y="3652"/>
                  </a:cubicBezTo>
                  <a:cubicBezTo>
                    <a:pt x="355" y="2373"/>
                    <a:pt x="1043" y="1154"/>
                    <a:pt x="2203" y="613"/>
                  </a:cubicBezTo>
                  <a:cubicBezTo>
                    <a:pt x="2604" y="426"/>
                    <a:pt x="3029" y="336"/>
                    <a:pt x="3452" y="336"/>
                  </a:cubicBezTo>
                  <a:cubicBezTo>
                    <a:pt x="4254" y="336"/>
                    <a:pt x="5043" y="663"/>
                    <a:pt x="5616" y="1281"/>
                  </a:cubicBezTo>
                  <a:cubicBezTo>
                    <a:pt x="5813" y="1488"/>
                    <a:pt x="5970" y="1724"/>
                    <a:pt x="6098" y="1990"/>
                  </a:cubicBezTo>
                  <a:cubicBezTo>
                    <a:pt x="5646" y="2167"/>
                    <a:pt x="5223" y="2422"/>
                    <a:pt x="4859" y="2747"/>
                  </a:cubicBezTo>
                  <a:cubicBezTo>
                    <a:pt x="4456" y="3111"/>
                    <a:pt x="3974" y="3701"/>
                    <a:pt x="3984" y="4438"/>
                  </a:cubicBezTo>
                  <a:cubicBezTo>
                    <a:pt x="3993" y="4832"/>
                    <a:pt x="4170" y="5206"/>
                    <a:pt x="4475" y="5471"/>
                  </a:cubicBezTo>
                  <a:cubicBezTo>
                    <a:pt x="4666" y="5646"/>
                    <a:pt x="4914" y="5736"/>
                    <a:pt x="5170" y="5736"/>
                  </a:cubicBezTo>
                  <a:cubicBezTo>
                    <a:pt x="5217" y="5736"/>
                    <a:pt x="5264" y="5733"/>
                    <a:pt x="5311" y="5727"/>
                  </a:cubicBezTo>
                  <a:cubicBezTo>
                    <a:pt x="5714" y="5668"/>
                    <a:pt x="6078" y="5373"/>
                    <a:pt x="6354" y="4881"/>
                  </a:cubicBezTo>
                  <a:cubicBezTo>
                    <a:pt x="6786" y="4045"/>
                    <a:pt x="6865" y="3062"/>
                    <a:pt x="6550" y="2176"/>
                  </a:cubicBezTo>
                  <a:cubicBezTo>
                    <a:pt x="6898" y="2073"/>
                    <a:pt x="7256" y="2021"/>
                    <a:pt x="7608" y="2021"/>
                  </a:cubicBezTo>
                  <a:cubicBezTo>
                    <a:pt x="8164" y="2021"/>
                    <a:pt x="8707" y="2152"/>
                    <a:pt x="9176" y="2422"/>
                  </a:cubicBezTo>
                  <a:cubicBezTo>
                    <a:pt x="9845" y="2826"/>
                    <a:pt x="10317" y="3494"/>
                    <a:pt x="10475" y="4261"/>
                  </a:cubicBezTo>
                  <a:cubicBezTo>
                    <a:pt x="10632" y="4920"/>
                    <a:pt x="10514" y="5609"/>
                    <a:pt x="10140" y="6169"/>
                  </a:cubicBezTo>
                  <a:cubicBezTo>
                    <a:pt x="10091" y="6238"/>
                    <a:pt x="10111" y="6346"/>
                    <a:pt x="10179" y="6396"/>
                  </a:cubicBezTo>
                  <a:cubicBezTo>
                    <a:pt x="10209" y="6425"/>
                    <a:pt x="10248" y="6435"/>
                    <a:pt x="10278" y="6435"/>
                  </a:cubicBezTo>
                  <a:cubicBezTo>
                    <a:pt x="10337" y="6435"/>
                    <a:pt x="10386" y="6405"/>
                    <a:pt x="10416" y="6366"/>
                  </a:cubicBezTo>
                  <a:cubicBezTo>
                    <a:pt x="10848" y="5727"/>
                    <a:pt x="10996" y="4940"/>
                    <a:pt x="10809" y="4193"/>
                  </a:cubicBezTo>
                  <a:cubicBezTo>
                    <a:pt x="10622" y="3337"/>
                    <a:pt x="10101" y="2589"/>
                    <a:pt x="9344" y="2127"/>
                  </a:cubicBezTo>
                  <a:cubicBezTo>
                    <a:pt x="8828" y="1831"/>
                    <a:pt x="8234" y="1688"/>
                    <a:pt x="7626" y="1688"/>
                  </a:cubicBezTo>
                  <a:cubicBezTo>
                    <a:pt x="7225" y="1688"/>
                    <a:pt x="6817" y="1750"/>
                    <a:pt x="6423" y="1872"/>
                  </a:cubicBezTo>
                  <a:cubicBezTo>
                    <a:pt x="6285" y="1567"/>
                    <a:pt x="6088" y="1291"/>
                    <a:pt x="5862" y="1045"/>
                  </a:cubicBezTo>
                  <a:cubicBezTo>
                    <a:pt x="5224" y="363"/>
                    <a:pt x="4346" y="0"/>
                    <a:pt x="3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22;p46">
              <a:extLst>
                <a:ext uri="{FF2B5EF4-FFF2-40B4-BE49-F238E27FC236}">
                  <a16:creationId xmlns:a16="http://schemas.microsoft.com/office/drawing/2014/main" id="{CC81CF7A-AE3B-4878-873C-B241110FD47A}"/>
                </a:ext>
              </a:extLst>
            </p:cNvPr>
            <p:cNvSpPr/>
            <p:nvPr/>
          </p:nvSpPr>
          <p:spPr>
            <a:xfrm rot="-758099">
              <a:off x="692544" y="2073858"/>
              <a:ext cx="1008012" cy="1367825"/>
            </a:xfrm>
            <a:custGeom>
              <a:avLst/>
              <a:gdLst/>
              <a:ahLst/>
              <a:cxnLst/>
              <a:rect l="l" t="t" r="r" b="b"/>
              <a:pathLst>
                <a:path w="30892" h="41919" extrusionOk="0">
                  <a:moveTo>
                    <a:pt x="18496" y="1"/>
                  </a:moveTo>
                  <a:cubicBezTo>
                    <a:pt x="18432" y="1"/>
                    <a:pt x="18368" y="1"/>
                    <a:pt x="18303" y="3"/>
                  </a:cubicBezTo>
                  <a:lnTo>
                    <a:pt x="10613" y="189"/>
                  </a:lnTo>
                  <a:cubicBezTo>
                    <a:pt x="10598" y="185"/>
                    <a:pt x="10583" y="182"/>
                    <a:pt x="10568" y="182"/>
                  </a:cubicBezTo>
                  <a:cubicBezTo>
                    <a:pt x="10554" y="182"/>
                    <a:pt x="10539" y="185"/>
                    <a:pt x="10524" y="189"/>
                  </a:cubicBezTo>
                  <a:cubicBezTo>
                    <a:pt x="5961" y="337"/>
                    <a:pt x="2263" y="3946"/>
                    <a:pt x="1988" y="8500"/>
                  </a:cubicBezTo>
                  <a:lnTo>
                    <a:pt x="1" y="41918"/>
                  </a:lnTo>
                  <a:lnTo>
                    <a:pt x="30892" y="41918"/>
                  </a:lnTo>
                  <a:lnTo>
                    <a:pt x="27302" y="7920"/>
                  </a:lnTo>
                  <a:cubicBezTo>
                    <a:pt x="26827" y="3410"/>
                    <a:pt x="23015" y="1"/>
                    <a:pt x="18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23;p46">
              <a:extLst>
                <a:ext uri="{FF2B5EF4-FFF2-40B4-BE49-F238E27FC236}">
                  <a16:creationId xmlns:a16="http://schemas.microsoft.com/office/drawing/2014/main" id="{F7A2D886-923E-4620-A672-AE552B7B7E33}"/>
                </a:ext>
              </a:extLst>
            </p:cNvPr>
            <p:cNvSpPr/>
            <p:nvPr/>
          </p:nvSpPr>
          <p:spPr>
            <a:xfrm rot="-758099">
              <a:off x="784561" y="1758577"/>
              <a:ext cx="1127047" cy="857619"/>
            </a:xfrm>
            <a:custGeom>
              <a:avLst/>
              <a:gdLst/>
              <a:ahLst/>
              <a:cxnLst/>
              <a:rect l="l" t="t" r="r" b="b"/>
              <a:pathLst>
                <a:path w="34540" h="26283" extrusionOk="0">
                  <a:moveTo>
                    <a:pt x="15693" y="1"/>
                  </a:moveTo>
                  <a:cubicBezTo>
                    <a:pt x="13932" y="1"/>
                    <a:pt x="12134" y="595"/>
                    <a:pt x="10946" y="1882"/>
                  </a:cubicBezTo>
                  <a:cubicBezTo>
                    <a:pt x="9707" y="3259"/>
                    <a:pt x="9265" y="5246"/>
                    <a:pt x="7927" y="6524"/>
                  </a:cubicBezTo>
                  <a:cubicBezTo>
                    <a:pt x="7770" y="6691"/>
                    <a:pt x="7573" y="6819"/>
                    <a:pt x="7357" y="6898"/>
                  </a:cubicBezTo>
                  <a:lnTo>
                    <a:pt x="6599" y="5659"/>
                  </a:lnTo>
                  <a:lnTo>
                    <a:pt x="6599" y="5659"/>
                  </a:lnTo>
                  <a:cubicBezTo>
                    <a:pt x="6717" y="7252"/>
                    <a:pt x="6904" y="8599"/>
                    <a:pt x="6845" y="9484"/>
                  </a:cubicBezTo>
                  <a:cubicBezTo>
                    <a:pt x="6786" y="10360"/>
                    <a:pt x="6688" y="11078"/>
                    <a:pt x="6029" y="11658"/>
                  </a:cubicBezTo>
                  <a:cubicBezTo>
                    <a:pt x="5547" y="12091"/>
                    <a:pt x="4937" y="12337"/>
                    <a:pt x="4377" y="12651"/>
                  </a:cubicBezTo>
                  <a:cubicBezTo>
                    <a:pt x="1259" y="14431"/>
                    <a:pt x="0" y="18296"/>
                    <a:pt x="1485" y="21571"/>
                  </a:cubicBezTo>
                  <a:cubicBezTo>
                    <a:pt x="2449" y="23715"/>
                    <a:pt x="4455" y="25240"/>
                    <a:pt x="6570" y="26282"/>
                  </a:cubicBezTo>
                  <a:lnTo>
                    <a:pt x="29996" y="25987"/>
                  </a:lnTo>
                  <a:cubicBezTo>
                    <a:pt x="32868" y="23814"/>
                    <a:pt x="34540" y="20322"/>
                    <a:pt x="33950" y="17333"/>
                  </a:cubicBezTo>
                  <a:cubicBezTo>
                    <a:pt x="33714" y="16133"/>
                    <a:pt x="33291" y="14933"/>
                    <a:pt x="32455" y="14038"/>
                  </a:cubicBezTo>
                  <a:cubicBezTo>
                    <a:pt x="30527" y="11963"/>
                    <a:pt x="26898" y="11953"/>
                    <a:pt x="25344" y="9583"/>
                  </a:cubicBezTo>
                  <a:cubicBezTo>
                    <a:pt x="24695" y="8599"/>
                    <a:pt x="24548" y="7370"/>
                    <a:pt x="24194" y="6239"/>
                  </a:cubicBezTo>
                  <a:cubicBezTo>
                    <a:pt x="23102" y="2797"/>
                    <a:pt x="19739" y="210"/>
                    <a:pt x="16139" y="14"/>
                  </a:cubicBezTo>
                  <a:cubicBezTo>
                    <a:pt x="15991" y="5"/>
                    <a:pt x="15842" y="1"/>
                    <a:pt x="15693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624;p46">
              <a:extLst>
                <a:ext uri="{FF2B5EF4-FFF2-40B4-BE49-F238E27FC236}">
                  <a16:creationId xmlns:a16="http://schemas.microsoft.com/office/drawing/2014/main" id="{51C38C9B-A06A-4C70-A6CB-D4F90E20B61B}"/>
                </a:ext>
              </a:extLst>
            </p:cNvPr>
            <p:cNvSpPr/>
            <p:nvPr/>
          </p:nvSpPr>
          <p:spPr>
            <a:xfrm rot="-758099">
              <a:off x="1183520" y="2201824"/>
              <a:ext cx="336026" cy="267339"/>
            </a:xfrm>
            <a:custGeom>
              <a:avLst/>
              <a:gdLst/>
              <a:ahLst/>
              <a:cxnLst/>
              <a:rect l="l" t="t" r="r" b="b"/>
              <a:pathLst>
                <a:path w="10298" h="8193" extrusionOk="0">
                  <a:moveTo>
                    <a:pt x="7583" y="0"/>
                  </a:moveTo>
                  <a:lnTo>
                    <a:pt x="1879" y="521"/>
                  </a:lnTo>
                  <a:lnTo>
                    <a:pt x="1" y="806"/>
                  </a:lnTo>
                  <a:lnTo>
                    <a:pt x="1387" y="8192"/>
                  </a:lnTo>
                  <a:lnTo>
                    <a:pt x="10298" y="7976"/>
                  </a:lnTo>
                  <a:lnTo>
                    <a:pt x="9825" y="5006"/>
                  </a:lnTo>
                  <a:lnTo>
                    <a:pt x="7583" y="0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625;p46">
              <a:extLst>
                <a:ext uri="{FF2B5EF4-FFF2-40B4-BE49-F238E27FC236}">
                  <a16:creationId xmlns:a16="http://schemas.microsoft.com/office/drawing/2014/main" id="{20CF77F3-718D-4E2C-8BF1-1580FCF8D5BC}"/>
                </a:ext>
              </a:extLst>
            </p:cNvPr>
            <p:cNvSpPr/>
            <p:nvPr/>
          </p:nvSpPr>
          <p:spPr>
            <a:xfrm rot="-758099">
              <a:off x="1231787" y="2180532"/>
              <a:ext cx="259345" cy="188733"/>
            </a:xfrm>
            <a:custGeom>
              <a:avLst/>
              <a:gdLst/>
              <a:ahLst/>
              <a:cxnLst/>
              <a:rect l="l" t="t" r="r" b="b"/>
              <a:pathLst>
                <a:path w="7948" h="5784" extrusionOk="0">
                  <a:moveTo>
                    <a:pt x="7072" y="0"/>
                  </a:moveTo>
                  <a:lnTo>
                    <a:pt x="1" y="1072"/>
                  </a:lnTo>
                  <a:cubicBezTo>
                    <a:pt x="1" y="1210"/>
                    <a:pt x="11" y="1357"/>
                    <a:pt x="21" y="1495"/>
                  </a:cubicBezTo>
                  <a:cubicBezTo>
                    <a:pt x="50" y="1908"/>
                    <a:pt x="40" y="2410"/>
                    <a:pt x="217" y="2793"/>
                  </a:cubicBezTo>
                  <a:cubicBezTo>
                    <a:pt x="434" y="3285"/>
                    <a:pt x="935" y="3698"/>
                    <a:pt x="1339" y="4042"/>
                  </a:cubicBezTo>
                  <a:cubicBezTo>
                    <a:pt x="2689" y="5173"/>
                    <a:pt x="4384" y="5783"/>
                    <a:pt x="6114" y="5783"/>
                  </a:cubicBezTo>
                  <a:cubicBezTo>
                    <a:pt x="6551" y="5783"/>
                    <a:pt x="6990" y="5744"/>
                    <a:pt x="7426" y="5665"/>
                  </a:cubicBezTo>
                  <a:cubicBezTo>
                    <a:pt x="7603" y="5635"/>
                    <a:pt x="7780" y="5586"/>
                    <a:pt x="7947" y="5547"/>
                  </a:cubicBezTo>
                  <a:lnTo>
                    <a:pt x="7072" y="0"/>
                  </a:lnTo>
                  <a:close/>
                </a:path>
              </a:pathLst>
            </a:custGeom>
            <a:solidFill>
              <a:srgbClr val="DCD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26;p46">
              <a:extLst>
                <a:ext uri="{FF2B5EF4-FFF2-40B4-BE49-F238E27FC236}">
                  <a16:creationId xmlns:a16="http://schemas.microsoft.com/office/drawing/2014/main" id="{4CC94C8F-6B7C-4216-882F-CDFC3DCABE72}"/>
                </a:ext>
              </a:extLst>
            </p:cNvPr>
            <p:cNvSpPr/>
            <p:nvPr/>
          </p:nvSpPr>
          <p:spPr>
            <a:xfrm rot="-758099">
              <a:off x="1032600" y="1783096"/>
              <a:ext cx="536604" cy="566428"/>
            </a:xfrm>
            <a:custGeom>
              <a:avLst/>
              <a:gdLst/>
              <a:ahLst/>
              <a:cxnLst/>
              <a:rect l="l" t="t" r="r" b="b"/>
              <a:pathLst>
                <a:path w="16445" h="17359" extrusionOk="0">
                  <a:moveTo>
                    <a:pt x="7632" y="0"/>
                  </a:moveTo>
                  <a:cubicBezTo>
                    <a:pt x="3423" y="0"/>
                    <a:pt x="10" y="3511"/>
                    <a:pt x="10" y="7848"/>
                  </a:cubicBezTo>
                  <a:cubicBezTo>
                    <a:pt x="0" y="10100"/>
                    <a:pt x="954" y="12244"/>
                    <a:pt x="2616" y="13749"/>
                  </a:cubicBezTo>
                  <a:cubicBezTo>
                    <a:pt x="3462" y="15844"/>
                    <a:pt x="5459" y="16876"/>
                    <a:pt x="6108" y="17122"/>
                  </a:cubicBezTo>
                  <a:cubicBezTo>
                    <a:pt x="6533" y="17286"/>
                    <a:pt x="7119" y="17358"/>
                    <a:pt x="7787" y="17358"/>
                  </a:cubicBezTo>
                  <a:cubicBezTo>
                    <a:pt x="10208" y="17358"/>
                    <a:pt x="13715" y="16410"/>
                    <a:pt x="14625" y="15431"/>
                  </a:cubicBezTo>
                  <a:cubicBezTo>
                    <a:pt x="16444" y="13454"/>
                    <a:pt x="14979" y="5635"/>
                    <a:pt x="14979" y="5635"/>
                  </a:cubicBezTo>
                  <a:lnTo>
                    <a:pt x="14910" y="5311"/>
                  </a:lnTo>
                  <a:cubicBezTo>
                    <a:pt x="13985" y="2055"/>
                    <a:pt x="11094" y="0"/>
                    <a:pt x="7632" y="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27;p46">
              <a:extLst>
                <a:ext uri="{FF2B5EF4-FFF2-40B4-BE49-F238E27FC236}">
                  <a16:creationId xmlns:a16="http://schemas.microsoft.com/office/drawing/2014/main" id="{47A8DD53-61A8-449E-9A6F-3E6F6DA5AB72}"/>
                </a:ext>
              </a:extLst>
            </p:cNvPr>
            <p:cNvSpPr/>
            <p:nvPr/>
          </p:nvSpPr>
          <p:spPr>
            <a:xfrm rot="-758099">
              <a:off x="1365758" y="2187050"/>
              <a:ext cx="139429" cy="132348"/>
            </a:xfrm>
            <a:custGeom>
              <a:avLst/>
              <a:gdLst/>
              <a:ahLst/>
              <a:cxnLst/>
              <a:rect l="l" t="t" r="r" b="b"/>
              <a:pathLst>
                <a:path w="4273" h="4056" extrusionOk="0">
                  <a:moveTo>
                    <a:pt x="2025" y="1"/>
                  </a:moveTo>
                  <a:cubicBezTo>
                    <a:pt x="1499" y="1"/>
                    <a:pt x="1056" y="415"/>
                    <a:pt x="1037" y="950"/>
                  </a:cubicBezTo>
                  <a:cubicBezTo>
                    <a:pt x="969" y="932"/>
                    <a:pt x="901" y="923"/>
                    <a:pt x="835" y="923"/>
                  </a:cubicBezTo>
                  <a:cubicBezTo>
                    <a:pt x="377" y="923"/>
                    <a:pt x="1" y="1344"/>
                    <a:pt x="113" y="1825"/>
                  </a:cubicBezTo>
                  <a:lnTo>
                    <a:pt x="250" y="2406"/>
                  </a:lnTo>
                  <a:cubicBezTo>
                    <a:pt x="427" y="2888"/>
                    <a:pt x="732" y="3330"/>
                    <a:pt x="1135" y="3655"/>
                  </a:cubicBezTo>
                  <a:cubicBezTo>
                    <a:pt x="1464" y="3920"/>
                    <a:pt x="1866" y="4056"/>
                    <a:pt x="2279" y="4056"/>
                  </a:cubicBezTo>
                  <a:cubicBezTo>
                    <a:pt x="2386" y="4056"/>
                    <a:pt x="2494" y="4047"/>
                    <a:pt x="2601" y="4028"/>
                  </a:cubicBezTo>
                  <a:cubicBezTo>
                    <a:pt x="3112" y="3910"/>
                    <a:pt x="3525" y="3527"/>
                    <a:pt x="3830" y="3104"/>
                  </a:cubicBezTo>
                  <a:cubicBezTo>
                    <a:pt x="4027" y="2838"/>
                    <a:pt x="4165" y="2524"/>
                    <a:pt x="4224" y="2189"/>
                  </a:cubicBezTo>
                  <a:cubicBezTo>
                    <a:pt x="4273" y="1855"/>
                    <a:pt x="4174" y="1511"/>
                    <a:pt x="3948" y="1265"/>
                  </a:cubicBezTo>
                  <a:cubicBezTo>
                    <a:pt x="3801" y="1118"/>
                    <a:pt x="3608" y="1041"/>
                    <a:pt x="3412" y="1041"/>
                  </a:cubicBezTo>
                  <a:cubicBezTo>
                    <a:pt x="3280" y="1041"/>
                    <a:pt x="3146" y="1076"/>
                    <a:pt x="3024" y="1147"/>
                  </a:cubicBezTo>
                  <a:cubicBezTo>
                    <a:pt x="3112" y="576"/>
                    <a:pt x="2699" y="55"/>
                    <a:pt x="2129" y="6"/>
                  </a:cubicBezTo>
                  <a:cubicBezTo>
                    <a:pt x="2094" y="2"/>
                    <a:pt x="2059" y="1"/>
                    <a:pt x="2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628;p46">
              <a:extLst>
                <a:ext uri="{FF2B5EF4-FFF2-40B4-BE49-F238E27FC236}">
                  <a16:creationId xmlns:a16="http://schemas.microsoft.com/office/drawing/2014/main" id="{D201045D-E7BD-45CA-B3FA-FACAECE60D48}"/>
                </a:ext>
              </a:extLst>
            </p:cNvPr>
            <p:cNvSpPr/>
            <p:nvPr/>
          </p:nvSpPr>
          <p:spPr>
            <a:xfrm rot="-758099">
              <a:off x="940019" y="1840309"/>
              <a:ext cx="245216" cy="371332"/>
            </a:xfrm>
            <a:custGeom>
              <a:avLst/>
              <a:gdLst/>
              <a:ahLst/>
              <a:cxnLst/>
              <a:rect l="l" t="t" r="r" b="b"/>
              <a:pathLst>
                <a:path w="7515" h="11380" extrusionOk="0">
                  <a:moveTo>
                    <a:pt x="6501" y="1"/>
                  </a:moveTo>
                  <a:cubicBezTo>
                    <a:pt x="6501" y="1"/>
                    <a:pt x="0" y="1299"/>
                    <a:pt x="522" y="5076"/>
                  </a:cubicBezTo>
                  <a:cubicBezTo>
                    <a:pt x="1043" y="8852"/>
                    <a:pt x="2056" y="11242"/>
                    <a:pt x="2056" y="11242"/>
                  </a:cubicBezTo>
                  <a:cubicBezTo>
                    <a:pt x="2056" y="11242"/>
                    <a:pt x="2469" y="10721"/>
                    <a:pt x="2990" y="10554"/>
                  </a:cubicBezTo>
                  <a:cubicBezTo>
                    <a:pt x="2990" y="10554"/>
                    <a:pt x="3066" y="10547"/>
                    <a:pt x="3191" y="10547"/>
                  </a:cubicBezTo>
                  <a:cubicBezTo>
                    <a:pt x="3626" y="10547"/>
                    <a:pt x="4660" y="10630"/>
                    <a:pt x="5134" y="11380"/>
                  </a:cubicBezTo>
                  <a:cubicBezTo>
                    <a:pt x="5724" y="10839"/>
                    <a:pt x="6039" y="10022"/>
                    <a:pt x="6147" y="9226"/>
                  </a:cubicBezTo>
                  <a:cubicBezTo>
                    <a:pt x="6246" y="8419"/>
                    <a:pt x="6108" y="7613"/>
                    <a:pt x="5734" y="6895"/>
                  </a:cubicBezTo>
                  <a:cubicBezTo>
                    <a:pt x="6767" y="6148"/>
                    <a:pt x="7308" y="4928"/>
                    <a:pt x="7406" y="3650"/>
                  </a:cubicBezTo>
                  <a:cubicBezTo>
                    <a:pt x="7514" y="2371"/>
                    <a:pt x="7150" y="1102"/>
                    <a:pt x="6501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29;p46">
              <a:extLst>
                <a:ext uri="{FF2B5EF4-FFF2-40B4-BE49-F238E27FC236}">
                  <a16:creationId xmlns:a16="http://schemas.microsoft.com/office/drawing/2014/main" id="{5854A79F-0C39-4A0A-AD91-A04974033B4D}"/>
                </a:ext>
              </a:extLst>
            </p:cNvPr>
            <p:cNvSpPr/>
            <p:nvPr/>
          </p:nvSpPr>
          <p:spPr>
            <a:xfrm rot="-758099">
              <a:off x="1048743" y="1724805"/>
              <a:ext cx="459596" cy="243030"/>
            </a:xfrm>
            <a:custGeom>
              <a:avLst/>
              <a:gdLst/>
              <a:ahLst/>
              <a:cxnLst/>
              <a:rect l="l" t="t" r="r" b="b"/>
              <a:pathLst>
                <a:path w="14085" h="7448" extrusionOk="0">
                  <a:moveTo>
                    <a:pt x="7467" y="1"/>
                  </a:moveTo>
                  <a:cubicBezTo>
                    <a:pt x="2185" y="1"/>
                    <a:pt x="1" y="3435"/>
                    <a:pt x="1" y="3435"/>
                  </a:cubicBezTo>
                  <a:lnTo>
                    <a:pt x="1820" y="3671"/>
                  </a:lnTo>
                  <a:cubicBezTo>
                    <a:pt x="1820" y="3671"/>
                    <a:pt x="2112" y="3588"/>
                    <a:pt x="2533" y="3588"/>
                  </a:cubicBezTo>
                  <a:cubicBezTo>
                    <a:pt x="3050" y="3588"/>
                    <a:pt x="3761" y="3713"/>
                    <a:pt x="4368" y="4271"/>
                  </a:cubicBezTo>
                  <a:cubicBezTo>
                    <a:pt x="5479" y="5294"/>
                    <a:pt x="6079" y="7448"/>
                    <a:pt x="6079" y="7448"/>
                  </a:cubicBezTo>
                  <a:lnTo>
                    <a:pt x="14084" y="5894"/>
                  </a:lnTo>
                  <a:cubicBezTo>
                    <a:pt x="14084" y="5894"/>
                    <a:pt x="12973" y="524"/>
                    <a:pt x="8901" y="81"/>
                  </a:cubicBezTo>
                  <a:cubicBezTo>
                    <a:pt x="8400" y="26"/>
                    <a:pt x="7922" y="1"/>
                    <a:pt x="7467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30;p46">
              <a:extLst>
                <a:ext uri="{FF2B5EF4-FFF2-40B4-BE49-F238E27FC236}">
                  <a16:creationId xmlns:a16="http://schemas.microsoft.com/office/drawing/2014/main" id="{8A07ACB0-071B-45AA-A660-FBEBF72AE364}"/>
                </a:ext>
              </a:extLst>
            </p:cNvPr>
            <p:cNvSpPr/>
            <p:nvPr/>
          </p:nvSpPr>
          <p:spPr>
            <a:xfrm rot="-758099">
              <a:off x="1048664" y="2160481"/>
              <a:ext cx="145074" cy="145106"/>
            </a:xfrm>
            <a:custGeom>
              <a:avLst/>
              <a:gdLst/>
              <a:ahLst/>
              <a:cxnLst/>
              <a:rect l="l" t="t" r="r" b="b"/>
              <a:pathLst>
                <a:path w="4446" h="4447" extrusionOk="0">
                  <a:moveTo>
                    <a:pt x="2223" y="1"/>
                  </a:moveTo>
                  <a:cubicBezTo>
                    <a:pt x="994" y="1"/>
                    <a:pt x="1" y="994"/>
                    <a:pt x="1" y="2224"/>
                  </a:cubicBezTo>
                  <a:cubicBezTo>
                    <a:pt x="1" y="3453"/>
                    <a:pt x="994" y="4446"/>
                    <a:pt x="2223" y="4446"/>
                  </a:cubicBezTo>
                  <a:cubicBezTo>
                    <a:pt x="3453" y="4446"/>
                    <a:pt x="4446" y="3453"/>
                    <a:pt x="4446" y="2224"/>
                  </a:cubicBezTo>
                  <a:cubicBezTo>
                    <a:pt x="4446" y="994"/>
                    <a:pt x="3453" y="1"/>
                    <a:pt x="2223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31;p46">
              <a:extLst>
                <a:ext uri="{FF2B5EF4-FFF2-40B4-BE49-F238E27FC236}">
                  <a16:creationId xmlns:a16="http://schemas.microsoft.com/office/drawing/2014/main" id="{160B6A39-9EDB-46B3-A266-D2207466EB7B}"/>
                </a:ext>
              </a:extLst>
            </p:cNvPr>
            <p:cNvSpPr/>
            <p:nvPr/>
          </p:nvSpPr>
          <p:spPr>
            <a:xfrm rot="-758099">
              <a:off x="1066833" y="2200072"/>
              <a:ext cx="87318" cy="70024"/>
            </a:xfrm>
            <a:custGeom>
              <a:avLst/>
              <a:gdLst/>
              <a:ahLst/>
              <a:cxnLst/>
              <a:rect l="l" t="t" r="r" b="b"/>
              <a:pathLst>
                <a:path w="2676" h="2146" extrusionOk="0">
                  <a:moveTo>
                    <a:pt x="113" y="1"/>
                  </a:moveTo>
                  <a:cubicBezTo>
                    <a:pt x="59" y="1"/>
                    <a:pt x="10" y="47"/>
                    <a:pt x="10" y="110"/>
                  </a:cubicBezTo>
                  <a:cubicBezTo>
                    <a:pt x="0" y="169"/>
                    <a:pt x="49" y="228"/>
                    <a:pt x="118" y="228"/>
                  </a:cubicBezTo>
                  <a:cubicBezTo>
                    <a:pt x="974" y="297"/>
                    <a:pt x="1751" y="779"/>
                    <a:pt x="2203" y="1516"/>
                  </a:cubicBezTo>
                  <a:cubicBezTo>
                    <a:pt x="1948" y="1369"/>
                    <a:pt x="1672" y="1261"/>
                    <a:pt x="1387" y="1211"/>
                  </a:cubicBezTo>
                  <a:cubicBezTo>
                    <a:pt x="1290" y="1194"/>
                    <a:pt x="1192" y="1185"/>
                    <a:pt x="1096" y="1185"/>
                  </a:cubicBezTo>
                  <a:cubicBezTo>
                    <a:pt x="870" y="1185"/>
                    <a:pt x="649" y="1233"/>
                    <a:pt x="443" y="1330"/>
                  </a:cubicBezTo>
                  <a:cubicBezTo>
                    <a:pt x="384" y="1359"/>
                    <a:pt x="364" y="1428"/>
                    <a:pt x="394" y="1487"/>
                  </a:cubicBezTo>
                  <a:cubicBezTo>
                    <a:pt x="414" y="1528"/>
                    <a:pt x="453" y="1550"/>
                    <a:pt x="495" y="1550"/>
                  </a:cubicBezTo>
                  <a:cubicBezTo>
                    <a:pt x="514" y="1550"/>
                    <a:pt x="533" y="1545"/>
                    <a:pt x="551" y="1536"/>
                  </a:cubicBezTo>
                  <a:cubicBezTo>
                    <a:pt x="722" y="1454"/>
                    <a:pt x="906" y="1415"/>
                    <a:pt x="1095" y="1415"/>
                  </a:cubicBezTo>
                  <a:cubicBezTo>
                    <a:pt x="1179" y="1415"/>
                    <a:pt x="1263" y="1423"/>
                    <a:pt x="1348" y="1438"/>
                  </a:cubicBezTo>
                  <a:cubicBezTo>
                    <a:pt x="1623" y="1497"/>
                    <a:pt x="1889" y="1595"/>
                    <a:pt x="2134" y="1752"/>
                  </a:cubicBezTo>
                  <a:cubicBezTo>
                    <a:pt x="2272" y="1811"/>
                    <a:pt x="2380" y="1929"/>
                    <a:pt x="2439" y="2067"/>
                  </a:cubicBezTo>
                  <a:cubicBezTo>
                    <a:pt x="2459" y="2116"/>
                    <a:pt x="2498" y="2146"/>
                    <a:pt x="2557" y="2146"/>
                  </a:cubicBezTo>
                  <a:cubicBezTo>
                    <a:pt x="2567" y="2146"/>
                    <a:pt x="2577" y="2146"/>
                    <a:pt x="2587" y="2136"/>
                  </a:cubicBezTo>
                  <a:cubicBezTo>
                    <a:pt x="2646" y="2116"/>
                    <a:pt x="2675" y="2057"/>
                    <a:pt x="2666" y="1998"/>
                  </a:cubicBezTo>
                  <a:cubicBezTo>
                    <a:pt x="2302" y="877"/>
                    <a:pt x="1298" y="90"/>
                    <a:pt x="128" y="2"/>
                  </a:cubicBezTo>
                  <a:cubicBezTo>
                    <a:pt x="123" y="1"/>
                    <a:pt x="118" y="1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32;p46">
              <a:extLst>
                <a:ext uri="{FF2B5EF4-FFF2-40B4-BE49-F238E27FC236}">
                  <a16:creationId xmlns:a16="http://schemas.microsoft.com/office/drawing/2014/main" id="{D635ED43-7FFC-429F-B60F-97DC79A477A2}"/>
                </a:ext>
              </a:extLst>
            </p:cNvPr>
            <p:cNvSpPr/>
            <p:nvPr/>
          </p:nvSpPr>
          <p:spPr>
            <a:xfrm rot="-758099">
              <a:off x="1260336" y="2069432"/>
              <a:ext cx="53742" cy="45748"/>
            </a:xfrm>
            <a:custGeom>
              <a:avLst/>
              <a:gdLst/>
              <a:ahLst/>
              <a:cxnLst/>
              <a:rect l="l" t="t" r="r" b="b"/>
              <a:pathLst>
                <a:path w="1647" h="1402" extrusionOk="0">
                  <a:moveTo>
                    <a:pt x="933" y="0"/>
                  </a:moveTo>
                  <a:cubicBezTo>
                    <a:pt x="927" y="0"/>
                    <a:pt x="921" y="0"/>
                    <a:pt x="915" y="0"/>
                  </a:cubicBezTo>
                  <a:cubicBezTo>
                    <a:pt x="296" y="20"/>
                    <a:pt x="1" y="777"/>
                    <a:pt x="453" y="1210"/>
                  </a:cubicBezTo>
                  <a:cubicBezTo>
                    <a:pt x="594" y="1342"/>
                    <a:pt x="764" y="1401"/>
                    <a:pt x="930" y="1401"/>
                  </a:cubicBezTo>
                  <a:cubicBezTo>
                    <a:pt x="1297" y="1401"/>
                    <a:pt x="1647" y="1112"/>
                    <a:pt x="1633" y="679"/>
                  </a:cubicBezTo>
                  <a:cubicBezTo>
                    <a:pt x="1624" y="301"/>
                    <a:pt x="1309" y="0"/>
                    <a:pt x="9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33;p46">
              <a:extLst>
                <a:ext uri="{FF2B5EF4-FFF2-40B4-BE49-F238E27FC236}">
                  <a16:creationId xmlns:a16="http://schemas.microsoft.com/office/drawing/2014/main" id="{ABB45619-5AC4-4CDB-9E64-B57F0E6F22D8}"/>
                </a:ext>
              </a:extLst>
            </p:cNvPr>
            <p:cNvSpPr/>
            <p:nvPr/>
          </p:nvSpPr>
          <p:spPr>
            <a:xfrm rot="-758099">
              <a:off x="1430702" y="1997855"/>
              <a:ext cx="48162" cy="45584"/>
            </a:xfrm>
            <a:custGeom>
              <a:avLst/>
              <a:gdLst/>
              <a:ahLst/>
              <a:cxnLst/>
              <a:rect l="l" t="t" r="r" b="b"/>
              <a:pathLst>
                <a:path w="1476" h="1397" extrusionOk="0">
                  <a:moveTo>
                    <a:pt x="741" y="1"/>
                  </a:moveTo>
                  <a:cubicBezTo>
                    <a:pt x="389" y="1"/>
                    <a:pt x="85" y="256"/>
                    <a:pt x="39" y="614"/>
                  </a:cubicBezTo>
                  <a:cubicBezTo>
                    <a:pt x="0" y="998"/>
                    <a:pt x="266" y="1352"/>
                    <a:pt x="649" y="1391"/>
                  </a:cubicBezTo>
                  <a:cubicBezTo>
                    <a:pt x="679" y="1395"/>
                    <a:pt x="709" y="1397"/>
                    <a:pt x="738" y="1397"/>
                  </a:cubicBezTo>
                  <a:cubicBezTo>
                    <a:pt x="1085" y="1397"/>
                    <a:pt x="1381" y="1135"/>
                    <a:pt x="1426" y="781"/>
                  </a:cubicBezTo>
                  <a:cubicBezTo>
                    <a:pt x="1475" y="398"/>
                    <a:pt x="1200" y="54"/>
                    <a:pt x="816" y="4"/>
                  </a:cubicBezTo>
                  <a:cubicBezTo>
                    <a:pt x="791" y="2"/>
                    <a:pt x="766" y="1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34;p46">
              <a:extLst>
                <a:ext uri="{FF2B5EF4-FFF2-40B4-BE49-F238E27FC236}">
                  <a16:creationId xmlns:a16="http://schemas.microsoft.com/office/drawing/2014/main" id="{9F9E83C6-1587-4D4C-899C-DBA11FB9AA04}"/>
                </a:ext>
              </a:extLst>
            </p:cNvPr>
            <p:cNvSpPr/>
            <p:nvPr/>
          </p:nvSpPr>
          <p:spPr>
            <a:xfrm rot="-758099">
              <a:off x="1395969" y="1999078"/>
              <a:ext cx="41114" cy="118611"/>
            </a:xfrm>
            <a:custGeom>
              <a:avLst/>
              <a:gdLst/>
              <a:ahLst/>
              <a:cxnLst/>
              <a:rect l="l" t="t" r="r" b="b"/>
              <a:pathLst>
                <a:path w="1260" h="3635" extrusionOk="0">
                  <a:moveTo>
                    <a:pt x="447" y="1"/>
                  </a:moveTo>
                  <a:cubicBezTo>
                    <a:pt x="392" y="1"/>
                    <a:pt x="342" y="39"/>
                    <a:pt x="325" y="104"/>
                  </a:cubicBezTo>
                  <a:lnTo>
                    <a:pt x="99" y="1137"/>
                  </a:lnTo>
                  <a:cubicBezTo>
                    <a:pt x="1" y="1599"/>
                    <a:pt x="188" y="2081"/>
                    <a:pt x="581" y="2346"/>
                  </a:cubicBezTo>
                  <a:lnTo>
                    <a:pt x="955" y="2592"/>
                  </a:lnTo>
                  <a:lnTo>
                    <a:pt x="640" y="3458"/>
                  </a:lnTo>
                  <a:cubicBezTo>
                    <a:pt x="611" y="3526"/>
                    <a:pt x="650" y="3605"/>
                    <a:pt x="719" y="3625"/>
                  </a:cubicBezTo>
                  <a:cubicBezTo>
                    <a:pt x="729" y="3635"/>
                    <a:pt x="748" y="3635"/>
                    <a:pt x="758" y="3635"/>
                  </a:cubicBezTo>
                  <a:cubicBezTo>
                    <a:pt x="817" y="3635"/>
                    <a:pt x="866" y="3605"/>
                    <a:pt x="886" y="3546"/>
                  </a:cubicBezTo>
                  <a:lnTo>
                    <a:pt x="1230" y="2582"/>
                  </a:lnTo>
                  <a:cubicBezTo>
                    <a:pt x="1260" y="2523"/>
                    <a:pt x="1230" y="2464"/>
                    <a:pt x="1181" y="2435"/>
                  </a:cubicBezTo>
                  <a:lnTo>
                    <a:pt x="729" y="2130"/>
                  </a:lnTo>
                  <a:cubicBezTo>
                    <a:pt x="424" y="1923"/>
                    <a:pt x="266" y="1550"/>
                    <a:pt x="345" y="1196"/>
                  </a:cubicBezTo>
                  <a:lnTo>
                    <a:pt x="581" y="153"/>
                  </a:lnTo>
                  <a:cubicBezTo>
                    <a:pt x="601" y="84"/>
                    <a:pt x="552" y="15"/>
                    <a:pt x="483" y="6"/>
                  </a:cubicBezTo>
                  <a:cubicBezTo>
                    <a:pt x="471" y="2"/>
                    <a:pt x="459" y="1"/>
                    <a:pt x="4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35;p46">
              <a:extLst>
                <a:ext uri="{FF2B5EF4-FFF2-40B4-BE49-F238E27FC236}">
                  <a16:creationId xmlns:a16="http://schemas.microsoft.com/office/drawing/2014/main" id="{A8BFDCF3-3F64-46ED-A951-A1C0D3124FDB}"/>
                </a:ext>
              </a:extLst>
            </p:cNvPr>
            <p:cNvSpPr/>
            <p:nvPr/>
          </p:nvSpPr>
          <p:spPr>
            <a:xfrm rot="-758099">
              <a:off x="1389335" y="2123656"/>
              <a:ext cx="73320" cy="37329"/>
            </a:xfrm>
            <a:custGeom>
              <a:avLst/>
              <a:gdLst/>
              <a:ahLst/>
              <a:cxnLst/>
              <a:rect l="l" t="t" r="r" b="b"/>
              <a:pathLst>
                <a:path w="2247" h="1144" extrusionOk="0">
                  <a:moveTo>
                    <a:pt x="2085" y="1"/>
                  </a:moveTo>
                  <a:cubicBezTo>
                    <a:pt x="2036" y="1"/>
                    <a:pt x="1986" y="28"/>
                    <a:pt x="1964" y="91"/>
                  </a:cubicBezTo>
                  <a:cubicBezTo>
                    <a:pt x="1954" y="101"/>
                    <a:pt x="1692" y="888"/>
                    <a:pt x="1109" y="888"/>
                  </a:cubicBezTo>
                  <a:cubicBezTo>
                    <a:pt x="1106" y="888"/>
                    <a:pt x="1102" y="888"/>
                    <a:pt x="1098" y="888"/>
                  </a:cubicBezTo>
                  <a:cubicBezTo>
                    <a:pt x="508" y="868"/>
                    <a:pt x="292" y="209"/>
                    <a:pt x="282" y="179"/>
                  </a:cubicBezTo>
                  <a:cubicBezTo>
                    <a:pt x="259" y="115"/>
                    <a:pt x="208" y="87"/>
                    <a:pt x="158" y="87"/>
                  </a:cubicBezTo>
                  <a:cubicBezTo>
                    <a:pt x="78" y="87"/>
                    <a:pt x="0" y="156"/>
                    <a:pt x="36" y="258"/>
                  </a:cubicBezTo>
                  <a:cubicBezTo>
                    <a:pt x="46" y="288"/>
                    <a:pt x="312" y="1114"/>
                    <a:pt x="1088" y="1143"/>
                  </a:cubicBezTo>
                  <a:lnTo>
                    <a:pt x="1118" y="1143"/>
                  </a:lnTo>
                  <a:cubicBezTo>
                    <a:pt x="1875" y="1143"/>
                    <a:pt x="2190" y="209"/>
                    <a:pt x="2210" y="170"/>
                  </a:cubicBezTo>
                  <a:cubicBezTo>
                    <a:pt x="2246" y="72"/>
                    <a:pt x="2166" y="1"/>
                    <a:pt x="2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36;p46">
              <a:extLst>
                <a:ext uri="{FF2B5EF4-FFF2-40B4-BE49-F238E27FC236}">
                  <a16:creationId xmlns:a16="http://schemas.microsoft.com/office/drawing/2014/main" id="{B60C8CD8-815B-4768-8699-7FE7C8CCCE79}"/>
                </a:ext>
              </a:extLst>
            </p:cNvPr>
            <p:cNvSpPr/>
            <p:nvPr/>
          </p:nvSpPr>
          <p:spPr>
            <a:xfrm rot="-758099">
              <a:off x="1224962" y="2016315"/>
              <a:ext cx="61965" cy="37753"/>
            </a:xfrm>
            <a:custGeom>
              <a:avLst/>
              <a:gdLst/>
              <a:ahLst/>
              <a:cxnLst/>
              <a:rect l="l" t="t" r="r" b="b"/>
              <a:pathLst>
                <a:path w="1899" h="1157" extrusionOk="0">
                  <a:moveTo>
                    <a:pt x="1357" y="0"/>
                  </a:moveTo>
                  <a:cubicBezTo>
                    <a:pt x="712" y="0"/>
                    <a:pt x="116" y="464"/>
                    <a:pt x="0" y="1156"/>
                  </a:cubicBezTo>
                  <a:cubicBezTo>
                    <a:pt x="649" y="851"/>
                    <a:pt x="1289" y="497"/>
                    <a:pt x="1898" y="114"/>
                  </a:cubicBezTo>
                  <a:cubicBezTo>
                    <a:pt x="1720" y="36"/>
                    <a:pt x="1537" y="0"/>
                    <a:pt x="1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37;p46">
              <a:extLst>
                <a:ext uri="{FF2B5EF4-FFF2-40B4-BE49-F238E27FC236}">
                  <a16:creationId xmlns:a16="http://schemas.microsoft.com/office/drawing/2014/main" id="{89DC05B2-BD40-424D-ABC5-38C9DBD74112}"/>
                </a:ext>
              </a:extLst>
            </p:cNvPr>
            <p:cNvSpPr/>
            <p:nvPr/>
          </p:nvSpPr>
          <p:spPr>
            <a:xfrm rot="-758099">
              <a:off x="1403438" y="1941288"/>
              <a:ext cx="70938" cy="18567"/>
            </a:xfrm>
            <a:custGeom>
              <a:avLst/>
              <a:gdLst/>
              <a:ahLst/>
              <a:cxnLst/>
              <a:rect l="l" t="t" r="r" b="b"/>
              <a:pathLst>
                <a:path w="2174" h="569" extrusionOk="0">
                  <a:moveTo>
                    <a:pt x="1068" y="1"/>
                  </a:moveTo>
                  <a:cubicBezTo>
                    <a:pt x="674" y="1"/>
                    <a:pt x="278" y="168"/>
                    <a:pt x="0" y="504"/>
                  </a:cubicBezTo>
                  <a:cubicBezTo>
                    <a:pt x="477" y="549"/>
                    <a:pt x="949" y="569"/>
                    <a:pt x="1423" y="569"/>
                  </a:cubicBezTo>
                  <a:cubicBezTo>
                    <a:pt x="1672" y="569"/>
                    <a:pt x="1922" y="563"/>
                    <a:pt x="2174" y="553"/>
                  </a:cubicBezTo>
                  <a:cubicBezTo>
                    <a:pt x="1896" y="186"/>
                    <a:pt x="1483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38;p46">
              <a:extLst>
                <a:ext uri="{FF2B5EF4-FFF2-40B4-BE49-F238E27FC236}">
                  <a16:creationId xmlns:a16="http://schemas.microsoft.com/office/drawing/2014/main" id="{A9F6870A-6340-491C-A463-B96A6BED933E}"/>
                </a:ext>
              </a:extLst>
            </p:cNvPr>
            <p:cNvSpPr/>
            <p:nvPr/>
          </p:nvSpPr>
          <p:spPr>
            <a:xfrm rot="-758099">
              <a:off x="894530" y="2355915"/>
              <a:ext cx="1291373" cy="1013135"/>
            </a:xfrm>
            <a:custGeom>
              <a:avLst/>
              <a:gdLst/>
              <a:ahLst/>
              <a:cxnLst/>
              <a:rect l="l" t="t" r="r" b="b"/>
              <a:pathLst>
                <a:path w="39576" h="31049" extrusionOk="0">
                  <a:moveTo>
                    <a:pt x="23299" y="0"/>
                  </a:moveTo>
                  <a:lnTo>
                    <a:pt x="22630" y="49"/>
                  </a:lnTo>
                  <a:lnTo>
                    <a:pt x="22561" y="49"/>
                  </a:lnTo>
                  <a:lnTo>
                    <a:pt x="21528" y="118"/>
                  </a:lnTo>
                  <a:lnTo>
                    <a:pt x="19709" y="236"/>
                  </a:lnTo>
                  <a:lnTo>
                    <a:pt x="16660" y="443"/>
                  </a:lnTo>
                  <a:lnTo>
                    <a:pt x="16601" y="443"/>
                  </a:lnTo>
                  <a:lnTo>
                    <a:pt x="12756" y="698"/>
                  </a:lnTo>
                  <a:lnTo>
                    <a:pt x="12471" y="2547"/>
                  </a:lnTo>
                  <a:cubicBezTo>
                    <a:pt x="12471" y="2547"/>
                    <a:pt x="5930" y="4396"/>
                    <a:pt x="2803" y="7819"/>
                  </a:cubicBezTo>
                  <a:cubicBezTo>
                    <a:pt x="0" y="10877"/>
                    <a:pt x="915" y="27577"/>
                    <a:pt x="1131" y="31048"/>
                  </a:cubicBezTo>
                  <a:lnTo>
                    <a:pt x="24980" y="31048"/>
                  </a:lnTo>
                  <a:lnTo>
                    <a:pt x="38267" y="29376"/>
                  </a:lnTo>
                  <a:cubicBezTo>
                    <a:pt x="38208" y="28678"/>
                    <a:pt x="39575" y="29101"/>
                    <a:pt x="39398" y="27488"/>
                  </a:cubicBezTo>
                  <a:cubicBezTo>
                    <a:pt x="39261" y="26170"/>
                    <a:pt x="39083" y="24616"/>
                    <a:pt x="38877" y="22944"/>
                  </a:cubicBezTo>
                  <a:cubicBezTo>
                    <a:pt x="38661" y="21174"/>
                    <a:pt x="38415" y="19276"/>
                    <a:pt x="38120" y="17368"/>
                  </a:cubicBezTo>
                  <a:cubicBezTo>
                    <a:pt x="38080" y="17063"/>
                    <a:pt x="38031" y="16768"/>
                    <a:pt x="37982" y="16463"/>
                  </a:cubicBezTo>
                  <a:cubicBezTo>
                    <a:pt x="37952" y="16277"/>
                    <a:pt x="37923" y="16090"/>
                    <a:pt x="37893" y="15893"/>
                  </a:cubicBezTo>
                  <a:cubicBezTo>
                    <a:pt x="37825" y="15480"/>
                    <a:pt x="37756" y="15057"/>
                    <a:pt x="37687" y="14654"/>
                  </a:cubicBezTo>
                  <a:cubicBezTo>
                    <a:pt x="37598" y="14113"/>
                    <a:pt x="37500" y="13582"/>
                    <a:pt x="37402" y="13051"/>
                  </a:cubicBezTo>
                  <a:cubicBezTo>
                    <a:pt x="37294" y="12431"/>
                    <a:pt x="37176" y="11821"/>
                    <a:pt x="37048" y="11241"/>
                  </a:cubicBezTo>
                  <a:cubicBezTo>
                    <a:pt x="37028" y="11094"/>
                    <a:pt x="36999" y="10956"/>
                    <a:pt x="36969" y="10828"/>
                  </a:cubicBezTo>
                  <a:cubicBezTo>
                    <a:pt x="36861" y="10297"/>
                    <a:pt x="36703" y="9786"/>
                    <a:pt x="36507" y="9294"/>
                  </a:cubicBezTo>
                  <a:cubicBezTo>
                    <a:pt x="36320" y="8822"/>
                    <a:pt x="36104" y="8369"/>
                    <a:pt x="35848" y="7937"/>
                  </a:cubicBezTo>
                  <a:cubicBezTo>
                    <a:pt x="32435" y="2232"/>
                    <a:pt x="23761" y="1967"/>
                    <a:pt x="23761" y="1967"/>
                  </a:cubicBezTo>
                  <a:lnTo>
                    <a:pt x="23574" y="1180"/>
                  </a:lnTo>
                  <a:lnTo>
                    <a:pt x="232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39;p46">
              <a:extLst>
                <a:ext uri="{FF2B5EF4-FFF2-40B4-BE49-F238E27FC236}">
                  <a16:creationId xmlns:a16="http://schemas.microsoft.com/office/drawing/2014/main" id="{F49712AF-6D3B-4974-869C-6484224A38F3}"/>
                </a:ext>
              </a:extLst>
            </p:cNvPr>
            <p:cNvSpPr/>
            <p:nvPr/>
          </p:nvSpPr>
          <p:spPr>
            <a:xfrm rot="-758099">
              <a:off x="1252943" y="2258743"/>
              <a:ext cx="353679" cy="597883"/>
            </a:xfrm>
            <a:custGeom>
              <a:avLst/>
              <a:gdLst/>
              <a:ahLst/>
              <a:cxnLst/>
              <a:rect l="l" t="t" r="r" b="b"/>
              <a:pathLst>
                <a:path w="10839" h="18323" extrusionOk="0">
                  <a:moveTo>
                    <a:pt x="6459" y="1"/>
                  </a:moveTo>
                  <a:cubicBezTo>
                    <a:pt x="5572" y="1"/>
                    <a:pt x="3127" y="4369"/>
                    <a:pt x="2430" y="6157"/>
                  </a:cubicBezTo>
                  <a:cubicBezTo>
                    <a:pt x="1742" y="7957"/>
                    <a:pt x="1565" y="10268"/>
                    <a:pt x="1447" y="11143"/>
                  </a:cubicBezTo>
                  <a:cubicBezTo>
                    <a:pt x="1328" y="12009"/>
                    <a:pt x="1" y="15490"/>
                    <a:pt x="1" y="15490"/>
                  </a:cubicBezTo>
                  <a:lnTo>
                    <a:pt x="6777" y="18323"/>
                  </a:lnTo>
                  <a:cubicBezTo>
                    <a:pt x="6777" y="18323"/>
                    <a:pt x="10475" y="6560"/>
                    <a:pt x="10662" y="5469"/>
                  </a:cubicBezTo>
                  <a:cubicBezTo>
                    <a:pt x="10839" y="4367"/>
                    <a:pt x="9609" y="4239"/>
                    <a:pt x="9609" y="4239"/>
                  </a:cubicBezTo>
                  <a:cubicBezTo>
                    <a:pt x="9590" y="2990"/>
                    <a:pt x="8636" y="2981"/>
                    <a:pt x="8607" y="2981"/>
                  </a:cubicBezTo>
                  <a:cubicBezTo>
                    <a:pt x="8606" y="2981"/>
                    <a:pt x="8606" y="2981"/>
                    <a:pt x="8606" y="2981"/>
                  </a:cubicBezTo>
                  <a:cubicBezTo>
                    <a:pt x="8606" y="2981"/>
                    <a:pt x="8773" y="2135"/>
                    <a:pt x="8498" y="1486"/>
                  </a:cubicBezTo>
                  <a:cubicBezTo>
                    <a:pt x="8329" y="1077"/>
                    <a:pt x="8076" y="979"/>
                    <a:pt x="7871" y="979"/>
                  </a:cubicBezTo>
                  <a:cubicBezTo>
                    <a:pt x="7682" y="979"/>
                    <a:pt x="7534" y="1063"/>
                    <a:pt x="7534" y="1063"/>
                  </a:cubicBezTo>
                  <a:cubicBezTo>
                    <a:pt x="7534" y="1063"/>
                    <a:pt x="7613" y="30"/>
                    <a:pt x="6462" y="1"/>
                  </a:cubicBezTo>
                  <a:cubicBezTo>
                    <a:pt x="6461" y="1"/>
                    <a:pt x="6460" y="1"/>
                    <a:pt x="64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40;p46">
              <a:extLst>
                <a:ext uri="{FF2B5EF4-FFF2-40B4-BE49-F238E27FC236}">
                  <a16:creationId xmlns:a16="http://schemas.microsoft.com/office/drawing/2014/main" id="{358341C9-53C1-4D54-B787-FBDC94919102}"/>
                </a:ext>
              </a:extLst>
            </p:cNvPr>
            <p:cNvSpPr/>
            <p:nvPr/>
          </p:nvSpPr>
          <p:spPr>
            <a:xfrm rot="-758099">
              <a:off x="1252521" y="2254931"/>
              <a:ext cx="350807" cy="602060"/>
            </a:xfrm>
            <a:custGeom>
              <a:avLst/>
              <a:gdLst/>
              <a:ahLst/>
              <a:cxnLst/>
              <a:rect l="l" t="t" r="r" b="b"/>
              <a:pathLst>
                <a:path w="10751" h="18451" fill="none" extrusionOk="0">
                  <a:moveTo>
                    <a:pt x="1" y="15618"/>
                  </a:moveTo>
                  <a:cubicBezTo>
                    <a:pt x="1" y="15618"/>
                    <a:pt x="1358" y="11989"/>
                    <a:pt x="1417" y="11439"/>
                  </a:cubicBezTo>
                  <a:cubicBezTo>
                    <a:pt x="1476" y="10888"/>
                    <a:pt x="1771" y="7239"/>
                    <a:pt x="2981" y="5095"/>
                  </a:cubicBezTo>
                  <a:cubicBezTo>
                    <a:pt x="4200" y="2961"/>
                    <a:pt x="5587" y="1"/>
                    <a:pt x="6521" y="119"/>
                  </a:cubicBezTo>
                  <a:cubicBezTo>
                    <a:pt x="7446" y="237"/>
                    <a:pt x="7564" y="640"/>
                    <a:pt x="7534" y="1191"/>
                  </a:cubicBezTo>
                  <a:cubicBezTo>
                    <a:pt x="7534" y="1191"/>
                    <a:pt x="9029" y="1171"/>
                    <a:pt x="8655" y="3109"/>
                  </a:cubicBezTo>
                  <a:cubicBezTo>
                    <a:pt x="8655" y="3109"/>
                    <a:pt x="9786" y="3069"/>
                    <a:pt x="9560" y="4377"/>
                  </a:cubicBezTo>
                  <a:cubicBezTo>
                    <a:pt x="9560" y="4377"/>
                    <a:pt x="10750" y="4348"/>
                    <a:pt x="10662" y="5597"/>
                  </a:cubicBezTo>
                  <a:cubicBezTo>
                    <a:pt x="10573" y="6836"/>
                    <a:pt x="6777" y="18451"/>
                    <a:pt x="6777" y="18451"/>
                  </a:cubicBezTo>
                </a:path>
              </a:pathLst>
            </a:custGeom>
            <a:solidFill>
              <a:schemeClr val="lt2"/>
            </a:solidFill>
            <a:ln w="64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41;p46">
              <a:extLst>
                <a:ext uri="{FF2B5EF4-FFF2-40B4-BE49-F238E27FC236}">
                  <a16:creationId xmlns:a16="http://schemas.microsoft.com/office/drawing/2014/main" id="{8E5B4557-29B5-40FF-8AD7-CAEB13C1A351}"/>
                </a:ext>
              </a:extLst>
            </p:cNvPr>
            <p:cNvSpPr/>
            <p:nvPr/>
          </p:nvSpPr>
          <p:spPr>
            <a:xfrm rot="-758099">
              <a:off x="1411877" y="2283970"/>
              <a:ext cx="43659" cy="103992"/>
            </a:xfrm>
            <a:custGeom>
              <a:avLst/>
              <a:gdLst/>
              <a:ahLst/>
              <a:cxnLst/>
              <a:rect l="l" t="t" r="r" b="b"/>
              <a:pathLst>
                <a:path w="1338" h="3187" extrusionOk="0">
                  <a:moveTo>
                    <a:pt x="1187" y="0"/>
                  </a:moveTo>
                  <a:cubicBezTo>
                    <a:pt x="1137" y="0"/>
                    <a:pt x="1087" y="36"/>
                    <a:pt x="1072" y="89"/>
                  </a:cubicBezTo>
                  <a:lnTo>
                    <a:pt x="30" y="3020"/>
                  </a:lnTo>
                  <a:cubicBezTo>
                    <a:pt x="0" y="3079"/>
                    <a:pt x="39" y="3157"/>
                    <a:pt x="108" y="3177"/>
                  </a:cubicBezTo>
                  <a:cubicBezTo>
                    <a:pt x="118" y="3187"/>
                    <a:pt x="138" y="3187"/>
                    <a:pt x="148" y="3187"/>
                  </a:cubicBezTo>
                  <a:cubicBezTo>
                    <a:pt x="207" y="3187"/>
                    <a:pt x="256" y="3157"/>
                    <a:pt x="275" y="3098"/>
                  </a:cubicBezTo>
                  <a:lnTo>
                    <a:pt x="1308" y="168"/>
                  </a:lnTo>
                  <a:cubicBezTo>
                    <a:pt x="1338" y="99"/>
                    <a:pt x="1298" y="30"/>
                    <a:pt x="1229" y="10"/>
                  </a:cubicBezTo>
                  <a:cubicBezTo>
                    <a:pt x="1216" y="4"/>
                    <a:pt x="1201" y="0"/>
                    <a:pt x="118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42;p46">
              <a:extLst>
                <a:ext uri="{FF2B5EF4-FFF2-40B4-BE49-F238E27FC236}">
                  <a16:creationId xmlns:a16="http://schemas.microsoft.com/office/drawing/2014/main" id="{0AD5A457-6E4A-4F05-A282-D93AC07D2344}"/>
                </a:ext>
              </a:extLst>
            </p:cNvPr>
            <p:cNvSpPr/>
            <p:nvPr/>
          </p:nvSpPr>
          <p:spPr>
            <a:xfrm rot="-758099">
              <a:off x="1469038" y="2335163"/>
              <a:ext cx="31521" cy="67186"/>
            </a:xfrm>
            <a:custGeom>
              <a:avLst/>
              <a:gdLst/>
              <a:ahLst/>
              <a:cxnLst/>
              <a:rect l="l" t="t" r="r" b="b"/>
              <a:pathLst>
                <a:path w="966" h="2059" extrusionOk="0">
                  <a:moveTo>
                    <a:pt x="804" y="0"/>
                  </a:moveTo>
                  <a:cubicBezTo>
                    <a:pt x="755" y="0"/>
                    <a:pt x="708" y="27"/>
                    <a:pt x="689" y="90"/>
                  </a:cubicBezTo>
                  <a:lnTo>
                    <a:pt x="30" y="1890"/>
                  </a:lnTo>
                  <a:cubicBezTo>
                    <a:pt x="1" y="1959"/>
                    <a:pt x="40" y="2028"/>
                    <a:pt x="109" y="2057"/>
                  </a:cubicBezTo>
                  <a:lnTo>
                    <a:pt x="148" y="2057"/>
                  </a:lnTo>
                  <a:cubicBezTo>
                    <a:pt x="155" y="2058"/>
                    <a:pt x="161" y="2059"/>
                    <a:pt x="167" y="2059"/>
                  </a:cubicBezTo>
                  <a:cubicBezTo>
                    <a:pt x="217" y="2059"/>
                    <a:pt x="259" y="2023"/>
                    <a:pt x="276" y="1979"/>
                  </a:cubicBezTo>
                  <a:lnTo>
                    <a:pt x="935" y="169"/>
                  </a:lnTo>
                  <a:cubicBezTo>
                    <a:pt x="966" y="71"/>
                    <a:pt x="883" y="0"/>
                    <a:pt x="804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43;p46">
              <a:extLst>
                <a:ext uri="{FF2B5EF4-FFF2-40B4-BE49-F238E27FC236}">
                  <a16:creationId xmlns:a16="http://schemas.microsoft.com/office/drawing/2014/main" id="{BBDD4EC0-3A2F-4062-AD86-86F0126A2FDA}"/>
                </a:ext>
              </a:extLst>
            </p:cNvPr>
            <p:cNvSpPr/>
            <p:nvPr/>
          </p:nvSpPr>
          <p:spPr>
            <a:xfrm rot="-758099">
              <a:off x="1510765" y="2368819"/>
              <a:ext cx="28584" cy="78900"/>
            </a:xfrm>
            <a:custGeom>
              <a:avLst/>
              <a:gdLst/>
              <a:ahLst/>
              <a:cxnLst/>
              <a:rect l="l" t="t" r="r" b="b"/>
              <a:pathLst>
                <a:path w="876" h="2418" extrusionOk="0">
                  <a:moveTo>
                    <a:pt x="723" y="1"/>
                  </a:moveTo>
                  <a:cubicBezTo>
                    <a:pt x="671" y="1"/>
                    <a:pt x="620" y="30"/>
                    <a:pt x="600" y="97"/>
                  </a:cubicBezTo>
                  <a:lnTo>
                    <a:pt x="20" y="2260"/>
                  </a:lnTo>
                  <a:cubicBezTo>
                    <a:pt x="0" y="2329"/>
                    <a:pt x="40" y="2398"/>
                    <a:pt x="118" y="2418"/>
                  </a:cubicBezTo>
                  <a:lnTo>
                    <a:pt x="148" y="2418"/>
                  </a:lnTo>
                  <a:cubicBezTo>
                    <a:pt x="207" y="2418"/>
                    <a:pt x="256" y="2378"/>
                    <a:pt x="266" y="2329"/>
                  </a:cubicBezTo>
                  <a:lnTo>
                    <a:pt x="846" y="166"/>
                  </a:lnTo>
                  <a:cubicBezTo>
                    <a:pt x="876" y="65"/>
                    <a:pt x="799" y="1"/>
                    <a:pt x="723" y="1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44;p46">
              <a:extLst>
                <a:ext uri="{FF2B5EF4-FFF2-40B4-BE49-F238E27FC236}">
                  <a16:creationId xmlns:a16="http://schemas.microsoft.com/office/drawing/2014/main" id="{D64A5484-10A4-4B92-AD9E-EDED7C4E8165}"/>
                </a:ext>
              </a:extLst>
            </p:cNvPr>
            <p:cNvSpPr/>
            <p:nvPr/>
          </p:nvSpPr>
          <p:spPr>
            <a:xfrm rot="-758099">
              <a:off x="1021522" y="2764054"/>
              <a:ext cx="639617" cy="654040"/>
            </a:xfrm>
            <a:custGeom>
              <a:avLst/>
              <a:gdLst/>
              <a:ahLst/>
              <a:cxnLst/>
              <a:rect l="l" t="t" r="r" b="b"/>
              <a:pathLst>
                <a:path w="19602" h="20044" extrusionOk="0">
                  <a:moveTo>
                    <a:pt x="9442" y="0"/>
                  </a:moveTo>
                  <a:lnTo>
                    <a:pt x="8400" y="2901"/>
                  </a:lnTo>
                  <a:cubicBezTo>
                    <a:pt x="8400" y="2901"/>
                    <a:pt x="6197" y="3305"/>
                    <a:pt x="4869" y="4180"/>
                  </a:cubicBezTo>
                  <a:cubicBezTo>
                    <a:pt x="3532" y="5045"/>
                    <a:pt x="1" y="18480"/>
                    <a:pt x="1" y="18480"/>
                  </a:cubicBezTo>
                  <a:lnTo>
                    <a:pt x="12383" y="20043"/>
                  </a:lnTo>
                  <a:lnTo>
                    <a:pt x="16209" y="20043"/>
                  </a:lnTo>
                  <a:cubicBezTo>
                    <a:pt x="16700" y="18666"/>
                    <a:pt x="18146" y="14487"/>
                    <a:pt x="18815" y="11900"/>
                  </a:cubicBezTo>
                  <a:cubicBezTo>
                    <a:pt x="18864" y="11713"/>
                    <a:pt x="18903" y="11536"/>
                    <a:pt x="18953" y="11369"/>
                  </a:cubicBezTo>
                  <a:cubicBezTo>
                    <a:pt x="18972" y="11281"/>
                    <a:pt x="18982" y="11202"/>
                    <a:pt x="19002" y="11133"/>
                  </a:cubicBezTo>
                  <a:cubicBezTo>
                    <a:pt x="19602" y="8399"/>
                    <a:pt x="17890" y="5940"/>
                    <a:pt x="17684" y="5645"/>
                  </a:cubicBezTo>
                  <a:cubicBezTo>
                    <a:pt x="17674" y="5635"/>
                    <a:pt x="17664" y="5626"/>
                    <a:pt x="17664" y="5626"/>
                  </a:cubicBezTo>
                  <a:lnTo>
                    <a:pt x="18412" y="2842"/>
                  </a:lnTo>
                  <a:lnTo>
                    <a:pt x="17763" y="2626"/>
                  </a:lnTo>
                  <a:lnTo>
                    <a:pt x="17753" y="2626"/>
                  </a:lnTo>
                  <a:lnTo>
                    <a:pt x="10809" y="433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45;p46">
              <a:extLst>
                <a:ext uri="{FF2B5EF4-FFF2-40B4-BE49-F238E27FC236}">
                  <a16:creationId xmlns:a16="http://schemas.microsoft.com/office/drawing/2014/main" id="{A973EE29-3C76-4D5F-A9C5-72468D702639}"/>
                </a:ext>
              </a:extLst>
            </p:cNvPr>
            <p:cNvSpPr/>
            <p:nvPr/>
          </p:nvSpPr>
          <p:spPr>
            <a:xfrm rot="-758099">
              <a:off x="1034568" y="2758524"/>
              <a:ext cx="626467" cy="656748"/>
            </a:xfrm>
            <a:custGeom>
              <a:avLst/>
              <a:gdLst/>
              <a:ahLst/>
              <a:cxnLst/>
              <a:rect l="l" t="t" r="r" b="b"/>
              <a:pathLst>
                <a:path w="19199" h="20127" extrusionOk="0">
                  <a:moveTo>
                    <a:pt x="9026" y="1"/>
                  </a:moveTo>
                  <a:cubicBezTo>
                    <a:pt x="9002" y="1"/>
                    <a:pt x="8981" y="8"/>
                    <a:pt x="8960" y="15"/>
                  </a:cubicBezTo>
                  <a:cubicBezTo>
                    <a:pt x="8931" y="35"/>
                    <a:pt x="8901" y="64"/>
                    <a:pt x="8891" y="94"/>
                  </a:cubicBezTo>
                  <a:lnTo>
                    <a:pt x="7760" y="3732"/>
                  </a:lnTo>
                  <a:cubicBezTo>
                    <a:pt x="7426" y="3831"/>
                    <a:pt x="5970" y="4313"/>
                    <a:pt x="4771" y="5306"/>
                  </a:cubicBezTo>
                  <a:cubicBezTo>
                    <a:pt x="3423" y="6417"/>
                    <a:pt x="168" y="16685"/>
                    <a:pt x="30" y="17118"/>
                  </a:cubicBezTo>
                  <a:cubicBezTo>
                    <a:pt x="0" y="17220"/>
                    <a:pt x="81" y="17289"/>
                    <a:pt x="159" y="17289"/>
                  </a:cubicBezTo>
                  <a:cubicBezTo>
                    <a:pt x="208" y="17289"/>
                    <a:pt x="257" y="17261"/>
                    <a:pt x="276" y="17196"/>
                  </a:cubicBezTo>
                  <a:cubicBezTo>
                    <a:pt x="315" y="17088"/>
                    <a:pt x="3640" y="6575"/>
                    <a:pt x="4928" y="5503"/>
                  </a:cubicBezTo>
                  <a:cubicBezTo>
                    <a:pt x="6226" y="4431"/>
                    <a:pt x="7878" y="3959"/>
                    <a:pt x="7898" y="3959"/>
                  </a:cubicBezTo>
                  <a:cubicBezTo>
                    <a:pt x="7937" y="3949"/>
                    <a:pt x="7967" y="3919"/>
                    <a:pt x="7987" y="3880"/>
                  </a:cubicBezTo>
                  <a:lnTo>
                    <a:pt x="9108" y="290"/>
                  </a:lnTo>
                  <a:lnTo>
                    <a:pt x="17841" y="3054"/>
                  </a:lnTo>
                  <a:lnTo>
                    <a:pt x="17113" y="5719"/>
                  </a:lnTo>
                  <a:cubicBezTo>
                    <a:pt x="17103" y="5749"/>
                    <a:pt x="17113" y="5788"/>
                    <a:pt x="17133" y="5817"/>
                  </a:cubicBezTo>
                  <a:cubicBezTo>
                    <a:pt x="17153" y="5847"/>
                    <a:pt x="18952" y="8866"/>
                    <a:pt x="18451" y="11227"/>
                  </a:cubicBezTo>
                  <a:cubicBezTo>
                    <a:pt x="17939" y="13616"/>
                    <a:pt x="15648" y="19891"/>
                    <a:pt x="15618" y="19950"/>
                  </a:cubicBezTo>
                  <a:cubicBezTo>
                    <a:pt x="15589" y="20019"/>
                    <a:pt x="15628" y="20097"/>
                    <a:pt x="15697" y="20117"/>
                  </a:cubicBezTo>
                  <a:cubicBezTo>
                    <a:pt x="15707" y="20117"/>
                    <a:pt x="15727" y="20127"/>
                    <a:pt x="15736" y="20127"/>
                  </a:cubicBezTo>
                  <a:cubicBezTo>
                    <a:pt x="15786" y="20127"/>
                    <a:pt x="15835" y="20088"/>
                    <a:pt x="15854" y="20038"/>
                  </a:cubicBezTo>
                  <a:cubicBezTo>
                    <a:pt x="15874" y="19979"/>
                    <a:pt x="18185" y="13695"/>
                    <a:pt x="18697" y="11276"/>
                  </a:cubicBezTo>
                  <a:cubicBezTo>
                    <a:pt x="19198" y="8965"/>
                    <a:pt x="17625" y="6142"/>
                    <a:pt x="17379" y="5729"/>
                  </a:cubicBezTo>
                  <a:lnTo>
                    <a:pt x="18116" y="3005"/>
                  </a:lnTo>
                  <a:cubicBezTo>
                    <a:pt x="18136" y="2936"/>
                    <a:pt x="18097" y="2867"/>
                    <a:pt x="18028" y="2847"/>
                  </a:cubicBezTo>
                  <a:lnTo>
                    <a:pt x="9059" y="5"/>
                  </a:lnTo>
                  <a:cubicBezTo>
                    <a:pt x="9047" y="2"/>
                    <a:pt x="9036" y="1"/>
                    <a:pt x="90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46;p46">
              <a:extLst>
                <a:ext uri="{FF2B5EF4-FFF2-40B4-BE49-F238E27FC236}">
                  <a16:creationId xmlns:a16="http://schemas.microsoft.com/office/drawing/2014/main" id="{9B41A304-F85A-4199-B160-8A701AA985FF}"/>
                </a:ext>
              </a:extLst>
            </p:cNvPr>
            <p:cNvSpPr/>
            <p:nvPr/>
          </p:nvSpPr>
          <p:spPr>
            <a:xfrm rot="-758099">
              <a:off x="1580819" y="2464167"/>
              <a:ext cx="658216" cy="408302"/>
            </a:xfrm>
            <a:custGeom>
              <a:avLst/>
              <a:gdLst/>
              <a:ahLst/>
              <a:cxnLst/>
              <a:rect l="l" t="t" r="r" b="b"/>
              <a:pathLst>
                <a:path w="20172" h="12513" extrusionOk="0">
                  <a:moveTo>
                    <a:pt x="10654" y="0"/>
                  </a:moveTo>
                  <a:cubicBezTo>
                    <a:pt x="9382" y="0"/>
                    <a:pt x="8222" y="1107"/>
                    <a:pt x="8163" y="2370"/>
                  </a:cubicBezTo>
                  <a:cubicBezTo>
                    <a:pt x="8071" y="2347"/>
                    <a:pt x="7978" y="2336"/>
                    <a:pt x="7885" y="2336"/>
                  </a:cubicBezTo>
                  <a:cubicBezTo>
                    <a:pt x="7236" y="2336"/>
                    <a:pt x="6613" y="2877"/>
                    <a:pt x="6570" y="3531"/>
                  </a:cubicBezTo>
                  <a:cubicBezTo>
                    <a:pt x="6049" y="2872"/>
                    <a:pt x="5429" y="2164"/>
                    <a:pt x="4593" y="2095"/>
                  </a:cubicBezTo>
                  <a:cubicBezTo>
                    <a:pt x="4554" y="2092"/>
                    <a:pt x="4516" y="2091"/>
                    <a:pt x="4477" y="2091"/>
                  </a:cubicBezTo>
                  <a:cubicBezTo>
                    <a:pt x="3463" y="2091"/>
                    <a:pt x="2716" y="3076"/>
                    <a:pt x="3020" y="4062"/>
                  </a:cubicBezTo>
                  <a:cubicBezTo>
                    <a:pt x="2948" y="4049"/>
                    <a:pt x="2876" y="4043"/>
                    <a:pt x="2805" y="4043"/>
                  </a:cubicBezTo>
                  <a:cubicBezTo>
                    <a:pt x="2276" y="4043"/>
                    <a:pt x="1763" y="4380"/>
                    <a:pt x="1486" y="4839"/>
                  </a:cubicBezTo>
                  <a:cubicBezTo>
                    <a:pt x="1161" y="5360"/>
                    <a:pt x="1092" y="5999"/>
                    <a:pt x="1141" y="6609"/>
                  </a:cubicBezTo>
                  <a:cubicBezTo>
                    <a:pt x="374" y="6944"/>
                    <a:pt x="0" y="7986"/>
                    <a:pt x="394" y="8733"/>
                  </a:cubicBezTo>
                  <a:lnTo>
                    <a:pt x="1131" y="9294"/>
                  </a:lnTo>
                  <a:cubicBezTo>
                    <a:pt x="3207" y="10818"/>
                    <a:pt x="5469" y="12353"/>
                    <a:pt x="8035" y="12500"/>
                  </a:cubicBezTo>
                  <a:cubicBezTo>
                    <a:pt x="8177" y="12509"/>
                    <a:pt x="8318" y="12513"/>
                    <a:pt x="8459" y="12513"/>
                  </a:cubicBezTo>
                  <a:cubicBezTo>
                    <a:pt x="9957" y="12513"/>
                    <a:pt x="11431" y="12052"/>
                    <a:pt x="12815" y="11467"/>
                  </a:cubicBezTo>
                  <a:cubicBezTo>
                    <a:pt x="14212" y="10887"/>
                    <a:pt x="15549" y="10189"/>
                    <a:pt x="16828" y="9383"/>
                  </a:cubicBezTo>
                  <a:cubicBezTo>
                    <a:pt x="17929" y="8674"/>
                    <a:pt x="19031" y="7848"/>
                    <a:pt x="19650" y="6688"/>
                  </a:cubicBezTo>
                  <a:cubicBezTo>
                    <a:pt x="19985" y="6088"/>
                    <a:pt x="20172" y="5350"/>
                    <a:pt x="19896" y="4721"/>
                  </a:cubicBezTo>
                  <a:cubicBezTo>
                    <a:pt x="19708" y="4282"/>
                    <a:pt x="19219" y="3967"/>
                    <a:pt x="18758" y="3967"/>
                  </a:cubicBezTo>
                  <a:cubicBezTo>
                    <a:pt x="18568" y="3967"/>
                    <a:pt x="18382" y="4020"/>
                    <a:pt x="18224" y="4141"/>
                  </a:cubicBezTo>
                  <a:cubicBezTo>
                    <a:pt x="18185" y="3580"/>
                    <a:pt x="17624" y="3157"/>
                    <a:pt x="17064" y="3098"/>
                  </a:cubicBezTo>
                  <a:cubicBezTo>
                    <a:pt x="17014" y="3094"/>
                    <a:pt x="16964" y="3092"/>
                    <a:pt x="16914" y="3092"/>
                  </a:cubicBezTo>
                  <a:cubicBezTo>
                    <a:pt x="16406" y="3092"/>
                    <a:pt x="15911" y="3313"/>
                    <a:pt x="15490" y="3600"/>
                  </a:cubicBezTo>
                  <a:cubicBezTo>
                    <a:pt x="15392" y="3039"/>
                    <a:pt x="15136" y="2479"/>
                    <a:pt x="14654" y="2174"/>
                  </a:cubicBezTo>
                  <a:cubicBezTo>
                    <a:pt x="14459" y="2050"/>
                    <a:pt x="14223" y="1986"/>
                    <a:pt x="13991" y="1986"/>
                  </a:cubicBezTo>
                  <a:cubicBezTo>
                    <a:pt x="13652" y="1986"/>
                    <a:pt x="13321" y="2123"/>
                    <a:pt x="13140" y="2410"/>
                  </a:cubicBezTo>
                  <a:cubicBezTo>
                    <a:pt x="13100" y="1141"/>
                    <a:pt x="11940" y="0"/>
                    <a:pt x="10671" y="0"/>
                  </a:cubicBezTo>
                  <a:cubicBezTo>
                    <a:pt x="10666" y="0"/>
                    <a:pt x="10660" y="0"/>
                    <a:pt x="10654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47;p46">
              <a:extLst>
                <a:ext uri="{FF2B5EF4-FFF2-40B4-BE49-F238E27FC236}">
                  <a16:creationId xmlns:a16="http://schemas.microsoft.com/office/drawing/2014/main" id="{4FCC5F81-FCF9-4493-9AAA-5388046BF4BC}"/>
                </a:ext>
              </a:extLst>
            </p:cNvPr>
            <p:cNvSpPr/>
            <p:nvPr/>
          </p:nvSpPr>
          <p:spPr>
            <a:xfrm rot="-758099">
              <a:off x="1580819" y="2464167"/>
              <a:ext cx="658216" cy="408302"/>
            </a:xfrm>
            <a:custGeom>
              <a:avLst/>
              <a:gdLst/>
              <a:ahLst/>
              <a:cxnLst/>
              <a:rect l="l" t="t" r="r" b="b"/>
              <a:pathLst>
                <a:path w="20172" h="12513" extrusionOk="0">
                  <a:moveTo>
                    <a:pt x="10654" y="0"/>
                  </a:moveTo>
                  <a:cubicBezTo>
                    <a:pt x="9382" y="0"/>
                    <a:pt x="8222" y="1107"/>
                    <a:pt x="8163" y="2370"/>
                  </a:cubicBezTo>
                  <a:cubicBezTo>
                    <a:pt x="8071" y="2347"/>
                    <a:pt x="7978" y="2336"/>
                    <a:pt x="7885" y="2336"/>
                  </a:cubicBezTo>
                  <a:cubicBezTo>
                    <a:pt x="7236" y="2336"/>
                    <a:pt x="6613" y="2877"/>
                    <a:pt x="6570" y="3531"/>
                  </a:cubicBezTo>
                  <a:cubicBezTo>
                    <a:pt x="6049" y="2872"/>
                    <a:pt x="5429" y="2164"/>
                    <a:pt x="4593" y="2095"/>
                  </a:cubicBezTo>
                  <a:cubicBezTo>
                    <a:pt x="4554" y="2092"/>
                    <a:pt x="4516" y="2091"/>
                    <a:pt x="4477" y="2091"/>
                  </a:cubicBezTo>
                  <a:cubicBezTo>
                    <a:pt x="3463" y="2091"/>
                    <a:pt x="2716" y="3076"/>
                    <a:pt x="3020" y="4062"/>
                  </a:cubicBezTo>
                  <a:cubicBezTo>
                    <a:pt x="2948" y="4049"/>
                    <a:pt x="2876" y="4043"/>
                    <a:pt x="2805" y="4043"/>
                  </a:cubicBezTo>
                  <a:cubicBezTo>
                    <a:pt x="2276" y="4043"/>
                    <a:pt x="1763" y="4380"/>
                    <a:pt x="1486" y="4839"/>
                  </a:cubicBezTo>
                  <a:cubicBezTo>
                    <a:pt x="1161" y="5360"/>
                    <a:pt x="1092" y="5999"/>
                    <a:pt x="1141" y="6609"/>
                  </a:cubicBezTo>
                  <a:cubicBezTo>
                    <a:pt x="374" y="6944"/>
                    <a:pt x="0" y="7986"/>
                    <a:pt x="394" y="8733"/>
                  </a:cubicBezTo>
                  <a:lnTo>
                    <a:pt x="1131" y="9294"/>
                  </a:lnTo>
                  <a:cubicBezTo>
                    <a:pt x="3207" y="10818"/>
                    <a:pt x="5469" y="12353"/>
                    <a:pt x="8035" y="12500"/>
                  </a:cubicBezTo>
                  <a:cubicBezTo>
                    <a:pt x="8177" y="12509"/>
                    <a:pt x="8318" y="12513"/>
                    <a:pt x="8459" y="12513"/>
                  </a:cubicBezTo>
                  <a:cubicBezTo>
                    <a:pt x="9957" y="12513"/>
                    <a:pt x="11431" y="12052"/>
                    <a:pt x="12815" y="11467"/>
                  </a:cubicBezTo>
                  <a:cubicBezTo>
                    <a:pt x="14212" y="10887"/>
                    <a:pt x="15549" y="10189"/>
                    <a:pt x="16828" y="9383"/>
                  </a:cubicBezTo>
                  <a:cubicBezTo>
                    <a:pt x="17929" y="8674"/>
                    <a:pt x="19031" y="7848"/>
                    <a:pt x="19650" y="6688"/>
                  </a:cubicBezTo>
                  <a:cubicBezTo>
                    <a:pt x="19985" y="6088"/>
                    <a:pt x="20172" y="5350"/>
                    <a:pt x="19896" y="4721"/>
                  </a:cubicBezTo>
                  <a:cubicBezTo>
                    <a:pt x="19708" y="4282"/>
                    <a:pt x="19219" y="3967"/>
                    <a:pt x="18758" y="3967"/>
                  </a:cubicBezTo>
                  <a:cubicBezTo>
                    <a:pt x="18568" y="3967"/>
                    <a:pt x="18382" y="4020"/>
                    <a:pt x="18224" y="4141"/>
                  </a:cubicBezTo>
                  <a:cubicBezTo>
                    <a:pt x="18185" y="3580"/>
                    <a:pt x="17624" y="3157"/>
                    <a:pt x="17064" y="3098"/>
                  </a:cubicBezTo>
                  <a:cubicBezTo>
                    <a:pt x="17014" y="3094"/>
                    <a:pt x="16964" y="3092"/>
                    <a:pt x="16914" y="3092"/>
                  </a:cubicBezTo>
                  <a:cubicBezTo>
                    <a:pt x="16406" y="3092"/>
                    <a:pt x="15911" y="3313"/>
                    <a:pt x="15490" y="3600"/>
                  </a:cubicBezTo>
                  <a:cubicBezTo>
                    <a:pt x="15392" y="3039"/>
                    <a:pt x="15136" y="2479"/>
                    <a:pt x="14654" y="2174"/>
                  </a:cubicBezTo>
                  <a:cubicBezTo>
                    <a:pt x="14459" y="2050"/>
                    <a:pt x="14223" y="1986"/>
                    <a:pt x="13991" y="1986"/>
                  </a:cubicBezTo>
                  <a:cubicBezTo>
                    <a:pt x="13652" y="1986"/>
                    <a:pt x="13321" y="2123"/>
                    <a:pt x="13140" y="2410"/>
                  </a:cubicBezTo>
                  <a:cubicBezTo>
                    <a:pt x="13100" y="1141"/>
                    <a:pt x="11940" y="0"/>
                    <a:pt x="10671" y="0"/>
                  </a:cubicBezTo>
                  <a:cubicBezTo>
                    <a:pt x="10666" y="0"/>
                    <a:pt x="10660" y="0"/>
                    <a:pt x="10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48;p46">
              <a:extLst>
                <a:ext uri="{FF2B5EF4-FFF2-40B4-BE49-F238E27FC236}">
                  <a16:creationId xmlns:a16="http://schemas.microsoft.com/office/drawing/2014/main" id="{6CCD7154-A8AB-4DEA-B09C-B3F1EDE9C503}"/>
                </a:ext>
              </a:extLst>
            </p:cNvPr>
            <p:cNvSpPr/>
            <p:nvPr/>
          </p:nvSpPr>
          <p:spPr>
            <a:xfrm rot="-758099">
              <a:off x="1635191" y="2571135"/>
              <a:ext cx="583134" cy="353320"/>
            </a:xfrm>
            <a:custGeom>
              <a:avLst/>
              <a:gdLst/>
              <a:ahLst/>
              <a:cxnLst/>
              <a:rect l="l" t="t" r="r" b="b"/>
              <a:pathLst>
                <a:path w="17871" h="10828" extrusionOk="0">
                  <a:moveTo>
                    <a:pt x="13079" y="1"/>
                  </a:moveTo>
                  <a:cubicBezTo>
                    <a:pt x="12575" y="1"/>
                    <a:pt x="12069" y="258"/>
                    <a:pt x="11802" y="828"/>
                  </a:cubicBezTo>
                  <a:cubicBezTo>
                    <a:pt x="11482" y="608"/>
                    <a:pt x="11099" y="505"/>
                    <a:pt x="10712" y="505"/>
                  </a:cubicBezTo>
                  <a:cubicBezTo>
                    <a:pt x="10303" y="505"/>
                    <a:pt x="9889" y="621"/>
                    <a:pt x="9540" y="838"/>
                  </a:cubicBezTo>
                  <a:cubicBezTo>
                    <a:pt x="8872" y="1251"/>
                    <a:pt x="8429" y="1989"/>
                    <a:pt x="8262" y="2766"/>
                  </a:cubicBezTo>
                  <a:cubicBezTo>
                    <a:pt x="7908" y="2363"/>
                    <a:pt x="7544" y="1940"/>
                    <a:pt x="7062" y="1704"/>
                  </a:cubicBezTo>
                  <a:cubicBezTo>
                    <a:pt x="6858" y="1608"/>
                    <a:pt x="6626" y="1554"/>
                    <a:pt x="6398" y="1554"/>
                  </a:cubicBezTo>
                  <a:cubicBezTo>
                    <a:pt x="6087" y="1554"/>
                    <a:pt x="5783" y="1654"/>
                    <a:pt x="5567" y="1881"/>
                  </a:cubicBezTo>
                  <a:cubicBezTo>
                    <a:pt x="5205" y="1333"/>
                    <a:pt x="4627" y="1065"/>
                    <a:pt x="4050" y="1065"/>
                  </a:cubicBezTo>
                  <a:cubicBezTo>
                    <a:pt x="3434" y="1065"/>
                    <a:pt x="2819" y="1370"/>
                    <a:pt x="2469" y="1969"/>
                  </a:cubicBezTo>
                  <a:cubicBezTo>
                    <a:pt x="2376" y="1945"/>
                    <a:pt x="2280" y="1933"/>
                    <a:pt x="2184" y="1933"/>
                  </a:cubicBezTo>
                  <a:cubicBezTo>
                    <a:pt x="1777" y="1933"/>
                    <a:pt x="1367" y="2142"/>
                    <a:pt x="1112" y="2461"/>
                  </a:cubicBezTo>
                  <a:cubicBezTo>
                    <a:pt x="807" y="2874"/>
                    <a:pt x="669" y="3385"/>
                    <a:pt x="709" y="3897"/>
                  </a:cubicBezTo>
                  <a:cubicBezTo>
                    <a:pt x="276" y="4084"/>
                    <a:pt x="1" y="4526"/>
                    <a:pt x="20" y="4998"/>
                  </a:cubicBezTo>
                  <a:lnTo>
                    <a:pt x="158" y="6169"/>
                  </a:lnTo>
                  <a:cubicBezTo>
                    <a:pt x="1594" y="8431"/>
                    <a:pt x="3826" y="10319"/>
                    <a:pt x="6482" y="10732"/>
                  </a:cubicBezTo>
                  <a:cubicBezTo>
                    <a:pt x="6880" y="10797"/>
                    <a:pt x="7281" y="10828"/>
                    <a:pt x="7683" y="10828"/>
                  </a:cubicBezTo>
                  <a:cubicBezTo>
                    <a:pt x="8908" y="10828"/>
                    <a:pt x="10136" y="10547"/>
                    <a:pt x="11291" y="10132"/>
                  </a:cubicBezTo>
                  <a:cubicBezTo>
                    <a:pt x="13366" y="9385"/>
                    <a:pt x="15313" y="8145"/>
                    <a:pt x="16641" y="6375"/>
                  </a:cubicBezTo>
                  <a:cubicBezTo>
                    <a:pt x="17153" y="5677"/>
                    <a:pt x="17585" y="4890"/>
                    <a:pt x="17723" y="4034"/>
                  </a:cubicBezTo>
                  <a:cubicBezTo>
                    <a:pt x="17870" y="3189"/>
                    <a:pt x="17703" y="2244"/>
                    <a:pt x="17143" y="1586"/>
                  </a:cubicBezTo>
                  <a:cubicBezTo>
                    <a:pt x="16818" y="1192"/>
                    <a:pt x="16356" y="927"/>
                    <a:pt x="15854" y="868"/>
                  </a:cubicBezTo>
                  <a:cubicBezTo>
                    <a:pt x="15791" y="859"/>
                    <a:pt x="15729" y="855"/>
                    <a:pt x="15666" y="855"/>
                  </a:cubicBezTo>
                  <a:cubicBezTo>
                    <a:pt x="15222" y="855"/>
                    <a:pt x="14803" y="1066"/>
                    <a:pt x="14527" y="1428"/>
                  </a:cubicBezTo>
                  <a:cubicBezTo>
                    <a:pt x="14521" y="530"/>
                    <a:pt x="13802" y="1"/>
                    <a:pt x="13079" y="1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49;p46">
              <a:extLst>
                <a:ext uri="{FF2B5EF4-FFF2-40B4-BE49-F238E27FC236}">
                  <a16:creationId xmlns:a16="http://schemas.microsoft.com/office/drawing/2014/main" id="{C88747E8-6CC0-434C-99D4-BE4588332FE1}"/>
                </a:ext>
              </a:extLst>
            </p:cNvPr>
            <p:cNvSpPr/>
            <p:nvPr/>
          </p:nvSpPr>
          <p:spPr>
            <a:xfrm rot="-758099">
              <a:off x="1669632" y="2640795"/>
              <a:ext cx="640563" cy="632177"/>
            </a:xfrm>
            <a:custGeom>
              <a:avLst/>
              <a:gdLst/>
              <a:ahLst/>
              <a:cxnLst/>
              <a:rect l="l" t="t" r="r" b="b"/>
              <a:pathLst>
                <a:path w="19631" h="19374" extrusionOk="0">
                  <a:moveTo>
                    <a:pt x="10682" y="0"/>
                  </a:moveTo>
                  <a:cubicBezTo>
                    <a:pt x="10618" y="0"/>
                    <a:pt x="10552" y="3"/>
                    <a:pt x="10484" y="9"/>
                  </a:cubicBezTo>
                  <a:cubicBezTo>
                    <a:pt x="9245" y="107"/>
                    <a:pt x="8793" y="1218"/>
                    <a:pt x="8665" y="1622"/>
                  </a:cubicBezTo>
                  <a:cubicBezTo>
                    <a:pt x="8645" y="1671"/>
                    <a:pt x="8635" y="1720"/>
                    <a:pt x="8625" y="1769"/>
                  </a:cubicBezTo>
                  <a:cubicBezTo>
                    <a:pt x="8625" y="1769"/>
                    <a:pt x="8596" y="3382"/>
                    <a:pt x="7091" y="3559"/>
                  </a:cubicBezTo>
                  <a:cubicBezTo>
                    <a:pt x="7010" y="3568"/>
                    <a:pt x="6932" y="3573"/>
                    <a:pt x="6857" y="3573"/>
                  </a:cubicBezTo>
                  <a:cubicBezTo>
                    <a:pt x="5510" y="3573"/>
                    <a:pt x="4937" y="2162"/>
                    <a:pt x="4937" y="2162"/>
                  </a:cubicBezTo>
                  <a:cubicBezTo>
                    <a:pt x="4898" y="2084"/>
                    <a:pt x="4849" y="2005"/>
                    <a:pt x="4800" y="1936"/>
                  </a:cubicBezTo>
                  <a:cubicBezTo>
                    <a:pt x="4584" y="1646"/>
                    <a:pt x="4117" y="1175"/>
                    <a:pt x="3322" y="1175"/>
                  </a:cubicBezTo>
                  <a:cubicBezTo>
                    <a:pt x="3174" y="1175"/>
                    <a:pt x="3014" y="1191"/>
                    <a:pt x="2842" y="1228"/>
                  </a:cubicBezTo>
                  <a:cubicBezTo>
                    <a:pt x="1348" y="1543"/>
                    <a:pt x="1407" y="2733"/>
                    <a:pt x="1407" y="2733"/>
                  </a:cubicBezTo>
                  <a:cubicBezTo>
                    <a:pt x="1367" y="2674"/>
                    <a:pt x="1318" y="2625"/>
                    <a:pt x="1279" y="2585"/>
                  </a:cubicBezTo>
                  <a:cubicBezTo>
                    <a:pt x="1249" y="2546"/>
                    <a:pt x="1220" y="2517"/>
                    <a:pt x="1180" y="2477"/>
                  </a:cubicBezTo>
                  <a:cubicBezTo>
                    <a:pt x="1131" y="2438"/>
                    <a:pt x="1092" y="2399"/>
                    <a:pt x="1053" y="2369"/>
                  </a:cubicBezTo>
                  <a:cubicBezTo>
                    <a:pt x="1043" y="2359"/>
                    <a:pt x="1033" y="2340"/>
                    <a:pt x="1023" y="2340"/>
                  </a:cubicBezTo>
                  <a:cubicBezTo>
                    <a:pt x="885" y="2234"/>
                    <a:pt x="765" y="2185"/>
                    <a:pt x="662" y="2185"/>
                  </a:cubicBezTo>
                  <a:cubicBezTo>
                    <a:pt x="582" y="2185"/>
                    <a:pt x="513" y="2215"/>
                    <a:pt x="453" y="2271"/>
                  </a:cubicBezTo>
                  <a:cubicBezTo>
                    <a:pt x="266" y="2428"/>
                    <a:pt x="158" y="2831"/>
                    <a:pt x="108" y="3323"/>
                  </a:cubicBezTo>
                  <a:cubicBezTo>
                    <a:pt x="0" y="4562"/>
                    <a:pt x="217" y="6362"/>
                    <a:pt x="217" y="6362"/>
                  </a:cubicBezTo>
                  <a:lnTo>
                    <a:pt x="3236" y="19068"/>
                  </a:lnTo>
                  <a:lnTo>
                    <a:pt x="4583" y="19373"/>
                  </a:lnTo>
                  <a:lnTo>
                    <a:pt x="7366" y="19373"/>
                  </a:lnTo>
                  <a:lnTo>
                    <a:pt x="8478" y="18616"/>
                  </a:lnTo>
                  <a:lnTo>
                    <a:pt x="9628" y="19373"/>
                  </a:lnTo>
                  <a:lnTo>
                    <a:pt x="12795" y="19373"/>
                  </a:lnTo>
                  <a:lnTo>
                    <a:pt x="14349" y="18675"/>
                  </a:lnTo>
                  <a:lnTo>
                    <a:pt x="15736" y="19373"/>
                  </a:lnTo>
                  <a:lnTo>
                    <a:pt x="17968" y="19373"/>
                  </a:lnTo>
                  <a:lnTo>
                    <a:pt x="18008" y="19354"/>
                  </a:lnTo>
                  <a:lnTo>
                    <a:pt x="18401" y="4287"/>
                  </a:lnTo>
                  <a:cubicBezTo>
                    <a:pt x="18401" y="4287"/>
                    <a:pt x="19630" y="2015"/>
                    <a:pt x="18578" y="1504"/>
                  </a:cubicBezTo>
                  <a:cubicBezTo>
                    <a:pt x="18440" y="1445"/>
                    <a:pt x="18303" y="1415"/>
                    <a:pt x="18155" y="1405"/>
                  </a:cubicBezTo>
                  <a:cubicBezTo>
                    <a:pt x="17418" y="1366"/>
                    <a:pt x="17064" y="854"/>
                    <a:pt x="16857" y="569"/>
                  </a:cubicBezTo>
                  <a:cubicBezTo>
                    <a:pt x="16782" y="460"/>
                    <a:pt x="16726" y="384"/>
                    <a:pt x="16682" y="384"/>
                  </a:cubicBezTo>
                  <a:cubicBezTo>
                    <a:pt x="16663" y="384"/>
                    <a:pt x="16646" y="399"/>
                    <a:pt x="16631" y="432"/>
                  </a:cubicBezTo>
                  <a:lnTo>
                    <a:pt x="16601" y="471"/>
                  </a:lnTo>
                  <a:cubicBezTo>
                    <a:pt x="16562" y="589"/>
                    <a:pt x="16523" y="707"/>
                    <a:pt x="16503" y="825"/>
                  </a:cubicBezTo>
                  <a:cubicBezTo>
                    <a:pt x="16503" y="825"/>
                    <a:pt x="16237" y="1897"/>
                    <a:pt x="15539" y="2576"/>
                  </a:cubicBezTo>
                  <a:cubicBezTo>
                    <a:pt x="15362" y="2753"/>
                    <a:pt x="15146" y="2890"/>
                    <a:pt x="14910" y="2989"/>
                  </a:cubicBezTo>
                  <a:cubicBezTo>
                    <a:pt x="14733" y="3057"/>
                    <a:pt x="14546" y="3097"/>
                    <a:pt x="14349" y="3107"/>
                  </a:cubicBezTo>
                  <a:lnTo>
                    <a:pt x="14290" y="3107"/>
                  </a:lnTo>
                  <a:cubicBezTo>
                    <a:pt x="14274" y="3107"/>
                    <a:pt x="14258" y="3107"/>
                    <a:pt x="14243" y="3107"/>
                  </a:cubicBezTo>
                  <a:cubicBezTo>
                    <a:pt x="12719" y="3107"/>
                    <a:pt x="12353" y="1238"/>
                    <a:pt x="12353" y="1238"/>
                  </a:cubicBezTo>
                  <a:cubicBezTo>
                    <a:pt x="12353" y="1238"/>
                    <a:pt x="12343" y="1199"/>
                    <a:pt x="12313" y="1140"/>
                  </a:cubicBezTo>
                  <a:cubicBezTo>
                    <a:pt x="12211" y="851"/>
                    <a:pt x="11792" y="0"/>
                    <a:pt x="10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50;p46">
              <a:extLst>
                <a:ext uri="{FF2B5EF4-FFF2-40B4-BE49-F238E27FC236}">
                  <a16:creationId xmlns:a16="http://schemas.microsoft.com/office/drawing/2014/main" id="{F87ADF5A-8661-4FD3-8212-0FBD7C42B9AA}"/>
                </a:ext>
              </a:extLst>
            </p:cNvPr>
            <p:cNvSpPr/>
            <p:nvPr/>
          </p:nvSpPr>
          <p:spPr>
            <a:xfrm rot="-758099">
              <a:off x="1623160" y="2757463"/>
              <a:ext cx="209290" cy="574977"/>
            </a:xfrm>
            <a:custGeom>
              <a:avLst/>
              <a:gdLst/>
              <a:ahLst/>
              <a:cxnLst/>
              <a:rect l="l" t="t" r="r" b="b"/>
              <a:pathLst>
                <a:path w="6414" h="17621" extrusionOk="0">
                  <a:moveTo>
                    <a:pt x="1570" y="0"/>
                  </a:moveTo>
                  <a:cubicBezTo>
                    <a:pt x="1525" y="0"/>
                    <a:pt x="1481" y="2"/>
                    <a:pt x="1437" y="6"/>
                  </a:cubicBezTo>
                  <a:cubicBezTo>
                    <a:pt x="561" y="95"/>
                    <a:pt x="1" y="960"/>
                    <a:pt x="1" y="960"/>
                  </a:cubicBezTo>
                  <a:lnTo>
                    <a:pt x="4053" y="17620"/>
                  </a:lnTo>
                  <a:lnTo>
                    <a:pt x="6413" y="17620"/>
                  </a:lnTo>
                  <a:lnTo>
                    <a:pt x="3669" y="3704"/>
                  </a:lnTo>
                  <a:lnTo>
                    <a:pt x="3463" y="2671"/>
                  </a:lnTo>
                  <a:lnTo>
                    <a:pt x="3109" y="832"/>
                  </a:lnTo>
                  <a:cubicBezTo>
                    <a:pt x="3069" y="793"/>
                    <a:pt x="3040" y="764"/>
                    <a:pt x="3000" y="724"/>
                  </a:cubicBezTo>
                  <a:cubicBezTo>
                    <a:pt x="2951" y="685"/>
                    <a:pt x="2912" y="646"/>
                    <a:pt x="2873" y="616"/>
                  </a:cubicBezTo>
                  <a:cubicBezTo>
                    <a:pt x="2863" y="606"/>
                    <a:pt x="2863" y="596"/>
                    <a:pt x="2853" y="596"/>
                  </a:cubicBezTo>
                  <a:cubicBezTo>
                    <a:pt x="2705" y="459"/>
                    <a:pt x="2548" y="341"/>
                    <a:pt x="2381" y="242"/>
                  </a:cubicBezTo>
                  <a:cubicBezTo>
                    <a:pt x="2134" y="81"/>
                    <a:pt x="1852" y="0"/>
                    <a:pt x="1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51;p46">
              <a:extLst>
                <a:ext uri="{FF2B5EF4-FFF2-40B4-BE49-F238E27FC236}">
                  <a16:creationId xmlns:a16="http://schemas.microsoft.com/office/drawing/2014/main" id="{04405AEC-EF1B-4D54-8FD5-A7861FF69C0E}"/>
                </a:ext>
              </a:extLst>
            </p:cNvPr>
            <p:cNvSpPr/>
            <p:nvPr/>
          </p:nvSpPr>
          <p:spPr>
            <a:xfrm rot="-758099">
              <a:off x="1829672" y="2674845"/>
              <a:ext cx="157278" cy="616613"/>
            </a:xfrm>
            <a:custGeom>
              <a:avLst/>
              <a:gdLst/>
              <a:ahLst/>
              <a:cxnLst/>
              <a:rect l="l" t="t" r="r" b="b"/>
              <a:pathLst>
                <a:path w="4820" h="18897" extrusionOk="0">
                  <a:moveTo>
                    <a:pt x="2147" y="0"/>
                  </a:moveTo>
                  <a:cubicBezTo>
                    <a:pt x="2071" y="0"/>
                    <a:pt x="1992" y="4"/>
                    <a:pt x="1909" y="14"/>
                  </a:cubicBezTo>
                  <a:cubicBezTo>
                    <a:pt x="394" y="191"/>
                    <a:pt x="138" y="1685"/>
                    <a:pt x="138" y="1685"/>
                  </a:cubicBezTo>
                  <a:cubicBezTo>
                    <a:pt x="99" y="1597"/>
                    <a:pt x="50" y="1528"/>
                    <a:pt x="1" y="1459"/>
                  </a:cubicBezTo>
                  <a:lnTo>
                    <a:pt x="1" y="1459"/>
                  </a:lnTo>
                  <a:lnTo>
                    <a:pt x="660" y="5924"/>
                  </a:lnTo>
                  <a:lnTo>
                    <a:pt x="906" y="7567"/>
                  </a:lnTo>
                  <a:lnTo>
                    <a:pt x="2577" y="18896"/>
                  </a:lnTo>
                  <a:lnTo>
                    <a:pt x="4820" y="18896"/>
                  </a:lnTo>
                  <a:lnTo>
                    <a:pt x="4240" y="7891"/>
                  </a:lnTo>
                  <a:lnTo>
                    <a:pt x="4151" y="6190"/>
                  </a:lnTo>
                  <a:lnTo>
                    <a:pt x="3876" y="1145"/>
                  </a:lnTo>
                  <a:cubicBezTo>
                    <a:pt x="3856" y="1194"/>
                    <a:pt x="3846" y="1243"/>
                    <a:pt x="3836" y="1292"/>
                  </a:cubicBezTo>
                  <a:cubicBezTo>
                    <a:pt x="3836" y="1292"/>
                    <a:pt x="3467" y="0"/>
                    <a:pt x="2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52;p46">
              <a:extLst>
                <a:ext uri="{FF2B5EF4-FFF2-40B4-BE49-F238E27FC236}">
                  <a16:creationId xmlns:a16="http://schemas.microsoft.com/office/drawing/2014/main" id="{ADFC9525-53FC-4866-9664-6AF90C9CB58A}"/>
                </a:ext>
              </a:extLst>
            </p:cNvPr>
            <p:cNvSpPr/>
            <p:nvPr/>
          </p:nvSpPr>
          <p:spPr>
            <a:xfrm rot="-758099">
              <a:off x="2066106" y="2592820"/>
              <a:ext cx="148304" cy="646274"/>
            </a:xfrm>
            <a:custGeom>
              <a:avLst/>
              <a:gdLst/>
              <a:ahLst/>
              <a:cxnLst/>
              <a:rect l="l" t="t" r="r" b="b"/>
              <a:pathLst>
                <a:path w="4545" h="19806" extrusionOk="0">
                  <a:moveTo>
                    <a:pt x="1972" y="1"/>
                  </a:moveTo>
                  <a:cubicBezTo>
                    <a:pt x="1967" y="1"/>
                    <a:pt x="1962" y="3"/>
                    <a:pt x="1958" y="8"/>
                  </a:cubicBezTo>
                  <a:cubicBezTo>
                    <a:pt x="374" y="106"/>
                    <a:pt x="30" y="1670"/>
                    <a:pt x="30" y="1670"/>
                  </a:cubicBezTo>
                  <a:cubicBezTo>
                    <a:pt x="30" y="1670"/>
                    <a:pt x="20" y="1631"/>
                    <a:pt x="0" y="1572"/>
                  </a:cubicBezTo>
                  <a:lnTo>
                    <a:pt x="0" y="1572"/>
                  </a:lnTo>
                  <a:lnTo>
                    <a:pt x="109" y="6017"/>
                  </a:lnTo>
                  <a:lnTo>
                    <a:pt x="158" y="7846"/>
                  </a:lnTo>
                  <a:lnTo>
                    <a:pt x="472" y="19805"/>
                  </a:lnTo>
                  <a:lnTo>
                    <a:pt x="4249" y="19805"/>
                  </a:lnTo>
                  <a:lnTo>
                    <a:pt x="4308" y="16255"/>
                  </a:lnTo>
                  <a:lnTo>
                    <a:pt x="4485" y="4689"/>
                  </a:lnTo>
                  <a:lnTo>
                    <a:pt x="4505" y="3588"/>
                  </a:lnTo>
                  <a:lnTo>
                    <a:pt x="4544" y="1001"/>
                  </a:lnTo>
                  <a:cubicBezTo>
                    <a:pt x="4469" y="892"/>
                    <a:pt x="4413" y="816"/>
                    <a:pt x="4366" y="816"/>
                  </a:cubicBezTo>
                  <a:cubicBezTo>
                    <a:pt x="4345" y="816"/>
                    <a:pt x="4326" y="831"/>
                    <a:pt x="4308" y="864"/>
                  </a:cubicBezTo>
                  <a:lnTo>
                    <a:pt x="4288" y="903"/>
                  </a:lnTo>
                  <a:cubicBezTo>
                    <a:pt x="4239" y="1021"/>
                    <a:pt x="4210" y="1139"/>
                    <a:pt x="4190" y="1267"/>
                  </a:cubicBezTo>
                  <a:cubicBezTo>
                    <a:pt x="3803" y="483"/>
                    <a:pt x="3009" y="2"/>
                    <a:pt x="2157" y="2"/>
                  </a:cubicBezTo>
                  <a:cubicBezTo>
                    <a:pt x="2101" y="2"/>
                    <a:pt x="2044" y="4"/>
                    <a:pt x="1987" y="8"/>
                  </a:cubicBezTo>
                  <a:cubicBezTo>
                    <a:pt x="1982" y="3"/>
                    <a:pt x="1977" y="1"/>
                    <a:pt x="19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53;p46">
              <a:extLst>
                <a:ext uri="{FF2B5EF4-FFF2-40B4-BE49-F238E27FC236}">
                  <a16:creationId xmlns:a16="http://schemas.microsoft.com/office/drawing/2014/main" id="{DD676399-C768-4C58-B68A-45617114DBE4}"/>
                </a:ext>
              </a:extLst>
            </p:cNvPr>
            <p:cNvSpPr/>
            <p:nvPr/>
          </p:nvSpPr>
          <p:spPr>
            <a:xfrm rot="-758099">
              <a:off x="2083722" y="2653543"/>
              <a:ext cx="43039" cy="115739"/>
            </a:xfrm>
            <a:custGeom>
              <a:avLst/>
              <a:gdLst/>
              <a:ahLst/>
              <a:cxnLst/>
              <a:rect l="l" t="t" r="r" b="b"/>
              <a:pathLst>
                <a:path w="1319" h="3547" extrusionOk="0">
                  <a:moveTo>
                    <a:pt x="581" y="0"/>
                  </a:moveTo>
                  <a:cubicBezTo>
                    <a:pt x="257" y="0"/>
                    <a:pt x="1" y="266"/>
                    <a:pt x="11" y="590"/>
                  </a:cubicBezTo>
                  <a:lnTo>
                    <a:pt x="50" y="2980"/>
                  </a:lnTo>
                  <a:cubicBezTo>
                    <a:pt x="60" y="3265"/>
                    <a:pt x="276" y="3501"/>
                    <a:pt x="561" y="3541"/>
                  </a:cubicBezTo>
                  <a:cubicBezTo>
                    <a:pt x="589" y="3545"/>
                    <a:pt x="617" y="3547"/>
                    <a:pt x="644" y="3547"/>
                  </a:cubicBezTo>
                  <a:cubicBezTo>
                    <a:pt x="944" y="3547"/>
                    <a:pt x="1202" y="3306"/>
                    <a:pt x="1211" y="2990"/>
                  </a:cubicBezTo>
                  <a:lnTo>
                    <a:pt x="1299" y="600"/>
                  </a:lnTo>
                  <a:cubicBezTo>
                    <a:pt x="1319" y="276"/>
                    <a:pt x="1053" y="0"/>
                    <a:pt x="719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54;p46">
              <a:extLst>
                <a:ext uri="{FF2B5EF4-FFF2-40B4-BE49-F238E27FC236}">
                  <a16:creationId xmlns:a16="http://schemas.microsoft.com/office/drawing/2014/main" id="{A7C2A394-4E18-4FB0-8D9C-5CCF6E32E4C4}"/>
                </a:ext>
              </a:extLst>
            </p:cNvPr>
            <p:cNvSpPr/>
            <p:nvPr/>
          </p:nvSpPr>
          <p:spPr>
            <a:xfrm rot="-758099">
              <a:off x="2112809" y="2792349"/>
              <a:ext cx="31456" cy="75343"/>
            </a:xfrm>
            <a:custGeom>
              <a:avLst/>
              <a:gdLst/>
              <a:ahLst/>
              <a:cxnLst/>
              <a:rect l="l" t="t" r="r" b="b"/>
              <a:pathLst>
                <a:path w="964" h="2309" extrusionOk="0">
                  <a:moveTo>
                    <a:pt x="469" y="0"/>
                  </a:moveTo>
                  <a:cubicBezTo>
                    <a:pt x="448" y="0"/>
                    <a:pt x="426" y="2"/>
                    <a:pt x="404" y="5"/>
                  </a:cubicBezTo>
                  <a:cubicBezTo>
                    <a:pt x="197" y="35"/>
                    <a:pt x="40" y="212"/>
                    <a:pt x="30" y="428"/>
                  </a:cubicBezTo>
                  <a:lnTo>
                    <a:pt x="1" y="1864"/>
                  </a:lnTo>
                  <a:cubicBezTo>
                    <a:pt x="1" y="2090"/>
                    <a:pt x="178" y="2287"/>
                    <a:pt x="414" y="2307"/>
                  </a:cubicBezTo>
                  <a:lnTo>
                    <a:pt x="502" y="2307"/>
                  </a:lnTo>
                  <a:cubicBezTo>
                    <a:pt x="513" y="2308"/>
                    <a:pt x="524" y="2308"/>
                    <a:pt x="534" y="2308"/>
                  </a:cubicBezTo>
                  <a:cubicBezTo>
                    <a:pt x="775" y="2308"/>
                    <a:pt x="964" y="2099"/>
                    <a:pt x="955" y="1854"/>
                  </a:cubicBezTo>
                  <a:lnTo>
                    <a:pt x="895" y="419"/>
                  </a:lnTo>
                  <a:cubicBezTo>
                    <a:pt x="887" y="185"/>
                    <a:pt x="697" y="0"/>
                    <a:pt x="469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55;p46">
              <a:extLst>
                <a:ext uri="{FF2B5EF4-FFF2-40B4-BE49-F238E27FC236}">
                  <a16:creationId xmlns:a16="http://schemas.microsoft.com/office/drawing/2014/main" id="{1D7FFA13-8431-46EA-B5EE-BA468F5B5FB9}"/>
                </a:ext>
              </a:extLst>
            </p:cNvPr>
            <p:cNvSpPr/>
            <p:nvPr/>
          </p:nvSpPr>
          <p:spPr>
            <a:xfrm rot="-758099">
              <a:off x="2174291" y="2564054"/>
              <a:ext cx="150849" cy="650450"/>
            </a:xfrm>
            <a:custGeom>
              <a:avLst/>
              <a:gdLst/>
              <a:ahLst/>
              <a:cxnLst/>
              <a:rect l="l" t="t" r="r" b="b"/>
              <a:pathLst>
                <a:path w="4623" h="19934" extrusionOk="0">
                  <a:moveTo>
                    <a:pt x="2518" y="1"/>
                  </a:moveTo>
                  <a:cubicBezTo>
                    <a:pt x="2348" y="1"/>
                    <a:pt x="2177" y="21"/>
                    <a:pt x="2016" y="57"/>
                  </a:cubicBezTo>
                  <a:cubicBezTo>
                    <a:pt x="1505" y="165"/>
                    <a:pt x="1082" y="510"/>
                    <a:pt x="885" y="992"/>
                  </a:cubicBezTo>
                  <a:lnTo>
                    <a:pt x="866" y="1031"/>
                  </a:lnTo>
                  <a:lnTo>
                    <a:pt x="728" y="3962"/>
                  </a:lnTo>
                  <a:lnTo>
                    <a:pt x="669" y="5270"/>
                  </a:lnTo>
                  <a:lnTo>
                    <a:pt x="364" y="11849"/>
                  </a:lnTo>
                  <a:lnTo>
                    <a:pt x="0" y="19933"/>
                  </a:lnTo>
                  <a:lnTo>
                    <a:pt x="3059" y="19933"/>
                  </a:lnTo>
                  <a:lnTo>
                    <a:pt x="4622" y="1326"/>
                  </a:lnTo>
                  <a:cubicBezTo>
                    <a:pt x="4622" y="1326"/>
                    <a:pt x="4524" y="539"/>
                    <a:pt x="3570" y="175"/>
                  </a:cubicBezTo>
                  <a:cubicBezTo>
                    <a:pt x="3285" y="77"/>
                    <a:pt x="2990" y="18"/>
                    <a:pt x="2695" y="8"/>
                  </a:cubicBezTo>
                  <a:cubicBezTo>
                    <a:pt x="2636" y="3"/>
                    <a:pt x="2577" y="1"/>
                    <a:pt x="2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56;p46">
              <a:extLst>
                <a:ext uri="{FF2B5EF4-FFF2-40B4-BE49-F238E27FC236}">
                  <a16:creationId xmlns:a16="http://schemas.microsoft.com/office/drawing/2014/main" id="{D221BEB4-6369-47F3-B839-34B410681A17}"/>
                </a:ext>
              </a:extLst>
            </p:cNvPr>
            <p:cNvSpPr/>
            <p:nvPr/>
          </p:nvSpPr>
          <p:spPr>
            <a:xfrm rot="-758099">
              <a:off x="817181" y="3118294"/>
              <a:ext cx="358802" cy="333611"/>
            </a:xfrm>
            <a:custGeom>
              <a:avLst/>
              <a:gdLst/>
              <a:ahLst/>
              <a:cxnLst/>
              <a:rect l="l" t="t" r="r" b="b"/>
              <a:pathLst>
                <a:path w="10996" h="10224" extrusionOk="0">
                  <a:moveTo>
                    <a:pt x="5489" y="0"/>
                  </a:moveTo>
                  <a:cubicBezTo>
                    <a:pt x="3021" y="0"/>
                    <a:pt x="852" y="1789"/>
                    <a:pt x="453" y="4296"/>
                  </a:cubicBezTo>
                  <a:cubicBezTo>
                    <a:pt x="1" y="7089"/>
                    <a:pt x="1889" y="9705"/>
                    <a:pt x="4682" y="10157"/>
                  </a:cubicBezTo>
                  <a:cubicBezTo>
                    <a:pt x="4958" y="10202"/>
                    <a:pt x="5233" y="10224"/>
                    <a:pt x="5505" y="10224"/>
                  </a:cubicBezTo>
                  <a:cubicBezTo>
                    <a:pt x="7965" y="10224"/>
                    <a:pt x="10136" y="8435"/>
                    <a:pt x="10544" y="5928"/>
                  </a:cubicBezTo>
                  <a:cubicBezTo>
                    <a:pt x="10996" y="3145"/>
                    <a:pt x="9098" y="519"/>
                    <a:pt x="6315" y="67"/>
                  </a:cubicBezTo>
                  <a:cubicBezTo>
                    <a:pt x="6037" y="22"/>
                    <a:pt x="5761" y="0"/>
                    <a:pt x="5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57;p46">
              <a:extLst>
                <a:ext uri="{FF2B5EF4-FFF2-40B4-BE49-F238E27FC236}">
                  <a16:creationId xmlns:a16="http://schemas.microsoft.com/office/drawing/2014/main" id="{FCDD92DF-D509-4243-BE19-1AF49602EAB8}"/>
                </a:ext>
              </a:extLst>
            </p:cNvPr>
            <p:cNvSpPr/>
            <p:nvPr/>
          </p:nvSpPr>
          <p:spPr>
            <a:xfrm rot="-758099">
              <a:off x="1950861" y="2051752"/>
              <a:ext cx="284601" cy="423181"/>
            </a:xfrm>
            <a:custGeom>
              <a:avLst/>
              <a:gdLst/>
              <a:ahLst/>
              <a:cxnLst/>
              <a:rect l="l" t="t" r="r" b="b"/>
              <a:pathLst>
                <a:path w="8722" h="12969" extrusionOk="0">
                  <a:moveTo>
                    <a:pt x="3145" y="3636"/>
                  </a:moveTo>
                  <a:cubicBezTo>
                    <a:pt x="3528" y="3636"/>
                    <a:pt x="3902" y="3724"/>
                    <a:pt x="4246" y="3882"/>
                  </a:cubicBezTo>
                  <a:cubicBezTo>
                    <a:pt x="4207" y="4049"/>
                    <a:pt x="4158" y="4206"/>
                    <a:pt x="4089" y="4354"/>
                  </a:cubicBezTo>
                  <a:cubicBezTo>
                    <a:pt x="3774" y="5081"/>
                    <a:pt x="3056" y="5583"/>
                    <a:pt x="2329" y="5583"/>
                  </a:cubicBezTo>
                  <a:cubicBezTo>
                    <a:pt x="2313" y="5584"/>
                    <a:pt x="2297" y="5584"/>
                    <a:pt x="2281" y="5584"/>
                  </a:cubicBezTo>
                  <a:cubicBezTo>
                    <a:pt x="2110" y="5584"/>
                    <a:pt x="1942" y="5536"/>
                    <a:pt x="1797" y="5455"/>
                  </a:cubicBezTo>
                  <a:cubicBezTo>
                    <a:pt x="1502" y="5259"/>
                    <a:pt x="1404" y="4806"/>
                    <a:pt x="1581" y="4442"/>
                  </a:cubicBezTo>
                  <a:cubicBezTo>
                    <a:pt x="1729" y="4108"/>
                    <a:pt x="2083" y="3852"/>
                    <a:pt x="2525" y="3714"/>
                  </a:cubicBezTo>
                  <a:cubicBezTo>
                    <a:pt x="2722" y="3665"/>
                    <a:pt x="2938" y="3636"/>
                    <a:pt x="3145" y="3636"/>
                  </a:cubicBezTo>
                  <a:close/>
                  <a:moveTo>
                    <a:pt x="5210" y="7511"/>
                  </a:moveTo>
                  <a:cubicBezTo>
                    <a:pt x="5505" y="7521"/>
                    <a:pt x="5800" y="7570"/>
                    <a:pt x="6085" y="7658"/>
                  </a:cubicBezTo>
                  <a:cubicBezTo>
                    <a:pt x="6076" y="7757"/>
                    <a:pt x="6066" y="7855"/>
                    <a:pt x="6056" y="7953"/>
                  </a:cubicBezTo>
                  <a:cubicBezTo>
                    <a:pt x="5967" y="8543"/>
                    <a:pt x="5731" y="9340"/>
                    <a:pt x="5122" y="9783"/>
                  </a:cubicBezTo>
                  <a:cubicBezTo>
                    <a:pt x="4877" y="9951"/>
                    <a:pt x="4585" y="10041"/>
                    <a:pt x="4292" y="10041"/>
                  </a:cubicBezTo>
                  <a:cubicBezTo>
                    <a:pt x="4208" y="10041"/>
                    <a:pt x="4123" y="10034"/>
                    <a:pt x="4040" y="10019"/>
                  </a:cubicBezTo>
                  <a:cubicBezTo>
                    <a:pt x="3764" y="9979"/>
                    <a:pt x="3528" y="9822"/>
                    <a:pt x="3371" y="9605"/>
                  </a:cubicBezTo>
                  <a:cubicBezTo>
                    <a:pt x="3214" y="9340"/>
                    <a:pt x="3184" y="9025"/>
                    <a:pt x="3292" y="8740"/>
                  </a:cubicBezTo>
                  <a:cubicBezTo>
                    <a:pt x="3489" y="8238"/>
                    <a:pt x="3882" y="7845"/>
                    <a:pt x="4384" y="7658"/>
                  </a:cubicBezTo>
                  <a:cubicBezTo>
                    <a:pt x="4650" y="7560"/>
                    <a:pt x="4925" y="7511"/>
                    <a:pt x="5210" y="7511"/>
                  </a:cubicBezTo>
                  <a:close/>
                  <a:moveTo>
                    <a:pt x="1610" y="1"/>
                  </a:moveTo>
                  <a:cubicBezTo>
                    <a:pt x="1082" y="1"/>
                    <a:pt x="568" y="158"/>
                    <a:pt x="165" y="459"/>
                  </a:cubicBezTo>
                  <a:cubicBezTo>
                    <a:pt x="1" y="561"/>
                    <a:pt x="110" y="774"/>
                    <a:pt x="255" y="774"/>
                  </a:cubicBezTo>
                  <a:cubicBezTo>
                    <a:pt x="293" y="774"/>
                    <a:pt x="333" y="759"/>
                    <a:pt x="371" y="725"/>
                  </a:cubicBezTo>
                  <a:cubicBezTo>
                    <a:pt x="711" y="469"/>
                    <a:pt x="1147" y="335"/>
                    <a:pt x="1599" y="335"/>
                  </a:cubicBezTo>
                  <a:cubicBezTo>
                    <a:pt x="1893" y="335"/>
                    <a:pt x="2193" y="392"/>
                    <a:pt x="2476" y="508"/>
                  </a:cubicBezTo>
                  <a:cubicBezTo>
                    <a:pt x="3174" y="813"/>
                    <a:pt x="3725" y="1384"/>
                    <a:pt x="4020" y="2082"/>
                  </a:cubicBezTo>
                  <a:cubicBezTo>
                    <a:pt x="4217" y="2534"/>
                    <a:pt x="4315" y="3036"/>
                    <a:pt x="4286" y="3528"/>
                  </a:cubicBezTo>
                  <a:cubicBezTo>
                    <a:pt x="3926" y="3372"/>
                    <a:pt x="3544" y="3292"/>
                    <a:pt x="3160" y="3292"/>
                  </a:cubicBezTo>
                  <a:cubicBezTo>
                    <a:pt x="2914" y="3292"/>
                    <a:pt x="2668" y="3325"/>
                    <a:pt x="2427" y="3390"/>
                  </a:cubicBezTo>
                  <a:cubicBezTo>
                    <a:pt x="1886" y="3547"/>
                    <a:pt x="1463" y="3882"/>
                    <a:pt x="1266" y="4295"/>
                  </a:cubicBezTo>
                  <a:cubicBezTo>
                    <a:pt x="1021" y="4816"/>
                    <a:pt x="1168" y="5445"/>
                    <a:pt x="1601" y="5731"/>
                  </a:cubicBezTo>
                  <a:cubicBezTo>
                    <a:pt x="1804" y="5860"/>
                    <a:pt x="2032" y="5928"/>
                    <a:pt x="2271" y="5928"/>
                  </a:cubicBezTo>
                  <a:cubicBezTo>
                    <a:pt x="2287" y="5928"/>
                    <a:pt x="2303" y="5928"/>
                    <a:pt x="2319" y="5927"/>
                  </a:cubicBezTo>
                  <a:lnTo>
                    <a:pt x="2329" y="5927"/>
                  </a:lnTo>
                  <a:cubicBezTo>
                    <a:pt x="3174" y="5927"/>
                    <a:pt x="4030" y="5337"/>
                    <a:pt x="4394" y="4491"/>
                  </a:cubicBezTo>
                  <a:cubicBezTo>
                    <a:pt x="4463" y="4344"/>
                    <a:pt x="4512" y="4196"/>
                    <a:pt x="4551" y="4049"/>
                  </a:cubicBezTo>
                  <a:cubicBezTo>
                    <a:pt x="4866" y="4246"/>
                    <a:pt x="5151" y="4491"/>
                    <a:pt x="5367" y="4796"/>
                  </a:cubicBezTo>
                  <a:cubicBezTo>
                    <a:pt x="5869" y="5455"/>
                    <a:pt x="6125" y="6350"/>
                    <a:pt x="6105" y="7314"/>
                  </a:cubicBezTo>
                  <a:cubicBezTo>
                    <a:pt x="5813" y="7223"/>
                    <a:pt x="5509" y="7176"/>
                    <a:pt x="5205" y="7176"/>
                  </a:cubicBezTo>
                  <a:cubicBezTo>
                    <a:pt x="4886" y="7176"/>
                    <a:pt x="4568" y="7228"/>
                    <a:pt x="4266" y="7334"/>
                  </a:cubicBezTo>
                  <a:cubicBezTo>
                    <a:pt x="3666" y="7560"/>
                    <a:pt x="3194" y="8032"/>
                    <a:pt x="2968" y="8632"/>
                  </a:cubicBezTo>
                  <a:cubicBezTo>
                    <a:pt x="2820" y="9015"/>
                    <a:pt x="2869" y="9438"/>
                    <a:pt x="3076" y="9783"/>
                  </a:cubicBezTo>
                  <a:cubicBezTo>
                    <a:pt x="3283" y="10087"/>
                    <a:pt x="3607" y="10294"/>
                    <a:pt x="3971" y="10353"/>
                  </a:cubicBezTo>
                  <a:cubicBezTo>
                    <a:pt x="4079" y="10373"/>
                    <a:pt x="4188" y="10383"/>
                    <a:pt x="4296" y="10383"/>
                  </a:cubicBezTo>
                  <a:cubicBezTo>
                    <a:pt x="4659" y="10383"/>
                    <a:pt x="5015" y="10270"/>
                    <a:pt x="5318" y="10058"/>
                  </a:cubicBezTo>
                  <a:cubicBezTo>
                    <a:pt x="6017" y="9546"/>
                    <a:pt x="6292" y="8661"/>
                    <a:pt x="6390" y="8002"/>
                  </a:cubicBezTo>
                  <a:cubicBezTo>
                    <a:pt x="6400" y="7934"/>
                    <a:pt x="6410" y="7855"/>
                    <a:pt x="6420" y="7786"/>
                  </a:cubicBezTo>
                  <a:cubicBezTo>
                    <a:pt x="6971" y="8042"/>
                    <a:pt x="7433" y="8455"/>
                    <a:pt x="7738" y="8976"/>
                  </a:cubicBezTo>
                  <a:cubicBezTo>
                    <a:pt x="8367" y="10097"/>
                    <a:pt x="8229" y="11622"/>
                    <a:pt x="7393" y="12703"/>
                  </a:cubicBezTo>
                  <a:cubicBezTo>
                    <a:pt x="7334" y="12772"/>
                    <a:pt x="7344" y="12880"/>
                    <a:pt x="7423" y="12939"/>
                  </a:cubicBezTo>
                  <a:cubicBezTo>
                    <a:pt x="7452" y="12959"/>
                    <a:pt x="7492" y="12969"/>
                    <a:pt x="7531" y="12969"/>
                  </a:cubicBezTo>
                  <a:cubicBezTo>
                    <a:pt x="7580" y="12969"/>
                    <a:pt x="7629" y="12949"/>
                    <a:pt x="7659" y="12910"/>
                  </a:cubicBezTo>
                  <a:cubicBezTo>
                    <a:pt x="8574" y="11730"/>
                    <a:pt x="8721" y="10038"/>
                    <a:pt x="8023" y="8809"/>
                  </a:cubicBezTo>
                  <a:cubicBezTo>
                    <a:pt x="7669" y="8189"/>
                    <a:pt x="7108" y="7707"/>
                    <a:pt x="6439" y="7432"/>
                  </a:cubicBezTo>
                  <a:cubicBezTo>
                    <a:pt x="6489" y="6360"/>
                    <a:pt x="6203" y="5347"/>
                    <a:pt x="5643" y="4590"/>
                  </a:cubicBezTo>
                  <a:cubicBezTo>
                    <a:pt x="5367" y="4216"/>
                    <a:pt x="5013" y="3911"/>
                    <a:pt x="4610" y="3685"/>
                  </a:cubicBezTo>
                  <a:cubicBezTo>
                    <a:pt x="4669" y="3095"/>
                    <a:pt x="4571" y="2495"/>
                    <a:pt x="4325" y="1944"/>
                  </a:cubicBezTo>
                  <a:cubicBezTo>
                    <a:pt x="4000" y="1167"/>
                    <a:pt x="3381" y="538"/>
                    <a:pt x="2604" y="194"/>
                  </a:cubicBezTo>
                  <a:cubicBezTo>
                    <a:pt x="2284" y="64"/>
                    <a:pt x="1944" y="1"/>
                    <a:pt x="1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658;p46">
              <a:extLst>
                <a:ext uri="{FF2B5EF4-FFF2-40B4-BE49-F238E27FC236}">
                  <a16:creationId xmlns:a16="http://schemas.microsoft.com/office/drawing/2014/main" id="{64319FB3-4811-49F4-B54A-F0D64C215939}"/>
                </a:ext>
              </a:extLst>
            </p:cNvPr>
            <p:cNvSpPr/>
            <p:nvPr/>
          </p:nvSpPr>
          <p:spPr>
            <a:xfrm rot="-758099">
              <a:off x="742434" y="2422395"/>
              <a:ext cx="241986" cy="293965"/>
            </a:xfrm>
            <a:custGeom>
              <a:avLst/>
              <a:gdLst/>
              <a:ahLst/>
              <a:cxnLst/>
              <a:rect l="l" t="t" r="r" b="b"/>
              <a:pathLst>
                <a:path w="7416" h="9009" extrusionOk="0">
                  <a:moveTo>
                    <a:pt x="4318" y="3511"/>
                  </a:moveTo>
                  <a:lnTo>
                    <a:pt x="4318" y="3511"/>
                  </a:lnTo>
                  <a:cubicBezTo>
                    <a:pt x="4987" y="3649"/>
                    <a:pt x="5587" y="4023"/>
                    <a:pt x="6010" y="4574"/>
                  </a:cubicBezTo>
                  <a:cubicBezTo>
                    <a:pt x="6187" y="4810"/>
                    <a:pt x="6384" y="5183"/>
                    <a:pt x="6354" y="5586"/>
                  </a:cubicBezTo>
                  <a:cubicBezTo>
                    <a:pt x="6325" y="5950"/>
                    <a:pt x="6079" y="6265"/>
                    <a:pt x="5774" y="6324"/>
                  </a:cubicBezTo>
                  <a:cubicBezTo>
                    <a:pt x="5732" y="6333"/>
                    <a:pt x="5690" y="6337"/>
                    <a:pt x="5649" y="6337"/>
                  </a:cubicBezTo>
                  <a:cubicBezTo>
                    <a:pt x="5265" y="6337"/>
                    <a:pt x="4917" y="5983"/>
                    <a:pt x="4722" y="5645"/>
                  </a:cubicBezTo>
                  <a:cubicBezTo>
                    <a:pt x="4348" y="4996"/>
                    <a:pt x="4210" y="4249"/>
                    <a:pt x="4318" y="3511"/>
                  </a:cubicBezTo>
                  <a:close/>
                  <a:moveTo>
                    <a:pt x="7180" y="1"/>
                  </a:moveTo>
                  <a:cubicBezTo>
                    <a:pt x="7161" y="1"/>
                    <a:pt x="7142" y="4"/>
                    <a:pt x="7121" y="10"/>
                  </a:cubicBezTo>
                  <a:cubicBezTo>
                    <a:pt x="5912" y="364"/>
                    <a:pt x="4879" y="1210"/>
                    <a:pt x="4348" y="2262"/>
                  </a:cubicBezTo>
                  <a:cubicBezTo>
                    <a:pt x="4220" y="2538"/>
                    <a:pt x="4112" y="2823"/>
                    <a:pt x="4043" y="3118"/>
                  </a:cubicBezTo>
                  <a:cubicBezTo>
                    <a:pt x="3928" y="3108"/>
                    <a:pt x="3812" y="3102"/>
                    <a:pt x="3697" y="3102"/>
                  </a:cubicBezTo>
                  <a:cubicBezTo>
                    <a:pt x="3479" y="3102"/>
                    <a:pt x="3262" y="3122"/>
                    <a:pt x="3050" y="3167"/>
                  </a:cubicBezTo>
                  <a:cubicBezTo>
                    <a:pt x="1899" y="3413"/>
                    <a:pt x="876" y="4298"/>
                    <a:pt x="424" y="5439"/>
                  </a:cubicBezTo>
                  <a:cubicBezTo>
                    <a:pt x="1" y="6580"/>
                    <a:pt x="80" y="7839"/>
                    <a:pt x="640" y="8920"/>
                  </a:cubicBezTo>
                  <a:cubicBezTo>
                    <a:pt x="670" y="8970"/>
                    <a:pt x="729" y="9009"/>
                    <a:pt x="797" y="9009"/>
                  </a:cubicBezTo>
                  <a:cubicBezTo>
                    <a:pt x="817" y="9009"/>
                    <a:pt x="847" y="8999"/>
                    <a:pt x="866" y="8989"/>
                  </a:cubicBezTo>
                  <a:cubicBezTo>
                    <a:pt x="955" y="8950"/>
                    <a:pt x="984" y="8842"/>
                    <a:pt x="945" y="8763"/>
                  </a:cubicBezTo>
                  <a:cubicBezTo>
                    <a:pt x="434" y="7770"/>
                    <a:pt x="355" y="6609"/>
                    <a:pt x="748" y="5567"/>
                  </a:cubicBezTo>
                  <a:cubicBezTo>
                    <a:pt x="1152" y="4524"/>
                    <a:pt x="2086" y="3718"/>
                    <a:pt x="3118" y="3502"/>
                  </a:cubicBezTo>
                  <a:cubicBezTo>
                    <a:pt x="3301" y="3464"/>
                    <a:pt x="3484" y="3446"/>
                    <a:pt x="3670" y="3446"/>
                  </a:cubicBezTo>
                  <a:cubicBezTo>
                    <a:pt x="3773" y="3446"/>
                    <a:pt x="3878" y="3452"/>
                    <a:pt x="3984" y="3462"/>
                  </a:cubicBezTo>
                  <a:cubicBezTo>
                    <a:pt x="3866" y="4269"/>
                    <a:pt x="4013" y="5095"/>
                    <a:pt x="4417" y="5813"/>
                  </a:cubicBezTo>
                  <a:cubicBezTo>
                    <a:pt x="4679" y="6241"/>
                    <a:pt x="5112" y="6670"/>
                    <a:pt x="5641" y="6670"/>
                  </a:cubicBezTo>
                  <a:cubicBezTo>
                    <a:pt x="5707" y="6670"/>
                    <a:pt x="5774" y="6663"/>
                    <a:pt x="5843" y="6649"/>
                  </a:cubicBezTo>
                  <a:cubicBezTo>
                    <a:pt x="6285" y="6560"/>
                    <a:pt x="6649" y="6127"/>
                    <a:pt x="6689" y="5616"/>
                  </a:cubicBezTo>
                  <a:cubicBezTo>
                    <a:pt x="6738" y="5105"/>
                    <a:pt x="6492" y="4652"/>
                    <a:pt x="6275" y="4367"/>
                  </a:cubicBezTo>
                  <a:cubicBezTo>
                    <a:pt x="5813" y="3747"/>
                    <a:pt x="5135" y="3324"/>
                    <a:pt x="4387" y="3167"/>
                  </a:cubicBezTo>
                  <a:cubicBezTo>
                    <a:pt x="4446" y="2911"/>
                    <a:pt x="4535" y="2656"/>
                    <a:pt x="4653" y="2410"/>
                  </a:cubicBezTo>
                  <a:cubicBezTo>
                    <a:pt x="5144" y="1436"/>
                    <a:pt x="6098" y="659"/>
                    <a:pt x="7220" y="335"/>
                  </a:cubicBezTo>
                  <a:cubicBezTo>
                    <a:pt x="7415" y="272"/>
                    <a:pt x="7353" y="1"/>
                    <a:pt x="7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2659;p46">
            <a:extLst>
              <a:ext uri="{FF2B5EF4-FFF2-40B4-BE49-F238E27FC236}">
                <a16:creationId xmlns:a16="http://schemas.microsoft.com/office/drawing/2014/main" id="{E4C91BF8-BB45-446E-A203-A119C2F5250E}"/>
              </a:ext>
            </a:extLst>
          </p:cNvPr>
          <p:cNvGrpSpPr/>
          <p:nvPr/>
        </p:nvGrpSpPr>
        <p:grpSpPr>
          <a:xfrm>
            <a:off x="6967350" y="2597925"/>
            <a:ext cx="1840779" cy="2116810"/>
            <a:chOff x="6752050" y="2491675"/>
            <a:chExt cx="1840779" cy="2116810"/>
          </a:xfrm>
        </p:grpSpPr>
        <p:sp>
          <p:nvSpPr>
            <p:cNvPr id="93" name="Google Shape;2660;p46">
              <a:extLst>
                <a:ext uri="{FF2B5EF4-FFF2-40B4-BE49-F238E27FC236}">
                  <a16:creationId xmlns:a16="http://schemas.microsoft.com/office/drawing/2014/main" id="{3F6235DB-3DA1-41E6-9BCF-7DBEDAD050FC}"/>
                </a:ext>
              </a:extLst>
            </p:cNvPr>
            <p:cNvSpPr/>
            <p:nvPr/>
          </p:nvSpPr>
          <p:spPr>
            <a:xfrm>
              <a:off x="6752050" y="2491675"/>
              <a:ext cx="1840779" cy="2116810"/>
            </a:xfrm>
            <a:custGeom>
              <a:avLst/>
              <a:gdLst/>
              <a:ahLst/>
              <a:cxnLst/>
              <a:rect l="l" t="t" r="r" b="b"/>
              <a:pathLst>
                <a:path w="48595" h="55882" extrusionOk="0">
                  <a:moveTo>
                    <a:pt x="20988" y="0"/>
                  </a:moveTo>
                  <a:cubicBezTo>
                    <a:pt x="20476" y="0"/>
                    <a:pt x="19994" y="286"/>
                    <a:pt x="19758" y="748"/>
                  </a:cubicBezTo>
                  <a:lnTo>
                    <a:pt x="19277" y="1672"/>
                  </a:lnTo>
                  <a:lnTo>
                    <a:pt x="16995" y="305"/>
                  </a:lnTo>
                  <a:cubicBezTo>
                    <a:pt x="16790" y="188"/>
                    <a:pt x="16558" y="126"/>
                    <a:pt x="16322" y="126"/>
                  </a:cubicBezTo>
                  <a:cubicBezTo>
                    <a:pt x="16242" y="126"/>
                    <a:pt x="16161" y="133"/>
                    <a:pt x="16080" y="148"/>
                  </a:cubicBezTo>
                  <a:cubicBezTo>
                    <a:pt x="14418" y="453"/>
                    <a:pt x="11389" y="2135"/>
                    <a:pt x="11497" y="6305"/>
                  </a:cubicBezTo>
                  <a:cubicBezTo>
                    <a:pt x="11487" y="6334"/>
                    <a:pt x="11487" y="6373"/>
                    <a:pt x="11478" y="6403"/>
                  </a:cubicBezTo>
                  <a:lnTo>
                    <a:pt x="9963" y="10356"/>
                  </a:lnTo>
                  <a:cubicBezTo>
                    <a:pt x="9717" y="11006"/>
                    <a:pt x="10012" y="11733"/>
                    <a:pt x="10642" y="12028"/>
                  </a:cubicBezTo>
                  <a:lnTo>
                    <a:pt x="10769" y="12087"/>
                  </a:lnTo>
                  <a:cubicBezTo>
                    <a:pt x="7790" y="14861"/>
                    <a:pt x="5606" y="18008"/>
                    <a:pt x="4239" y="21489"/>
                  </a:cubicBezTo>
                  <a:cubicBezTo>
                    <a:pt x="0" y="32288"/>
                    <a:pt x="4033" y="44345"/>
                    <a:pt x="13838" y="50148"/>
                  </a:cubicBezTo>
                  <a:cubicBezTo>
                    <a:pt x="14989" y="50836"/>
                    <a:pt x="16218" y="51397"/>
                    <a:pt x="17487" y="51820"/>
                  </a:cubicBezTo>
                  <a:lnTo>
                    <a:pt x="16621" y="54072"/>
                  </a:lnTo>
                  <a:cubicBezTo>
                    <a:pt x="16277" y="54937"/>
                    <a:pt x="16916" y="55872"/>
                    <a:pt x="17851" y="55881"/>
                  </a:cubicBezTo>
                  <a:lnTo>
                    <a:pt x="18401" y="55881"/>
                  </a:lnTo>
                  <a:cubicBezTo>
                    <a:pt x="18942" y="55881"/>
                    <a:pt x="19434" y="55537"/>
                    <a:pt x="19631" y="55036"/>
                  </a:cubicBezTo>
                  <a:lnTo>
                    <a:pt x="20634" y="52439"/>
                  </a:lnTo>
                  <a:cubicBezTo>
                    <a:pt x="20919" y="52459"/>
                    <a:pt x="21214" y="52469"/>
                    <a:pt x="21499" y="52469"/>
                  </a:cubicBezTo>
                  <a:cubicBezTo>
                    <a:pt x="22709" y="52469"/>
                    <a:pt x="23909" y="52311"/>
                    <a:pt x="25079" y="51987"/>
                  </a:cubicBezTo>
                  <a:lnTo>
                    <a:pt x="26633" y="55144"/>
                  </a:lnTo>
                  <a:cubicBezTo>
                    <a:pt x="26849" y="55596"/>
                    <a:pt x="27312" y="55881"/>
                    <a:pt x="27823" y="55881"/>
                  </a:cubicBezTo>
                  <a:lnTo>
                    <a:pt x="28393" y="55881"/>
                  </a:lnTo>
                  <a:cubicBezTo>
                    <a:pt x="29377" y="55881"/>
                    <a:pt x="30016" y="54849"/>
                    <a:pt x="29583" y="53974"/>
                  </a:cubicBezTo>
                  <a:lnTo>
                    <a:pt x="28059" y="50866"/>
                  </a:lnTo>
                  <a:cubicBezTo>
                    <a:pt x="28561" y="50620"/>
                    <a:pt x="29052" y="50354"/>
                    <a:pt x="29534" y="50059"/>
                  </a:cubicBezTo>
                  <a:cubicBezTo>
                    <a:pt x="30783" y="49312"/>
                    <a:pt x="31914" y="48387"/>
                    <a:pt x="32898" y="47325"/>
                  </a:cubicBezTo>
                  <a:lnTo>
                    <a:pt x="33812" y="49204"/>
                  </a:lnTo>
                  <a:lnTo>
                    <a:pt x="32072" y="54111"/>
                  </a:lnTo>
                  <a:cubicBezTo>
                    <a:pt x="31757" y="54977"/>
                    <a:pt x="32396" y="55881"/>
                    <a:pt x="33321" y="55881"/>
                  </a:cubicBezTo>
                  <a:lnTo>
                    <a:pt x="33871" y="55881"/>
                  </a:lnTo>
                  <a:cubicBezTo>
                    <a:pt x="34432" y="55881"/>
                    <a:pt x="34934" y="55527"/>
                    <a:pt x="35120" y="54996"/>
                  </a:cubicBezTo>
                  <a:lnTo>
                    <a:pt x="35750" y="53226"/>
                  </a:lnTo>
                  <a:lnTo>
                    <a:pt x="36674" y="55134"/>
                  </a:lnTo>
                  <a:cubicBezTo>
                    <a:pt x="36891" y="55586"/>
                    <a:pt x="37353" y="55881"/>
                    <a:pt x="37864" y="55881"/>
                  </a:cubicBezTo>
                  <a:lnTo>
                    <a:pt x="38435" y="55881"/>
                  </a:lnTo>
                  <a:cubicBezTo>
                    <a:pt x="39408" y="55881"/>
                    <a:pt x="40057" y="54859"/>
                    <a:pt x="39625" y="53983"/>
                  </a:cubicBezTo>
                  <a:lnTo>
                    <a:pt x="37235" y="49027"/>
                  </a:lnTo>
                  <a:lnTo>
                    <a:pt x="41523" y="36920"/>
                  </a:lnTo>
                  <a:cubicBezTo>
                    <a:pt x="41985" y="36743"/>
                    <a:pt x="42310" y="36330"/>
                    <a:pt x="42369" y="35838"/>
                  </a:cubicBezTo>
                  <a:lnTo>
                    <a:pt x="42428" y="35327"/>
                  </a:lnTo>
                  <a:cubicBezTo>
                    <a:pt x="42457" y="35091"/>
                    <a:pt x="42418" y="34865"/>
                    <a:pt x="42329" y="34648"/>
                  </a:cubicBezTo>
                  <a:lnTo>
                    <a:pt x="43696" y="30793"/>
                  </a:lnTo>
                  <a:cubicBezTo>
                    <a:pt x="43864" y="30675"/>
                    <a:pt x="43991" y="30518"/>
                    <a:pt x="44080" y="30331"/>
                  </a:cubicBezTo>
                  <a:cubicBezTo>
                    <a:pt x="44611" y="30036"/>
                    <a:pt x="44945" y="29475"/>
                    <a:pt x="44945" y="28865"/>
                  </a:cubicBezTo>
                  <a:lnTo>
                    <a:pt x="44945" y="28826"/>
                  </a:lnTo>
                  <a:cubicBezTo>
                    <a:pt x="44945" y="28590"/>
                    <a:pt x="44896" y="28354"/>
                    <a:pt x="44798" y="28138"/>
                  </a:cubicBezTo>
                  <a:lnTo>
                    <a:pt x="45339" y="25394"/>
                  </a:lnTo>
                  <a:cubicBezTo>
                    <a:pt x="46932" y="23456"/>
                    <a:pt x="47797" y="21027"/>
                    <a:pt x="47797" y="18529"/>
                  </a:cubicBezTo>
                  <a:cubicBezTo>
                    <a:pt x="47788" y="17497"/>
                    <a:pt x="47620" y="16474"/>
                    <a:pt x="47306" y="15490"/>
                  </a:cubicBezTo>
                  <a:lnTo>
                    <a:pt x="48506" y="9442"/>
                  </a:lnTo>
                  <a:cubicBezTo>
                    <a:pt x="48594" y="8999"/>
                    <a:pt x="48476" y="8527"/>
                    <a:pt x="48191" y="8173"/>
                  </a:cubicBezTo>
                  <a:cubicBezTo>
                    <a:pt x="47896" y="7809"/>
                    <a:pt x="47443" y="7603"/>
                    <a:pt x="46981" y="7603"/>
                  </a:cubicBezTo>
                  <a:cubicBezTo>
                    <a:pt x="46912" y="7603"/>
                    <a:pt x="46843" y="7613"/>
                    <a:pt x="46775" y="7613"/>
                  </a:cubicBezTo>
                  <a:cubicBezTo>
                    <a:pt x="46126" y="7701"/>
                    <a:pt x="45604" y="8173"/>
                    <a:pt x="45457" y="8812"/>
                  </a:cubicBezTo>
                  <a:cubicBezTo>
                    <a:pt x="44867" y="8970"/>
                    <a:pt x="44247" y="9117"/>
                    <a:pt x="43588" y="9235"/>
                  </a:cubicBezTo>
                  <a:cubicBezTo>
                    <a:pt x="43460" y="9088"/>
                    <a:pt x="43323" y="8940"/>
                    <a:pt x="43185" y="8803"/>
                  </a:cubicBezTo>
                  <a:cubicBezTo>
                    <a:pt x="40353" y="5872"/>
                    <a:pt x="36517" y="4161"/>
                    <a:pt x="32091" y="3866"/>
                  </a:cubicBezTo>
                  <a:cubicBezTo>
                    <a:pt x="31619" y="3826"/>
                    <a:pt x="31127" y="3816"/>
                    <a:pt x="30636" y="3816"/>
                  </a:cubicBezTo>
                  <a:cubicBezTo>
                    <a:pt x="30193" y="3816"/>
                    <a:pt x="29741" y="3826"/>
                    <a:pt x="29279" y="3856"/>
                  </a:cubicBezTo>
                  <a:cubicBezTo>
                    <a:pt x="29161" y="3610"/>
                    <a:pt x="28974" y="3403"/>
                    <a:pt x="28728" y="3275"/>
                  </a:cubicBezTo>
                  <a:lnTo>
                    <a:pt x="24971" y="1181"/>
                  </a:lnTo>
                  <a:cubicBezTo>
                    <a:pt x="24769" y="1068"/>
                    <a:pt x="24548" y="1014"/>
                    <a:pt x="24329" y="1014"/>
                  </a:cubicBezTo>
                  <a:cubicBezTo>
                    <a:pt x="23991" y="1014"/>
                    <a:pt x="23658" y="1143"/>
                    <a:pt x="23407" y="1387"/>
                  </a:cubicBezTo>
                  <a:lnTo>
                    <a:pt x="22463" y="2292"/>
                  </a:lnTo>
                  <a:lnTo>
                    <a:pt x="22365" y="1594"/>
                  </a:lnTo>
                  <a:cubicBezTo>
                    <a:pt x="22483" y="748"/>
                    <a:pt x="21834" y="0"/>
                    <a:pt x="209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661;p46">
              <a:extLst>
                <a:ext uri="{FF2B5EF4-FFF2-40B4-BE49-F238E27FC236}">
                  <a16:creationId xmlns:a16="http://schemas.microsoft.com/office/drawing/2014/main" id="{030B5EF2-570F-4AFD-84B4-B4B9D416EE03}"/>
                </a:ext>
              </a:extLst>
            </p:cNvPr>
            <p:cNvSpPr/>
            <p:nvPr/>
          </p:nvSpPr>
          <p:spPr>
            <a:xfrm>
              <a:off x="6806825" y="2680698"/>
              <a:ext cx="1702176" cy="1743048"/>
            </a:xfrm>
            <a:custGeom>
              <a:avLst/>
              <a:gdLst/>
              <a:ahLst/>
              <a:cxnLst/>
              <a:rect l="l" t="t" r="r" b="b"/>
              <a:pathLst>
                <a:path w="44936" h="46015" extrusionOk="0">
                  <a:moveTo>
                    <a:pt x="29101" y="1"/>
                  </a:moveTo>
                  <a:cubicBezTo>
                    <a:pt x="23633" y="1"/>
                    <a:pt x="17899" y="2131"/>
                    <a:pt x="13631" y="5091"/>
                  </a:cubicBezTo>
                  <a:cubicBezTo>
                    <a:pt x="9382" y="8042"/>
                    <a:pt x="5842" y="11966"/>
                    <a:pt x="3924" y="16834"/>
                  </a:cubicBezTo>
                  <a:cubicBezTo>
                    <a:pt x="0" y="26836"/>
                    <a:pt x="3619" y="38333"/>
                    <a:pt x="12972" y="43869"/>
                  </a:cubicBezTo>
                  <a:cubicBezTo>
                    <a:pt x="14703" y="44892"/>
                    <a:pt x="16611" y="45689"/>
                    <a:pt x="18607" y="45935"/>
                  </a:cubicBezTo>
                  <a:cubicBezTo>
                    <a:pt x="19053" y="45988"/>
                    <a:pt x="19499" y="46014"/>
                    <a:pt x="19945" y="46014"/>
                  </a:cubicBezTo>
                  <a:cubicBezTo>
                    <a:pt x="22524" y="46014"/>
                    <a:pt x="25088" y="45149"/>
                    <a:pt x="27301" y="43791"/>
                  </a:cubicBezTo>
                  <a:cubicBezTo>
                    <a:pt x="29141" y="42670"/>
                    <a:pt x="30803" y="41165"/>
                    <a:pt x="31825" y="39267"/>
                  </a:cubicBezTo>
                  <a:cubicBezTo>
                    <a:pt x="34156" y="34930"/>
                    <a:pt x="32956" y="29108"/>
                    <a:pt x="35976" y="25223"/>
                  </a:cubicBezTo>
                  <a:cubicBezTo>
                    <a:pt x="37697" y="23000"/>
                    <a:pt x="40500" y="21869"/>
                    <a:pt x="42427" y="19814"/>
                  </a:cubicBezTo>
                  <a:cubicBezTo>
                    <a:pt x="44040" y="18063"/>
                    <a:pt x="44935" y="15781"/>
                    <a:pt x="44935" y="13401"/>
                  </a:cubicBezTo>
                  <a:cubicBezTo>
                    <a:pt x="44906" y="10176"/>
                    <a:pt x="42899" y="6871"/>
                    <a:pt x="40696" y="4590"/>
                  </a:cubicBezTo>
                  <a:cubicBezTo>
                    <a:pt x="37874" y="1659"/>
                    <a:pt x="34264" y="302"/>
                    <a:pt x="30458" y="46"/>
                  </a:cubicBezTo>
                  <a:cubicBezTo>
                    <a:pt x="30008" y="16"/>
                    <a:pt x="29556" y="1"/>
                    <a:pt x="29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662;p46">
              <a:extLst>
                <a:ext uri="{FF2B5EF4-FFF2-40B4-BE49-F238E27FC236}">
                  <a16:creationId xmlns:a16="http://schemas.microsoft.com/office/drawing/2014/main" id="{EA021630-D86E-411E-A75C-F2D7EA1E9D36}"/>
                </a:ext>
              </a:extLst>
            </p:cNvPr>
            <p:cNvSpPr/>
            <p:nvPr/>
          </p:nvSpPr>
          <p:spPr>
            <a:xfrm>
              <a:off x="7172637" y="2538230"/>
              <a:ext cx="725743" cy="615474"/>
            </a:xfrm>
            <a:custGeom>
              <a:avLst/>
              <a:gdLst/>
              <a:ahLst/>
              <a:cxnLst/>
              <a:rect l="l" t="t" r="r" b="b"/>
              <a:pathLst>
                <a:path w="19159" h="16248" extrusionOk="0">
                  <a:moveTo>
                    <a:pt x="9796" y="1"/>
                  </a:moveTo>
                  <a:lnTo>
                    <a:pt x="8616" y="2155"/>
                  </a:lnTo>
                  <a:lnTo>
                    <a:pt x="5125" y="80"/>
                  </a:lnTo>
                  <a:cubicBezTo>
                    <a:pt x="5125" y="80"/>
                    <a:pt x="1358" y="778"/>
                    <a:pt x="1643" y="5184"/>
                  </a:cubicBezTo>
                  <a:lnTo>
                    <a:pt x="1" y="9452"/>
                  </a:lnTo>
                  <a:lnTo>
                    <a:pt x="3935" y="11281"/>
                  </a:lnTo>
                  <a:lnTo>
                    <a:pt x="2961" y="13130"/>
                  </a:lnTo>
                  <a:lnTo>
                    <a:pt x="5685" y="11901"/>
                  </a:lnTo>
                  <a:lnTo>
                    <a:pt x="5439" y="15540"/>
                  </a:lnTo>
                  <a:lnTo>
                    <a:pt x="10554" y="14920"/>
                  </a:lnTo>
                  <a:lnTo>
                    <a:pt x="9767" y="10711"/>
                  </a:lnTo>
                  <a:lnTo>
                    <a:pt x="13179" y="16248"/>
                  </a:lnTo>
                  <a:lnTo>
                    <a:pt x="19159" y="5459"/>
                  </a:lnTo>
                  <a:lnTo>
                    <a:pt x="11999" y="5705"/>
                  </a:lnTo>
                  <a:lnTo>
                    <a:pt x="16887" y="3059"/>
                  </a:lnTo>
                  <a:lnTo>
                    <a:pt x="13130" y="965"/>
                  </a:lnTo>
                  <a:lnTo>
                    <a:pt x="10347" y="3669"/>
                  </a:lnTo>
                  <a:lnTo>
                    <a:pt x="97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663;p46">
              <a:extLst>
                <a:ext uri="{FF2B5EF4-FFF2-40B4-BE49-F238E27FC236}">
                  <a16:creationId xmlns:a16="http://schemas.microsoft.com/office/drawing/2014/main" id="{E24D8B0B-0480-4811-AEC4-C70D1294E882}"/>
                </a:ext>
              </a:extLst>
            </p:cNvPr>
            <p:cNvSpPr/>
            <p:nvPr/>
          </p:nvSpPr>
          <p:spPr>
            <a:xfrm>
              <a:off x="7428974" y="2685017"/>
              <a:ext cx="193377" cy="232015"/>
            </a:xfrm>
            <a:custGeom>
              <a:avLst/>
              <a:gdLst/>
              <a:ahLst/>
              <a:cxnLst/>
              <a:rect l="l" t="t" r="r" b="b"/>
              <a:pathLst>
                <a:path w="5105" h="6125" extrusionOk="0">
                  <a:moveTo>
                    <a:pt x="3442" y="1"/>
                  </a:moveTo>
                  <a:lnTo>
                    <a:pt x="0" y="6098"/>
                  </a:lnTo>
                  <a:cubicBezTo>
                    <a:pt x="0" y="6098"/>
                    <a:pt x="127" y="6125"/>
                    <a:pt x="342" y="6125"/>
                  </a:cubicBezTo>
                  <a:cubicBezTo>
                    <a:pt x="1038" y="6125"/>
                    <a:pt x="2655" y="5849"/>
                    <a:pt x="3865" y="3512"/>
                  </a:cubicBezTo>
                  <a:cubicBezTo>
                    <a:pt x="5104" y="1142"/>
                    <a:pt x="3442" y="1"/>
                    <a:pt x="3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664;p46">
              <a:extLst>
                <a:ext uri="{FF2B5EF4-FFF2-40B4-BE49-F238E27FC236}">
                  <a16:creationId xmlns:a16="http://schemas.microsoft.com/office/drawing/2014/main" id="{6D3C0E09-EBBC-432C-9D24-5C53242A7EE6}"/>
                </a:ext>
              </a:extLst>
            </p:cNvPr>
            <p:cNvSpPr/>
            <p:nvPr/>
          </p:nvSpPr>
          <p:spPr>
            <a:xfrm>
              <a:off x="7284801" y="2538230"/>
              <a:ext cx="258569" cy="497402"/>
            </a:xfrm>
            <a:custGeom>
              <a:avLst/>
              <a:gdLst/>
              <a:ahLst/>
              <a:cxnLst/>
              <a:rect l="l" t="t" r="r" b="b"/>
              <a:pathLst>
                <a:path w="6826" h="13131" fill="none" extrusionOk="0">
                  <a:moveTo>
                    <a:pt x="6825" y="1"/>
                  </a:moveTo>
                  <a:lnTo>
                    <a:pt x="0" y="13130"/>
                  </a:lnTo>
                </a:path>
              </a:pathLst>
            </a:custGeom>
            <a:noFill/>
            <a:ln w="2950" cap="rnd" cmpd="sng">
              <a:solidFill>
                <a:srgbClr val="FFDF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665;p46">
              <a:extLst>
                <a:ext uri="{FF2B5EF4-FFF2-40B4-BE49-F238E27FC236}">
                  <a16:creationId xmlns:a16="http://schemas.microsoft.com/office/drawing/2014/main" id="{3A8A0576-9B5F-4816-901D-D60158EE0AD5}"/>
                </a:ext>
              </a:extLst>
            </p:cNvPr>
            <p:cNvSpPr/>
            <p:nvPr/>
          </p:nvSpPr>
          <p:spPr>
            <a:xfrm>
              <a:off x="7234875" y="2737935"/>
              <a:ext cx="164323" cy="74169"/>
            </a:xfrm>
            <a:custGeom>
              <a:avLst/>
              <a:gdLst/>
              <a:ahLst/>
              <a:cxnLst/>
              <a:rect l="l" t="t" r="r" b="b"/>
              <a:pathLst>
                <a:path w="4338" h="1958" fill="none" extrusionOk="0">
                  <a:moveTo>
                    <a:pt x="0" y="0"/>
                  </a:moveTo>
                  <a:lnTo>
                    <a:pt x="4337" y="1957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666;p46">
              <a:extLst>
                <a:ext uri="{FF2B5EF4-FFF2-40B4-BE49-F238E27FC236}">
                  <a16:creationId xmlns:a16="http://schemas.microsoft.com/office/drawing/2014/main" id="{1E3CC3B8-EEFD-449C-B472-3D0CE267F09B}"/>
                </a:ext>
              </a:extLst>
            </p:cNvPr>
            <p:cNvSpPr/>
            <p:nvPr/>
          </p:nvSpPr>
          <p:spPr>
            <a:xfrm>
              <a:off x="7387988" y="2676834"/>
              <a:ext cx="176256" cy="312207"/>
            </a:xfrm>
            <a:custGeom>
              <a:avLst/>
              <a:gdLst/>
              <a:ahLst/>
              <a:cxnLst/>
              <a:rect l="l" t="t" r="r" b="b"/>
              <a:pathLst>
                <a:path w="4653" h="8242" fill="none" extrusionOk="0">
                  <a:moveTo>
                    <a:pt x="4652" y="0"/>
                  </a:moveTo>
                  <a:lnTo>
                    <a:pt x="0" y="8242"/>
                  </a:lnTo>
                </a:path>
              </a:pathLst>
            </a:custGeom>
            <a:noFill/>
            <a:ln w="2950" cap="rnd" cmpd="sng">
              <a:solidFill>
                <a:srgbClr val="FFDF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667;p46">
              <a:extLst>
                <a:ext uri="{FF2B5EF4-FFF2-40B4-BE49-F238E27FC236}">
                  <a16:creationId xmlns:a16="http://schemas.microsoft.com/office/drawing/2014/main" id="{25DDE52D-1FAF-4D08-B093-C00ED61FAA29}"/>
                </a:ext>
              </a:extLst>
            </p:cNvPr>
            <p:cNvSpPr/>
            <p:nvPr/>
          </p:nvSpPr>
          <p:spPr>
            <a:xfrm>
              <a:off x="6946462" y="3336714"/>
              <a:ext cx="288418" cy="266827"/>
            </a:xfrm>
            <a:custGeom>
              <a:avLst/>
              <a:gdLst/>
              <a:ahLst/>
              <a:cxnLst/>
              <a:rect l="l" t="t" r="r" b="b"/>
              <a:pathLst>
                <a:path w="7614" h="7044" extrusionOk="0">
                  <a:moveTo>
                    <a:pt x="3814" y="0"/>
                  </a:moveTo>
                  <a:cubicBezTo>
                    <a:pt x="3607" y="0"/>
                    <a:pt x="3398" y="19"/>
                    <a:pt x="3187" y="56"/>
                  </a:cubicBezTo>
                  <a:cubicBezTo>
                    <a:pt x="1280" y="400"/>
                    <a:pt x="1" y="2230"/>
                    <a:pt x="345" y="4138"/>
                  </a:cubicBezTo>
                  <a:cubicBezTo>
                    <a:pt x="652" y="5849"/>
                    <a:pt x="2142" y="7043"/>
                    <a:pt x="3814" y="7043"/>
                  </a:cubicBezTo>
                  <a:cubicBezTo>
                    <a:pt x="4016" y="7043"/>
                    <a:pt x="4221" y="7026"/>
                    <a:pt x="4427" y="6990"/>
                  </a:cubicBezTo>
                  <a:cubicBezTo>
                    <a:pt x="6344" y="6646"/>
                    <a:pt x="7613" y="4816"/>
                    <a:pt x="7269" y="2899"/>
                  </a:cubicBezTo>
                  <a:cubicBezTo>
                    <a:pt x="6971" y="1200"/>
                    <a:pt x="5489" y="0"/>
                    <a:pt x="3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668;p46">
              <a:extLst>
                <a:ext uri="{FF2B5EF4-FFF2-40B4-BE49-F238E27FC236}">
                  <a16:creationId xmlns:a16="http://schemas.microsoft.com/office/drawing/2014/main" id="{3670DCF3-561A-423F-A840-68B57EE2829A}"/>
                </a:ext>
              </a:extLst>
            </p:cNvPr>
            <p:cNvSpPr/>
            <p:nvPr/>
          </p:nvSpPr>
          <p:spPr>
            <a:xfrm>
              <a:off x="7546669" y="4028141"/>
              <a:ext cx="286903" cy="266599"/>
            </a:xfrm>
            <a:custGeom>
              <a:avLst/>
              <a:gdLst/>
              <a:ahLst/>
              <a:cxnLst/>
              <a:rect l="l" t="t" r="r" b="b"/>
              <a:pathLst>
                <a:path w="7574" h="7038" extrusionOk="0">
                  <a:moveTo>
                    <a:pt x="3798" y="0"/>
                  </a:moveTo>
                  <a:cubicBezTo>
                    <a:pt x="3610" y="0"/>
                    <a:pt x="3419" y="16"/>
                    <a:pt x="3227" y="47"/>
                  </a:cubicBezTo>
                  <a:cubicBezTo>
                    <a:pt x="1309" y="352"/>
                    <a:pt x="1" y="2162"/>
                    <a:pt x="316" y="4079"/>
                  </a:cubicBezTo>
                  <a:cubicBezTo>
                    <a:pt x="590" y="5805"/>
                    <a:pt x="2083" y="7037"/>
                    <a:pt x="3777" y="7037"/>
                  </a:cubicBezTo>
                  <a:cubicBezTo>
                    <a:pt x="3965" y="7037"/>
                    <a:pt x="4156" y="7022"/>
                    <a:pt x="4348" y="6990"/>
                  </a:cubicBezTo>
                  <a:cubicBezTo>
                    <a:pt x="6266" y="6686"/>
                    <a:pt x="7574" y="4886"/>
                    <a:pt x="7259" y="2958"/>
                  </a:cubicBezTo>
                  <a:cubicBezTo>
                    <a:pt x="6985" y="1232"/>
                    <a:pt x="5492" y="0"/>
                    <a:pt x="3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669;p46">
              <a:extLst>
                <a:ext uri="{FF2B5EF4-FFF2-40B4-BE49-F238E27FC236}">
                  <a16:creationId xmlns:a16="http://schemas.microsoft.com/office/drawing/2014/main" id="{E5108C46-C8E5-47A0-B184-5F2138D24CAA}"/>
                </a:ext>
              </a:extLst>
            </p:cNvPr>
            <p:cNvSpPr/>
            <p:nvPr/>
          </p:nvSpPr>
          <p:spPr>
            <a:xfrm>
              <a:off x="7927785" y="3186515"/>
              <a:ext cx="279820" cy="266599"/>
            </a:xfrm>
            <a:custGeom>
              <a:avLst/>
              <a:gdLst/>
              <a:ahLst/>
              <a:cxnLst/>
              <a:rect l="l" t="t" r="r" b="b"/>
              <a:pathLst>
                <a:path w="7387" h="7038" extrusionOk="0">
                  <a:moveTo>
                    <a:pt x="3684" y="1"/>
                  </a:moveTo>
                  <a:cubicBezTo>
                    <a:pt x="1897" y="1"/>
                    <a:pt x="373" y="1359"/>
                    <a:pt x="198" y="3176"/>
                  </a:cubicBezTo>
                  <a:cubicBezTo>
                    <a:pt x="1" y="5104"/>
                    <a:pt x="1417" y="6834"/>
                    <a:pt x="3355" y="7021"/>
                  </a:cubicBezTo>
                  <a:cubicBezTo>
                    <a:pt x="3469" y="7032"/>
                    <a:pt x="3583" y="7038"/>
                    <a:pt x="3696" y="7038"/>
                  </a:cubicBezTo>
                  <a:cubicBezTo>
                    <a:pt x="5483" y="7038"/>
                    <a:pt x="7024" y="5677"/>
                    <a:pt x="7200" y="3864"/>
                  </a:cubicBezTo>
                  <a:cubicBezTo>
                    <a:pt x="7387" y="1927"/>
                    <a:pt x="5971" y="206"/>
                    <a:pt x="4043" y="19"/>
                  </a:cubicBezTo>
                  <a:cubicBezTo>
                    <a:pt x="3922" y="7"/>
                    <a:pt x="3803" y="1"/>
                    <a:pt x="3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670;p46">
              <a:extLst>
                <a:ext uri="{FF2B5EF4-FFF2-40B4-BE49-F238E27FC236}">
                  <a16:creationId xmlns:a16="http://schemas.microsoft.com/office/drawing/2014/main" id="{7C82EBB3-A892-48D2-8BBE-6F45E17008A9}"/>
                </a:ext>
              </a:extLst>
            </p:cNvPr>
            <p:cNvSpPr/>
            <p:nvPr/>
          </p:nvSpPr>
          <p:spPr>
            <a:xfrm>
              <a:off x="7802249" y="2857903"/>
              <a:ext cx="716803" cy="455052"/>
            </a:xfrm>
            <a:custGeom>
              <a:avLst/>
              <a:gdLst/>
              <a:ahLst/>
              <a:cxnLst/>
              <a:rect l="l" t="t" r="r" b="b"/>
              <a:pathLst>
                <a:path w="18923" h="12013" extrusionOk="0">
                  <a:moveTo>
                    <a:pt x="18923" y="0"/>
                  </a:moveTo>
                  <a:cubicBezTo>
                    <a:pt x="15311" y="1143"/>
                    <a:pt x="10968" y="1430"/>
                    <a:pt x="7522" y="1430"/>
                  </a:cubicBezTo>
                  <a:cubicBezTo>
                    <a:pt x="4061" y="1430"/>
                    <a:pt x="1505" y="1141"/>
                    <a:pt x="1505" y="1141"/>
                  </a:cubicBezTo>
                  <a:lnTo>
                    <a:pt x="1" y="11379"/>
                  </a:lnTo>
                  <a:cubicBezTo>
                    <a:pt x="2158" y="11835"/>
                    <a:pt x="4199" y="12012"/>
                    <a:pt x="6068" y="12012"/>
                  </a:cubicBezTo>
                  <a:cubicBezTo>
                    <a:pt x="12533" y="12012"/>
                    <a:pt x="16936" y="9894"/>
                    <a:pt x="16936" y="9894"/>
                  </a:cubicBezTo>
                  <a:lnTo>
                    <a:pt x="18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671;p46">
              <a:extLst>
                <a:ext uri="{FF2B5EF4-FFF2-40B4-BE49-F238E27FC236}">
                  <a16:creationId xmlns:a16="http://schemas.microsoft.com/office/drawing/2014/main" id="{9AE1C8B4-E286-4FA6-8D6D-CBC02486E168}"/>
                </a:ext>
              </a:extLst>
            </p:cNvPr>
            <p:cNvSpPr/>
            <p:nvPr/>
          </p:nvSpPr>
          <p:spPr>
            <a:xfrm>
              <a:off x="7228890" y="3507210"/>
              <a:ext cx="1163484" cy="195650"/>
            </a:xfrm>
            <a:custGeom>
              <a:avLst/>
              <a:gdLst/>
              <a:ahLst/>
              <a:cxnLst/>
              <a:rect l="l" t="t" r="r" b="b"/>
              <a:pathLst>
                <a:path w="30715" h="5165" extrusionOk="0">
                  <a:moveTo>
                    <a:pt x="15432" y="1"/>
                  </a:moveTo>
                  <a:lnTo>
                    <a:pt x="1" y="2578"/>
                  </a:lnTo>
                  <a:lnTo>
                    <a:pt x="17212" y="5164"/>
                  </a:lnTo>
                  <a:lnTo>
                    <a:pt x="30715" y="2047"/>
                  </a:lnTo>
                  <a:lnTo>
                    <a:pt x="154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672;p46">
              <a:extLst>
                <a:ext uri="{FF2B5EF4-FFF2-40B4-BE49-F238E27FC236}">
                  <a16:creationId xmlns:a16="http://schemas.microsoft.com/office/drawing/2014/main" id="{A771AE7C-A37B-4F75-838A-F1D64A13DE57}"/>
                </a:ext>
              </a:extLst>
            </p:cNvPr>
            <p:cNvSpPr/>
            <p:nvPr/>
          </p:nvSpPr>
          <p:spPr>
            <a:xfrm>
              <a:off x="7166690" y="2824189"/>
              <a:ext cx="1370536" cy="1728805"/>
            </a:xfrm>
            <a:custGeom>
              <a:avLst/>
              <a:gdLst/>
              <a:ahLst/>
              <a:cxnLst/>
              <a:rect l="l" t="t" r="r" b="b"/>
              <a:pathLst>
                <a:path w="36181" h="45639" extrusionOk="0">
                  <a:moveTo>
                    <a:pt x="15726" y="24110"/>
                  </a:moveTo>
                  <a:lnTo>
                    <a:pt x="16474" y="24208"/>
                  </a:lnTo>
                  <a:lnTo>
                    <a:pt x="16720" y="24720"/>
                  </a:lnTo>
                  <a:lnTo>
                    <a:pt x="16720" y="24720"/>
                  </a:lnTo>
                  <a:lnTo>
                    <a:pt x="15539" y="24582"/>
                  </a:lnTo>
                  <a:lnTo>
                    <a:pt x="15726" y="24110"/>
                  </a:lnTo>
                  <a:close/>
                  <a:moveTo>
                    <a:pt x="3374" y="12269"/>
                  </a:moveTo>
                  <a:lnTo>
                    <a:pt x="16562" y="12967"/>
                  </a:lnTo>
                  <a:lnTo>
                    <a:pt x="15844" y="17560"/>
                  </a:lnTo>
                  <a:cubicBezTo>
                    <a:pt x="15805" y="17845"/>
                    <a:pt x="16002" y="18111"/>
                    <a:pt x="16297" y="18150"/>
                  </a:cubicBezTo>
                  <a:cubicBezTo>
                    <a:pt x="16474" y="18170"/>
                    <a:pt x="16631" y="18189"/>
                    <a:pt x="16690" y="18199"/>
                  </a:cubicBezTo>
                  <a:lnTo>
                    <a:pt x="31305" y="20176"/>
                  </a:lnTo>
                  <a:lnTo>
                    <a:pt x="31246" y="20343"/>
                  </a:lnTo>
                  <a:lnTo>
                    <a:pt x="31108" y="20737"/>
                  </a:lnTo>
                  <a:lnTo>
                    <a:pt x="29190" y="26146"/>
                  </a:lnTo>
                  <a:lnTo>
                    <a:pt x="17339" y="24788"/>
                  </a:lnTo>
                  <a:lnTo>
                    <a:pt x="17093" y="24287"/>
                  </a:lnTo>
                  <a:lnTo>
                    <a:pt x="17093" y="24287"/>
                  </a:lnTo>
                  <a:lnTo>
                    <a:pt x="18588" y="24484"/>
                  </a:lnTo>
                  <a:lnTo>
                    <a:pt x="18765" y="23628"/>
                  </a:lnTo>
                  <a:lnTo>
                    <a:pt x="18982" y="23657"/>
                  </a:lnTo>
                  <a:cubicBezTo>
                    <a:pt x="18998" y="23660"/>
                    <a:pt x="19015" y="23661"/>
                    <a:pt x="19031" y="23661"/>
                  </a:cubicBezTo>
                  <a:cubicBezTo>
                    <a:pt x="19226" y="23661"/>
                    <a:pt x="19385" y="23503"/>
                    <a:pt x="19385" y="23303"/>
                  </a:cubicBezTo>
                  <a:lnTo>
                    <a:pt x="19385" y="23176"/>
                  </a:lnTo>
                  <a:cubicBezTo>
                    <a:pt x="19385" y="22999"/>
                    <a:pt x="19257" y="22851"/>
                    <a:pt x="19080" y="22822"/>
                  </a:cubicBezTo>
                  <a:lnTo>
                    <a:pt x="3403" y="20756"/>
                  </a:lnTo>
                  <a:lnTo>
                    <a:pt x="3374" y="12269"/>
                  </a:lnTo>
                  <a:close/>
                  <a:moveTo>
                    <a:pt x="6128" y="22841"/>
                  </a:moveTo>
                  <a:lnTo>
                    <a:pt x="15195" y="24031"/>
                  </a:lnTo>
                  <a:lnTo>
                    <a:pt x="15008" y="24523"/>
                  </a:lnTo>
                  <a:lnTo>
                    <a:pt x="13858" y="24395"/>
                  </a:lnTo>
                  <a:lnTo>
                    <a:pt x="13799" y="24906"/>
                  </a:lnTo>
                  <a:lnTo>
                    <a:pt x="14812" y="25024"/>
                  </a:lnTo>
                  <a:lnTo>
                    <a:pt x="12864" y="30030"/>
                  </a:lnTo>
                  <a:lnTo>
                    <a:pt x="9462" y="29607"/>
                  </a:lnTo>
                  <a:lnTo>
                    <a:pt x="6128" y="22841"/>
                  </a:lnTo>
                  <a:close/>
                  <a:moveTo>
                    <a:pt x="15343" y="25084"/>
                  </a:moveTo>
                  <a:lnTo>
                    <a:pt x="16995" y="25270"/>
                  </a:lnTo>
                  <a:lnTo>
                    <a:pt x="19709" y="30896"/>
                  </a:lnTo>
                  <a:lnTo>
                    <a:pt x="13395" y="30099"/>
                  </a:lnTo>
                  <a:lnTo>
                    <a:pt x="15343" y="25084"/>
                  </a:lnTo>
                  <a:close/>
                  <a:moveTo>
                    <a:pt x="9737" y="30158"/>
                  </a:moveTo>
                  <a:lnTo>
                    <a:pt x="12678" y="30532"/>
                  </a:lnTo>
                  <a:lnTo>
                    <a:pt x="11458" y="33659"/>
                  </a:lnTo>
                  <a:lnTo>
                    <a:pt x="9737" y="30158"/>
                  </a:lnTo>
                  <a:close/>
                  <a:moveTo>
                    <a:pt x="17605" y="25329"/>
                  </a:moveTo>
                  <a:lnTo>
                    <a:pt x="29003" y="26637"/>
                  </a:lnTo>
                  <a:lnTo>
                    <a:pt x="29013" y="26647"/>
                  </a:lnTo>
                  <a:lnTo>
                    <a:pt x="24450" y="39521"/>
                  </a:lnTo>
                  <a:lnTo>
                    <a:pt x="20595" y="31525"/>
                  </a:lnTo>
                  <a:lnTo>
                    <a:pt x="20595" y="31525"/>
                  </a:lnTo>
                  <a:lnTo>
                    <a:pt x="21608" y="31653"/>
                  </a:lnTo>
                  <a:lnTo>
                    <a:pt x="21667" y="31132"/>
                  </a:lnTo>
                  <a:lnTo>
                    <a:pt x="20319" y="30965"/>
                  </a:lnTo>
                  <a:lnTo>
                    <a:pt x="17605" y="25329"/>
                  </a:lnTo>
                  <a:close/>
                  <a:moveTo>
                    <a:pt x="35948" y="1"/>
                  </a:moveTo>
                  <a:cubicBezTo>
                    <a:pt x="35934" y="1"/>
                    <a:pt x="35921" y="2"/>
                    <a:pt x="35907" y="5"/>
                  </a:cubicBezTo>
                  <a:cubicBezTo>
                    <a:pt x="35809" y="15"/>
                    <a:pt x="35730" y="84"/>
                    <a:pt x="35711" y="172"/>
                  </a:cubicBezTo>
                  <a:lnTo>
                    <a:pt x="31688" y="19478"/>
                  </a:lnTo>
                  <a:lnTo>
                    <a:pt x="16788" y="17491"/>
                  </a:lnTo>
                  <a:cubicBezTo>
                    <a:pt x="16778" y="17490"/>
                    <a:pt x="16767" y="17490"/>
                    <a:pt x="16757" y="17490"/>
                  </a:cubicBezTo>
                  <a:cubicBezTo>
                    <a:pt x="16640" y="17490"/>
                    <a:pt x="16526" y="17539"/>
                    <a:pt x="16454" y="17639"/>
                  </a:cubicBezTo>
                  <a:lnTo>
                    <a:pt x="18854" y="1303"/>
                  </a:lnTo>
                  <a:cubicBezTo>
                    <a:pt x="18870" y="1139"/>
                    <a:pt x="18744" y="1048"/>
                    <a:pt x="18619" y="1048"/>
                  </a:cubicBezTo>
                  <a:cubicBezTo>
                    <a:pt x="18518" y="1048"/>
                    <a:pt x="18418" y="1107"/>
                    <a:pt x="18392" y="1234"/>
                  </a:cubicBezTo>
                  <a:lnTo>
                    <a:pt x="16739" y="11826"/>
                  </a:lnTo>
                  <a:lnTo>
                    <a:pt x="59" y="10941"/>
                  </a:lnTo>
                  <a:lnTo>
                    <a:pt x="0" y="12092"/>
                  </a:lnTo>
                  <a:lnTo>
                    <a:pt x="3108" y="12249"/>
                  </a:lnTo>
                  <a:lnTo>
                    <a:pt x="3148" y="20717"/>
                  </a:lnTo>
                  <a:lnTo>
                    <a:pt x="1741" y="20530"/>
                  </a:lnTo>
                  <a:cubicBezTo>
                    <a:pt x="1729" y="20529"/>
                    <a:pt x="1717" y="20528"/>
                    <a:pt x="1705" y="20528"/>
                  </a:cubicBezTo>
                  <a:cubicBezTo>
                    <a:pt x="1504" y="20528"/>
                    <a:pt x="1338" y="20680"/>
                    <a:pt x="1338" y="20884"/>
                  </a:cubicBezTo>
                  <a:lnTo>
                    <a:pt x="1338" y="20963"/>
                  </a:lnTo>
                  <a:cubicBezTo>
                    <a:pt x="1338" y="21140"/>
                    <a:pt x="1466" y="21287"/>
                    <a:pt x="1643" y="21317"/>
                  </a:cubicBezTo>
                  <a:lnTo>
                    <a:pt x="2135" y="21376"/>
                  </a:lnTo>
                  <a:lnTo>
                    <a:pt x="2243" y="22330"/>
                  </a:lnTo>
                  <a:lnTo>
                    <a:pt x="5508" y="22763"/>
                  </a:lnTo>
                  <a:lnTo>
                    <a:pt x="8852" y="29529"/>
                  </a:lnTo>
                  <a:lnTo>
                    <a:pt x="6983" y="29293"/>
                  </a:lnTo>
                  <a:lnTo>
                    <a:pt x="6914" y="29804"/>
                  </a:lnTo>
                  <a:lnTo>
                    <a:pt x="9127" y="30089"/>
                  </a:lnTo>
                  <a:lnTo>
                    <a:pt x="11222" y="34318"/>
                  </a:lnTo>
                  <a:lnTo>
                    <a:pt x="6806" y="45638"/>
                  </a:lnTo>
                  <a:lnTo>
                    <a:pt x="7357" y="45638"/>
                  </a:lnTo>
                  <a:lnTo>
                    <a:pt x="11507" y="34948"/>
                  </a:lnTo>
                  <a:lnTo>
                    <a:pt x="16779" y="45638"/>
                  </a:lnTo>
                  <a:lnTo>
                    <a:pt x="17359" y="45638"/>
                  </a:lnTo>
                  <a:lnTo>
                    <a:pt x="11773" y="34289"/>
                  </a:lnTo>
                  <a:lnTo>
                    <a:pt x="13199" y="30601"/>
                  </a:lnTo>
                  <a:lnTo>
                    <a:pt x="19975" y="31456"/>
                  </a:lnTo>
                  <a:lnTo>
                    <a:pt x="24204" y="40209"/>
                  </a:lnTo>
                  <a:lnTo>
                    <a:pt x="22276" y="45638"/>
                  </a:lnTo>
                  <a:lnTo>
                    <a:pt x="22827" y="45638"/>
                  </a:lnTo>
                  <a:lnTo>
                    <a:pt x="24519" y="40868"/>
                  </a:lnTo>
                  <a:lnTo>
                    <a:pt x="26820" y="45638"/>
                  </a:lnTo>
                  <a:lnTo>
                    <a:pt x="27390" y="45638"/>
                  </a:lnTo>
                  <a:lnTo>
                    <a:pt x="24764" y="40180"/>
                  </a:lnTo>
                  <a:lnTo>
                    <a:pt x="29534" y="26706"/>
                  </a:lnTo>
                  <a:lnTo>
                    <a:pt x="30016" y="26755"/>
                  </a:lnTo>
                  <a:lnTo>
                    <a:pt x="30075" y="26244"/>
                  </a:lnTo>
                  <a:lnTo>
                    <a:pt x="29711" y="26205"/>
                  </a:lnTo>
                  <a:lnTo>
                    <a:pt x="31639" y="20786"/>
                  </a:lnTo>
                  <a:lnTo>
                    <a:pt x="31826" y="20255"/>
                  </a:lnTo>
                  <a:lnTo>
                    <a:pt x="32170" y="20294"/>
                  </a:lnTo>
                  <a:cubicBezTo>
                    <a:pt x="32182" y="20295"/>
                    <a:pt x="32195" y="20296"/>
                    <a:pt x="32207" y="20296"/>
                  </a:cubicBezTo>
                  <a:cubicBezTo>
                    <a:pt x="32407" y="20296"/>
                    <a:pt x="32573" y="20144"/>
                    <a:pt x="32573" y="19940"/>
                  </a:cubicBezTo>
                  <a:lnTo>
                    <a:pt x="32573" y="19901"/>
                  </a:lnTo>
                  <a:cubicBezTo>
                    <a:pt x="32573" y="19743"/>
                    <a:pt x="32475" y="19606"/>
                    <a:pt x="32327" y="19566"/>
                  </a:cubicBezTo>
                  <a:lnTo>
                    <a:pt x="36163" y="261"/>
                  </a:lnTo>
                  <a:cubicBezTo>
                    <a:pt x="36181" y="127"/>
                    <a:pt x="36077" y="1"/>
                    <a:pt x="35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673;p46">
              <a:extLst>
                <a:ext uri="{FF2B5EF4-FFF2-40B4-BE49-F238E27FC236}">
                  <a16:creationId xmlns:a16="http://schemas.microsoft.com/office/drawing/2014/main" id="{2C696B48-40AB-402E-8DDD-DB4D27D1FA1F}"/>
                </a:ext>
              </a:extLst>
            </p:cNvPr>
            <p:cNvSpPr/>
            <p:nvPr/>
          </p:nvSpPr>
          <p:spPr>
            <a:xfrm>
              <a:off x="7059753" y="3738811"/>
              <a:ext cx="352095" cy="453196"/>
            </a:xfrm>
            <a:custGeom>
              <a:avLst/>
              <a:gdLst/>
              <a:ahLst/>
              <a:cxnLst/>
              <a:rect l="l" t="t" r="r" b="b"/>
              <a:pathLst>
                <a:path w="9295" h="11964" extrusionOk="0">
                  <a:moveTo>
                    <a:pt x="3948" y="3571"/>
                  </a:moveTo>
                  <a:cubicBezTo>
                    <a:pt x="4211" y="3571"/>
                    <a:pt x="4449" y="3775"/>
                    <a:pt x="4466" y="4056"/>
                  </a:cubicBezTo>
                  <a:cubicBezTo>
                    <a:pt x="4486" y="4381"/>
                    <a:pt x="4368" y="4705"/>
                    <a:pt x="4132" y="4941"/>
                  </a:cubicBezTo>
                  <a:cubicBezTo>
                    <a:pt x="3755" y="5317"/>
                    <a:pt x="3235" y="5523"/>
                    <a:pt x="2700" y="5523"/>
                  </a:cubicBezTo>
                  <a:cubicBezTo>
                    <a:pt x="2676" y="5523"/>
                    <a:pt x="2651" y="5522"/>
                    <a:pt x="2627" y="5521"/>
                  </a:cubicBezTo>
                  <a:cubicBezTo>
                    <a:pt x="2666" y="5099"/>
                    <a:pt x="2784" y="4686"/>
                    <a:pt x="2991" y="4312"/>
                  </a:cubicBezTo>
                  <a:cubicBezTo>
                    <a:pt x="3178" y="3958"/>
                    <a:pt x="3502" y="3673"/>
                    <a:pt x="3797" y="3594"/>
                  </a:cubicBezTo>
                  <a:cubicBezTo>
                    <a:pt x="3847" y="3578"/>
                    <a:pt x="3898" y="3571"/>
                    <a:pt x="3948" y="3571"/>
                  </a:cubicBezTo>
                  <a:close/>
                  <a:moveTo>
                    <a:pt x="6307" y="6317"/>
                  </a:moveTo>
                  <a:cubicBezTo>
                    <a:pt x="6461" y="6317"/>
                    <a:pt x="6596" y="6386"/>
                    <a:pt x="6679" y="6515"/>
                  </a:cubicBezTo>
                  <a:cubicBezTo>
                    <a:pt x="6757" y="6682"/>
                    <a:pt x="6767" y="6869"/>
                    <a:pt x="6698" y="7046"/>
                  </a:cubicBezTo>
                  <a:cubicBezTo>
                    <a:pt x="6492" y="7695"/>
                    <a:pt x="5872" y="8187"/>
                    <a:pt x="5164" y="8295"/>
                  </a:cubicBezTo>
                  <a:cubicBezTo>
                    <a:pt x="5184" y="7852"/>
                    <a:pt x="5282" y="7410"/>
                    <a:pt x="5479" y="7007"/>
                  </a:cubicBezTo>
                  <a:cubicBezTo>
                    <a:pt x="5636" y="6682"/>
                    <a:pt x="5813" y="6475"/>
                    <a:pt x="6020" y="6377"/>
                  </a:cubicBezTo>
                  <a:cubicBezTo>
                    <a:pt x="6098" y="6338"/>
                    <a:pt x="6197" y="6318"/>
                    <a:pt x="6285" y="6318"/>
                  </a:cubicBezTo>
                  <a:lnTo>
                    <a:pt x="6275" y="6318"/>
                  </a:lnTo>
                  <a:cubicBezTo>
                    <a:pt x="6286" y="6317"/>
                    <a:pt x="6296" y="6317"/>
                    <a:pt x="6307" y="6317"/>
                  </a:cubicBezTo>
                  <a:close/>
                  <a:moveTo>
                    <a:pt x="1350" y="1"/>
                  </a:moveTo>
                  <a:cubicBezTo>
                    <a:pt x="1320" y="1"/>
                    <a:pt x="1288" y="13"/>
                    <a:pt x="1260" y="44"/>
                  </a:cubicBezTo>
                  <a:cubicBezTo>
                    <a:pt x="483" y="830"/>
                    <a:pt x="40" y="1824"/>
                    <a:pt x="21" y="2797"/>
                  </a:cubicBezTo>
                  <a:cubicBezTo>
                    <a:pt x="1" y="3879"/>
                    <a:pt x="542" y="4922"/>
                    <a:pt x="1397" y="5443"/>
                  </a:cubicBezTo>
                  <a:cubicBezTo>
                    <a:pt x="1692" y="5610"/>
                    <a:pt x="2017" y="5728"/>
                    <a:pt x="2351" y="5767"/>
                  </a:cubicBezTo>
                  <a:cubicBezTo>
                    <a:pt x="2342" y="6161"/>
                    <a:pt x="2410" y="6554"/>
                    <a:pt x="2558" y="6918"/>
                  </a:cubicBezTo>
                  <a:cubicBezTo>
                    <a:pt x="2922" y="7833"/>
                    <a:pt x="3787" y="8501"/>
                    <a:pt x="4702" y="8570"/>
                  </a:cubicBezTo>
                  <a:cubicBezTo>
                    <a:pt x="4771" y="8580"/>
                    <a:pt x="4840" y="8580"/>
                    <a:pt x="4908" y="8580"/>
                  </a:cubicBezTo>
                  <a:cubicBezTo>
                    <a:pt x="4938" y="9318"/>
                    <a:pt x="5203" y="10036"/>
                    <a:pt x="5656" y="10626"/>
                  </a:cubicBezTo>
                  <a:cubicBezTo>
                    <a:pt x="6344" y="11472"/>
                    <a:pt x="7377" y="11963"/>
                    <a:pt x="8478" y="11963"/>
                  </a:cubicBezTo>
                  <a:cubicBezTo>
                    <a:pt x="8715" y="11963"/>
                    <a:pt x="8951" y="11944"/>
                    <a:pt x="9187" y="11894"/>
                  </a:cubicBezTo>
                  <a:cubicBezTo>
                    <a:pt x="9255" y="11875"/>
                    <a:pt x="9295" y="11806"/>
                    <a:pt x="9285" y="11737"/>
                  </a:cubicBezTo>
                  <a:cubicBezTo>
                    <a:pt x="9268" y="11679"/>
                    <a:pt x="9216" y="11634"/>
                    <a:pt x="9159" y="11634"/>
                  </a:cubicBezTo>
                  <a:cubicBezTo>
                    <a:pt x="9148" y="11634"/>
                    <a:pt x="9138" y="11636"/>
                    <a:pt x="9128" y="11639"/>
                  </a:cubicBezTo>
                  <a:cubicBezTo>
                    <a:pt x="8906" y="11683"/>
                    <a:pt x="8683" y="11705"/>
                    <a:pt x="8462" y="11705"/>
                  </a:cubicBezTo>
                  <a:cubicBezTo>
                    <a:pt x="7459" y="11705"/>
                    <a:pt x="6497" y="11258"/>
                    <a:pt x="5853" y="10468"/>
                  </a:cubicBezTo>
                  <a:cubicBezTo>
                    <a:pt x="5430" y="9918"/>
                    <a:pt x="5184" y="9249"/>
                    <a:pt x="5164" y="8560"/>
                  </a:cubicBezTo>
                  <a:cubicBezTo>
                    <a:pt x="5971" y="8442"/>
                    <a:pt x="6698" y="7872"/>
                    <a:pt x="6934" y="7125"/>
                  </a:cubicBezTo>
                  <a:cubicBezTo>
                    <a:pt x="7023" y="6879"/>
                    <a:pt x="7013" y="6613"/>
                    <a:pt x="6895" y="6377"/>
                  </a:cubicBezTo>
                  <a:cubicBezTo>
                    <a:pt x="6762" y="6162"/>
                    <a:pt x="6519" y="6065"/>
                    <a:pt x="6279" y="6065"/>
                  </a:cubicBezTo>
                  <a:cubicBezTo>
                    <a:pt x="6146" y="6065"/>
                    <a:pt x="6014" y="6095"/>
                    <a:pt x="5902" y="6151"/>
                  </a:cubicBezTo>
                  <a:cubicBezTo>
                    <a:pt x="5636" y="6279"/>
                    <a:pt x="5420" y="6515"/>
                    <a:pt x="5233" y="6898"/>
                  </a:cubicBezTo>
                  <a:cubicBezTo>
                    <a:pt x="5026" y="7341"/>
                    <a:pt x="4908" y="7833"/>
                    <a:pt x="4899" y="8324"/>
                  </a:cubicBezTo>
                  <a:cubicBezTo>
                    <a:pt x="4840" y="8324"/>
                    <a:pt x="4781" y="8324"/>
                    <a:pt x="4712" y="8315"/>
                  </a:cubicBezTo>
                  <a:cubicBezTo>
                    <a:pt x="3895" y="8246"/>
                    <a:pt x="3119" y="7646"/>
                    <a:pt x="2794" y="6830"/>
                  </a:cubicBezTo>
                  <a:cubicBezTo>
                    <a:pt x="2666" y="6495"/>
                    <a:pt x="2597" y="6141"/>
                    <a:pt x="2607" y="5787"/>
                  </a:cubicBezTo>
                  <a:lnTo>
                    <a:pt x="2607" y="5787"/>
                  </a:lnTo>
                  <a:cubicBezTo>
                    <a:pt x="2642" y="5789"/>
                    <a:pt x="2677" y="5790"/>
                    <a:pt x="2712" y="5790"/>
                  </a:cubicBezTo>
                  <a:cubicBezTo>
                    <a:pt x="3305" y="5790"/>
                    <a:pt x="3882" y="5555"/>
                    <a:pt x="4318" y="5128"/>
                  </a:cubicBezTo>
                  <a:cubicBezTo>
                    <a:pt x="4594" y="4833"/>
                    <a:pt x="4741" y="4440"/>
                    <a:pt x="4712" y="4027"/>
                  </a:cubicBezTo>
                  <a:cubicBezTo>
                    <a:pt x="4678" y="3619"/>
                    <a:pt x="4335" y="3317"/>
                    <a:pt x="3945" y="3317"/>
                  </a:cubicBezTo>
                  <a:cubicBezTo>
                    <a:pt x="3874" y="3317"/>
                    <a:pt x="3801" y="3327"/>
                    <a:pt x="3728" y="3348"/>
                  </a:cubicBezTo>
                  <a:cubicBezTo>
                    <a:pt x="3364" y="3446"/>
                    <a:pt x="2981" y="3781"/>
                    <a:pt x="2755" y="4194"/>
                  </a:cubicBezTo>
                  <a:cubicBezTo>
                    <a:pt x="2538" y="4607"/>
                    <a:pt x="2410" y="5049"/>
                    <a:pt x="2361" y="5502"/>
                  </a:cubicBezTo>
                  <a:cubicBezTo>
                    <a:pt x="2076" y="5462"/>
                    <a:pt x="1791" y="5374"/>
                    <a:pt x="1535" y="5217"/>
                  </a:cubicBezTo>
                  <a:cubicBezTo>
                    <a:pt x="748" y="4745"/>
                    <a:pt x="257" y="3800"/>
                    <a:pt x="276" y="2797"/>
                  </a:cubicBezTo>
                  <a:cubicBezTo>
                    <a:pt x="296" y="1892"/>
                    <a:pt x="719" y="958"/>
                    <a:pt x="1437" y="221"/>
                  </a:cubicBezTo>
                  <a:cubicBezTo>
                    <a:pt x="1534" y="131"/>
                    <a:pt x="1449" y="1"/>
                    <a:pt x="13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74;p46">
              <a:extLst>
                <a:ext uri="{FF2B5EF4-FFF2-40B4-BE49-F238E27FC236}">
                  <a16:creationId xmlns:a16="http://schemas.microsoft.com/office/drawing/2014/main" id="{F1D92CE3-5BB9-4C7C-AAA0-CE9E99592F74}"/>
                </a:ext>
              </a:extLst>
            </p:cNvPr>
            <p:cNvSpPr/>
            <p:nvPr/>
          </p:nvSpPr>
          <p:spPr>
            <a:xfrm>
              <a:off x="7378669" y="3358189"/>
              <a:ext cx="246675" cy="155422"/>
            </a:xfrm>
            <a:custGeom>
              <a:avLst/>
              <a:gdLst/>
              <a:ahLst/>
              <a:cxnLst/>
              <a:rect l="l" t="t" r="r" b="b"/>
              <a:pathLst>
                <a:path w="6512" h="4103" extrusionOk="0">
                  <a:moveTo>
                    <a:pt x="3266" y="1191"/>
                  </a:moveTo>
                  <a:cubicBezTo>
                    <a:pt x="3885" y="1466"/>
                    <a:pt x="4318" y="2057"/>
                    <a:pt x="4406" y="2735"/>
                  </a:cubicBezTo>
                  <a:cubicBezTo>
                    <a:pt x="4436" y="2991"/>
                    <a:pt x="4387" y="3266"/>
                    <a:pt x="4259" y="3492"/>
                  </a:cubicBezTo>
                  <a:cubicBezTo>
                    <a:pt x="4131" y="3709"/>
                    <a:pt x="3895" y="3837"/>
                    <a:pt x="3649" y="3837"/>
                  </a:cubicBezTo>
                  <a:cubicBezTo>
                    <a:pt x="3226" y="3817"/>
                    <a:pt x="2951" y="3315"/>
                    <a:pt x="2902" y="2834"/>
                  </a:cubicBezTo>
                  <a:cubicBezTo>
                    <a:pt x="2833" y="2263"/>
                    <a:pt x="2961" y="1683"/>
                    <a:pt x="3266" y="1191"/>
                  </a:cubicBezTo>
                  <a:close/>
                  <a:moveTo>
                    <a:pt x="4913" y="1"/>
                  </a:moveTo>
                  <a:cubicBezTo>
                    <a:pt x="4515" y="1"/>
                    <a:pt x="4112" y="106"/>
                    <a:pt x="3767" y="326"/>
                  </a:cubicBezTo>
                  <a:cubicBezTo>
                    <a:pt x="3541" y="473"/>
                    <a:pt x="3344" y="660"/>
                    <a:pt x="3177" y="876"/>
                  </a:cubicBezTo>
                  <a:lnTo>
                    <a:pt x="3118" y="857"/>
                  </a:lnTo>
                  <a:cubicBezTo>
                    <a:pt x="2913" y="801"/>
                    <a:pt x="2705" y="774"/>
                    <a:pt x="2498" y="774"/>
                  </a:cubicBezTo>
                  <a:cubicBezTo>
                    <a:pt x="1861" y="774"/>
                    <a:pt x="1240" y="1031"/>
                    <a:pt x="787" y="1506"/>
                  </a:cubicBezTo>
                  <a:cubicBezTo>
                    <a:pt x="207" y="2145"/>
                    <a:pt x="0" y="3040"/>
                    <a:pt x="227" y="3866"/>
                  </a:cubicBezTo>
                  <a:cubicBezTo>
                    <a:pt x="250" y="3920"/>
                    <a:pt x="296" y="3944"/>
                    <a:pt x="342" y="3944"/>
                  </a:cubicBezTo>
                  <a:cubicBezTo>
                    <a:pt x="413" y="3944"/>
                    <a:pt x="484" y="3887"/>
                    <a:pt x="473" y="3797"/>
                  </a:cubicBezTo>
                  <a:cubicBezTo>
                    <a:pt x="266" y="3050"/>
                    <a:pt x="453" y="2253"/>
                    <a:pt x="974" y="1683"/>
                  </a:cubicBezTo>
                  <a:cubicBezTo>
                    <a:pt x="1371" y="1264"/>
                    <a:pt x="1921" y="1033"/>
                    <a:pt x="2486" y="1033"/>
                  </a:cubicBezTo>
                  <a:cubicBezTo>
                    <a:pt x="2664" y="1033"/>
                    <a:pt x="2843" y="1056"/>
                    <a:pt x="3020" y="1103"/>
                  </a:cubicBezTo>
                  <a:cubicBezTo>
                    <a:pt x="2705" y="1634"/>
                    <a:pt x="2567" y="2253"/>
                    <a:pt x="2646" y="2873"/>
                  </a:cubicBezTo>
                  <a:cubicBezTo>
                    <a:pt x="2705" y="3433"/>
                    <a:pt x="3049" y="4063"/>
                    <a:pt x="3639" y="4102"/>
                  </a:cubicBezTo>
                  <a:lnTo>
                    <a:pt x="3679" y="4102"/>
                  </a:lnTo>
                  <a:cubicBezTo>
                    <a:pt x="4013" y="4092"/>
                    <a:pt x="4308" y="3915"/>
                    <a:pt x="4485" y="3630"/>
                  </a:cubicBezTo>
                  <a:cubicBezTo>
                    <a:pt x="4642" y="3355"/>
                    <a:pt x="4711" y="3030"/>
                    <a:pt x="4672" y="2715"/>
                  </a:cubicBezTo>
                  <a:cubicBezTo>
                    <a:pt x="4583" y="1958"/>
                    <a:pt x="4111" y="1299"/>
                    <a:pt x="3423" y="975"/>
                  </a:cubicBezTo>
                  <a:cubicBezTo>
                    <a:pt x="3561" y="808"/>
                    <a:pt x="3728" y="660"/>
                    <a:pt x="3905" y="542"/>
                  </a:cubicBezTo>
                  <a:cubicBezTo>
                    <a:pt x="4210" y="348"/>
                    <a:pt x="4566" y="254"/>
                    <a:pt x="4917" y="254"/>
                  </a:cubicBezTo>
                  <a:cubicBezTo>
                    <a:pt x="5437" y="254"/>
                    <a:pt x="5944" y="459"/>
                    <a:pt x="6255" y="847"/>
                  </a:cubicBezTo>
                  <a:cubicBezTo>
                    <a:pt x="6283" y="880"/>
                    <a:pt x="6321" y="898"/>
                    <a:pt x="6359" y="898"/>
                  </a:cubicBezTo>
                  <a:cubicBezTo>
                    <a:pt x="6388" y="898"/>
                    <a:pt x="6417" y="888"/>
                    <a:pt x="6442" y="867"/>
                  </a:cubicBezTo>
                  <a:cubicBezTo>
                    <a:pt x="6501" y="827"/>
                    <a:pt x="6511" y="739"/>
                    <a:pt x="6462" y="690"/>
                  </a:cubicBezTo>
                  <a:cubicBezTo>
                    <a:pt x="6101" y="240"/>
                    <a:pt x="5513" y="1"/>
                    <a:pt x="49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75;p46">
              <a:extLst>
                <a:ext uri="{FF2B5EF4-FFF2-40B4-BE49-F238E27FC236}">
                  <a16:creationId xmlns:a16="http://schemas.microsoft.com/office/drawing/2014/main" id="{E1DCDD2B-C072-43B3-ACB1-B6C514F3374C}"/>
                </a:ext>
              </a:extLst>
            </p:cNvPr>
            <p:cNvSpPr/>
            <p:nvPr/>
          </p:nvSpPr>
          <p:spPr>
            <a:xfrm>
              <a:off x="7947142" y="2732102"/>
              <a:ext cx="257508" cy="137732"/>
            </a:xfrm>
            <a:custGeom>
              <a:avLst/>
              <a:gdLst/>
              <a:ahLst/>
              <a:cxnLst/>
              <a:rect l="l" t="t" r="r" b="b"/>
              <a:pathLst>
                <a:path w="6798" h="3636" extrusionOk="0">
                  <a:moveTo>
                    <a:pt x="3296" y="1118"/>
                  </a:moveTo>
                  <a:cubicBezTo>
                    <a:pt x="3503" y="1511"/>
                    <a:pt x="3562" y="1964"/>
                    <a:pt x="3473" y="2397"/>
                  </a:cubicBezTo>
                  <a:cubicBezTo>
                    <a:pt x="3385" y="2810"/>
                    <a:pt x="3089" y="3272"/>
                    <a:pt x="2647" y="3370"/>
                  </a:cubicBezTo>
                  <a:cubicBezTo>
                    <a:pt x="2617" y="3377"/>
                    <a:pt x="2587" y="3380"/>
                    <a:pt x="2556" y="3380"/>
                  </a:cubicBezTo>
                  <a:cubicBezTo>
                    <a:pt x="2495" y="3380"/>
                    <a:pt x="2434" y="3367"/>
                    <a:pt x="2381" y="3341"/>
                  </a:cubicBezTo>
                  <a:cubicBezTo>
                    <a:pt x="2254" y="3262"/>
                    <a:pt x="2234" y="3065"/>
                    <a:pt x="2234" y="2947"/>
                  </a:cubicBezTo>
                  <a:cubicBezTo>
                    <a:pt x="2224" y="2328"/>
                    <a:pt x="2578" y="1679"/>
                    <a:pt x="3178" y="1216"/>
                  </a:cubicBezTo>
                  <a:cubicBezTo>
                    <a:pt x="3217" y="1187"/>
                    <a:pt x="3257" y="1157"/>
                    <a:pt x="3296" y="1118"/>
                  </a:cubicBezTo>
                  <a:close/>
                  <a:moveTo>
                    <a:pt x="2120" y="0"/>
                  </a:moveTo>
                  <a:cubicBezTo>
                    <a:pt x="1852" y="0"/>
                    <a:pt x="1582" y="70"/>
                    <a:pt x="1349" y="203"/>
                  </a:cubicBezTo>
                  <a:cubicBezTo>
                    <a:pt x="601" y="597"/>
                    <a:pt x="110" y="1334"/>
                    <a:pt x="11" y="2161"/>
                  </a:cubicBezTo>
                  <a:cubicBezTo>
                    <a:pt x="1" y="2256"/>
                    <a:pt x="71" y="2309"/>
                    <a:pt x="140" y="2309"/>
                  </a:cubicBezTo>
                  <a:cubicBezTo>
                    <a:pt x="199" y="2309"/>
                    <a:pt x="258" y="2271"/>
                    <a:pt x="267" y="2190"/>
                  </a:cubicBezTo>
                  <a:cubicBezTo>
                    <a:pt x="355" y="1443"/>
                    <a:pt x="808" y="794"/>
                    <a:pt x="1467" y="430"/>
                  </a:cubicBezTo>
                  <a:cubicBezTo>
                    <a:pt x="1673" y="318"/>
                    <a:pt x="1902" y="259"/>
                    <a:pt x="2134" y="259"/>
                  </a:cubicBezTo>
                  <a:cubicBezTo>
                    <a:pt x="2167" y="259"/>
                    <a:pt x="2200" y="260"/>
                    <a:pt x="2234" y="262"/>
                  </a:cubicBezTo>
                  <a:cubicBezTo>
                    <a:pt x="2529" y="312"/>
                    <a:pt x="2785" y="459"/>
                    <a:pt x="2981" y="676"/>
                  </a:cubicBezTo>
                  <a:cubicBezTo>
                    <a:pt x="3050" y="744"/>
                    <a:pt x="3109" y="823"/>
                    <a:pt x="3168" y="902"/>
                  </a:cubicBezTo>
                  <a:cubicBezTo>
                    <a:pt x="3119" y="941"/>
                    <a:pt x="3070" y="971"/>
                    <a:pt x="3021" y="1010"/>
                  </a:cubicBezTo>
                  <a:cubicBezTo>
                    <a:pt x="2362" y="1521"/>
                    <a:pt x="1968" y="2249"/>
                    <a:pt x="1968" y="2947"/>
                  </a:cubicBezTo>
                  <a:cubicBezTo>
                    <a:pt x="1978" y="3242"/>
                    <a:pt x="2077" y="3459"/>
                    <a:pt x="2254" y="3567"/>
                  </a:cubicBezTo>
                  <a:cubicBezTo>
                    <a:pt x="2332" y="3616"/>
                    <a:pt x="2431" y="3636"/>
                    <a:pt x="2529" y="3636"/>
                  </a:cubicBezTo>
                  <a:cubicBezTo>
                    <a:pt x="2588" y="3636"/>
                    <a:pt x="2637" y="3636"/>
                    <a:pt x="2696" y="3626"/>
                  </a:cubicBezTo>
                  <a:cubicBezTo>
                    <a:pt x="3296" y="3498"/>
                    <a:pt x="3621" y="2918"/>
                    <a:pt x="3719" y="2456"/>
                  </a:cubicBezTo>
                  <a:cubicBezTo>
                    <a:pt x="3827" y="1964"/>
                    <a:pt x="3748" y="1443"/>
                    <a:pt x="3512" y="990"/>
                  </a:cubicBezTo>
                  <a:cubicBezTo>
                    <a:pt x="3793" y="820"/>
                    <a:pt x="4110" y="738"/>
                    <a:pt x="4439" y="738"/>
                  </a:cubicBezTo>
                  <a:cubicBezTo>
                    <a:pt x="4490" y="738"/>
                    <a:pt x="4542" y="740"/>
                    <a:pt x="4594" y="744"/>
                  </a:cubicBezTo>
                  <a:cubicBezTo>
                    <a:pt x="4909" y="794"/>
                    <a:pt x="5204" y="921"/>
                    <a:pt x="5450" y="1128"/>
                  </a:cubicBezTo>
                  <a:cubicBezTo>
                    <a:pt x="6178" y="1688"/>
                    <a:pt x="6512" y="2672"/>
                    <a:pt x="6246" y="3469"/>
                  </a:cubicBezTo>
                  <a:cubicBezTo>
                    <a:pt x="6217" y="3528"/>
                    <a:pt x="6256" y="3606"/>
                    <a:pt x="6325" y="3626"/>
                  </a:cubicBezTo>
                  <a:cubicBezTo>
                    <a:pt x="6341" y="3633"/>
                    <a:pt x="6357" y="3636"/>
                    <a:pt x="6373" y="3636"/>
                  </a:cubicBezTo>
                  <a:cubicBezTo>
                    <a:pt x="6427" y="3636"/>
                    <a:pt x="6477" y="3600"/>
                    <a:pt x="6492" y="3547"/>
                  </a:cubicBezTo>
                  <a:cubicBezTo>
                    <a:pt x="6797" y="2652"/>
                    <a:pt x="6423" y="1551"/>
                    <a:pt x="5607" y="921"/>
                  </a:cubicBezTo>
                  <a:cubicBezTo>
                    <a:pt x="5322" y="685"/>
                    <a:pt x="4988" y="538"/>
                    <a:pt x="4624" y="489"/>
                  </a:cubicBezTo>
                  <a:cubicBezTo>
                    <a:pt x="4551" y="480"/>
                    <a:pt x="4478" y="476"/>
                    <a:pt x="4405" y="476"/>
                  </a:cubicBezTo>
                  <a:cubicBezTo>
                    <a:pt x="4047" y="476"/>
                    <a:pt x="3695" y="576"/>
                    <a:pt x="3385" y="764"/>
                  </a:cubicBezTo>
                  <a:cubicBezTo>
                    <a:pt x="3326" y="666"/>
                    <a:pt x="3247" y="577"/>
                    <a:pt x="3168" y="498"/>
                  </a:cubicBezTo>
                  <a:cubicBezTo>
                    <a:pt x="2932" y="233"/>
                    <a:pt x="2617" y="56"/>
                    <a:pt x="2263" y="7"/>
                  </a:cubicBezTo>
                  <a:cubicBezTo>
                    <a:pt x="2216" y="2"/>
                    <a:pt x="2168" y="0"/>
                    <a:pt x="2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2676;p46">
            <a:extLst>
              <a:ext uri="{FF2B5EF4-FFF2-40B4-BE49-F238E27FC236}">
                <a16:creationId xmlns:a16="http://schemas.microsoft.com/office/drawing/2014/main" id="{7F148A14-1E3E-4663-8040-C9DB12A2B52D}"/>
              </a:ext>
            </a:extLst>
          </p:cNvPr>
          <p:cNvGrpSpPr/>
          <p:nvPr/>
        </p:nvGrpSpPr>
        <p:grpSpPr>
          <a:xfrm rot="-2700000">
            <a:off x="820080" y="3626803"/>
            <a:ext cx="1175764" cy="998240"/>
            <a:chOff x="3502275" y="3218775"/>
            <a:chExt cx="1175775" cy="998250"/>
          </a:xfrm>
        </p:grpSpPr>
        <p:sp>
          <p:nvSpPr>
            <p:cNvPr id="110" name="Google Shape;2677;p46">
              <a:extLst>
                <a:ext uri="{FF2B5EF4-FFF2-40B4-BE49-F238E27FC236}">
                  <a16:creationId xmlns:a16="http://schemas.microsoft.com/office/drawing/2014/main" id="{9D2CC7C4-3833-45D6-9059-F82EC4243C4C}"/>
                </a:ext>
              </a:extLst>
            </p:cNvPr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78;p46">
              <a:extLst>
                <a:ext uri="{FF2B5EF4-FFF2-40B4-BE49-F238E27FC236}">
                  <a16:creationId xmlns:a16="http://schemas.microsoft.com/office/drawing/2014/main" id="{A3B75A12-EFBD-4EA2-B159-96BF52C8A7A4}"/>
                </a:ext>
              </a:extLst>
            </p:cNvPr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79;p46">
              <a:extLst>
                <a:ext uri="{FF2B5EF4-FFF2-40B4-BE49-F238E27FC236}">
                  <a16:creationId xmlns:a16="http://schemas.microsoft.com/office/drawing/2014/main" id="{609A0F19-0934-46B1-BCC9-69810FFC28E2}"/>
                </a:ext>
              </a:extLst>
            </p:cNvPr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80;p46">
              <a:extLst>
                <a:ext uri="{FF2B5EF4-FFF2-40B4-BE49-F238E27FC236}">
                  <a16:creationId xmlns:a16="http://schemas.microsoft.com/office/drawing/2014/main" id="{8E8397EB-AF0B-4363-A66C-EAFC6AC9DBE0}"/>
                </a:ext>
              </a:extLst>
            </p:cNvPr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81;p46">
              <a:extLst>
                <a:ext uri="{FF2B5EF4-FFF2-40B4-BE49-F238E27FC236}">
                  <a16:creationId xmlns:a16="http://schemas.microsoft.com/office/drawing/2014/main" id="{7B0F94CF-B802-4046-8B82-526B0E8803CD}"/>
                </a:ext>
              </a:extLst>
            </p:cNvPr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82;p46">
              <a:extLst>
                <a:ext uri="{FF2B5EF4-FFF2-40B4-BE49-F238E27FC236}">
                  <a16:creationId xmlns:a16="http://schemas.microsoft.com/office/drawing/2014/main" id="{22EEF023-54F7-470D-9281-3628F23A65C8}"/>
                </a:ext>
              </a:extLst>
            </p:cNvPr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83;p46">
              <a:extLst>
                <a:ext uri="{FF2B5EF4-FFF2-40B4-BE49-F238E27FC236}">
                  <a16:creationId xmlns:a16="http://schemas.microsoft.com/office/drawing/2014/main" id="{6764B086-0C8F-4D27-B5BE-3CB259ADACA2}"/>
                </a:ext>
              </a:extLst>
            </p:cNvPr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84;p46">
              <a:extLst>
                <a:ext uri="{FF2B5EF4-FFF2-40B4-BE49-F238E27FC236}">
                  <a16:creationId xmlns:a16="http://schemas.microsoft.com/office/drawing/2014/main" id="{EDC72148-95F8-4AF6-AF94-5D7EC6341FE5}"/>
                </a:ext>
              </a:extLst>
            </p:cNvPr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85;p46">
              <a:extLst>
                <a:ext uri="{FF2B5EF4-FFF2-40B4-BE49-F238E27FC236}">
                  <a16:creationId xmlns:a16="http://schemas.microsoft.com/office/drawing/2014/main" id="{4C4AB834-5B4D-4CE4-B879-A1263FE28BF9}"/>
                </a:ext>
              </a:extLst>
            </p:cNvPr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86;p46">
              <a:extLst>
                <a:ext uri="{FF2B5EF4-FFF2-40B4-BE49-F238E27FC236}">
                  <a16:creationId xmlns:a16="http://schemas.microsoft.com/office/drawing/2014/main" id="{913D0CEE-798C-44FB-9602-26A7627FE06E}"/>
                </a:ext>
              </a:extLst>
            </p:cNvPr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687;p46">
              <a:extLst>
                <a:ext uri="{FF2B5EF4-FFF2-40B4-BE49-F238E27FC236}">
                  <a16:creationId xmlns:a16="http://schemas.microsoft.com/office/drawing/2014/main" id="{C3A13CA2-B458-4BC8-98EF-5ACA15BBDF5F}"/>
                </a:ext>
              </a:extLst>
            </p:cNvPr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88;p46">
              <a:extLst>
                <a:ext uri="{FF2B5EF4-FFF2-40B4-BE49-F238E27FC236}">
                  <a16:creationId xmlns:a16="http://schemas.microsoft.com/office/drawing/2014/main" id="{9BA47608-3DAA-4634-BD5B-66D14823D381}"/>
                </a:ext>
              </a:extLst>
            </p:cNvPr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2689;p46">
            <a:extLst>
              <a:ext uri="{FF2B5EF4-FFF2-40B4-BE49-F238E27FC236}">
                <a16:creationId xmlns:a16="http://schemas.microsoft.com/office/drawing/2014/main" id="{908E7873-2FF2-41B1-9D7C-F213CD53DE80}"/>
              </a:ext>
            </a:extLst>
          </p:cNvPr>
          <p:cNvGrpSpPr/>
          <p:nvPr/>
        </p:nvGrpSpPr>
        <p:grpSpPr>
          <a:xfrm rot="-1006400">
            <a:off x="7059941" y="534932"/>
            <a:ext cx="1458345" cy="856666"/>
            <a:chOff x="3285175" y="1554625"/>
            <a:chExt cx="1458275" cy="856625"/>
          </a:xfrm>
        </p:grpSpPr>
        <p:sp>
          <p:nvSpPr>
            <p:cNvPr id="123" name="Google Shape;2690;p46">
              <a:extLst>
                <a:ext uri="{FF2B5EF4-FFF2-40B4-BE49-F238E27FC236}">
                  <a16:creationId xmlns:a16="http://schemas.microsoft.com/office/drawing/2014/main" id="{F25AE2E5-1604-428F-B86B-8D826983D6AA}"/>
                </a:ext>
              </a:extLst>
            </p:cNvPr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691;p46">
              <a:extLst>
                <a:ext uri="{FF2B5EF4-FFF2-40B4-BE49-F238E27FC236}">
                  <a16:creationId xmlns:a16="http://schemas.microsoft.com/office/drawing/2014/main" id="{6A2619E6-48C7-45DD-AE1D-7C1FDA1D9A56}"/>
                </a:ext>
              </a:extLst>
            </p:cNvPr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92;p46">
              <a:extLst>
                <a:ext uri="{FF2B5EF4-FFF2-40B4-BE49-F238E27FC236}">
                  <a16:creationId xmlns:a16="http://schemas.microsoft.com/office/drawing/2014/main" id="{8F6971E1-A932-4B5C-AC47-3F4498BDB906}"/>
                </a:ext>
              </a:extLst>
            </p:cNvPr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693;p46">
              <a:extLst>
                <a:ext uri="{FF2B5EF4-FFF2-40B4-BE49-F238E27FC236}">
                  <a16:creationId xmlns:a16="http://schemas.microsoft.com/office/drawing/2014/main" id="{5D75B300-F6B1-41CE-AFAB-388597FFDCB4}"/>
                </a:ext>
              </a:extLst>
            </p:cNvPr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694;p46">
              <a:extLst>
                <a:ext uri="{FF2B5EF4-FFF2-40B4-BE49-F238E27FC236}">
                  <a16:creationId xmlns:a16="http://schemas.microsoft.com/office/drawing/2014/main" id="{30AA4D0F-FA29-4F26-B433-E12F145CB4AC}"/>
                </a:ext>
              </a:extLst>
            </p:cNvPr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695;p46">
              <a:extLst>
                <a:ext uri="{FF2B5EF4-FFF2-40B4-BE49-F238E27FC236}">
                  <a16:creationId xmlns:a16="http://schemas.microsoft.com/office/drawing/2014/main" id="{0F880D48-0303-45A8-968F-CC68511666DF}"/>
                </a:ext>
              </a:extLst>
            </p:cNvPr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696;p46">
              <a:extLst>
                <a:ext uri="{FF2B5EF4-FFF2-40B4-BE49-F238E27FC236}">
                  <a16:creationId xmlns:a16="http://schemas.microsoft.com/office/drawing/2014/main" id="{8BD127DD-657F-445D-A4A2-FC43365007C2}"/>
                </a:ext>
              </a:extLst>
            </p:cNvPr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697;p46">
              <a:extLst>
                <a:ext uri="{FF2B5EF4-FFF2-40B4-BE49-F238E27FC236}">
                  <a16:creationId xmlns:a16="http://schemas.microsoft.com/office/drawing/2014/main" id="{1881E93C-AE52-420A-8E8D-A8D5B0816F67}"/>
                </a:ext>
              </a:extLst>
            </p:cNvPr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698;p46">
              <a:extLst>
                <a:ext uri="{FF2B5EF4-FFF2-40B4-BE49-F238E27FC236}">
                  <a16:creationId xmlns:a16="http://schemas.microsoft.com/office/drawing/2014/main" id="{28E43B46-C0F9-479F-BD8B-BD5A9967C043}"/>
                </a:ext>
              </a:extLst>
            </p:cNvPr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699;p46">
              <a:extLst>
                <a:ext uri="{FF2B5EF4-FFF2-40B4-BE49-F238E27FC236}">
                  <a16:creationId xmlns:a16="http://schemas.microsoft.com/office/drawing/2014/main" id="{5A170021-0D34-4B8A-8ACD-C87B1419EE20}"/>
                </a:ext>
              </a:extLst>
            </p:cNvPr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700;p46">
              <a:extLst>
                <a:ext uri="{FF2B5EF4-FFF2-40B4-BE49-F238E27FC236}">
                  <a16:creationId xmlns:a16="http://schemas.microsoft.com/office/drawing/2014/main" id="{4722BC67-A60F-477F-BB19-A6B25ADB53BF}"/>
                </a:ext>
              </a:extLst>
            </p:cNvPr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701;p46">
              <a:extLst>
                <a:ext uri="{FF2B5EF4-FFF2-40B4-BE49-F238E27FC236}">
                  <a16:creationId xmlns:a16="http://schemas.microsoft.com/office/drawing/2014/main" id="{F806A2F1-FB6A-4E47-9B94-E797D1926830}"/>
                </a:ext>
              </a:extLst>
            </p:cNvPr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702;p46">
              <a:extLst>
                <a:ext uri="{FF2B5EF4-FFF2-40B4-BE49-F238E27FC236}">
                  <a16:creationId xmlns:a16="http://schemas.microsoft.com/office/drawing/2014/main" id="{E523BFC7-E47A-454A-B221-8F82383F3A7A}"/>
                </a:ext>
              </a:extLst>
            </p:cNvPr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703;p46">
              <a:extLst>
                <a:ext uri="{FF2B5EF4-FFF2-40B4-BE49-F238E27FC236}">
                  <a16:creationId xmlns:a16="http://schemas.microsoft.com/office/drawing/2014/main" id="{DEA65086-B4DD-4EC4-9B14-12F959103D2A}"/>
                </a:ext>
              </a:extLst>
            </p:cNvPr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704;p46">
              <a:extLst>
                <a:ext uri="{FF2B5EF4-FFF2-40B4-BE49-F238E27FC236}">
                  <a16:creationId xmlns:a16="http://schemas.microsoft.com/office/drawing/2014/main" id="{663E41EE-F8D0-48E0-9AB9-5510156F7B5B}"/>
                </a:ext>
              </a:extLst>
            </p:cNvPr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2591;p46">
            <a:extLst>
              <a:ext uri="{FF2B5EF4-FFF2-40B4-BE49-F238E27FC236}">
                <a16:creationId xmlns:a16="http://schemas.microsoft.com/office/drawing/2014/main" id="{FDD492F2-51D2-46BF-A216-7944E78DC064}"/>
              </a:ext>
            </a:extLst>
          </p:cNvPr>
          <p:cNvSpPr txBox="1">
            <a:spLocks/>
          </p:cNvSpPr>
          <p:nvPr/>
        </p:nvSpPr>
        <p:spPr>
          <a:xfrm>
            <a:off x="2717850" y="1377275"/>
            <a:ext cx="3708300" cy="11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latin typeface="Fira Sans" panose="020B0503050000020004" pitchFamily="34" charset="0"/>
              </a:rPr>
              <a:t>Do you have any questions?</a:t>
            </a:r>
          </a:p>
          <a:p>
            <a:pPr algn="ctr"/>
            <a:r>
              <a:rPr lang="en-US" dirty="0">
                <a:latin typeface="Fira Sans" panose="020B0503050000020004" pitchFamily="34" charset="0"/>
              </a:rPr>
              <a:t>arshonlyy@gmail.com </a:t>
            </a:r>
          </a:p>
          <a:p>
            <a:pPr algn="ctr">
              <a:spcBef>
                <a:spcPts val="1000"/>
              </a:spcBef>
            </a:pPr>
            <a:r>
              <a:rPr lang="en-US" dirty="0">
                <a:latin typeface="Fira Sans" panose="020B0503050000020004" pitchFamily="34" charset="0"/>
              </a:rPr>
              <a:t>+91  8867 8484 50</a:t>
            </a:r>
          </a:p>
        </p:txBody>
      </p:sp>
      <p:sp>
        <p:nvSpPr>
          <p:cNvPr id="139" name="Google Shape;2593;p46">
            <a:extLst>
              <a:ext uri="{FF2B5EF4-FFF2-40B4-BE49-F238E27FC236}">
                <a16:creationId xmlns:a16="http://schemas.microsoft.com/office/drawing/2014/main" id="{D2C06741-991F-48B8-956A-700A709D40EF}"/>
              </a:ext>
            </a:extLst>
          </p:cNvPr>
          <p:cNvSpPr txBox="1">
            <a:spLocks/>
          </p:cNvSpPr>
          <p:nvPr/>
        </p:nvSpPr>
        <p:spPr>
          <a:xfrm>
            <a:off x="2717850" y="535000"/>
            <a:ext cx="3708300" cy="11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IN" sz="7000" dirty="0"/>
              <a:t>Thanks</a:t>
            </a:r>
            <a:r>
              <a:rPr lang="en-IN" sz="7000" dirty="0">
                <a:solidFill>
                  <a:schemeClr val="lt1"/>
                </a:solidFill>
              </a:rPr>
              <a:t>!</a:t>
            </a:r>
          </a:p>
        </p:txBody>
      </p:sp>
      <p:grpSp>
        <p:nvGrpSpPr>
          <p:cNvPr id="140" name="Google Shape;2594;p46">
            <a:extLst>
              <a:ext uri="{FF2B5EF4-FFF2-40B4-BE49-F238E27FC236}">
                <a16:creationId xmlns:a16="http://schemas.microsoft.com/office/drawing/2014/main" id="{B4C117D2-E473-4BA3-985C-E9B0C75C8411}"/>
              </a:ext>
            </a:extLst>
          </p:cNvPr>
          <p:cNvGrpSpPr/>
          <p:nvPr/>
        </p:nvGrpSpPr>
        <p:grpSpPr>
          <a:xfrm>
            <a:off x="4621207" y="2841821"/>
            <a:ext cx="487058" cy="478026"/>
            <a:chOff x="3763184" y="3817357"/>
            <a:chExt cx="363314" cy="356576"/>
          </a:xfrm>
        </p:grpSpPr>
        <p:sp>
          <p:nvSpPr>
            <p:cNvPr id="141" name="Google Shape;2595;p46">
              <a:extLst>
                <a:ext uri="{FF2B5EF4-FFF2-40B4-BE49-F238E27FC236}">
                  <a16:creationId xmlns:a16="http://schemas.microsoft.com/office/drawing/2014/main" id="{723C69FD-3474-4D2B-8DAD-39F5EF73DF5C}"/>
                </a:ext>
              </a:extLst>
            </p:cNvPr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596;p46">
              <a:extLst>
                <a:ext uri="{FF2B5EF4-FFF2-40B4-BE49-F238E27FC236}">
                  <a16:creationId xmlns:a16="http://schemas.microsoft.com/office/drawing/2014/main" id="{3E59AD46-FFDA-47D0-82FE-F29B99A0DA0E}"/>
                </a:ext>
              </a:extLst>
            </p:cNvPr>
            <p:cNvSpPr/>
            <p:nvPr/>
          </p:nvSpPr>
          <p:spPr>
            <a:xfrm>
              <a:off x="3918324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597;p46">
              <a:extLst>
                <a:ext uri="{FF2B5EF4-FFF2-40B4-BE49-F238E27FC236}">
                  <a16:creationId xmlns:a16="http://schemas.microsoft.com/office/drawing/2014/main" id="{1DC9C486-74F4-430C-8025-388402F7B33A}"/>
                </a:ext>
              </a:extLst>
            </p:cNvPr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598;p46">
              <a:extLst>
                <a:ext uri="{FF2B5EF4-FFF2-40B4-BE49-F238E27FC236}">
                  <a16:creationId xmlns:a16="http://schemas.microsoft.com/office/drawing/2014/main" id="{5A201BAD-14EE-4FAB-9FF7-A07A107242AD}"/>
                </a:ext>
              </a:extLst>
            </p:cNvPr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599;p46">
              <a:extLst>
                <a:ext uri="{FF2B5EF4-FFF2-40B4-BE49-F238E27FC236}">
                  <a16:creationId xmlns:a16="http://schemas.microsoft.com/office/drawing/2014/main" id="{33580410-E8A3-44BF-84AF-AE1378077978}"/>
                </a:ext>
              </a:extLst>
            </p:cNvPr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2600;p46">
            <a:extLst>
              <a:ext uri="{FF2B5EF4-FFF2-40B4-BE49-F238E27FC236}">
                <a16:creationId xmlns:a16="http://schemas.microsoft.com/office/drawing/2014/main" id="{81E1F969-103D-4B38-9D6E-CD02857F0E2E}"/>
              </a:ext>
            </a:extLst>
          </p:cNvPr>
          <p:cNvGrpSpPr/>
          <p:nvPr/>
        </p:nvGrpSpPr>
        <p:grpSpPr>
          <a:xfrm>
            <a:off x="5230694" y="2808646"/>
            <a:ext cx="486566" cy="478026"/>
            <a:chOff x="4211985" y="3817357"/>
            <a:chExt cx="362947" cy="356576"/>
          </a:xfrm>
        </p:grpSpPr>
        <p:sp>
          <p:nvSpPr>
            <p:cNvPr id="147" name="Google Shape;2601;p46">
              <a:extLst>
                <a:ext uri="{FF2B5EF4-FFF2-40B4-BE49-F238E27FC236}">
                  <a16:creationId xmlns:a16="http://schemas.microsoft.com/office/drawing/2014/main" id="{329F5C79-63F7-495F-9C47-5B0BF441A26D}"/>
                </a:ext>
              </a:extLst>
            </p:cNvPr>
            <p:cNvSpPr/>
            <p:nvPr/>
          </p:nvSpPr>
          <p:spPr>
            <a:xfrm>
              <a:off x="4211985" y="3817357"/>
              <a:ext cx="356498" cy="356498"/>
            </a:xfrm>
            <a:custGeom>
              <a:avLst/>
              <a:gdLst/>
              <a:ahLst/>
              <a:cxnLst/>
              <a:rect l="l" t="t" r="r" b="b"/>
              <a:pathLst>
                <a:path w="13599" h="13599" extrusionOk="0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53" y="13598"/>
                    <a:pt x="13599" y="10552"/>
                    <a:pt x="13599" y="6799"/>
                  </a:cubicBezTo>
                  <a:cubicBezTo>
                    <a:pt x="13599" y="3046"/>
                    <a:pt x="10553" y="0"/>
                    <a:pt x="6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602;p46">
              <a:extLst>
                <a:ext uri="{FF2B5EF4-FFF2-40B4-BE49-F238E27FC236}">
                  <a16:creationId xmlns:a16="http://schemas.microsoft.com/office/drawing/2014/main" id="{4D01BB21-A1AD-4B81-B717-2A0FEE903810}"/>
                </a:ext>
              </a:extLst>
            </p:cNvPr>
            <p:cNvSpPr/>
            <p:nvPr/>
          </p:nvSpPr>
          <p:spPr>
            <a:xfrm>
              <a:off x="4366758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603;p46">
              <a:extLst>
                <a:ext uri="{FF2B5EF4-FFF2-40B4-BE49-F238E27FC236}">
                  <a16:creationId xmlns:a16="http://schemas.microsoft.com/office/drawing/2014/main" id="{F8F00818-D5EC-49A4-B2D1-F870B8156FE8}"/>
                </a:ext>
              </a:extLst>
            </p:cNvPr>
            <p:cNvSpPr/>
            <p:nvPr/>
          </p:nvSpPr>
          <p:spPr>
            <a:xfrm>
              <a:off x="4288061" y="3909555"/>
              <a:ext cx="227756" cy="187463"/>
            </a:xfrm>
            <a:custGeom>
              <a:avLst/>
              <a:gdLst/>
              <a:ahLst/>
              <a:cxnLst/>
              <a:rect l="l" t="t" r="r" b="b"/>
              <a:pathLst>
                <a:path w="8688" h="7151" extrusionOk="0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2604;p46">
            <a:extLst>
              <a:ext uri="{FF2B5EF4-FFF2-40B4-BE49-F238E27FC236}">
                <a16:creationId xmlns:a16="http://schemas.microsoft.com/office/drawing/2014/main" id="{B2522347-6F2D-4A6D-81FD-5524415B9154}"/>
              </a:ext>
            </a:extLst>
          </p:cNvPr>
          <p:cNvGrpSpPr/>
          <p:nvPr/>
        </p:nvGrpSpPr>
        <p:grpSpPr>
          <a:xfrm>
            <a:off x="4027862" y="2808646"/>
            <a:ext cx="486531" cy="478413"/>
            <a:chOff x="3314750" y="3817357"/>
            <a:chExt cx="362920" cy="356865"/>
          </a:xfrm>
        </p:grpSpPr>
        <p:grpSp>
          <p:nvGrpSpPr>
            <p:cNvPr id="151" name="Google Shape;2605;p46">
              <a:extLst>
                <a:ext uri="{FF2B5EF4-FFF2-40B4-BE49-F238E27FC236}">
                  <a16:creationId xmlns:a16="http://schemas.microsoft.com/office/drawing/2014/main" id="{3F68561A-5963-4E62-A6C6-CD92BB90B3B8}"/>
                </a:ext>
              </a:extLst>
            </p:cNvPr>
            <p:cNvGrpSpPr/>
            <p:nvPr/>
          </p:nvGrpSpPr>
          <p:grpSpPr>
            <a:xfrm>
              <a:off x="3314750" y="3817357"/>
              <a:ext cx="362920" cy="356865"/>
              <a:chOff x="3314750" y="3817357"/>
              <a:chExt cx="362920" cy="356865"/>
            </a:xfrm>
          </p:grpSpPr>
          <p:sp>
            <p:nvSpPr>
              <p:cNvPr id="155" name="Google Shape;2606;p46">
                <a:extLst>
                  <a:ext uri="{FF2B5EF4-FFF2-40B4-BE49-F238E27FC236}">
                    <a16:creationId xmlns:a16="http://schemas.microsoft.com/office/drawing/2014/main" id="{5034D579-5BA4-490D-8868-2ABA8090978E}"/>
                  </a:ext>
                </a:extLst>
              </p:cNvPr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2607;p46">
                <a:extLst>
                  <a:ext uri="{FF2B5EF4-FFF2-40B4-BE49-F238E27FC236}">
                    <a16:creationId xmlns:a16="http://schemas.microsoft.com/office/drawing/2014/main" id="{63DF18B3-F9E1-4FD5-8D6A-5B980C631346}"/>
                  </a:ext>
                </a:extLst>
              </p:cNvPr>
              <p:cNvSpPr/>
              <p:nvPr/>
            </p:nvSpPr>
            <p:spPr>
              <a:xfrm>
                <a:off x="3469891" y="3817357"/>
                <a:ext cx="207780" cy="356865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13613" extrusionOk="0">
                    <a:moveTo>
                      <a:pt x="881" y="0"/>
                    </a:moveTo>
                    <a:cubicBezTo>
                      <a:pt x="884" y="0"/>
                      <a:pt x="886" y="0"/>
                      <a:pt x="888" y="0"/>
                    </a:cubicBezTo>
                    <a:lnTo>
                      <a:pt x="888" y="0"/>
                    </a:lnTo>
                    <a:cubicBezTo>
                      <a:pt x="891" y="0"/>
                      <a:pt x="893" y="0"/>
                      <a:pt x="896" y="0"/>
                    </a:cubicBezTo>
                    <a:close/>
                    <a:moveTo>
                      <a:pt x="888" y="0"/>
                    </a:moveTo>
                    <a:lnTo>
                      <a:pt x="888" y="0"/>
                    </a:lnTo>
                    <a:cubicBezTo>
                      <a:pt x="588" y="0"/>
                      <a:pt x="301" y="15"/>
                      <a:pt x="1" y="58"/>
                    </a:cubicBezTo>
                    <a:cubicBezTo>
                      <a:pt x="3393" y="491"/>
                      <a:pt x="5934" y="3378"/>
                      <a:pt x="5934" y="6799"/>
                    </a:cubicBezTo>
                    <a:cubicBezTo>
                      <a:pt x="5934" y="10220"/>
                      <a:pt x="3393" y="13107"/>
                      <a:pt x="1" y="13555"/>
                    </a:cubicBezTo>
                    <a:cubicBezTo>
                      <a:pt x="299" y="13594"/>
                      <a:pt x="595" y="13612"/>
                      <a:pt x="887" y="13612"/>
                    </a:cubicBezTo>
                    <a:cubicBezTo>
                      <a:pt x="4418" y="13612"/>
                      <a:pt x="7441" y="10873"/>
                      <a:pt x="7680" y="7247"/>
                    </a:cubicBezTo>
                    <a:cubicBezTo>
                      <a:pt x="7926" y="3323"/>
                      <a:pt x="4826" y="4"/>
                      <a:pt x="888" y="0"/>
                    </a:cubicBezTo>
                    <a:close/>
                  </a:path>
                </a:pathLst>
              </a:custGeom>
              <a:solidFill>
                <a:srgbClr val="000000">
                  <a:alpha val="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" name="Google Shape;2608;p46">
              <a:extLst>
                <a:ext uri="{FF2B5EF4-FFF2-40B4-BE49-F238E27FC236}">
                  <a16:creationId xmlns:a16="http://schemas.microsoft.com/office/drawing/2014/main" id="{53EF93BF-B93B-4509-B512-F2AA74503F9A}"/>
                </a:ext>
              </a:extLst>
            </p:cNvPr>
            <p:cNvGrpSpPr/>
            <p:nvPr/>
          </p:nvGrpSpPr>
          <p:grpSpPr>
            <a:xfrm>
              <a:off x="3394986" y="3894612"/>
              <a:ext cx="202339" cy="202323"/>
              <a:chOff x="935197" y="1793977"/>
              <a:chExt cx="256451" cy="256430"/>
            </a:xfrm>
          </p:grpSpPr>
          <p:sp>
            <p:nvSpPr>
              <p:cNvPr id="153" name="Google Shape;2609;p46">
                <a:extLst>
                  <a:ext uri="{FF2B5EF4-FFF2-40B4-BE49-F238E27FC236}">
                    <a16:creationId xmlns:a16="http://schemas.microsoft.com/office/drawing/2014/main" id="{C183458B-E9F5-40D1-A74C-CFD21F941FE2}"/>
                  </a:ext>
                </a:extLst>
              </p:cNvPr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2610;p46">
                <a:extLst>
                  <a:ext uri="{FF2B5EF4-FFF2-40B4-BE49-F238E27FC236}">
                    <a16:creationId xmlns:a16="http://schemas.microsoft.com/office/drawing/2014/main" id="{CA88810C-1D4E-4138-A9B8-428F9CDCC39E}"/>
                  </a:ext>
                </a:extLst>
              </p:cNvPr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7" name="Google Shape;2611;p46">
            <a:extLst>
              <a:ext uri="{FF2B5EF4-FFF2-40B4-BE49-F238E27FC236}">
                <a16:creationId xmlns:a16="http://schemas.microsoft.com/office/drawing/2014/main" id="{E077FBB2-874D-45B2-9360-9EBBA64A88DC}"/>
              </a:ext>
            </a:extLst>
          </p:cNvPr>
          <p:cNvGrpSpPr/>
          <p:nvPr/>
        </p:nvGrpSpPr>
        <p:grpSpPr>
          <a:xfrm>
            <a:off x="3426691" y="2808646"/>
            <a:ext cx="486531" cy="478413"/>
            <a:chOff x="2866317" y="3817357"/>
            <a:chExt cx="362920" cy="356865"/>
          </a:xfrm>
        </p:grpSpPr>
        <p:sp>
          <p:nvSpPr>
            <p:cNvPr id="158" name="Google Shape;2612;p46">
              <a:extLst>
                <a:ext uri="{FF2B5EF4-FFF2-40B4-BE49-F238E27FC236}">
                  <a16:creationId xmlns:a16="http://schemas.microsoft.com/office/drawing/2014/main" id="{BE0E83C9-E0EB-458F-B855-A6F28CA1E0E0}"/>
                </a:ext>
              </a:extLst>
            </p:cNvPr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613;p46">
              <a:extLst>
                <a:ext uri="{FF2B5EF4-FFF2-40B4-BE49-F238E27FC236}">
                  <a16:creationId xmlns:a16="http://schemas.microsoft.com/office/drawing/2014/main" id="{6B1CB728-A698-4294-882C-9D618F9CA028}"/>
                </a:ext>
              </a:extLst>
            </p:cNvPr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614;p46">
              <a:extLst>
                <a:ext uri="{FF2B5EF4-FFF2-40B4-BE49-F238E27FC236}">
                  <a16:creationId xmlns:a16="http://schemas.microsoft.com/office/drawing/2014/main" id="{74DC6B8A-3CE5-4A03-B4BB-2D079DB781C8}"/>
                </a:ext>
              </a:extLst>
            </p:cNvPr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5516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0"/>
          <p:cNvSpPr txBox="1">
            <a:spLocks noGrp="1"/>
          </p:cNvSpPr>
          <p:nvPr>
            <p:ph type="body" idx="1"/>
          </p:nvPr>
        </p:nvSpPr>
        <p:spPr>
          <a:xfrm>
            <a:off x="1472479" y="2475808"/>
            <a:ext cx="3512400" cy="20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en" dirty="0">
                <a:latin typeface="+mn-lt"/>
              </a:rPr>
              <a:t>Thobjective of this project is to use MYSQL to analyse the data of a movie rental store for further growth and improve businesse</a:t>
            </a:r>
            <a:endParaRPr dirty="0">
              <a:solidFill>
                <a:schemeClr val="lt2"/>
              </a:solidFill>
              <a:latin typeface="+mn-lt"/>
            </a:endParaRPr>
          </a:p>
        </p:txBody>
      </p:sp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1161433" y="1545700"/>
            <a:ext cx="434019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</a:t>
            </a:r>
            <a:r>
              <a:rPr lang="en" dirty="0">
                <a:solidFill>
                  <a:schemeClr val="lt1"/>
                </a:solidFill>
              </a:rPr>
              <a:t>Objective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847" name="Google Shape;847;p30"/>
          <p:cNvGrpSpPr/>
          <p:nvPr/>
        </p:nvGrpSpPr>
        <p:grpSpPr>
          <a:xfrm>
            <a:off x="5459150" y="1242100"/>
            <a:ext cx="2964844" cy="2815459"/>
            <a:chOff x="5171900" y="1164025"/>
            <a:chExt cx="2964844" cy="2815459"/>
          </a:xfrm>
        </p:grpSpPr>
        <p:sp>
          <p:nvSpPr>
            <p:cNvPr id="848" name="Google Shape;848;p30"/>
            <p:cNvSpPr/>
            <p:nvPr/>
          </p:nvSpPr>
          <p:spPr>
            <a:xfrm>
              <a:off x="5171900" y="1164025"/>
              <a:ext cx="2964844" cy="2815459"/>
            </a:xfrm>
            <a:custGeom>
              <a:avLst/>
              <a:gdLst/>
              <a:ahLst/>
              <a:cxnLst/>
              <a:rect l="l" t="t" r="r" b="b"/>
              <a:pathLst>
                <a:path w="59541" h="56541" extrusionOk="0">
                  <a:moveTo>
                    <a:pt x="33931" y="0"/>
                  </a:moveTo>
                  <a:cubicBezTo>
                    <a:pt x="32829" y="10"/>
                    <a:pt x="31738" y="305"/>
                    <a:pt x="30784" y="866"/>
                  </a:cubicBezTo>
                  <a:cubicBezTo>
                    <a:pt x="30211" y="560"/>
                    <a:pt x="29574" y="403"/>
                    <a:pt x="28934" y="403"/>
                  </a:cubicBezTo>
                  <a:cubicBezTo>
                    <a:pt x="28915" y="403"/>
                    <a:pt x="28895" y="403"/>
                    <a:pt x="28876" y="404"/>
                  </a:cubicBezTo>
                  <a:cubicBezTo>
                    <a:pt x="28355" y="404"/>
                    <a:pt x="27843" y="492"/>
                    <a:pt x="27351" y="669"/>
                  </a:cubicBezTo>
                  <a:cubicBezTo>
                    <a:pt x="27056" y="777"/>
                    <a:pt x="26781" y="915"/>
                    <a:pt x="26506" y="1072"/>
                  </a:cubicBezTo>
                  <a:cubicBezTo>
                    <a:pt x="26457" y="1043"/>
                    <a:pt x="26407" y="1023"/>
                    <a:pt x="26348" y="1003"/>
                  </a:cubicBezTo>
                  <a:cubicBezTo>
                    <a:pt x="25807" y="758"/>
                    <a:pt x="25227" y="630"/>
                    <a:pt x="24637" y="630"/>
                  </a:cubicBezTo>
                  <a:cubicBezTo>
                    <a:pt x="23368" y="630"/>
                    <a:pt x="22149" y="1171"/>
                    <a:pt x="21303" y="2125"/>
                  </a:cubicBezTo>
                  <a:cubicBezTo>
                    <a:pt x="21087" y="2370"/>
                    <a:pt x="20890" y="2646"/>
                    <a:pt x="20733" y="2941"/>
                  </a:cubicBezTo>
                  <a:cubicBezTo>
                    <a:pt x="19385" y="3669"/>
                    <a:pt x="18421" y="4937"/>
                    <a:pt x="18077" y="6422"/>
                  </a:cubicBezTo>
                  <a:cubicBezTo>
                    <a:pt x="16168" y="4676"/>
                    <a:pt x="13772" y="3823"/>
                    <a:pt x="11390" y="3823"/>
                  </a:cubicBezTo>
                  <a:cubicBezTo>
                    <a:pt x="8446" y="3823"/>
                    <a:pt x="5523" y="5124"/>
                    <a:pt x="3561" y="7652"/>
                  </a:cubicBezTo>
                  <a:cubicBezTo>
                    <a:pt x="1" y="12215"/>
                    <a:pt x="1102" y="18844"/>
                    <a:pt x="5941" y="22030"/>
                  </a:cubicBezTo>
                  <a:cubicBezTo>
                    <a:pt x="2538" y="24115"/>
                    <a:pt x="719" y="28039"/>
                    <a:pt x="1329" y="31993"/>
                  </a:cubicBezTo>
                  <a:cubicBezTo>
                    <a:pt x="1938" y="35936"/>
                    <a:pt x="4859" y="39133"/>
                    <a:pt x="8734" y="40097"/>
                  </a:cubicBezTo>
                  <a:cubicBezTo>
                    <a:pt x="9019" y="41857"/>
                    <a:pt x="9619" y="43539"/>
                    <a:pt x="10504" y="45083"/>
                  </a:cubicBezTo>
                  <a:cubicBezTo>
                    <a:pt x="11036" y="46007"/>
                    <a:pt x="11635" y="46883"/>
                    <a:pt x="12314" y="47709"/>
                  </a:cubicBezTo>
                  <a:lnTo>
                    <a:pt x="10790" y="48309"/>
                  </a:lnTo>
                  <a:cubicBezTo>
                    <a:pt x="10593" y="48387"/>
                    <a:pt x="10416" y="48505"/>
                    <a:pt x="10268" y="48653"/>
                  </a:cubicBezTo>
                  <a:cubicBezTo>
                    <a:pt x="9373" y="49538"/>
                    <a:pt x="9855" y="51062"/>
                    <a:pt x="11095" y="51279"/>
                  </a:cubicBezTo>
                  <a:cubicBezTo>
                    <a:pt x="11183" y="51288"/>
                    <a:pt x="11272" y="51298"/>
                    <a:pt x="11360" y="51298"/>
                  </a:cubicBezTo>
                  <a:lnTo>
                    <a:pt x="11517" y="51298"/>
                  </a:lnTo>
                  <a:cubicBezTo>
                    <a:pt x="11694" y="51288"/>
                    <a:pt x="12491" y="51269"/>
                    <a:pt x="15963" y="51259"/>
                  </a:cubicBezTo>
                  <a:cubicBezTo>
                    <a:pt x="17792" y="52685"/>
                    <a:pt x="19808" y="53846"/>
                    <a:pt x="21962" y="54721"/>
                  </a:cubicBezTo>
                  <a:cubicBezTo>
                    <a:pt x="24952" y="55930"/>
                    <a:pt x="27942" y="56540"/>
                    <a:pt x="30843" y="56540"/>
                  </a:cubicBezTo>
                  <a:cubicBezTo>
                    <a:pt x="32190" y="56540"/>
                    <a:pt x="33547" y="56403"/>
                    <a:pt x="34875" y="56127"/>
                  </a:cubicBezTo>
                  <a:cubicBezTo>
                    <a:pt x="35800" y="55930"/>
                    <a:pt x="36704" y="55675"/>
                    <a:pt x="37580" y="55350"/>
                  </a:cubicBezTo>
                  <a:cubicBezTo>
                    <a:pt x="38387" y="55776"/>
                    <a:pt x="39226" y="55970"/>
                    <a:pt x="40041" y="55970"/>
                  </a:cubicBezTo>
                  <a:cubicBezTo>
                    <a:pt x="42992" y="55970"/>
                    <a:pt x="45631" y="53430"/>
                    <a:pt x="45300" y="50148"/>
                  </a:cubicBezTo>
                  <a:cubicBezTo>
                    <a:pt x="46844" y="48436"/>
                    <a:pt x="48064" y="46450"/>
                    <a:pt x="48890" y="44296"/>
                  </a:cubicBezTo>
                  <a:lnTo>
                    <a:pt x="57987" y="44296"/>
                  </a:lnTo>
                  <a:cubicBezTo>
                    <a:pt x="58843" y="44296"/>
                    <a:pt x="59541" y="43598"/>
                    <a:pt x="59541" y="42752"/>
                  </a:cubicBezTo>
                  <a:lnTo>
                    <a:pt x="59541" y="7071"/>
                  </a:lnTo>
                  <a:cubicBezTo>
                    <a:pt x="59541" y="6222"/>
                    <a:pt x="58852" y="5527"/>
                    <a:pt x="58005" y="5527"/>
                  </a:cubicBezTo>
                  <a:cubicBezTo>
                    <a:pt x="57999" y="5527"/>
                    <a:pt x="57993" y="5527"/>
                    <a:pt x="57987" y="5527"/>
                  </a:cubicBezTo>
                  <a:lnTo>
                    <a:pt x="32987" y="5527"/>
                  </a:lnTo>
                  <a:cubicBezTo>
                    <a:pt x="33036" y="5173"/>
                    <a:pt x="33036" y="4810"/>
                    <a:pt x="32997" y="4455"/>
                  </a:cubicBezTo>
                  <a:cubicBezTo>
                    <a:pt x="32957" y="4170"/>
                    <a:pt x="32898" y="3875"/>
                    <a:pt x="32829" y="3600"/>
                  </a:cubicBezTo>
                  <a:cubicBezTo>
                    <a:pt x="33184" y="3442"/>
                    <a:pt x="33577" y="3364"/>
                    <a:pt x="33970" y="3364"/>
                  </a:cubicBezTo>
                  <a:cubicBezTo>
                    <a:pt x="34275" y="3364"/>
                    <a:pt x="34580" y="3423"/>
                    <a:pt x="34875" y="3541"/>
                  </a:cubicBezTo>
                  <a:cubicBezTo>
                    <a:pt x="35093" y="3637"/>
                    <a:pt x="35319" y="3682"/>
                    <a:pt x="35542" y="3682"/>
                  </a:cubicBezTo>
                  <a:cubicBezTo>
                    <a:pt x="36186" y="3682"/>
                    <a:pt x="36800" y="3304"/>
                    <a:pt x="37078" y="2675"/>
                  </a:cubicBezTo>
                  <a:cubicBezTo>
                    <a:pt x="37452" y="1830"/>
                    <a:pt x="37058" y="836"/>
                    <a:pt x="36213" y="472"/>
                  </a:cubicBezTo>
                  <a:cubicBezTo>
                    <a:pt x="35495" y="158"/>
                    <a:pt x="34718" y="0"/>
                    <a:pt x="339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5647932" y="2475506"/>
              <a:ext cx="1955001" cy="1429166"/>
            </a:xfrm>
            <a:custGeom>
              <a:avLst/>
              <a:gdLst/>
              <a:ahLst/>
              <a:cxnLst/>
              <a:rect l="l" t="t" r="r" b="b"/>
              <a:pathLst>
                <a:path w="39261" h="28701" extrusionOk="0">
                  <a:moveTo>
                    <a:pt x="28250" y="1"/>
                  </a:moveTo>
                  <a:cubicBezTo>
                    <a:pt x="28029" y="1"/>
                    <a:pt x="27808" y="10"/>
                    <a:pt x="27587" y="29"/>
                  </a:cubicBezTo>
                  <a:cubicBezTo>
                    <a:pt x="23867" y="349"/>
                    <a:pt x="20659" y="3414"/>
                    <a:pt x="16976" y="3414"/>
                  </a:cubicBezTo>
                  <a:cubicBezTo>
                    <a:pt x="16803" y="3414"/>
                    <a:pt x="16629" y="3407"/>
                    <a:pt x="16454" y="3393"/>
                  </a:cubicBezTo>
                  <a:cubicBezTo>
                    <a:pt x="14231" y="3216"/>
                    <a:pt x="12264" y="1849"/>
                    <a:pt x="10061" y="1475"/>
                  </a:cubicBezTo>
                  <a:cubicBezTo>
                    <a:pt x="9647" y="1405"/>
                    <a:pt x="9230" y="1371"/>
                    <a:pt x="8816" y="1371"/>
                  </a:cubicBezTo>
                  <a:cubicBezTo>
                    <a:pt x="7363" y="1371"/>
                    <a:pt x="5936" y="1795"/>
                    <a:pt x="4711" y="2606"/>
                  </a:cubicBezTo>
                  <a:cubicBezTo>
                    <a:pt x="2577" y="4032"/>
                    <a:pt x="1269" y="6805"/>
                    <a:pt x="708" y="9264"/>
                  </a:cubicBezTo>
                  <a:cubicBezTo>
                    <a:pt x="0" y="12401"/>
                    <a:pt x="669" y="15391"/>
                    <a:pt x="2154" y="18037"/>
                  </a:cubicBezTo>
                  <a:cubicBezTo>
                    <a:pt x="4455" y="22098"/>
                    <a:pt x="8694" y="25324"/>
                    <a:pt x="12845" y="26996"/>
                  </a:cubicBezTo>
                  <a:cubicBezTo>
                    <a:pt x="15497" y="28065"/>
                    <a:pt x="18317" y="28700"/>
                    <a:pt x="21158" y="28700"/>
                  </a:cubicBezTo>
                  <a:cubicBezTo>
                    <a:pt x="22393" y="28700"/>
                    <a:pt x="23632" y="28580"/>
                    <a:pt x="24863" y="28324"/>
                  </a:cubicBezTo>
                  <a:cubicBezTo>
                    <a:pt x="33203" y="26563"/>
                    <a:pt x="39261" y="19158"/>
                    <a:pt x="38858" y="10533"/>
                  </a:cubicBezTo>
                  <a:cubicBezTo>
                    <a:pt x="38779" y="8940"/>
                    <a:pt x="38484" y="7327"/>
                    <a:pt x="37776" y="5891"/>
                  </a:cubicBezTo>
                  <a:cubicBezTo>
                    <a:pt x="36704" y="3727"/>
                    <a:pt x="34747" y="2085"/>
                    <a:pt x="32563" y="1062"/>
                  </a:cubicBezTo>
                  <a:cubicBezTo>
                    <a:pt x="31210" y="420"/>
                    <a:pt x="29738" y="1"/>
                    <a:pt x="28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6135665" y="1358920"/>
              <a:ext cx="371272" cy="371272"/>
            </a:xfrm>
            <a:custGeom>
              <a:avLst/>
              <a:gdLst/>
              <a:ahLst/>
              <a:cxnLst/>
              <a:rect l="l" t="t" r="r" b="b"/>
              <a:pathLst>
                <a:path w="7456" h="7456" extrusionOk="0">
                  <a:moveTo>
                    <a:pt x="3728" y="1"/>
                  </a:moveTo>
                  <a:cubicBezTo>
                    <a:pt x="1663" y="1"/>
                    <a:pt x="1" y="1663"/>
                    <a:pt x="1" y="3728"/>
                  </a:cubicBezTo>
                  <a:cubicBezTo>
                    <a:pt x="1" y="5783"/>
                    <a:pt x="1663" y="7455"/>
                    <a:pt x="3728" y="7455"/>
                  </a:cubicBezTo>
                  <a:cubicBezTo>
                    <a:pt x="5784" y="7455"/>
                    <a:pt x="7456" y="5783"/>
                    <a:pt x="7456" y="3728"/>
                  </a:cubicBezTo>
                  <a:cubicBezTo>
                    <a:pt x="7456" y="1663"/>
                    <a:pt x="5784" y="1"/>
                    <a:pt x="3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6338925" y="1518560"/>
              <a:ext cx="1713595" cy="1776287"/>
            </a:xfrm>
            <a:custGeom>
              <a:avLst/>
              <a:gdLst/>
              <a:ahLst/>
              <a:cxnLst/>
              <a:rect l="l" t="t" r="r" b="b"/>
              <a:pathLst>
                <a:path w="34413" h="35672" extrusionOk="0">
                  <a:moveTo>
                    <a:pt x="0" y="1"/>
                  </a:moveTo>
                  <a:lnTo>
                    <a:pt x="0" y="35671"/>
                  </a:lnTo>
                  <a:lnTo>
                    <a:pt x="34412" y="35671"/>
                  </a:lnTo>
                  <a:lnTo>
                    <a:pt x="34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6406993" y="1588620"/>
              <a:ext cx="1577904" cy="1636164"/>
            </a:xfrm>
            <a:custGeom>
              <a:avLst/>
              <a:gdLst/>
              <a:ahLst/>
              <a:cxnLst/>
              <a:rect l="l" t="t" r="r" b="b"/>
              <a:pathLst>
                <a:path w="31688" h="32858" fill="none" extrusionOk="0">
                  <a:moveTo>
                    <a:pt x="0" y="0"/>
                  </a:moveTo>
                  <a:lnTo>
                    <a:pt x="31688" y="0"/>
                  </a:lnTo>
                  <a:lnTo>
                    <a:pt x="31688" y="32858"/>
                  </a:lnTo>
                  <a:lnTo>
                    <a:pt x="0" y="328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6496125" y="1719828"/>
              <a:ext cx="1392816" cy="1340083"/>
            </a:xfrm>
            <a:custGeom>
              <a:avLst/>
              <a:gdLst/>
              <a:ahLst/>
              <a:cxnLst/>
              <a:rect l="l" t="t" r="r" b="b"/>
              <a:pathLst>
                <a:path w="27971" h="26912" extrusionOk="0">
                  <a:moveTo>
                    <a:pt x="14516" y="1"/>
                  </a:moveTo>
                  <a:cubicBezTo>
                    <a:pt x="9078" y="1"/>
                    <a:pt x="4170" y="3276"/>
                    <a:pt x="2085" y="8301"/>
                  </a:cubicBezTo>
                  <a:cubicBezTo>
                    <a:pt x="0" y="13337"/>
                    <a:pt x="1151" y="19119"/>
                    <a:pt x="5006" y="22965"/>
                  </a:cubicBezTo>
                  <a:cubicBezTo>
                    <a:pt x="7578" y="25543"/>
                    <a:pt x="11016" y="26912"/>
                    <a:pt x="14515" y="26912"/>
                  </a:cubicBezTo>
                  <a:cubicBezTo>
                    <a:pt x="16248" y="26912"/>
                    <a:pt x="17996" y="26576"/>
                    <a:pt x="19660" y="25886"/>
                  </a:cubicBezTo>
                  <a:cubicBezTo>
                    <a:pt x="24695" y="23801"/>
                    <a:pt x="27970" y="18903"/>
                    <a:pt x="27970" y="13455"/>
                  </a:cubicBezTo>
                  <a:cubicBezTo>
                    <a:pt x="27970" y="13238"/>
                    <a:pt x="27970" y="13012"/>
                    <a:pt x="27961" y="12796"/>
                  </a:cubicBezTo>
                  <a:lnTo>
                    <a:pt x="15293" y="12796"/>
                  </a:lnTo>
                  <a:lnTo>
                    <a:pt x="15293" y="30"/>
                  </a:lnTo>
                  <a:cubicBezTo>
                    <a:pt x="15038" y="11"/>
                    <a:pt x="14782" y="1"/>
                    <a:pt x="145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7021553" y="2097916"/>
              <a:ext cx="409464" cy="570551"/>
            </a:xfrm>
            <a:custGeom>
              <a:avLst/>
              <a:gdLst/>
              <a:ahLst/>
              <a:cxnLst/>
              <a:rect l="l" t="t" r="r" b="b"/>
              <a:pathLst>
                <a:path w="8223" h="11458" extrusionOk="0">
                  <a:moveTo>
                    <a:pt x="473" y="0"/>
                  </a:moveTo>
                  <a:lnTo>
                    <a:pt x="473" y="1033"/>
                  </a:lnTo>
                  <a:lnTo>
                    <a:pt x="6285" y="1033"/>
                  </a:lnTo>
                  <a:lnTo>
                    <a:pt x="3128" y="4986"/>
                  </a:lnTo>
                  <a:lnTo>
                    <a:pt x="3128" y="5842"/>
                  </a:lnTo>
                  <a:lnTo>
                    <a:pt x="3945" y="5842"/>
                  </a:lnTo>
                  <a:cubicBezTo>
                    <a:pt x="6059" y="5842"/>
                    <a:pt x="7013" y="6737"/>
                    <a:pt x="7013" y="8104"/>
                  </a:cubicBezTo>
                  <a:cubicBezTo>
                    <a:pt x="7013" y="9510"/>
                    <a:pt x="5980" y="10386"/>
                    <a:pt x="4092" y="10386"/>
                  </a:cubicBezTo>
                  <a:cubicBezTo>
                    <a:pt x="2617" y="10386"/>
                    <a:pt x="1299" y="9835"/>
                    <a:pt x="571" y="9078"/>
                  </a:cubicBezTo>
                  <a:lnTo>
                    <a:pt x="1" y="10002"/>
                  </a:lnTo>
                  <a:cubicBezTo>
                    <a:pt x="876" y="10897"/>
                    <a:pt x="2460" y="11458"/>
                    <a:pt x="4092" y="11458"/>
                  </a:cubicBezTo>
                  <a:cubicBezTo>
                    <a:pt x="6836" y="11458"/>
                    <a:pt x="8223" y="10002"/>
                    <a:pt x="8223" y="8104"/>
                  </a:cubicBezTo>
                  <a:cubicBezTo>
                    <a:pt x="8223" y="6285"/>
                    <a:pt x="7003" y="4996"/>
                    <a:pt x="4564" y="4868"/>
                  </a:cubicBezTo>
                  <a:lnTo>
                    <a:pt x="7780" y="826"/>
                  </a:lnTo>
                  <a:lnTo>
                    <a:pt x="7780" y="0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5314909" y="1433362"/>
              <a:ext cx="833070" cy="833568"/>
            </a:xfrm>
            <a:custGeom>
              <a:avLst/>
              <a:gdLst/>
              <a:ahLst/>
              <a:cxnLst/>
              <a:rect l="l" t="t" r="r" b="b"/>
              <a:pathLst>
                <a:path w="16730" h="16740" extrusionOk="0">
                  <a:moveTo>
                    <a:pt x="8360" y="0"/>
                  </a:moveTo>
                  <a:cubicBezTo>
                    <a:pt x="3738" y="0"/>
                    <a:pt x="1" y="3747"/>
                    <a:pt x="1" y="8370"/>
                  </a:cubicBezTo>
                  <a:cubicBezTo>
                    <a:pt x="1" y="12992"/>
                    <a:pt x="3738" y="16739"/>
                    <a:pt x="8360" y="16739"/>
                  </a:cubicBezTo>
                  <a:cubicBezTo>
                    <a:pt x="12983" y="16739"/>
                    <a:pt x="16730" y="12992"/>
                    <a:pt x="16730" y="8370"/>
                  </a:cubicBezTo>
                  <a:cubicBezTo>
                    <a:pt x="16730" y="3747"/>
                    <a:pt x="12983" y="0"/>
                    <a:pt x="83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5536293" y="1642946"/>
              <a:ext cx="405530" cy="405530"/>
            </a:xfrm>
            <a:custGeom>
              <a:avLst/>
              <a:gdLst/>
              <a:ahLst/>
              <a:cxnLst/>
              <a:rect l="l" t="t" r="r" b="b"/>
              <a:pathLst>
                <a:path w="8144" h="8144" fill="none" extrusionOk="0">
                  <a:moveTo>
                    <a:pt x="8143" y="4072"/>
                  </a:moveTo>
                  <a:cubicBezTo>
                    <a:pt x="8143" y="6315"/>
                    <a:pt x="6324" y="8144"/>
                    <a:pt x="4072" y="8144"/>
                  </a:cubicBezTo>
                  <a:cubicBezTo>
                    <a:pt x="1829" y="8144"/>
                    <a:pt x="0" y="6315"/>
                    <a:pt x="0" y="4072"/>
                  </a:cubicBezTo>
                  <a:cubicBezTo>
                    <a:pt x="0" y="1820"/>
                    <a:pt x="1829" y="1"/>
                    <a:pt x="4072" y="1"/>
                  </a:cubicBezTo>
                  <a:cubicBezTo>
                    <a:pt x="6324" y="1"/>
                    <a:pt x="8143" y="1820"/>
                    <a:pt x="8143" y="407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5691004" y="1809458"/>
              <a:ext cx="84303" cy="72352"/>
            </a:xfrm>
            <a:custGeom>
              <a:avLst/>
              <a:gdLst/>
              <a:ahLst/>
              <a:cxnLst/>
              <a:rect l="l" t="t" r="r" b="b"/>
              <a:pathLst>
                <a:path w="1693" h="1453" extrusionOk="0">
                  <a:moveTo>
                    <a:pt x="965" y="1"/>
                  </a:moveTo>
                  <a:cubicBezTo>
                    <a:pt x="316" y="1"/>
                    <a:pt x="1" y="787"/>
                    <a:pt x="453" y="1240"/>
                  </a:cubicBezTo>
                  <a:cubicBezTo>
                    <a:pt x="600" y="1387"/>
                    <a:pt x="782" y="1453"/>
                    <a:pt x="961" y="1453"/>
                  </a:cubicBezTo>
                  <a:cubicBezTo>
                    <a:pt x="1333" y="1453"/>
                    <a:pt x="1692" y="1167"/>
                    <a:pt x="1692" y="728"/>
                  </a:cubicBezTo>
                  <a:cubicBezTo>
                    <a:pt x="1692" y="325"/>
                    <a:pt x="1368" y="1"/>
                    <a:pt x="9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5562236" y="1462243"/>
              <a:ext cx="264959" cy="163128"/>
            </a:xfrm>
            <a:custGeom>
              <a:avLst/>
              <a:gdLst/>
              <a:ahLst/>
              <a:cxnLst/>
              <a:rect l="l" t="t" r="r" b="b"/>
              <a:pathLst>
                <a:path w="5321" h="3276" fill="none" extrusionOk="0">
                  <a:moveTo>
                    <a:pt x="5213" y="1289"/>
                  </a:moveTo>
                  <a:cubicBezTo>
                    <a:pt x="5321" y="2086"/>
                    <a:pt x="4269" y="2892"/>
                    <a:pt x="2862" y="3079"/>
                  </a:cubicBezTo>
                  <a:cubicBezTo>
                    <a:pt x="1456" y="3276"/>
                    <a:pt x="226" y="2784"/>
                    <a:pt x="118" y="1987"/>
                  </a:cubicBezTo>
                  <a:cubicBezTo>
                    <a:pt x="0" y="1191"/>
                    <a:pt x="1062" y="384"/>
                    <a:pt x="2469" y="197"/>
                  </a:cubicBezTo>
                  <a:cubicBezTo>
                    <a:pt x="3875" y="1"/>
                    <a:pt x="5105" y="492"/>
                    <a:pt x="5213" y="128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5653310" y="2074861"/>
              <a:ext cx="265009" cy="163128"/>
            </a:xfrm>
            <a:custGeom>
              <a:avLst/>
              <a:gdLst/>
              <a:ahLst/>
              <a:cxnLst/>
              <a:rect l="l" t="t" r="r" b="b"/>
              <a:pathLst>
                <a:path w="5322" h="3276" fill="none" extrusionOk="0">
                  <a:moveTo>
                    <a:pt x="5213" y="1289"/>
                  </a:moveTo>
                  <a:cubicBezTo>
                    <a:pt x="5321" y="2086"/>
                    <a:pt x="4269" y="2892"/>
                    <a:pt x="2862" y="3079"/>
                  </a:cubicBezTo>
                  <a:cubicBezTo>
                    <a:pt x="1456" y="3276"/>
                    <a:pt x="217" y="2784"/>
                    <a:pt x="109" y="1988"/>
                  </a:cubicBezTo>
                  <a:cubicBezTo>
                    <a:pt x="1" y="1191"/>
                    <a:pt x="1053" y="384"/>
                    <a:pt x="2469" y="198"/>
                  </a:cubicBezTo>
                  <a:cubicBezTo>
                    <a:pt x="3875" y="1"/>
                    <a:pt x="5105" y="493"/>
                    <a:pt x="5213" y="128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5859457" y="1518560"/>
              <a:ext cx="227314" cy="246884"/>
            </a:xfrm>
            <a:custGeom>
              <a:avLst/>
              <a:gdLst/>
              <a:ahLst/>
              <a:cxnLst/>
              <a:rect l="l" t="t" r="r" b="b"/>
              <a:pathLst>
                <a:path w="4565" h="4958" fill="none" extrusionOk="0">
                  <a:moveTo>
                    <a:pt x="3394" y="1535"/>
                  </a:moveTo>
                  <a:cubicBezTo>
                    <a:pt x="4309" y="2617"/>
                    <a:pt x="4564" y="3915"/>
                    <a:pt x="3955" y="4436"/>
                  </a:cubicBezTo>
                  <a:cubicBezTo>
                    <a:pt x="3345" y="4957"/>
                    <a:pt x="2096" y="4505"/>
                    <a:pt x="1171" y="3423"/>
                  </a:cubicBezTo>
                  <a:cubicBezTo>
                    <a:pt x="257" y="2351"/>
                    <a:pt x="1" y="1043"/>
                    <a:pt x="611" y="522"/>
                  </a:cubicBezTo>
                  <a:cubicBezTo>
                    <a:pt x="1220" y="1"/>
                    <a:pt x="2470" y="453"/>
                    <a:pt x="3394" y="153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5393285" y="1929910"/>
              <a:ext cx="227264" cy="247382"/>
            </a:xfrm>
            <a:custGeom>
              <a:avLst/>
              <a:gdLst/>
              <a:ahLst/>
              <a:cxnLst/>
              <a:rect l="l" t="t" r="r" b="b"/>
              <a:pathLst>
                <a:path w="4564" h="4968" fill="none" extrusionOk="0">
                  <a:moveTo>
                    <a:pt x="3954" y="4446"/>
                  </a:moveTo>
                  <a:cubicBezTo>
                    <a:pt x="3334" y="4967"/>
                    <a:pt x="2095" y="4505"/>
                    <a:pt x="1171" y="3423"/>
                  </a:cubicBezTo>
                  <a:cubicBezTo>
                    <a:pt x="256" y="2342"/>
                    <a:pt x="0" y="1043"/>
                    <a:pt x="610" y="522"/>
                  </a:cubicBezTo>
                  <a:cubicBezTo>
                    <a:pt x="1230" y="1"/>
                    <a:pt x="2469" y="453"/>
                    <a:pt x="3393" y="1535"/>
                  </a:cubicBezTo>
                  <a:cubicBezTo>
                    <a:pt x="4308" y="2617"/>
                    <a:pt x="4564" y="3925"/>
                    <a:pt x="3954" y="444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5935393" y="1828579"/>
              <a:ext cx="187130" cy="267399"/>
            </a:xfrm>
            <a:custGeom>
              <a:avLst/>
              <a:gdLst/>
              <a:ahLst/>
              <a:cxnLst/>
              <a:rect l="l" t="t" r="r" b="b"/>
              <a:pathLst>
                <a:path w="3758" h="5370" fill="none" extrusionOk="0">
                  <a:moveTo>
                    <a:pt x="2843" y="295"/>
                  </a:moveTo>
                  <a:cubicBezTo>
                    <a:pt x="3590" y="600"/>
                    <a:pt x="3757" y="1908"/>
                    <a:pt x="3226" y="3226"/>
                  </a:cubicBezTo>
                  <a:cubicBezTo>
                    <a:pt x="2695" y="4544"/>
                    <a:pt x="1662" y="5370"/>
                    <a:pt x="915" y="5075"/>
                  </a:cubicBezTo>
                  <a:cubicBezTo>
                    <a:pt x="168" y="4770"/>
                    <a:pt x="0" y="3462"/>
                    <a:pt x="531" y="2144"/>
                  </a:cubicBezTo>
                  <a:cubicBezTo>
                    <a:pt x="1063" y="826"/>
                    <a:pt x="2095" y="0"/>
                    <a:pt x="2843" y="29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5358030" y="1603758"/>
              <a:ext cx="187578" cy="267449"/>
            </a:xfrm>
            <a:custGeom>
              <a:avLst/>
              <a:gdLst/>
              <a:ahLst/>
              <a:cxnLst/>
              <a:rect l="l" t="t" r="r" b="b"/>
              <a:pathLst>
                <a:path w="3767" h="5371" fill="none" extrusionOk="0">
                  <a:moveTo>
                    <a:pt x="2842" y="306"/>
                  </a:moveTo>
                  <a:cubicBezTo>
                    <a:pt x="3590" y="601"/>
                    <a:pt x="3767" y="1909"/>
                    <a:pt x="3236" y="3237"/>
                  </a:cubicBezTo>
                  <a:cubicBezTo>
                    <a:pt x="2705" y="4554"/>
                    <a:pt x="1662" y="5371"/>
                    <a:pt x="925" y="5076"/>
                  </a:cubicBezTo>
                  <a:cubicBezTo>
                    <a:pt x="177" y="4771"/>
                    <a:pt x="0" y="3463"/>
                    <a:pt x="531" y="2145"/>
                  </a:cubicBezTo>
                  <a:cubicBezTo>
                    <a:pt x="1062" y="827"/>
                    <a:pt x="2095" y="1"/>
                    <a:pt x="2842" y="30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5261529" y="2266868"/>
              <a:ext cx="914884" cy="833519"/>
            </a:xfrm>
            <a:custGeom>
              <a:avLst/>
              <a:gdLst/>
              <a:ahLst/>
              <a:cxnLst/>
              <a:rect l="l" t="t" r="r" b="b"/>
              <a:pathLst>
                <a:path w="18373" h="16739" extrusionOk="0">
                  <a:moveTo>
                    <a:pt x="9186" y="0"/>
                  </a:moveTo>
                  <a:cubicBezTo>
                    <a:pt x="7045" y="0"/>
                    <a:pt x="4903" y="816"/>
                    <a:pt x="3266" y="2449"/>
                  </a:cubicBezTo>
                  <a:cubicBezTo>
                    <a:pt x="1" y="5724"/>
                    <a:pt x="1" y="11015"/>
                    <a:pt x="3266" y="14290"/>
                  </a:cubicBezTo>
                  <a:cubicBezTo>
                    <a:pt x="4903" y="15923"/>
                    <a:pt x="7045" y="16739"/>
                    <a:pt x="9186" y="16739"/>
                  </a:cubicBezTo>
                  <a:cubicBezTo>
                    <a:pt x="11328" y="16739"/>
                    <a:pt x="13469" y="15923"/>
                    <a:pt x="15107" y="14290"/>
                  </a:cubicBezTo>
                  <a:cubicBezTo>
                    <a:pt x="18372" y="11015"/>
                    <a:pt x="18372" y="5724"/>
                    <a:pt x="15107" y="2449"/>
                  </a:cubicBezTo>
                  <a:cubicBezTo>
                    <a:pt x="13469" y="816"/>
                    <a:pt x="11328" y="0"/>
                    <a:pt x="9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5538235" y="2502893"/>
              <a:ext cx="361960" cy="361960"/>
            </a:xfrm>
            <a:custGeom>
              <a:avLst/>
              <a:gdLst/>
              <a:ahLst/>
              <a:cxnLst/>
              <a:rect l="l" t="t" r="r" b="b"/>
              <a:pathLst>
                <a:path w="7269" h="7269" extrusionOk="0">
                  <a:moveTo>
                    <a:pt x="3718" y="119"/>
                  </a:moveTo>
                  <a:cubicBezTo>
                    <a:pt x="4593" y="128"/>
                    <a:pt x="5439" y="482"/>
                    <a:pt x="6078" y="1102"/>
                  </a:cubicBezTo>
                  <a:cubicBezTo>
                    <a:pt x="6108" y="1122"/>
                    <a:pt x="6127" y="1151"/>
                    <a:pt x="6157" y="1181"/>
                  </a:cubicBezTo>
                  <a:cubicBezTo>
                    <a:pt x="6777" y="1820"/>
                    <a:pt x="7121" y="2666"/>
                    <a:pt x="7140" y="3541"/>
                  </a:cubicBezTo>
                  <a:lnTo>
                    <a:pt x="7140" y="3630"/>
                  </a:lnTo>
                  <a:lnTo>
                    <a:pt x="7140" y="3659"/>
                  </a:lnTo>
                  <a:cubicBezTo>
                    <a:pt x="7131" y="4554"/>
                    <a:pt x="6786" y="5410"/>
                    <a:pt x="6177" y="6049"/>
                  </a:cubicBezTo>
                  <a:cubicBezTo>
                    <a:pt x="6147" y="6078"/>
                    <a:pt x="6118" y="6108"/>
                    <a:pt x="6098" y="6137"/>
                  </a:cubicBezTo>
                  <a:cubicBezTo>
                    <a:pt x="5459" y="6767"/>
                    <a:pt x="4603" y="7121"/>
                    <a:pt x="3708" y="7141"/>
                  </a:cubicBezTo>
                  <a:lnTo>
                    <a:pt x="3590" y="7141"/>
                  </a:lnTo>
                  <a:cubicBezTo>
                    <a:pt x="2695" y="7131"/>
                    <a:pt x="1830" y="6777"/>
                    <a:pt x="1190" y="6157"/>
                  </a:cubicBezTo>
                  <a:lnTo>
                    <a:pt x="1102" y="6069"/>
                  </a:lnTo>
                  <a:cubicBezTo>
                    <a:pt x="482" y="5429"/>
                    <a:pt x="128" y="4564"/>
                    <a:pt x="118" y="3669"/>
                  </a:cubicBezTo>
                  <a:lnTo>
                    <a:pt x="118" y="3630"/>
                  </a:lnTo>
                  <a:lnTo>
                    <a:pt x="118" y="3551"/>
                  </a:lnTo>
                  <a:cubicBezTo>
                    <a:pt x="138" y="2656"/>
                    <a:pt x="502" y="1800"/>
                    <a:pt x="1131" y="1171"/>
                  </a:cubicBezTo>
                  <a:cubicBezTo>
                    <a:pt x="1151" y="1141"/>
                    <a:pt x="1181" y="1112"/>
                    <a:pt x="1210" y="1082"/>
                  </a:cubicBezTo>
                  <a:cubicBezTo>
                    <a:pt x="1859" y="473"/>
                    <a:pt x="2705" y="128"/>
                    <a:pt x="3590" y="119"/>
                  </a:cubicBezTo>
                  <a:close/>
                  <a:moveTo>
                    <a:pt x="3590" y="0"/>
                  </a:moveTo>
                  <a:cubicBezTo>
                    <a:pt x="2675" y="10"/>
                    <a:pt x="1790" y="374"/>
                    <a:pt x="1131" y="1013"/>
                  </a:cubicBezTo>
                  <a:cubicBezTo>
                    <a:pt x="1102" y="1033"/>
                    <a:pt x="1072" y="1063"/>
                    <a:pt x="1043" y="1092"/>
                  </a:cubicBezTo>
                  <a:cubicBezTo>
                    <a:pt x="394" y="1751"/>
                    <a:pt x="20" y="2626"/>
                    <a:pt x="0" y="3551"/>
                  </a:cubicBezTo>
                  <a:lnTo>
                    <a:pt x="0" y="3630"/>
                  </a:lnTo>
                  <a:lnTo>
                    <a:pt x="0" y="3669"/>
                  </a:lnTo>
                  <a:cubicBezTo>
                    <a:pt x="10" y="4603"/>
                    <a:pt x="374" y="5488"/>
                    <a:pt x="1023" y="6157"/>
                  </a:cubicBezTo>
                  <a:lnTo>
                    <a:pt x="1112" y="6246"/>
                  </a:lnTo>
                  <a:cubicBezTo>
                    <a:pt x="1771" y="6885"/>
                    <a:pt x="2666" y="7259"/>
                    <a:pt x="3590" y="7268"/>
                  </a:cubicBezTo>
                  <a:lnTo>
                    <a:pt x="3718" y="7268"/>
                  </a:lnTo>
                  <a:cubicBezTo>
                    <a:pt x="4642" y="7249"/>
                    <a:pt x="5518" y="6875"/>
                    <a:pt x="6177" y="6226"/>
                  </a:cubicBezTo>
                  <a:cubicBezTo>
                    <a:pt x="6206" y="6196"/>
                    <a:pt x="6236" y="6167"/>
                    <a:pt x="6265" y="6137"/>
                  </a:cubicBezTo>
                  <a:cubicBezTo>
                    <a:pt x="6904" y="5478"/>
                    <a:pt x="7258" y="4593"/>
                    <a:pt x="7268" y="3669"/>
                  </a:cubicBezTo>
                  <a:lnTo>
                    <a:pt x="7268" y="3630"/>
                  </a:lnTo>
                  <a:cubicBezTo>
                    <a:pt x="7268" y="3600"/>
                    <a:pt x="7268" y="3580"/>
                    <a:pt x="7268" y="3551"/>
                  </a:cubicBezTo>
                  <a:cubicBezTo>
                    <a:pt x="7249" y="2636"/>
                    <a:pt x="6885" y="1761"/>
                    <a:pt x="6245" y="1102"/>
                  </a:cubicBezTo>
                  <a:cubicBezTo>
                    <a:pt x="6216" y="1072"/>
                    <a:pt x="6186" y="1053"/>
                    <a:pt x="6157" y="1023"/>
                  </a:cubicBezTo>
                  <a:cubicBezTo>
                    <a:pt x="5498" y="384"/>
                    <a:pt x="4623" y="20"/>
                    <a:pt x="370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5304651" y="2301126"/>
              <a:ext cx="796820" cy="765250"/>
            </a:xfrm>
            <a:custGeom>
              <a:avLst/>
              <a:gdLst/>
              <a:ahLst/>
              <a:cxnLst/>
              <a:rect l="l" t="t" r="r" b="b"/>
              <a:pathLst>
                <a:path w="16002" h="15368" extrusionOk="0">
                  <a:moveTo>
                    <a:pt x="8399" y="109"/>
                  </a:moveTo>
                  <a:cubicBezTo>
                    <a:pt x="10366" y="128"/>
                    <a:pt x="12235" y="915"/>
                    <a:pt x="13631" y="2292"/>
                  </a:cubicBezTo>
                  <a:cubicBezTo>
                    <a:pt x="13661" y="2322"/>
                    <a:pt x="13680" y="2341"/>
                    <a:pt x="13710" y="2371"/>
                  </a:cubicBezTo>
                  <a:cubicBezTo>
                    <a:pt x="15087" y="3767"/>
                    <a:pt x="15864" y="5636"/>
                    <a:pt x="15893" y="7593"/>
                  </a:cubicBezTo>
                  <a:lnTo>
                    <a:pt x="15893" y="7721"/>
                  </a:lnTo>
                  <a:cubicBezTo>
                    <a:pt x="15883" y="9678"/>
                    <a:pt x="15106" y="11566"/>
                    <a:pt x="13730" y="12973"/>
                  </a:cubicBezTo>
                  <a:lnTo>
                    <a:pt x="13671" y="13032"/>
                  </a:lnTo>
                  <a:lnTo>
                    <a:pt x="13641" y="13051"/>
                  </a:lnTo>
                  <a:cubicBezTo>
                    <a:pt x="12166" y="14526"/>
                    <a:pt x="10231" y="15264"/>
                    <a:pt x="8296" y="15264"/>
                  </a:cubicBezTo>
                  <a:cubicBezTo>
                    <a:pt x="6361" y="15264"/>
                    <a:pt x="4426" y="14526"/>
                    <a:pt x="2951" y="13051"/>
                  </a:cubicBezTo>
                  <a:cubicBezTo>
                    <a:pt x="0" y="10101"/>
                    <a:pt x="0" y="5311"/>
                    <a:pt x="2951" y="2351"/>
                  </a:cubicBezTo>
                  <a:lnTo>
                    <a:pt x="2960" y="2341"/>
                  </a:lnTo>
                  <a:lnTo>
                    <a:pt x="2970" y="2331"/>
                  </a:lnTo>
                  <a:cubicBezTo>
                    <a:pt x="2990" y="2312"/>
                    <a:pt x="3010" y="2292"/>
                    <a:pt x="3039" y="2272"/>
                  </a:cubicBezTo>
                  <a:cubicBezTo>
                    <a:pt x="4436" y="896"/>
                    <a:pt x="6314" y="119"/>
                    <a:pt x="8281" y="109"/>
                  </a:cubicBezTo>
                  <a:close/>
                  <a:moveTo>
                    <a:pt x="8320" y="1"/>
                  </a:moveTo>
                  <a:cubicBezTo>
                    <a:pt x="5213" y="1"/>
                    <a:pt x="2410" y="1869"/>
                    <a:pt x="1220" y="4741"/>
                  </a:cubicBezTo>
                  <a:cubicBezTo>
                    <a:pt x="30" y="7613"/>
                    <a:pt x="689" y="10917"/>
                    <a:pt x="2882" y="13110"/>
                  </a:cubicBezTo>
                  <a:cubicBezTo>
                    <a:pt x="4349" y="14584"/>
                    <a:pt x="6315" y="15367"/>
                    <a:pt x="8318" y="15367"/>
                  </a:cubicBezTo>
                  <a:cubicBezTo>
                    <a:pt x="9308" y="15367"/>
                    <a:pt x="10308" y="15176"/>
                    <a:pt x="11261" y="14782"/>
                  </a:cubicBezTo>
                  <a:cubicBezTo>
                    <a:pt x="14133" y="13592"/>
                    <a:pt x="16001" y="10789"/>
                    <a:pt x="16001" y="7682"/>
                  </a:cubicBezTo>
                  <a:cubicBezTo>
                    <a:pt x="16001" y="3443"/>
                    <a:pt x="12559" y="10"/>
                    <a:pt x="832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5666555" y="2631212"/>
              <a:ext cx="104818" cy="104818"/>
            </a:xfrm>
            <a:custGeom>
              <a:avLst/>
              <a:gdLst/>
              <a:ahLst/>
              <a:cxnLst/>
              <a:rect l="l" t="t" r="r" b="b"/>
              <a:pathLst>
                <a:path w="2105" h="2105" extrusionOk="0">
                  <a:moveTo>
                    <a:pt x="1013" y="0"/>
                  </a:moveTo>
                  <a:cubicBezTo>
                    <a:pt x="777" y="10"/>
                    <a:pt x="551" y="99"/>
                    <a:pt x="374" y="246"/>
                  </a:cubicBezTo>
                  <a:cubicBezTo>
                    <a:pt x="344" y="276"/>
                    <a:pt x="315" y="305"/>
                    <a:pt x="285" y="335"/>
                  </a:cubicBezTo>
                  <a:cubicBezTo>
                    <a:pt x="118" y="502"/>
                    <a:pt x="20" y="728"/>
                    <a:pt x="10" y="974"/>
                  </a:cubicBezTo>
                  <a:cubicBezTo>
                    <a:pt x="0" y="1003"/>
                    <a:pt x="0" y="1023"/>
                    <a:pt x="10" y="1053"/>
                  </a:cubicBezTo>
                  <a:cubicBezTo>
                    <a:pt x="10" y="1062"/>
                    <a:pt x="10" y="1082"/>
                    <a:pt x="10" y="1092"/>
                  </a:cubicBezTo>
                  <a:cubicBezTo>
                    <a:pt x="10" y="1338"/>
                    <a:pt x="108" y="1574"/>
                    <a:pt x="275" y="1751"/>
                  </a:cubicBezTo>
                  <a:cubicBezTo>
                    <a:pt x="295" y="1780"/>
                    <a:pt x="325" y="1810"/>
                    <a:pt x="354" y="1839"/>
                  </a:cubicBezTo>
                  <a:cubicBezTo>
                    <a:pt x="541" y="2006"/>
                    <a:pt x="777" y="2095"/>
                    <a:pt x="1023" y="2105"/>
                  </a:cubicBezTo>
                  <a:lnTo>
                    <a:pt x="1141" y="2105"/>
                  </a:lnTo>
                  <a:cubicBezTo>
                    <a:pt x="1377" y="2085"/>
                    <a:pt x="1603" y="1987"/>
                    <a:pt x="1780" y="1820"/>
                  </a:cubicBezTo>
                  <a:cubicBezTo>
                    <a:pt x="1810" y="1790"/>
                    <a:pt x="1839" y="1761"/>
                    <a:pt x="1859" y="1731"/>
                  </a:cubicBezTo>
                  <a:cubicBezTo>
                    <a:pt x="2016" y="1554"/>
                    <a:pt x="2105" y="1328"/>
                    <a:pt x="2105" y="1092"/>
                  </a:cubicBezTo>
                  <a:cubicBezTo>
                    <a:pt x="2105" y="1082"/>
                    <a:pt x="2105" y="1062"/>
                    <a:pt x="2105" y="1053"/>
                  </a:cubicBezTo>
                  <a:cubicBezTo>
                    <a:pt x="2105" y="1023"/>
                    <a:pt x="2105" y="1003"/>
                    <a:pt x="2105" y="974"/>
                  </a:cubicBezTo>
                  <a:cubicBezTo>
                    <a:pt x="2085" y="738"/>
                    <a:pt x="1997" y="521"/>
                    <a:pt x="1839" y="354"/>
                  </a:cubicBezTo>
                  <a:cubicBezTo>
                    <a:pt x="1819" y="325"/>
                    <a:pt x="1790" y="295"/>
                    <a:pt x="1760" y="266"/>
                  </a:cubicBezTo>
                  <a:cubicBezTo>
                    <a:pt x="1583" y="118"/>
                    <a:pt x="1367" y="20"/>
                    <a:pt x="11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5716996" y="2306006"/>
              <a:ext cx="5926" cy="202815"/>
            </a:xfrm>
            <a:custGeom>
              <a:avLst/>
              <a:gdLst/>
              <a:ahLst/>
              <a:cxnLst/>
              <a:rect l="l" t="t" r="r" b="b"/>
              <a:pathLst>
                <a:path w="119" h="4073" extrusionOk="0">
                  <a:moveTo>
                    <a:pt x="0" y="1"/>
                  </a:moveTo>
                  <a:lnTo>
                    <a:pt x="0" y="4073"/>
                  </a:lnTo>
                  <a:lnTo>
                    <a:pt x="118" y="4073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5716996" y="2631212"/>
              <a:ext cx="5926" cy="104818"/>
            </a:xfrm>
            <a:custGeom>
              <a:avLst/>
              <a:gdLst/>
              <a:ahLst/>
              <a:cxnLst/>
              <a:rect l="l" t="t" r="r" b="b"/>
              <a:pathLst>
                <a:path w="119" h="2105" extrusionOk="0">
                  <a:moveTo>
                    <a:pt x="0" y="0"/>
                  </a:moveTo>
                  <a:lnTo>
                    <a:pt x="0" y="2105"/>
                  </a:lnTo>
                  <a:lnTo>
                    <a:pt x="118" y="210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5716996" y="2858423"/>
              <a:ext cx="5926" cy="200823"/>
            </a:xfrm>
            <a:custGeom>
              <a:avLst/>
              <a:gdLst/>
              <a:ahLst/>
              <a:cxnLst/>
              <a:rect l="l" t="t" r="r" b="b"/>
              <a:pathLst>
                <a:path w="119" h="4033" extrusionOk="0">
                  <a:moveTo>
                    <a:pt x="118" y="1"/>
                  </a:moveTo>
                  <a:cubicBezTo>
                    <a:pt x="98" y="10"/>
                    <a:pt x="69" y="10"/>
                    <a:pt x="39" y="10"/>
                  </a:cubicBezTo>
                  <a:lnTo>
                    <a:pt x="0" y="10"/>
                  </a:lnTo>
                  <a:lnTo>
                    <a:pt x="0" y="4033"/>
                  </a:lnTo>
                  <a:lnTo>
                    <a:pt x="118" y="4033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5451544" y="2805044"/>
              <a:ext cx="145999" cy="145999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853" y="1"/>
                  </a:moveTo>
                  <a:lnTo>
                    <a:pt x="1" y="2843"/>
                  </a:lnTo>
                  <a:lnTo>
                    <a:pt x="89" y="2931"/>
                  </a:lnTo>
                  <a:lnTo>
                    <a:pt x="2931" y="89"/>
                  </a:lnTo>
                  <a:lnTo>
                    <a:pt x="285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5679750" y="2644408"/>
              <a:ext cx="78427" cy="78427"/>
            </a:xfrm>
            <a:custGeom>
              <a:avLst/>
              <a:gdLst/>
              <a:ahLst/>
              <a:cxnLst/>
              <a:rect l="l" t="t" r="r" b="b"/>
              <a:pathLst>
                <a:path w="1575" h="1575" extrusionOk="0">
                  <a:moveTo>
                    <a:pt x="1495" y="1"/>
                  </a:moveTo>
                  <a:lnTo>
                    <a:pt x="866" y="630"/>
                  </a:lnTo>
                  <a:lnTo>
                    <a:pt x="807" y="689"/>
                  </a:lnTo>
                  <a:lnTo>
                    <a:pt x="787" y="709"/>
                  </a:lnTo>
                  <a:lnTo>
                    <a:pt x="748" y="738"/>
                  </a:lnTo>
                  <a:lnTo>
                    <a:pt x="669" y="827"/>
                  </a:lnTo>
                  <a:lnTo>
                    <a:pt x="1" y="1486"/>
                  </a:lnTo>
                  <a:cubicBezTo>
                    <a:pt x="30" y="1515"/>
                    <a:pt x="60" y="1545"/>
                    <a:pt x="89" y="1574"/>
                  </a:cubicBezTo>
                  <a:lnTo>
                    <a:pt x="866" y="797"/>
                  </a:lnTo>
                  <a:lnTo>
                    <a:pt x="896" y="768"/>
                  </a:lnTo>
                  <a:lnTo>
                    <a:pt x="1574" y="89"/>
                  </a:lnTo>
                  <a:cubicBezTo>
                    <a:pt x="1545" y="60"/>
                    <a:pt x="1525" y="30"/>
                    <a:pt x="1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5840386" y="2414259"/>
              <a:ext cx="147941" cy="147941"/>
            </a:xfrm>
            <a:custGeom>
              <a:avLst/>
              <a:gdLst/>
              <a:ahLst/>
              <a:cxnLst/>
              <a:rect l="l" t="t" r="r" b="b"/>
              <a:pathLst>
                <a:path w="2971" h="2971" extrusionOk="0">
                  <a:moveTo>
                    <a:pt x="2892" y="0"/>
                  </a:moveTo>
                  <a:lnTo>
                    <a:pt x="89" y="2803"/>
                  </a:lnTo>
                  <a:lnTo>
                    <a:pt x="0" y="2882"/>
                  </a:lnTo>
                  <a:cubicBezTo>
                    <a:pt x="30" y="2911"/>
                    <a:pt x="59" y="2941"/>
                    <a:pt x="89" y="2970"/>
                  </a:cubicBezTo>
                  <a:lnTo>
                    <a:pt x="177" y="2882"/>
                  </a:lnTo>
                  <a:lnTo>
                    <a:pt x="2951" y="109"/>
                  </a:lnTo>
                  <a:lnTo>
                    <a:pt x="2971" y="89"/>
                  </a:lnTo>
                  <a:lnTo>
                    <a:pt x="289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5343341" y="2679662"/>
              <a:ext cx="201321" cy="5926"/>
            </a:xfrm>
            <a:custGeom>
              <a:avLst/>
              <a:gdLst/>
              <a:ahLst/>
              <a:cxnLst/>
              <a:rect l="l" t="t" r="r" b="b"/>
              <a:pathLst>
                <a:path w="4043" h="119" extrusionOk="0">
                  <a:moveTo>
                    <a:pt x="0" y="1"/>
                  </a:moveTo>
                  <a:lnTo>
                    <a:pt x="0" y="119"/>
                  </a:lnTo>
                  <a:lnTo>
                    <a:pt x="4042" y="119"/>
                  </a:lnTo>
                  <a:lnTo>
                    <a:pt x="4042" y="80"/>
                  </a:lnTo>
                  <a:lnTo>
                    <a:pt x="404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5666555" y="2679662"/>
              <a:ext cx="104818" cy="5926"/>
            </a:xfrm>
            <a:custGeom>
              <a:avLst/>
              <a:gdLst/>
              <a:ahLst/>
              <a:cxnLst/>
              <a:rect l="l" t="t" r="r" b="b"/>
              <a:pathLst>
                <a:path w="2105" h="119" extrusionOk="0">
                  <a:moveTo>
                    <a:pt x="10" y="1"/>
                  </a:moveTo>
                  <a:cubicBezTo>
                    <a:pt x="0" y="30"/>
                    <a:pt x="0" y="50"/>
                    <a:pt x="10" y="80"/>
                  </a:cubicBezTo>
                  <a:cubicBezTo>
                    <a:pt x="0" y="89"/>
                    <a:pt x="0" y="109"/>
                    <a:pt x="10" y="119"/>
                  </a:cubicBezTo>
                  <a:lnTo>
                    <a:pt x="2105" y="119"/>
                  </a:lnTo>
                  <a:cubicBezTo>
                    <a:pt x="2105" y="109"/>
                    <a:pt x="2105" y="89"/>
                    <a:pt x="2105" y="80"/>
                  </a:cubicBezTo>
                  <a:lnTo>
                    <a:pt x="21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5894263" y="2679662"/>
              <a:ext cx="202317" cy="5926"/>
            </a:xfrm>
            <a:custGeom>
              <a:avLst/>
              <a:gdLst/>
              <a:ahLst/>
              <a:cxnLst/>
              <a:rect l="l" t="t" r="r" b="b"/>
              <a:pathLst>
                <a:path w="4063" h="119" extrusionOk="0">
                  <a:moveTo>
                    <a:pt x="0" y="1"/>
                  </a:moveTo>
                  <a:lnTo>
                    <a:pt x="0" y="89"/>
                  </a:lnTo>
                  <a:lnTo>
                    <a:pt x="0" y="119"/>
                  </a:lnTo>
                  <a:lnTo>
                    <a:pt x="4062" y="119"/>
                  </a:lnTo>
                  <a:lnTo>
                    <a:pt x="406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5451544" y="2414259"/>
              <a:ext cx="146995" cy="146945"/>
            </a:xfrm>
            <a:custGeom>
              <a:avLst/>
              <a:gdLst/>
              <a:ahLst/>
              <a:cxnLst/>
              <a:rect l="l" t="t" r="r" b="b"/>
              <a:pathLst>
                <a:path w="2952" h="2951" extrusionOk="0">
                  <a:moveTo>
                    <a:pt x="89" y="0"/>
                  </a:moveTo>
                  <a:lnTo>
                    <a:pt x="30" y="59"/>
                  </a:lnTo>
                  <a:lnTo>
                    <a:pt x="10" y="79"/>
                  </a:lnTo>
                  <a:lnTo>
                    <a:pt x="1" y="89"/>
                  </a:lnTo>
                  <a:lnTo>
                    <a:pt x="2863" y="2951"/>
                  </a:lnTo>
                  <a:cubicBezTo>
                    <a:pt x="2892" y="2921"/>
                    <a:pt x="2922" y="2892"/>
                    <a:pt x="2951" y="2862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5680746" y="2643462"/>
              <a:ext cx="78377" cy="78377"/>
            </a:xfrm>
            <a:custGeom>
              <a:avLst/>
              <a:gdLst/>
              <a:ahLst/>
              <a:cxnLst/>
              <a:rect l="l" t="t" r="r" b="b"/>
              <a:pathLst>
                <a:path w="1574" h="1574" extrusionOk="0">
                  <a:moveTo>
                    <a:pt x="89" y="0"/>
                  </a:moveTo>
                  <a:cubicBezTo>
                    <a:pt x="59" y="30"/>
                    <a:pt x="30" y="59"/>
                    <a:pt x="0" y="89"/>
                  </a:cubicBezTo>
                  <a:lnTo>
                    <a:pt x="640" y="728"/>
                  </a:lnTo>
                  <a:lnTo>
                    <a:pt x="708" y="787"/>
                  </a:lnTo>
                  <a:lnTo>
                    <a:pt x="728" y="816"/>
                  </a:lnTo>
                  <a:lnTo>
                    <a:pt x="767" y="846"/>
                  </a:lnTo>
                  <a:lnTo>
                    <a:pt x="787" y="875"/>
                  </a:lnTo>
                  <a:lnTo>
                    <a:pt x="846" y="934"/>
                  </a:lnTo>
                  <a:lnTo>
                    <a:pt x="1495" y="1574"/>
                  </a:lnTo>
                  <a:cubicBezTo>
                    <a:pt x="1515" y="1544"/>
                    <a:pt x="1544" y="1515"/>
                    <a:pt x="1574" y="1485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5841830" y="2804048"/>
              <a:ext cx="146497" cy="146995"/>
            </a:xfrm>
            <a:custGeom>
              <a:avLst/>
              <a:gdLst/>
              <a:ahLst/>
              <a:cxnLst/>
              <a:rect l="l" t="t" r="r" b="b"/>
              <a:pathLst>
                <a:path w="2942" h="2952" extrusionOk="0">
                  <a:moveTo>
                    <a:pt x="80" y="1"/>
                  </a:moveTo>
                  <a:cubicBezTo>
                    <a:pt x="50" y="30"/>
                    <a:pt x="21" y="60"/>
                    <a:pt x="1" y="89"/>
                  </a:cubicBezTo>
                  <a:lnTo>
                    <a:pt x="2863" y="2951"/>
                  </a:lnTo>
                  <a:lnTo>
                    <a:pt x="2883" y="2932"/>
                  </a:lnTo>
                  <a:lnTo>
                    <a:pt x="2942" y="2873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6034284" y="1889278"/>
              <a:ext cx="556409" cy="955964"/>
            </a:xfrm>
            <a:custGeom>
              <a:avLst/>
              <a:gdLst/>
              <a:ahLst/>
              <a:cxnLst/>
              <a:rect l="l" t="t" r="r" b="b"/>
              <a:pathLst>
                <a:path w="11174" h="19198" extrusionOk="0">
                  <a:moveTo>
                    <a:pt x="493" y="1"/>
                  </a:moveTo>
                  <a:cubicBezTo>
                    <a:pt x="217" y="1"/>
                    <a:pt x="1" y="227"/>
                    <a:pt x="1" y="502"/>
                  </a:cubicBezTo>
                  <a:lnTo>
                    <a:pt x="1" y="18696"/>
                  </a:lnTo>
                  <a:cubicBezTo>
                    <a:pt x="1" y="18972"/>
                    <a:pt x="217" y="19198"/>
                    <a:pt x="493" y="19198"/>
                  </a:cubicBezTo>
                  <a:lnTo>
                    <a:pt x="9531" y="19198"/>
                  </a:lnTo>
                  <a:lnTo>
                    <a:pt x="10898" y="17890"/>
                  </a:lnTo>
                  <a:cubicBezTo>
                    <a:pt x="11173" y="17890"/>
                    <a:pt x="10770" y="16356"/>
                    <a:pt x="10770" y="16080"/>
                  </a:cubicBezTo>
                  <a:lnTo>
                    <a:pt x="10967" y="4387"/>
                  </a:lnTo>
                  <a:cubicBezTo>
                    <a:pt x="10967" y="4111"/>
                    <a:pt x="11045" y="1938"/>
                    <a:pt x="10770" y="1938"/>
                  </a:cubicBezTo>
                  <a:lnTo>
                    <a:pt x="95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6508822" y="1889278"/>
              <a:ext cx="126927" cy="955516"/>
            </a:xfrm>
            <a:custGeom>
              <a:avLst/>
              <a:gdLst/>
              <a:ahLst/>
              <a:cxnLst/>
              <a:rect l="l" t="t" r="r" b="b"/>
              <a:pathLst>
                <a:path w="2549" h="19189" extrusionOk="0">
                  <a:moveTo>
                    <a:pt x="1" y="1"/>
                  </a:moveTo>
                  <a:lnTo>
                    <a:pt x="1" y="19188"/>
                  </a:lnTo>
                  <a:lnTo>
                    <a:pt x="2056" y="19188"/>
                  </a:lnTo>
                  <a:cubicBezTo>
                    <a:pt x="2332" y="19188"/>
                    <a:pt x="2548" y="18972"/>
                    <a:pt x="2548" y="18696"/>
                  </a:cubicBezTo>
                  <a:lnTo>
                    <a:pt x="2548" y="502"/>
                  </a:lnTo>
                  <a:cubicBezTo>
                    <a:pt x="2548" y="227"/>
                    <a:pt x="2322" y="1"/>
                    <a:pt x="2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6395242" y="2196309"/>
              <a:ext cx="466729" cy="191561"/>
            </a:xfrm>
            <a:custGeom>
              <a:avLst/>
              <a:gdLst/>
              <a:ahLst/>
              <a:cxnLst/>
              <a:rect l="l" t="t" r="r" b="b"/>
              <a:pathLst>
                <a:path w="9373" h="3847" extrusionOk="0">
                  <a:moveTo>
                    <a:pt x="0" y="1"/>
                  </a:moveTo>
                  <a:lnTo>
                    <a:pt x="0" y="3846"/>
                  </a:lnTo>
                  <a:lnTo>
                    <a:pt x="9373" y="3846"/>
                  </a:lnTo>
                  <a:lnTo>
                    <a:pt x="8930" y="1820"/>
                  </a:lnTo>
                  <a:lnTo>
                    <a:pt x="93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6820285" y="2196309"/>
              <a:ext cx="41678" cy="191561"/>
            </a:xfrm>
            <a:custGeom>
              <a:avLst/>
              <a:gdLst/>
              <a:ahLst/>
              <a:cxnLst/>
              <a:rect l="l" t="t" r="r" b="b"/>
              <a:pathLst>
                <a:path w="837" h="3847" extrusionOk="0">
                  <a:moveTo>
                    <a:pt x="837" y="1"/>
                  </a:moveTo>
                  <a:cubicBezTo>
                    <a:pt x="837" y="1"/>
                    <a:pt x="188" y="316"/>
                    <a:pt x="60" y="1653"/>
                  </a:cubicBezTo>
                  <a:cubicBezTo>
                    <a:pt x="1" y="2460"/>
                    <a:pt x="276" y="3256"/>
                    <a:pt x="837" y="3846"/>
                  </a:cubicBezTo>
                  <a:lnTo>
                    <a:pt x="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0"/>
            <p:cNvSpPr/>
            <p:nvPr/>
          </p:nvSpPr>
          <p:spPr>
            <a:xfrm>
              <a:off x="6366810" y="2189986"/>
              <a:ext cx="148439" cy="202765"/>
            </a:xfrm>
            <a:custGeom>
              <a:avLst/>
              <a:gdLst/>
              <a:ahLst/>
              <a:cxnLst/>
              <a:rect l="l" t="t" r="r" b="b"/>
              <a:pathLst>
                <a:path w="2981" h="4072" extrusionOk="0">
                  <a:moveTo>
                    <a:pt x="2105" y="0"/>
                  </a:moveTo>
                  <a:cubicBezTo>
                    <a:pt x="1525" y="0"/>
                    <a:pt x="965" y="246"/>
                    <a:pt x="571" y="669"/>
                  </a:cubicBezTo>
                  <a:cubicBezTo>
                    <a:pt x="188" y="1072"/>
                    <a:pt x="1" y="1623"/>
                    <a:pt x="40" y="2183"/>
                  </a:cubicBezTo>
                  <a:lnTo>
                    <a:pt x="40" y="2242"/>
                  </a:lnTo>
                  <a:cubicBezTo>
                    <a:pt x="158" y="3285"/>
                    <a:pt x="1043" y="4072"/>
                    <a:pt x="2096" y="4072"/>
                  </a:cubicBezTo>
                  <a:lnTo>
                    <a:pt x="2892" y="4072"/>
                  </a:lnTo>
                  <a:cubicBezTo>
                    <a:pt x="2978" y="4072"/>
                    <a:pt x="2981" y="3943"/>
                    <a:pt x="2901" y="3943"/>
                  </a:cubicBezTo>
                  <a:cubicBezTo>
                    <a:pt x="2898" y="3943"/>
                    <a:pt x="2895" y="3943"/>
                    <a:pt x="2892" y="3944"/>
                  </a:cubicBezTo>
                  <a:lnTo>
                    <a:pt x="2096" y="3944"/>
                  </a:lnTo>
                  <a:cubicBezTo>
                    <a:pt x="1102" y="3944"/>
                    <a:pt x="276" y="3206"/>
                    <a:pt x="168" y="2223"/>
                  </a:cubicBezTo>
                  <a:lnTo>
                    <a:pt x="168" y="2174"/>
                  </a:lnTo>
                  <a:cubicBezTo>
                    <a:pt x="129" y="1652"/>
                    <a:pt x="306" y="1141"/>
                    <a:pt x="670" y="757"/>
                  </a:cubicBezTo>
                  <a:cubicBezTo>
                    <a:pt x="1033" y="354"/>
                    <a:pt x="1555" y="128"/>
                    <a:pt x="2105" y="128"/>
                  </a:cubicBezTo>
                  <a:lnTo>
                    <a:pt x="2833" y="128"/>
                  </a:lnTo>
                  <a:cubicBezTo>
                    <a:pt x="2873" y="128"/>
                    <a:pt x="2902" y="98"/>
                    <a:pt x="2902" y="69"/>
                  </a:cubicBezTo>
                  <a:cubicBezTo>
                    <a:pt x="2902" y="30"/>
                    <a:pt x="2873" y="0"/>
                    <a:pt x="283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0"/>
            <p:cNvSpPr/>
            <p:nvPr/>
          </p:nvSpPr>
          <p:spPr>
            <a:xfrm>
              <a:off x="6746838" y="2196807"/>
              <a:ext cx="41678" cy="191063"/>
            </a:xfrm>
            <a:custGeom>
              <a:avLst/>
              <a:gdLst/>
              <a:ahLst/>
              <a:cxnLst/>
              <a:rect l="l" t="t" r="r" b="b"/>
              <a:pathLst>
                <a:path w="837" h="3837" extrusionOk="0">
                  <a:moveTo>
                    <a:pt x="679" y="1"/>
                  </a:moveTo>
                  <a:cubicBezTo>
                    <a:pt x="601" y="119"/>
                    <a:pt x="532" y="256"/>
                    <a:pt x="473" y="394"/>
                  </a:cubicBezTo>
                  <a:cubicBezTo>
                    <a:pt x="1" y="1496"/>
                    <a:pt x="1" y="2735"/>
                    <a:pt x="463" y="3836"/>
                  </a:cubicBezTo>
                  <a:lnTo>
                    <a:pt x="601" y="3836"/>
                  </a:lnTo>
                  <a:cubicBezTo>
                    <a:pt x="128" y="2755"/>
                    <a:pt x="128" y="1525"/>
                    <a:pt x="591" y="443"/>
                  </a:cubicBezTo>
                  <a:cubicBezTo>
                    <a:pt x="660" y="286"/>
                    <a:pt x="738" y="138"/>
                    <a:pt x="837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0"/>
            <p:cNvSpPr/>
            <p:nvPr/>
          </p:nvSpPr>
          <p:spPr>
            <a:xfrm>
              <a:off x="6205228" y="2034727"/>
              <a:ext cx="118562" cy="101632"/>
            </a:xfrm>
            <a:custGeom>
              <a:avLst/>
              <a:gdLst/>
              <a:ahLst/>
              <a:cxnLst/>
              <a:rect l="l" t="t" r="r" b="b"/>
              <a:pathLst>
                <a:path w="2381" h="2041" extrusionOk="0">
                  <a:moveTo>
                    <a:pt x="1361" y="131"/>
                  </a:moveTo>
                  <a:cubicBezTo>
                    <a:pt x="1817" y="131"/>
                    <a:pt x="2253" y="485"/>
                    <a:pt x="2253" y="1023"/>
                  </a:cubicBezTo>
                  <a:cubicBezTo>
                    <a:pt x="2253" y="1515"/>
                    <a:pt x="1859" y="1908"/>
                    <a:pt x="1367" y="1908"/>
                  </a:cubicBezTo>
                  <a:cubicBezTo>
                    <a:pt x="571" y="1908"/>
                    <a:pt x="177" y="954"/>
                    <a:pt x="738" y="394"/>
                  </a:cubicBezTo>
                  <a:cubicBezTo>
                    <a:pt x="920" y="212"/>
                    <a:pt x="1143" y="131"/>
                    <a:pt x="1361" y="131"/>
                  </a:cubicBezTo>
                  <a:close/>
                  <a:moveTo>
                    <a:pt x="1367" y="0"/>
                  </a:moveTo>
                  <a:cubicBezTo>
                    <a:pt x="463" y="0"/>
                    <a:pt x="0" y="1102"/>
                    <a:pt x="649" y="1741"/>
                  </a:cubicBezTo>
                  <a:cubicBezTo>
                    <a:pt x="856" y="1948"/>
                    <a:pt x="1110" y="2041"/>
                    <a:pt x="1359" y="2041"/>
                  </a:cubicBezTo>
                  <a:cubicBezTo>
                    <a:pt x="1881" y="2041"/>
                    <a:pt x="2380" y="1635"/>
                    <a:pt x="2380" y="1023"/>
                  </a:cubicBezTo>
                  <a:cubicBezTo>
                    <a:pt x="2380" y="463"/>
                    <a:pt x="1928" y="0"/>
                    <a:pt x="136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0"/>
            <p:cNvSpPr/>
            <p:nvPr/>
          </p:nvSpPr>
          <p:spPr>
            <a:xfrm>
              <a:off x="6169475" y="2479888"/>
              <a:ext cx="181254" cy="154962"/>
            </a:xfrm>
            <a:custGeom>
              <a:avLst/>
              <a:gdLst/>
              <a:ahLst/>
              <a:cxnLst/>
              <a:rect l="l" t="t" r="r" b="b"/>
              <a:pathLst>
                <a:path w="3640" h="3112" extrusionOk="0">
                  <a:moveTo>
                    <a:pt x="2075" y="117"/>
                  </a:moveTo>
                  <a:cubicBezTo>
                    <a:pt x="2810" y="117"/>
                    <a:pt x="3511" y="689"/>
                    <a:pt x="3511" y="1554"/>
                  </a:cubicBezTo>
                  <a:cubicBezTo>
                    <a:pt x="3511" y="2341"/>
                    <a:pt x="2872" y="2980"/>
                    <a:pt x="2085" y="2980"/>
                  </a:cubicBezTo>
                  <a:cubicBezTo>
                    <a:pt x="807" y="2980"/>
                    <a:pt x="168" y="1436"/>
                    <a:pt x="1072" y="541"/>
                  </a:cubicBezTo>
                  <a:cubicBezTo>
                    <a:pt x="1365" y="248"/>
                    <a:pt x="1724" y="117"/>
                    <a:pt x="2075" y="117"/>
                  </a:cubicBezTo>
                  <a:close/>
                  <a:moveTo>
                    <a:pt x="2085" y="0"/>
                  </a:moveTo>
                  <a:cubicBezTo>
                    <a:pt x="699" y="0"/>
                    <a:pt x="0" y="1672"/>
                    <a:pt x="984" y="2656"/>
                  </a:cubicBezTo>
                  <a:cubicBezTo>
                    <a:pt x="1302" y="2970"/>
                    <a:pt x="1691" y="3111"/>
                    <a:pt x="2073" y="3111"/>
                  </a:cubicBezTo>
                  <a:cubicBezTo>
                    <a:pt x="2873" y="3111"/>
                    <a:pt x="3639" y="2493"/>
                    <a:pt x="3639" y="1554"/>
                  </a:cubicBezTo>
                  <a:cubicBezTo>
                    <a:pt x="3639" y="689"/>
                    <a:pt x="2941" y="0"/>
                    <a:pt x="208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0"/>
            <p:cNvSpPr/>
            <p:nvPr/>
          </p:nvSpPr>
          <p:spPr>
            <a:xfrm>
              <a:off x="6129300" y="2844800"/>
              <a:ext cx="142549" cy="785006"/>
            </a:xfrm>
            <a:custGeom>
              <a:avLst/>
              <a:gdLst/>
              <a:ahLst/>
              <a:cxnLst/>
              <a:rect l="l" t="t" r="r" b="b"/>
              <a:pathLst>
                <a:path w="2863" h="16779" extrusionOk="0">
                  <a:moveTo>
                    <a:pt x="1" y="0"/>
                  </a:moveTo>
                  <a:lnTo>
                    <a:pt x="1" y="16778"/>
                  </a:lnTo>
                  <a:lnTo>
                    <a:pt x="2863" y="16778"/>
                  </a:lnTo>
                  <a:lnTo>
                    <a:pt x="28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0"/>
            <p:cNvSpPr/>
            <p:nvPr/>
          </p:nvSpPr>
          <p:spPr>
            <a:xfrm>
              <a:off x="5730690" y="3481349"/>
              <a:ext cx="938835" cy="162630"/>
            </a:xfrm>
            <a:custGeom>
              <a:avLst/>
              <a:gdLst/>
              <a:ahLst/>
              <a:cxnLst/>
              <a:rect l="l" t="t" r="r" b="b"/>
              <a:pathLst>
                <a:path w="18854" h="3266" extrusionOk="0">
                  <a:moveTo>
                    <a:pt x="8212" y="0"/>
                  </a:moveTo>
                  <a:lnTo>
                    <a:pt x="4" y="3264"/>
                  </a:lnTo>
                  <a:lnTo>
                    <a:pt x="4" y="3264"/>
                  </a:lnTo>
                  <a:cubicBezTo>
                    <a:pt x="286" y="3196"/>
                    <a:pt x="18854" y="3177"/>
                    <a:pt x="18854" y="3177"/>
                  </a:cubicBezTo>
                  <a:lnTo>
                    <a:pt x="10592" y="0"/>
                  </a:lnTo>
                  <a:close/>
                  <a:moveTo>
                    <a:pt x="4" y="3264"/>
                  </a:moveTo>
                  <a:lnTo>
                    <a:pt x="4" y="3264"/>
                  </a:lnTo>
                  <a:cubicBezTo>
                    <a:pt x="2" y="3265"/>
                    <a:pt x="1" y="3265"/>
                    <a:pt x="0" y="3265"/>
                  </a:cubicBezTo>
                  <a:lnTo>
                    <a:pt x="4" y="326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0"/>
            <p:cNvSpPr/>
            <p:nvPr/>
          </p:nvSpPr>
          <p:spPr>
            <a:xfrm>
              <a:off x="6954978" y="3504354"/>
              <a:ext cx="407970" cy="371272"/>
            </a:xfrm>
            <a:custGeom>
              <a:avLst/>
              <a:gdLst/>
              <a:ahLst/>
              <a:cxnLst/>
              <a:rect l="l" t="t" r="r" b="b"/>
              <a:pathLst>
                <a:path w="8193" h="7456" extrusionOk="0">
                  <a:moveTo>
                    <a:pt x="4093" y="1"/>
                  </a:moveTo>
                  <a:cubicBezTo>
                    <a:pt x="3138" y="1"/>
                    <a:pt x="2184" y="364"/>
                    <a:pt x="1456" y="1092"/>
                  </a:cubicBezTo>
                  <a:cubicBezTo>
                    <a:pt x="0" y="2548"/>
                    <a:pt x="0" y="4908"/>
                    <a:pt x="1456" y="6364"/>
                  </a:cubicBezTo>
                  <a:cubicBezTo>
                    <a:pt x="2184" y="7091"/>
                    <a:pt x="3138" y="7455"/>
                    <a:pt x="4093" y="7455"/>
                  </a:cubicBezTo>
                  <a:cubicBezTo>
                    <a:pt x="5048" y="7455"/>
                    <a:pt x="6005" y="7091"/>
                    <a:pt x="6737" y="6364"/>
                  </a:cubicBezTo>
                  <a:cubicBezTo>
                    <a:pt x="8193" y="4908"/>
                    <a:pt x="8193" y="2548"/>
                    <a:pt x="6737" y="1092"/>
                  </a:cubicBezTo>
                  <a:cubicBezTo>
                    <a:pt x="6005" y="364"/>
                    <a:pt x="5048" y="1"/>
                    <a:pt x="40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0"/>
            <p:cNvSpPr/>
            <p:nvPr/>
          </p:nvSpPr>
          <p:spPr>
            <a:xfrm>
              <a:off x="6553388" y="3363337"/>
              <a:ext cx="730244" cy="262021"/>
            </a:xfrm>
            <a:custGeom>
              <a:avLst/>
              <a:gdLst/>
              <a:ahLst/>
              <a:cxnLst/>
              <a:rect l="l" t="t" r="r" b="b"/>
              <a:pathLst>
                <a:path w="14665" h="5262" fill="none" extrusionOk="0">
                  <a:moveTo>
                    <a:pt x="1250" y="167"/>
                  </a:moveTo>
                  <a:cubicBezTo>
                    <a:pt x="1" y="1603"/>
                    <a:pt x="916" y="3846"/>
                    <a:pt x="2814" y="4003"/>
                  </a:cubicBezTo>
                  <a:cubicBezTo>
                    <a:pt x="4200" y="4111"/>
                    <a:pt x="5459" y="2862"/>
                    <a:pt x="5597" y="1475"/>
                  </a:cubicBezTo>
                  <a:cubicBezTo>
                    <a:pt x="5636" y="1131"/>
                    <a:pt x="5607" y="767"/>
                    <a:pt x="5420" y="472"/>
                  </a:cubicBezTo>
                  <a:cubicBezTo>
                    <a:pt x="5233" y="187"/>
                    <a:pt x="4849" y="0"/>
                    <a:pt x="4525" y="118"/>
                  </a:cubicBezTo>
                  <a:cubicBezTo>
                    <a:pt x="4230" y="236"/>
                    <a:pt x="4072" y="561"/>
                    <a:pt x="3994" y="875"/>
                  </a:cubicBezTo>
                  <a:cubicBezTo>
                    <a:pt x="3551" y="2537"/>
                    <a:pt x="4692" y="4455"/>
                    <a:pt x="6364" y="4858"/>
                  </a:cubicBezTo>
                  <a:cubicBezTo>
                    <a:pt x="8046" y="5262"/>
                    <a:pt x="9934" y="4072"/>
                    <a:pt x="10288" y="2380"/>
                  </a:cubicBezTo>
                  <a:cubicBezTo>
                    <a:pt x="10396" y="1987"/>
                    <a:pt x="10367" y="1564"/>
                    <a:pt x="10209" y="1180"/>
                  </a:cubicBezTo>
                  <a:cubicBezTo>
                    <a:pt x="10032" y="816"/>
                    <a:pt x="9659" y="521"/>
                    <a:pt x="9246" y="551"/>
                  </a:cubicBezTo>
                  <a:cubicBezTo>
                    <a:pt x="8793" y="571"/>
                    <a:pt x="8429" y="984"/>
                    <a:pt x="8341" y="1436"/>
                  </a:cubicBezTo>
                  <a:cubicBezTo>
                    <a:pt x="8252" y="1879"/>
                    <a:pt x="8400" y="2341"/>
                    <a:pt x="8636" y="2734"/>
                  </a:cubicBezTo>
                  <a:cubicBezTo>
                    <a:pt x="9305" y="3885"/>
                    <a:pt x="10613" y="4514"/>
                    <a:pt x="11940" y="4327"/>
                  </a:cubicBezTo>
                  <a:cubicBezTo>
                    <a:pt x="13258" y="4141"/>
                    <a:pt x="14340" y="3167"/>
                    <a:pt x="14665" y="1879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0"/>
            <p:cNvSpPr/>
            <p:nvPr/>
          </p:nvSpPr>
          <p:spPr>
            <a:xfrm>
              <a:off x="6241926" y="1222284"/>
              <a:ext cx="693047" cy="264511"/>
            </a:xfrm>
            <a:custGeom>
              <a:avLst/>
              <a:gdLst/>
              <a:ahLst/>
              <a:cxnLst/>
              <a:rect l="l" t="t" r="r" b="b"/>
              <a:pathLst>
                <a:path w="13918" h="5312" fill="none" extrusionOk="0">
                  <a:moveTo>
                    <a:pt x="444" y="5311"/>
                  </a:moveTo>
                  <a:cubicBezTo>
                    <a:pt x="1" y="4259"/>
                    <a:pt x="178" y="2961"/>
                    <a:pt x="935" y="2115"/>
                  </a:cubicBezTo>
                  <a:cubicBezTo>
                    <a:pt x="1683" y="1259"/>
                    <a:pt x="3001" y="935"/>
                    <a:pt x="4033" y="1397"/>
                  </a:cubicBezTo>
                  <a:cubicBezTo>
                    <a:pt x="5076" y="1869"/>
                    <a:pt x="5715" y="3118"/>
                    <a:pt x="5410" y="4220"/>
                  </a:cubicBezTo>
                  <a:cubicBezTo>
                    <a:pt x="5381" y="4338"/>
                    <a:pt x="5331" y="4456"/>
                    <a:pt x="5253" y="4564"/>
                  </a:cubicBezTo>
                  <a:cubicBezTo>
                    <a:pt x="4909" y="4997"/>
                    <a:pt x="4112" y="4672"/>
                    <a:pt x="3964" y="4131"/>
                  </a:cubicBezTo>
                  <a:cubicBezTo>
                    <a:pt x="3817" y="3590"/>
                    <a:pt x="4102" y="3030"/>
                    <a:pt x="4446" y="2577"/>
                  </a:cubicBezTo>
                  <a:cubicBezTo>
                    <a:pt x="4928" y="1948"/>
                    <a:pt x="5548" y="1397"/>
                    <a:pt x="6295" y="1122"/>
                  </a:cubicBezTo>
                  <a:cubicBezTo>
                    <a:pt x="7043" y="846"/>
                    <a:pt x="7928" y="896"/>
                    <a:pt x="8587" y="1348"/>
                  </a:cubicBezTo>
                  <a:cubicBezTo>
                    <a:pt x="9275" y="1840"/>
                    <a:pt x="9600" y="2705"/>
                    <a:pt x="9708" y="3541"/>
                  </a:cubicBezTo>
                  <a:cubicBezTo>
                    <a:pt x="9777" y="4102"/>
                    <a:pt x="9669" y="4810"/>
                    <a:pt x="9128" y="4977"/>
                  </a:cubicBezTo>
                  <a:cubicBezTo>
                    <a:pt x="8705" y="5105"/>
                    <a:pt x="8243" y="4761"/>
                    <a:pt x="8115" y="4338"/>
                  </a:cubicBezTo>
                  <a:cubicBezTo>
                    <a:pt x="7977" y="3905"/>
                    <a:pt x="8105" y="3443"/>
                    <a:pt x="8292" y="3040"/>
                  </a:cubicBezTo>
                  <a:cubicBezTo>
                    <a:pt x="9216" y="1023"/>
                    <a:pt x="11881" y="1"/>
                    <a:pt x="13917" y="886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30"/>
          <p:cNvGrpSpPr/>
          <p:nvPr/>
        </p:nvGrpSpPr>
        <p:grpSpPr>
          <a:xfrm>
            <a:off x="257577" y="4164479"/>
            <a:ext cx="1299031" cy="763082"/>
            <a:chOff x="3285175" y="1554625"/>
            <a:chExt cx="1458275" cy="856625"/>
          </a:xfrm>
        </p:grpSpPr>
        <p:sp>
          <p:nvSpPr>
            <p:cNvPr id="894" name="Google Shape;894;p30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0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0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0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0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0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0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0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0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30"/>
          <p:cNvGrpSpPr/>
          <p:nvPr/>
        </p:nvGrpSpPr>
        <p:grpSpPr>
          <a:xfrm>
            <a:off x="7893446" y="188324"/>
            <a:ext cx="926750" cy="870532"/>
            <a:chOff x="220838" y="-10150"/>
            <a:chExt cx="1417700" cy="1331700"/>
          </a:xfrm>
        </p:grpSpPr>
        <p:sp>
          <p:nvSpPr>
            <p:cNvPr id="910" name="Google Shape;910;p30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31"/>
          <p:cNvGrpSpPr/>
          <p:nvPr/>
        </p:nvGrpSpPr>
        <p:grpSpPr>
          <a:xfrm flipH="1">
            <a:off x="4427645" y="3174275"/>
            <a:ext cx="3996819" cy="1969225"/>
            <a:chOff x="285766" y="3174400"/>
            <a:chExt cx="3996819" cy="1969225"/>
          </a:xfrm>
        </p:grpSpPr>
        <p:sp>
          <p:nvSpPr>
            <p:cNvPr id="961" name="Google Shape;961;p31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31"/>
            <p:cNvGrpSpPr/>
            <p:nvPr/>
          </p:nvGrpSpPr>
          <p:grpSpPr>
            <a:xfrm>
              <a:off x="285766" y="3174400"/>
              <a:ext cx="3996819" cy="1796973"/>
              <a:chOff x="285766" y="3174400"/>
              <a:chExt cx="3996819" cy="1796973"/>
            </a:xfrm>
          </p:grpSpPr>
          <p:sp>
            <p:nvSpPr>
              <p:cNvPr id="963" name="Google Shape;963;p31"/>
              <p:cNvSpPr/>
              <p:nvPr/>
            </p:nvSpPr>
            <p:spPr>
              <a:xfrm>
                <a:off x="285766" y="3174400"/>
                <a:ext cx="3996819" cy="1596450"/>
              </a:xfrm>
              <a:custGeom>
                <a:avLst/>
                <a:gdLst/>
                <a:ahLst/>
                <a:cxnLst/>
                <a:rect l="l" t="t" r="r" b="b"/>
                <a:pathLst>
                  <a:path w="136359" h="63858" extrusionOk="0">
                    <a:moveTo>
                      <a:pt x="0" y="53244"/>
                    </a:moveTo>
                    <a:lnTo>
                      <a:pt x="35284" y="0"/>
                    </a:lnTo>
                    <a:lnTo>
                      <a:pt x="136359" y="234"/>
                    </a:lnTo>
                    <a:lnTo>
                      <a:pt x="3746" y="63858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</p:sp>
          <p:grpSp>
            <p:nvGrpSpPr>
              <p:cNvPr id="964" name="Google Shape;964;p31"/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965" name="Google Shape;965;p31"/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31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31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31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69" name="Google Shape;969;p31"/>
          <p:cNvSpPr txBox="1">
            <a:spLocks noGrp="1"/>
          </p:cNvSpPr>
          <p:nvPr>
            <p:ph type="title"/>
          </p:nvPr>
        </p:nvSpPr>
        <p:spPr>
          <a:xfrm>
            <a:off x="933961" y="1258283"/>
            <a:ext cx="2796900" cy="417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Display full names of the actors</a:t>
            </a:r>
            <a:endParaRPr sz="1400" dirty="0"/>
          </a:p>
        </p:txBody>
      </p:sp>
      <p:sp>
        <p:nvSpPr>
          <p:cNvPr id="970" name="Google Shape;970;p31"/>
          <p:cNvSpPr txBox="1">
            <a:spLocks noGrp="1"/>
          </p:cNvSpPr>
          <p:nvPr>
            <p:ph type="title" idx="2"/>
          </p:nvPr>
        </p:nvSpPr>
        <p:spPr>
          <a:xfrm>
            <a:off x="868335" y="935583"/>
            <a:ext cx="1038288" cy="441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Task 1</a:t>
            </a:r>
            <a:endParaRPr sz="1500" dirty="0"/>
          </a:p>
        </p:txBody>
      </p:sp>
      <p:grpSp>
        <p:nvGrpSpPr>
          <p:cNvPr id="1035" name="Google Shape;1035;p31"/>
          <p:cNvGrpSpPr/>
          <p:nvPr/>
        </p:nvGrpSpPr>
        <p:grpSpPr>
          <a:xfrm rot="-2168336">
            <a:off x="184753" y="261974"/>
            <a:ext cx="825790" cy="701108"/>
            <a:chOff x="3502275" y="3218775"/>
            <a:chExt cx="1175775" cy="998250"/>
          </a:xfrm>
        </p:grpSpPr>
        <p:sp>
          <p:nvSpPr>
            <p:cNvPr id="1036" name="Google Shape;1036;p31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1"/>
          <p:cNvSpPr/>
          <p:nvPr/>
        </p:nvSpPr>
        <p:spPr>
          <a:xfrm rot="3391622">
            <a:off x="8780552" y="49200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9" name="Google Shape;1049;p31"/>
          <p:cNvGrpSpPr/>
          <p:nvPr/>
        </p:nvGrpSpPr>
        <p:grpSpPr>
          <a:xfrm>
            <a:off x="7339468" y="308176"/>
            <a:ext cx="1431589" cy="840949"/>
            <a:chOff x="3285175" y="1554625"/>
            <a:chExt cx="1458275" cy="856625"/>
          </a:xfrm>
        </p:grpSpPr>
        <p:sp>
          <p:nvSpPr>
            <p:cNvPr id="1050" name="Google Shape;1050;p31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8AE70DC-B97D-432E-B5BD-0E1F020F4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646" y="877587"/>
            <a:ext cx="1900807" cy="29592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9073E8-99EE-4800-9850-1BB996C40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203" y="871237"/>
            <a:ext cx="1773016" cy="2965602"/>
          </a:xfrm>
          <a:prstGeom prst="rect">
            <a:avLst/>
          </a:prstGeom>
        </p:spPr>
      </p:pic>
      <p:sp>
        <p:nvSpPr>
          <p:cNvPr id="111" name="Google Shape;1072;p32">
            <a:extLst>
              <a:ext uri="{FF2B5EF4-FFF2-40B4-BE49-F238E27FC236}">
                <a16:creationId xmlns:a16="http://schemas.microsoft.com/office/drawing/2014/main" id="{188BCC65-7968-46DE-88A3-E11B051B1737}"/>
              </a:ext>
            </a:extLst>
          </p:cNvPr>
          <p:cNvSpPr txBox="1">
            <a:spLocks/>
          </p:cNvSpPr>
          <p:nvPr/>
        </p:nvSpPr>
        <p:spPr>
          <a:xfrm>
            <a:off x="980536" y="2285720"/>
            <a:ext cx="2190000" cy="417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There are total</a:t>
            </a:r>
          </a:p>
        </p:txBody>
      </p:sp>
      <p:sp>
        <p:nvSpPr>
          <p:cNvPr id="112" name="Google Shape;1647;p36">
            <a:extLst>
              <a:ext uri="{FF2B5EF4-FFF2-40B4-BE49-F238E27FC236}">
                <a16:creationId xmlns:a16="http://schemas.microsoft.com/office/drawing/2014/main" id="{8C3643C1-4062-44D7-8E38-AB53BB390E1C}"/>
              </a:ext>
            </a:extLst>
          </p:cNvPr>
          <p:cNvSpPr txBox="1">
            <a:spLocks/>
          </p:cNvSpPr>
          <p:nvPr/>
        </p:nvSpPr>
        <p:spPr>
          <a:xfrm>
            <a:off x="-185078" y="2570763"/>
            <a:ext cx="4563300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5000" b="1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200</a:t>
            </a:r>
          </a:p>
        </p:txBody>
      </p:sp>
      <p:sp>
        <p:nvSpPr>
          <p:cNvPr id="113" name="Google Shape;1072;p32">
            <a:extLst>
              <a:ext uri="{FF2B5EF4-FFF2-40B4-BE49-F238E27FC236}">
                <a16:creationId xmlns:a16="http://schemas.microsoft.com/office/drawing/2014/main" id="{CD99E8AB-0B5C-4A95-A407-5855A46360CD}"/>
              </a:ext>
            </a:extLst>
          </p:cNvPr>
          <p:cNvSpPr txBox="1">
            <a:spLocks/>
          </p:cNvSpPr>
          <p:nvPr/>
        </p:nvSpPr>
        <p:spPr>
          <a:xfrm>
            <a:off x="1001572" y="3174275"/>
            <a:ext cx="2190000" cy="417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Actors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31"/>
          <p:cNvGrpSpPr/>
          <p:nvPr/>
        </p:nvGrpSpPr>
        <p:grpSpPr>
          <a:xfrm flipH="1">
            <a:off x="4622662" y="4018987"/>
            <a:ext cx="2434736" cy="1124514"/>
            <a:chOff x="285766" y="3174400"/>
            <a:chExt cx="4144756" cy="1969225"/>
          </a:xfrm>
        </p:grpSpPr>
        <p:sp>
          <p:nvSpPr>
            <p:cNvPr id="961" name="Google Shape;961;p31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31"/>
            <p:cNvGrpSpPr/>
            <p:nvPr/>
          </p:nvGrpSpPr>
          <p:grpSpPr>
            <a:xfrm>
              <a:off x="285766" y="3174400"/>
              <a:ext cx="4144756" cy="1796973"/>
              <a:chOff x="285766" y="3174400"/>
              <a:chExt cx="4144756" cy="1796973"/>
            </a:xfrm>
          </p:grpSpPr>
          <p:sp>
            <p:nvSpPr>
              <p:cNvPr id="963" name="Google Shape;963;p31"/>
              <p:cNvSpPr/>
              <p:nvPr/>
            </p:nvSpPr>
            <p:spPr>
              <a:xfrm>
                <a:off x="285766" y="3174400"/>
                <a:ext cx="4144756" cy="1596449"/>
              </a:xfrm>
              <a:custGeom>
                <a:avLst/>
                <a:gdLst/>
                <a:ahLst/>
                <a:cxnLst/>
                <a:rect l="l" t="t" r="r" b="b"/>
                <a:pathLst>
                  <a:path w="136359" h="63858" extrusionOk="0">
                    <a:moveTo>
                      <a:pt x="0" y="53244"/>
                    </a:moveTo>
                    <a:lnTo>
                      <a:pt x="35284" y="0"/>
                    </a:lnTo>
                    <a:lnTo>
                      <a:pt x="136359" y="234"/>
                    </a:lnTo>
                    <a:lnTo>
                      <a:pt x="3746" y="63858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</p:sp>
          <p:grpSp>
            <p:nvGrpSpPr>
              <p:cNvPr id="964" name="Google Shape;964;p31"/>
              <p:cNvGrpSpPr/>
              <p:nvPr/>
            </p:nvGrpSpPr>
            <p:grpSpPr>
              <a:xfrm rot="-3088787">
                <a:off x="247796" y="4300754"/>
                <a:ext cx="725754" cy="615483"/>
                <a:chOff x="5417613" y="4008755"/>
                <a:chExt cx="725743" cy="615474"/>
              </a:xfrm>
            </p:grpSpPr>
            <p:sp>
              <p:nvSpPr>
                <p:cNvPr id="965" name="Google Shape;965;p31"/>
                <p:cNvSpPr/>
                <p:nvPr/>
              </p:nvSpPr>
              <p:spPr>
                <a:xfrm>
                  <a:off x="5417613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31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31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31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69" name="Google Shape;969;p31"/>
          <p:cNvSpPr txBox="1">
            <a:spLocks noGrp="1"/>
          </p:cNvSpPr>
          <p:nvPr>
            <p:ph type="title"/>
          </p:nvPr>
        </p:nvSpPr>
        <p:spPr>
          <a:xfrm>
            <a:off x="749168" y="937857"/>
            <a:ext cx="2796900" cy="417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First Names and </a:t>
            </a:r>
            <a:r>
              <a:rPr lang="en-US" sz="1400" dirty="0" err="1"/>
              <a:t>occurances</a:t>
            </a:r>
            <a:endParaRPr sz="1400" dirty="0"/>
          </a:p>
        </p:txBody>
      </p:sp>
      <p:sp>
        <p:nvSpPr>
          <p:cNvPr id="970" name="Google Shape;970;p31"/>
          <p:cNvSpPr txBox="1">
            <a:spLocks noGrp="1"/>
          </p:cNvSpPr>
          <p:nvPr>
            <p:ph type="title" idx="2"/>
          </p:nvPr>
        </p:nvSpPr>
        <p:spPr>
          <a:xfrm>
            <a:off x="881458" y="675404"/>
            <a:ext cx="1038288" cy="441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Task 2.i</a:t>
            </a:r>
            <a:endParaRPr sz="1500" dirty="0"/>
          </a:p>
        </p:txBody>
      </p:sp>
      <p:grpSp>
        <p:nvGrpSpPr>
          <p:cNvPr id="1035" name="Google Shape;1035;p31"/>
          <p:cNvGrpSpPr/>
          <p:nvPr/>
        </p:nvGrpSpPr>
        <p:grpSpPr>
          <a:xfrm rot="-2168336">
            <a:off x="184753" y="261974"/>
            <a:ext cx="825790" cy="701108"/>
            <a:chOff x="3502275" y="3218775"/>
            <a:chExt cx="1175775" cy="998250"/>
          </a:xfrm>
        </p:grpSpPr>
        <p:sp>
          <p:nvSpPr>
            <p:cNvPr id="1036" name="Google Shape;1036;p31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1"/>
          <p:cNvSpPr/>
          <p:nvPr/>
        </p:nvSpPr>
        <p:spPr>
          <a:xfrm rot="3391622">
            <a:off x="8780552" y="49200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9" name="Google Shape;1049;p31"/>
          <p:cNvGrpSpPr/>
          <p:nvPr/>
        </p:nvGrpSpPr>
        <p:grpSpPr>
          <a:xfrm>
            <a:off x="7339468" y="308176"/>
            <a:ext cx="1431589" cy="840949"/>
            <a:chOff x="3285175" y="1554625"/>
            <a:chExt cx="1458275" cy="856625"/>
          </a:xfrm>
        </p:grpSpPr>
        <p:sp>
          <p:nvSpPr>
            <p:cNvPr id="1050" name="Google Shape;1050;p31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E45A535-E88D-4A33-862C-81711D254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005" y="1285650"/>
            <a:ext cx="1860646" cy="2921150"/>
          </a:xfrm>
          <a:prstGeom prst="rect">
            <a:avLst/>
          </a:prstGeom>
        </p:spPr>
      </p:pic>
      <p:sp>
        <p:nvSpPr>
          <p:cNvPr id="50" name="Google Shape;969;p31">
            <a:extLst>
              <a:ext uri="{FF2B5EF4-FFF2-40B4-BE49-F238E27FC236}">
                <a16:creationId xmlns:a16="http://schemas.microsoft.com/office/drawing/2014/main" id="{6D81C735-25BF-49FD-B3DB-7BAE7D23E1C0}"/>
              </a:ext>
            </a:extLst>
          </p:cNvPr>
          <p:cNvSpPr txBox="1">
            <a:spLocks/>
          </p:cNvSpPr>
          <p:nvPr/>
        </p:nvSpPr>
        <p:spPr>
          <a:xfrm>
            <a:off x="4260500" y="867696"/>
            <a:ext cx="2796900" cy="41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1400" dirty="0"/>
              <a:t>First Names and Count</a:t>
            </a:r>
          </a:p>
        </p:txBody>
      </p:sp>
      <p:sp>
        <p:nvSpPr>
          <p:cNvPr id="51" name="Google Shape;970;p31">
            <a:extLst>
              <a:ext uri="{FF2B5EF4-FFF2-40B4-BE49-F238E27FC236}">
                <a16:creationId xmlns:a16="http://schemas.microsoft.com/office/drawing/2014/main" id="{08317CDF-830E-4331-8B23-A34A1E153E7A}"/>
              </a:ext>
            </a:extLst>
          </p:cNvPr>
          <p:cNvSpPr txBox="1">
            <a:spLocks/>
          </p:cNvSpPr>
          <p:nvPr/>
        </p:nvSpPr>
        <p:spPr>
          <a:xfrm>
            <a:off x="4608741" y="574529"/>
            <a:ext cx="1038288" cy="44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8500" b="1" i="0" u="none" strike="noStrike" cap="non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IN" sz="1500" dirty="0"/>
              <a:t>Task 2.ii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CD414A-6412-43DC-B5B2-2EC958EED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902" y="1316552"/>
            <a:ext cx="1923211" cy="2959252"/>
          </a:xfrm>
          <a:prstGeom prst="rect">
            <a:avLst/>
          </a:prstGeom>
        </p:spPr>
      </p:pic>
      <p:grpSp>
        <p:nvGrpSpPr>
          <p:cNvPr id="59" name="Google Shape;960;p31">
            <a:extLst>
              <a:ext uri="{FF2B5EF4-FFF2-40B4-BE49-F238E27FC236}">
                <a16:creationId xmlns:a16="http://schemas.microsoft.com/office/drawing/2014/main" id="{CA6D6D73-95F2-4977-A244-250DB4D9AE54}"/>
              </a:ext>
            </a:extLst>
          </p:cNvPr>
          <p:cNvGrpSpPr/>
          <p:nvPr/>
        </p:nvGrpSpPr>
        <p:grpSpPr>
          <a:xfrm flipH="1">
            <a:off x="1106609" y="4162297"/>
            <a:ext cx="2466203" cy="987487"/>
            <a:chOff x="285766" y="3174400"/>
            <a:chExt cx="3996819" cy="1969225"/>
          </a:xfrm>
        </p:grpSpPr>
        <p:sp>
          <p:nvSpPr>
            <p:cNvPr id="60" name="Google Shape;961;p31">
              <a:extLst>
                <a:ext uri="{FF2B5EF4-FFF2-40B4-BE49-F238E27FC236}">
                  <a16:creationId xmlns:a16="http://schemas.microsoft.com/office/drawing/2014/main" id="{0F9716B9-7366-4F7F-8F4C-09BF4BC069EF}"/>
                </a:ext>
              </a:extLst>
            </p:cNvPr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" name="Google Shape;962;p31">
              <a:extLst>
                <a:ext uri="{FF2B5EF4-FFF2-40B4-BE49-F238E27FC236}">
                  <a16:creationId xmlns:a16="http://schemas.microsoft.com/office/drawing/2014/main" id="{BDE08534-E2BF-4E88-98E1-A92E4CF7D604}"/>
                </a:ext>
              </a:extLst>
            </p:cNvPr>
            <p:cNvGrpSpPr/>
            <p:nvPr/>
          </p:nvGrpSpPr>
          <p:grpSpPr>
            <a:xfrm>
              <a:off x="285766" y="3174400"/>
              <a:ext cx="3996819" cy="1796973"/>
              <a:chOff x="285766" y="3174400"/>
              <a:chExt cx="3996819" cy="1796973"/>
            </a:xfrm>
          </p:grpSpPr>
          <p:sp>
            <p:nvSpPr>
              <p:cNvPr id="62" name="Google Shape;963;p31">
                <a:extLst>
                  <a:ext uri="{FF2B5EF4-FFF2-40B4-BE49-F238E27FC236}">
                    <a16:creationId xmlns:a16="http://schemas.microsoft.com/office/drawing/2014/main" id="{C29E3736-2B98-467A-8189-D3B8135003D8}"/>
                  </a:ext>
                </a:extLst>
              </p:cNvPr>
              <p:cNvSpPr/>
              <p:nvPr/>
            </p:nvSpPr>
            <p:spPr>
              <a:xfrm>
                <a:off x="285766" y="3174400"/>
                <a:ext cx="3996819" cy="1596449"/>
              </a:xfrm>
              <a:custGeom>
                <a:avLst/>
                <a:gdLst/>
                <a:ahLst/>
                <a:cxnLst/>
                <a:rect l="l" t="t" r="r" b="b"/>
                <a:pathLst>
                  <a:path w="136359" h="63858" extrusionOk="0">
                    <a:moveTo>
                      <a:pt x="0" y="53244"/>
                    </a:moveTo>
                    <a:lnTo>
                      <a:pt x="35284" y="0"/>
                    </a:lnTo>
                    <a:lnTo>
                      <a:pt x="136359" y="234"/>
                    </a:lnTo>
                    <a:lnTo>
                      <a:pt x="3746" y="63858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</p:sp>
          <p:grpSp>
            <p:nvGrpSpPr>
              <p:cNvPr id="63" name="Google Shape;964;p31">
                <a:extLst>
                  <a:ext uri="{FF2B5EF4-FFF2-40B4-BE49-F238E27FC236}">
                    <a16:creationId xmlns:a16="http://schemas.microsoft.com/office/drawing/2014/main" id="{7099BE9D-C857-4F43-B360-101383BD16B0}"/>
                  </a:ext>
                </a:extLst>
              </p:cNvPr>
              <p:cNvGrpSpPr/>
              <p:nvPr/>
            </p:nvGrpSpPr>
            <p:grpSpPr>
              <a:xfrm rot="-3088787">
                <a:off x="247796" y="4300754"/>
                <a:ext cx="725754" cy="615483"/>
                <a:chOff x="5417613" y="4008755"/>
                <a:chExt cx="725743" cy="615474"/>
              </a:xfrm>
            </p:grpSpPr>
            <p:sp>
              <p:nvSpPr>
                <p:cNvPr id="64" name="Google Shape;965;p31">
                  <a:extLst>
                    <a:ext uri="{FF2B5EF4-FFF2-40B4-BE49-F238E27FC236}">
                      <a16:creationId xmlns:a16="http://schemas.microsoft.com/office/drawing/2014/main" id="{6B6D9E6E-A765-4AB8-A6D9-04AF42AB671D}"/>
                    </a:ext>
                  </a:extLst>
                </p:cNvPr>
                <p:cNvSpPr/>
                <p:nvPr/>
              </p:nvSpPr>
              <p:spPr>
                <a:xfrm>
                  <a:off x="5417613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966;p31">
                  <a:extLst>
                    <a:ext uri="{FF2B5EF4-FFF2-40B4-BE49-F238E27FC236}">
                      <a16:creationId xmlns:a16="http://schemas.microsoft.com/office/drawing/2014/main" id="{DDDACC99-47CB-43B0-A848-6D42CF9E697B}"/>
                    </a:ext>
                  </a:extLst>
                </p:cNvPr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967;p31">
                  <a:extLst>
                    <a:ext uri="{FF2B5EF4-FFF2-40B4-BE49-F238E27FC236}">
                      <a16:creationId xmlns:a16="http://schemas.microsoft.com/office/drawing/2014/main" id="{F170BFDD-B841-4507-9BD5-A90B3629906D}"/>
                    </a:ext>
                  </a:extLst>
                </p:cNvPr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968;p31">
                  <a:extLst>
                    <a:ext uri="{FF2B5EF4-FFF2-40B4-BE49-F238E27FC236}">
                      <a16:creationId xmlns:a16="http://schemas.microsoft.com/office/drawing/2014/main" id="{4EDA5C05-0FB3-4682-B928-E28A2D0FB769}"/>
                    </a:ext>
                  </a:extLst>
                </p:cNvPr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446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31"/>
          <p:cNvGrpSpPr/>
          <p:nvPr/>
        </p:nvGrpSpPr>
        <p:grpSpPr>
          <a:xfrm flipH="1">
            <a:off x="4622662" y="4018987"/>
            <a:ext cx="2434736" cy="1124514"/>
            <a:chOff x="285766" y="3174400"/>
            <a:chExt cx="4144756" cy="1969225"/>
          </a:xfrm>
        </p:grpSpPr>
        <p:sp>
          <p:nvSpPr>
            <p:cNvPr id="961" name="Google Shape;961;p31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31"/>
            <p:cNvGrpSpPr/>
            <p:nvPr/>
          </p:nvGrpSpPr>
          <p:grpSpPr>
            <a:xfrm>
              <a:off x="285766" y="3174400"/>
              <a:ext cx="4144756" cy="1796973"/>
              <a:chOff x="285766" y="3174400"/>
              <a:chExt cx="4144756" cy="1796973"/>
            </a:xfrm>
          </p:grpSpPr>
          <p:sp>
            <p:nvSpPr>
              <p:cNvPr id="963" name="Google Shape;963;p31"/>
              <p:cNvSpPr/>
              <p:nvPr/>
            </p:nvSpPr>
            <p:spPr>
              <a:xfrm>
                <a:off x="285766" y="3174400"/>
                <a:ext cx="4144756" cy="1596449"/>
              </a:xfrm>
              <a:custGeom>
                <a:avLst/>
                <a:gdLst/>
                <a:ahLst/>
                <a:cxnLst/>
                <a:rect l="l" t="t" r="r" b="b"/>
                <a:pathLst>
                  <a:path w="136359" h="63858" extrusionOk="0">
                    <a:moveTo>
                      <a:pt x="0" y="53244"/>
                    </a:moveTo>
                    <a:lnTo>
                      <a:pt x="35284" y="0"/>
                    </a:lnTo>
                    <a:lnTo>
                      <a:pt x="136359" y="234"/>
                    </a:lnTo>
                    <a:lnTo>
                      <a:pt x="3746" y="63858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</p:sp>
          <p:grpSp>
            <p:nvGrpSpPr>
              <p:cNvPr id="964" name="Google Shape;964;p31"/>
              <p:cNvGrpSpPr/>
              <p:nvPr/>
            </p:nvGrpSpPr>
            <p:grpSpPr>
              <a:xfrm rot="-3088787">
                <a:off x="247796" y="4300754"/>
                <a:ext cx="725754" cy="615483"/>
                <a:chOff x="5417613" y="4008755"/>
                <a:chExt cx="725743" cy="615474"/>
              </a:xfrm>
            </p:grpSpPr>
            <p:sp>
              <p:nvSpPr>
                <p:cNvPr id="965" name="Google Shape;965;p31"/>
                <p:cNvSpPr/>
                <p:nvPr/>
              </p:nvSpPr>
              <p:spPr>
                <a:xfrm>
                  <a:off x="5417613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31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31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31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69" name="Google Shape;969;p31"/>
          <p:cNvSpPr txBox="1">
            <a:spLocks noGrp="1"/>
          </p:cNvSpPr>
          <p:nvPr>
            <p:ph type="title"/>
          </p:nvPr>
        </p:nvSpPr>
        <p:spPr>
          <a:xfrm>
            <a:off x="568439" y="940148"/>
            <a:ext cx="2796900" cy="417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Last Names and count</a:t>
            </a:r>
            <a:endParaRPr sz="1400" dirty="0"/>
          </a:p>
        </p:txBody>
      </p:sp>
      <p:sp>
        <p:nvSpPr>
          <p:cNvPr id="970" name="Google Shape;970;p31"/>
          <p:cNvSpPr txBox="1">
            <a:spLocks noGrp="1"/>
          </p:cNvSpPr>
          <p:nvPr>
            <p:ph type="title" idx="2"/>
          </p:nvPr>
        </p:nvSpPr>
        <p:spPr>
          <a:xfrm>
            <a:off x="881458" y="675404"/>
            <a:ext cx="1038288" cy="441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Task 3.i</a:t>
            </a:r>
            <a:endParaRPr sz="1500" dirty="0"/>
          </a:p>
        </p:txBody>
      </p:sp>
      <p:grpSp>
        <p:nvGrpSpPr>
          <p:cNvPr id="1035" name="Google Shape;1035;p31"/>
          <p:cNvGrpSpPr/>
          <p:nvPr/>
        </p:nvGrpSpPr>
        <p:grpSpPr>
          <a:xfrm rot="-2168336">
            <a:off x="184753" y="261974"/>
            <a:ext cx="825790" cy="701108"/>
            <a:chOff x="3502275" y="3218775"/>
            <a:chExt cx="1175775" cy="998250"/>
          </a:xfrm>
        </p:grpSpPr>
        <p:sp>
          <p:nvSpPr>
            <p:cNvPr id="1036" name="Google Shape;1036;p31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1"/>
          <p:cNvSpPr/>
          <p:nvPr/>
        </p:nvSpPr>
        <p:spPr>
          <a:xfrm rot="3391622">
            <a:off x="8780552" y="49200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9" name="Google Shape;1049;p31"/>
          <p:cNvGrpSpPr/>
          <p:nvPr/>
        </p:nvGrpSpPr>
        <p:grpSpPr>
          <a:xfrm>
            <a:off x="7339468" y="308176"/>
            <a:ext cx="1431589" cy="840949"/>
            <a:chOff x="3285175" y="1554625"/>
            <a:chExt cx="1458275" cy="856625"/>
          </a:xfrm>
        </p:grpSpPr>
        <p:sp>
          <p:nvSpPr>
            <p:cNvPr id="1050" name="Google Shape;1050;p31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969;p31">
            <a:extLst>
              <a:ext uri="{FF2B5EF4-FFF2-40B4-BE49-F238E27FC236}">
                <a16:creationId xmlns:a16="http://schemas.microsoft.com/office/drawing/2014/main" id="{6D81C735-25BF-49FD-B3DB-7BAE7D23E1C0}"/>
              </a:ext>
            </a:extLst>
          </p:cNvPr>
          <p:cNvSpPr txBox="1">
            <a:spLocks/>
          </p:cNvSpPr>
          <p:nvPr/>
        </p:nvSpPr>
        <p:spPr>
          <a:xfrm>
            <a:off x="4260500" y="867696"/>
            <a:ext cx="2796900" cy="41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1400" dirty="0"/>
              <a:t>Distinct last name and Count</a:t>
            </a:r>
          </a:p>
        </p:txBody>
      </p:sp>
      <p:sp>
        <p:nvSpPr>
          <p:cNvPr id="51" name="Google Shape;970;p31">
            <a:extLst>
              <a:ext uri="{FF2B5EF4-FFF2-40B4-BE49-F238E27FC236}">
                <a16:creationId xmlns:a16="http://schemas.microsoft.com/office/drawing/2014/main" id="{08317CDF-830E-4331-8B23-A34A1E153E7A}"/>
              </a:ext>
            </a:extLst>
          </p:cNvPr>
          <p:cNvSpPr txBox="1">
            <a:spLocks/>
          </p:cNvSpPr>
          <p:nvPr/>
        </p:nvSpPr>
        <p:spPr>
          <a:xfrm>
            <a:off x="4608741" y="574529"/>
            <a:ext cx="1038288" cy="44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8500" b="1" i="0" u="none" strike="noStrike" cap="non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IN" sz="1500" dirty="0"/>
              <a:t>Task 3.ii</a:t>
            </a:r>
          </a:p>
        </p:txBody>
      </p:sp>
      <p:grpSp>
        <p:nvGrpSpPr>
          <p:cNvPr id="59" name="Google Shape;960;p31">
            <a:extLst>
              <a:ext uri="{FF2B5EF4-FFF2-40B4-BE49-F238E27FC236}">
                <a16:creationId xmlns:a16="http://schemas.microsoft.com/office/drawing/2014/main" id="{CA6D6D73-95F2-4977-A244-250DB4D9AE54}"/>
              </a:ext>
            </a:extLst>
          </p:cNvPr>
          <p:cNvGrpSpPr/>
          <p:nvPr/>
        </p:nvGrpSpPr>
        <p:grpSpPr>
          <a:xfrm flipH="1">
            <a:off x="1106609" y="4162297"/>
            <a:ext cx="2466203" cy="987487"/>
            <a:chOff x="285766" y="3174400"/>
            <a:chExt cx="3996819" cy="1969225"/>
          </a:xfrm>
        </p:grpSpPr>
        <p:sp>
          <p:nvSpPr>
            <p:cNvPr id="60" name="Google Shape;961;p31">
              <a:extLst>
                <a:ext uri="{FF2B5EF4-FFF2-40B4-BE49-F238E27FC236}">
                  <a16:creationId xmlns:a16="http://schemas.microsoft.com/office/drawing/2014/main" id="{0F9716B9-7366-4F7F-8F4C-09BF4BC069EF}"/>
                </a:ext>
              </a:extLst>
            </p:cNvPr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" name="Google Shape;962;p31">
              <a:extLst>
                <a:ext uri="{FF2B5EF4-FFF2-40B4-BE49-F238E27FC236}">
                  <a16:creationId xmlns:a16="http://schemas.microsoft.com/office/drawing/2014/main" id="{BDE08534-E2BF-4E88-98E1-A92E4CF7D604}"/>
                </a:ext>
              </a:extLst>
            </p:cNvPr>
            <p:cNvGrpSpPr/>
            <p:nvPr/>
          </p:nvGrpSpPr>
          <p:grpSpPr>
            <a:xfrm>
              <a:off x="285766" y="3174400"/>
              <a:ext cx="3996819" cy="1796973"/>
              <a:chOff x="285766" y="3174400"/>
              <a:chExt cx="3996819" cy="1796973"/>
            </a:xfrm>
          </p:grpSpPr>
          <p:sp>
            <p:nvSpPr>
              <p:cNvPr id="62" name="Google Shape;963;p31">
                <a:extLst>
                  <a:ext uri="{FF2B5EF4-FFF2-40B4-BE49-F238E27FC236}">
                    <a16:creationId xmlns:a16="http://schemas.microsoft.com/office/drawing/2014/main" id="{C29E3736-2B98-467A-8189-D3B8135003D8}"/>
                  </a:ext>
                </a:extLst>
              </p:cNvPr>
              <p:cNvSpPr/>
              <p:nvPr/>
            </p:nvSpPr>
            <p:spPr>
              <a:xfrm>
                <a:off x="285766" y="3174400"/>
                <a:ext cx="3996819" cy="1596449"/>
              </a:xfrm>
              <a:custGeom>
                <a:avLst/>
                <a:gdLst/>
                <a:ahLst/>
                <a:cxnLst/>
                <a:rect l="l" t="t" r="r" b="b"/>
                <a:pathLst>
                  <a:path w="136359" h="63858" extrusionOk="0">
                    <a:moveTo>
                      <a:pt x="0" y="53244"/>
                    </a:moveTo>
                    <a:lnTo>
                      <a:pt x="35284" y="0"/>
                    </a:lnTo>
                    <a:lnTo>
                      <a:pt x="136359" y="234"/>
                    </a:lnTo>
                    <a:lnTo>
                      <a:pt x="3746" y="63858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</p:sp>
          <p:grpSp>
            <p:nvGrpSpPr>
              <p:cNvPr id="63" name="Google Shape;964;p31">
                <a:extLst>
                  <a:ext uri="{FF2B5EF4-FFF2-40B4-BE49-F238E27FC236}">
                    <a16:creationId xmlns:a16="http://schemas.microsoft.com/office/drawing/2014/main" id="{7099BE9D-C857-4F43-B360-101383BD16B0}"/>
                  </a:ext>
                </a:extLst>
              </p:cNvPr>
              <p:cNvGrpSpPr/>
              <p:nvPr/>
            </p:nvGrpSpPr>
            <p:grpSpPr>
              <a:xfrm rot="-3088787">
                <a:off x="247796" y="4300754"/>
                <a:ext cx="725754" cy="615483"/>
                <a:chOff x="5417613" y="4008755"/>
                <a:chExt cx="725743" cy="615474"/>
              </a:xfrm>
            </p:grpSpPr>
            <p:sp>
              <p:nvSpPr>
                <p:cNvPr id="64" name="Google Shape;965;p31">
                  <a:extLst>
                    <a:ext uri="{FF2B5EF4-FFF2-40B4-BE49-F238E27FC236}">
                      <a16:creationId xmlns:a16="http://schemas.microsoft.com/office/drawing/2014/main" id="{6B6D9E6E-A765-4AB8-A6D9-04AF42AB671D}"/>
                    </a:ext>
                  </a:extLst>
                </p:cNvPr>
                <p:cNvSpPr/>
                <p:nvPr/>
              </p:nvSpPr>
              <p:spPr>
                <a:xfrm>
                  <a:off x="5417613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966;p31">
                  <a:extLst>
                    <a:ext uri="{FF2B5EF4-FFF2-40B4-BE49-F238E27FC236}">
                      <a16:creationId xmlns:a16="http://schemas.microsoft.com/office/drawing/2014/main" id="{DDDACC99-47CB-43B0-A848-6D42CF9E697B}"/>
                    </a:ext>
                  </a:extLst>
                </p:cNvPr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967;p31">
                  <a:extLst>
                    <a:ext uri="{FF2B5EF4-FFF2-40B4-BE49-F238E27FC236}">
                      <a16:creationId xmlns:a16="http://schemas.microsoft.com/office/drawing/2014/main" id="{F170BFDD-B841-4507-9BD5-A90B3629906D}"/>
                    </a:ext>
                  </a:extLst>
                </p:cNvPr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968;p31">
                  <a:extLst>
                    <a:ext uri="{FF2B5EF4-FFF2-40B4-BE49-F238E27FC236}">
                      <a16:creationId xmlns:a16="http://schemas.microsoft.com/office/drawing/2014/main" id="{4EDA5C05-0FB3-4682-B928-E28A2D0FB769}"/>
                    </a:ext>
                  </a:extLst>
                </p:cNvPr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5D5A5B4-2A69-4FBA-ADDA-2F95E3067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391" y="1278143"/>
            <a:ext cx="1815255" cy="292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37519C-C32C-4CE7-8F75-6CE0E041F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466" y="1285650"/>
            <a:ext cx="1815254" cy="279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1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31"/>
          <p:cNvGrpSpPr/>
          <p:nvPr/>
        </p:nvGrpSpPr>
        <p:grpSpPr>
          <a:xfrm flipH="1">
            <a:off x="2792400" y="3174275"/>
            <a:ext cx="3996819" cy="1969225"/>
            <a:chOff x="285766" y="3174400"/>
            <a:chExt cx="3996819" cy="1969225"/>
          </a:xfrm>
        </p:grpSpPr>
        <p:sp>
          <p:nvSpPr>
            <p:cNvPr id="961" name="Google Shape;961;p31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31"/>
            <p:cNvGrpSpPr/>
            <p:nvPr/>
          </p:nvGrpSpPr>
          <p:grpSpPr>
            <a:xfrm>
              <a:off x="285766" y="3174400"/>
              <a:ext cx="3996819" cy="1796973"/>
              <a:chOff x="285766" y="3174400"/>
              <a:chExt cx="3996819" cy="1796973"/>
            </a:xfrm>
          </p:grpSpPr>
          <p:sp>
            <p:nvSpPr>
              <p:cNvPr id="963" name="Google Shape;963;p31"/>
              <p:cNvSpPr/>
              <p:nvPr/>
            </p:nvSpPr>
            <p:spPr>
              <a:xfrm>
                <a:off x="285766" y="3174400"/>
                <a:ext cx="3996819" cy="1596450"/>
              </a:xfrm>
              <a:custGeom>
                <a:avLst/>
                <a:gdLst/>
                <a:ahLst/>
                <a:cxnLst/>
                <a:rect l="l" t="t" r="r" b="b"/>
                <a:pathLst>
                  <a:path w="136359" h="63858" extrusionOk="0">
                    <a:moveTo>
                      <a:pt x="0" y="53244"/>
                    </a:moveTo>
                    <a:lnTo>
                      <a:pt x="35284" y="0"/>
                    </a:lnTo>
                    <a:lnTo>
                      <a:pt x="136359" y="234"/>
                    </a:lnTo>
                    <a:lnTo>
                      <a:pt x="3746" y="63858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</p:sp>
          <p:grpSp>
            <p:nvGrpSpPr>
              <p:cNvPr id="964" name="Google Shape;964;p31"/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965" name="Google Shape;965;p31"/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31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31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31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69" name="Google Shape;969;p31"/>
          <p:cNvSpPr txBox="1">
            <a:spLocks noGrp="1"/>
          </p:cNvSpPr>
          <p:nvPr>
            <p:ph type="title"/>
          </p:nvPr>
        </p:nvSpPr>
        <p:spPr>
          <a:xfrm>
            <a:off x="868335" y="1199207"/>
            <a:ext cx="2796900" cy="417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List of Records where rating is R</a:t>
            </a:r>
            <a:endParaRPr sz="1400" dirty="0"/>
          </a:p>
        </p:txBody>
      </p:sp>
      <p:sp>
        <p:nvSpPr>
          <p:cNvPr id="970" name="Google Shape;970;p31"/>
          <p:cNvSpPr txBox="1">
            <a:spLocks noGrp="1"/>
          </p:cNvSpPr>
          <p:nvPr>
            <p:ph type="title" idx="2"/>
          </p:nvPr>
        </p:nvSpPr>
        <p:spPr>
          <a:xfrm>
            <a:off x="868335" y="935583"/>
            <a:ext cx="1038288" cy="441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Task 4.i</a:t>
            </a:r>
            <a:endParaRPr sz="1500" dirty="0"/>
          </a:p>
        </p:txBody>
      </p:sp>
      <p:grpSp>
        <p:nvGrpSpPr>
          <p:cNvPr id="1035" name="Google Shape;1035;p31"/>
          <p:cNvGrpSpPr/>
          <p:nvPr/>
        </p:nvGrpSpPr>
        <p:grpSpPr>
          <a:xfrm rot="-2168336">
            <a:off x="184753" y="261974"/>
            <a:ext cx="825790" cy="701108"/>
            <a:chOff x="3502275" y="3218775"/>
            <a:chExt cx="1175775" cy="998250"/>
          </a:xfrm>
        </p:grpSpPr>
        <p:sp>
          <p:nvSpPr>
            <p:cNvPr id="1036" name="Google Shape;1036;p31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1"/>
          <p:cNvSpPr/>
          <p:nvPr/>
        </p:nvSpPr>
        <p:spPr>
          <a:xfrm rot="3391622">
            <a:off x="8780552" y="49200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9" name="Google Shape;1049;p31"/>
          <p:cNvGrpSpPr/>
          <p:nvPr/>
        </p:nvGrpSpPr>
        <p:grpSpPr>
          <a:xfrm>
            <a:off x="7339468" y="308176"/>
            <a:ext cx="1431589" cy="840949"/>
            <a:chOff x="3285175" y="1554625"/>
            <a:chExt cx="1458275" cy="856625"/>
          </a:xfrm>
        </p:grpSpPr>
        <p:sp>
          <p:nvSpPr>
            <p:cNvPr id="1050" name="Google Shape;1050;p31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000C13C-4F0D-4FE1-9E99-B6E1AF195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367" y="1518755"/>
            <a:ext cx="5714852" cy="2832246"/>
          </a:xfrm>
          <a:prstGeom prst="rect">
            <a:avLst/>
          </a:prstGeom>
        </p:spPr>
      </p:pic>
      <p:sp>
        <p:nvSpPr>
          <p:cNvPr id="50" name="Google Shape;1072;p32">
            <a:extLst>
              <a:ext uri="{FF2B5EF4-FFF2-40B4-BE49-F238E27FC236}">
                <a16:creationId xmlns:a16="http://schemas.microsoft.com/office/drawing/2014/main" id="{CD19D8A5-0892-4BC2-A111-7603B12CC90A}"/>
              </a:ext>
            </a:extLst>
          </p:cNvPr>
          <p:cNvSpPr txBox="1">
            <a:spLocks/>
          </p:cNvSpPr>
          <p:nvPr/>
        </p:nvSpPr>
        <p:spPr>
          <a:xfrm>
            <a:off x="6625146" y="2050035"/>
            <a:ext cx="2190000" cy="417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There are total</a:t>
            </a:r>
          </a:p>
        </p:txBody>
      </p:sp>
      <p:sp>
        <p:nvSpPr>
          <p:cNvPr id="51" name="Google Shape;1647;p36">
            <a:extLst>
              <a:ext uri="{FF2B5EF4-FFF2-40B4-BE49-F238E27FC236}">
                <a16:creationId xmlns:a16="http://schemas.microsoft.com/office/drawing/2014/main" id="{D1295882-B664-4650-953C-D35247D3FF13}"/>
              </a:ext>
            </a:extLst>
          </p:cNvPr>
          <p:cNvSpPr txBox="1">
            <a:spLocks/>
          </p:cNvSpPr>
          <p:nvPr/>
        </p:nvSpPr>
        <p:spPr>
          <a:xfrm>
            <a:off x="5414976" y="2399156"/>
            <a:ext cx="4563300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1</a:t>
            </a:r>
            <a:r>
              <a:rPr lang="en-IN" sz="5000" b="1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95</a:t>
            </a:r>
          </a:p>
        </p:txBody>
      </p:sp>
      <p:sp>
        <p:nvSpPr>
          <p:cNvPr id="52" name="Google Shape;1072;p32">
            <a:extLst>
              <a:ext uri="{FF2B5EF4-FFF2-40B4-BE49-F238E27FC236}">
                <a16:creationId xmlns:a16="http://schemas.microsoft.com/office/drawing/2014/main" id="{1D9689DF-8F92-4E37-93F9-CC4FA2324E00}"/>
              </a:ext>
            </a:extLst>
          </p:cNvPr>
          <p:cNvSpPr txBox="1">
            <a:spLocks/>
          </p:cNvSpPr>
          <p:nvPr/>
        </p:nvSpPr>
        <p:spPr>
          <a:xfrm>
            <a:off x="6601626" y="3073679"/>
            <a:ext cx="2190000" cy="417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Movies with rated R</a:t>
            </a:r>
          </a:p>
        </p:txBody>
      </p:sp>
    </p:spTree>
    <p:extLst>
      <p:ext uri="{BB962C8B-B14F-4D97-AF65-F5344CB8AC3E}">
        <p14:creationId xmlns:p14="http://schemas.microsoft.com/office/powerpoint/2010/main" val="366410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31"/>
          <p:cNvGrpSpPr/>
          <p:nvPr/>
        </p:nvGrpSpPr>
        <p:grpSpPr>
          <a:xfrm flipH="1">
            <a:off x="2792400" y="3174275"/>
            <a:ext cx="3996819" cy="1969225"/>
            <a:chOff x="285766" y="3174400"/>
            <a:chExt cx="3996819" cy="1969225"/>
          </a:xfrm>
        </p:grpSpPr>
        <p:sp>
          <p:nvSpPr>
            <p:cNvPr id="961" name="Google Shape;961;p31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31"/>
            <p:cNvGrpSpPr/>
            <p:nvPr/>
          </p:nvGrpSpPr>
          <p:grpSpPr>
            <a:xfrm>
              <a:off x="285766" y="3174400"/>
              <a:ext cx="3996819" cy="1796973"/>
              <a:chOff x="285766" y="3174400"/>
              <a:chExt cx="3996819" cy="1796973"/>
            </a:xfrm>
          </p:grpSpPr>
          <p:sp>
            <p:nvSpPr>
              <p:cNvPr id="963" name="Google Shape;963;p31"/>
              <p:cNvSpPr/>
              <p:nvPr/>
            </p:nvSpPr>
            <p:spPr>
              <a:xfrm>
                <a:off x="285766" y="3174400"/>
                <a:ext cx="3996819" cy="1596450"/>
              </a:xfrm>
              <a:custGeom>
                <a:avLst/>
                <a:gdLst/>
                <a:ahLst/>
                <a:cxnLst/>
                <a:rect l="l" t="t" r="r" b="b"/>
                <a:pathLst>
                  <a:path w="136359" h="63858" extrusionOk="0">
                    <a:moveTo>
                      <a:pt x="0" y="53244"/>
                    </a:moveTo>
                    <a:lnTo>
                      <a:pt x="35284" y="0"/>
                    </a:lnTo>
                    <a:lnTo>
                      <a:pt x="136359" y="234"/>
                    </a:lnTo>
                    <a:lnTo>
                      <a:pt x="3746" y="63858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</p:sp>
          <p:grpSp>
            <p:nvGrpSpPr>
              <p:cNvPr id="964" name="Google Shape;964;p31"/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965" name="Google Shape;965;p31"/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31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31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31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69" name="Google Shape;969;p31"/>
          <p:cNvSpPr txBox="1">
            <a:spLocks noGrp="1"/>
          </p:cNvSpPr>
          <p:nvPr>
            <p:ph type="title"/>
          </p:nvPr>
        </p:nvSpPr>
        <p:spPr>
          <a:xfrm>
            <a:off x="792667" y="1191934"/>
            <a:ext cx="3242419" cy="417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List of Records where not rating is R</a:t>
            </a:r>
            <a:endParaRPr sz="1400" dirty="0"/>
          </a:p>
        </p:txBody>
      </p:sp>
      <p:sp>
        <p:nvSpPr>
          <p:cNvPr id="970" name="Google Shape;970;p31"/>
          <p:cNvSpPr txBox="1">
            <a:spLocks noGrp="1"/>
          </p:cNvSpPr>
          <p:nvPr>
            <p:ph type="title" idx="2"/>
          </p:nvPr>
        </p:nvSpPr>
        <p:spPr>
          <a:xfrm>
            <a:off x="868335" y="935583"/>
            <a:ext cx="1038288" cy="441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Task 4.ii</a:t>
            </a:r>
            <a:endParaRPr sz="1500" dirty="0"/>
          </a:p>
        </p:txBody>
      </p:sp>
      <p:grpSp>
        <p:nvGrpSpPr>
          <p:cNvPr id="1035" name="Google Shape;1035;p31"/>
          <p:cNvGrpSpPr/>
          <p:nvPr/>
        </p:nvGrpSpPr>
        <p:grpSpPr>
          <a:xfrm rot="-2168336">
            <a:off x="184753" y="261974"/>
            <a:ext cx="825790" cy="701108"/>
            <a:chOff x="3502275" y="3218775"/>
            <a:chExt cx="1175775" cy="998250"/>
          </a:xfrm>
        </p:grpSpPr>
        <p:sp>
          <p:nvSpPr>
            <p:cNvPr id="1036" name="Google Shape;1036;p31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1"/>
          <p:cNvSpPr/>
          <p:nvPr/>
        </p:nvSpPr>
        <p:spPr>
          <a:xfrm rot="3391622">
            <a:off x="8780552" y="49200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9" name="Google Shape;1049;p31"/>
          <p:cNvGrpSpPr/>
          <p:nvPr/>
        </p:nvGrpSpPr>
        <p:grpSpPr>
          <a:xfrm>
            <a:off x="7339468" y="308176"/>
            <a:ext cx="1431589" cy="840949"/>
            <a:chOff x="3285175" y="1554625"/>
            <a:chExt cx="1458275" cy="856625"/>
          </a:xfrm>
        </p:grpSpPr>
        <p:sp>
          <p:nvSpPr>
            <p:cNvPr id="1050" name="Google Shape;1050;p31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1072;p32">
            <a:extLst>
              <a:ext uri="{FF2B5EF4-FFF2-40B4-BE49-F238E27FC236}">
                <a16:creationId xmlns:a16="http://schemas.microsoft.com/office/drawing/2014/main" id="{CD19D8A5-0892-4BC2-A111-7603B12CC90A}"/>
              </a:ext>
            </a:extLst>
          </p:cNvPr>
          <p:cNvSpPr txBox="1">
            <a:spLocks/>
          </p:cNvSpPr>
          <p:nvPr/>
        </p:nvSpPr>
        <p:spPr>
          <a:xfrm>
            <a:off x="6625146" y="2050035"/>
            <a:ext cx="2190000" cy="417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There are total</a:t>
            </a:r>
          </a:p>
        </p:txBody>
      </p:sp>
      <p:sp>
        <p:nvSpPr>
          <p:cNvPr id="51" name="Google Shape;1647;p36">
            <a:extLst>
              <a:ext uri="{FF2B5EF4-FFF2-40B4-BE49-F238E27FC236}">
                <a16:creationId xmlns:a16="http://schemas.microsoft.com/office/drawing/2014/main" id="{D1295882-B664-4650-953C-D35247D3FF13}"/>
              </a:ext>
            </a:extLst>
          </p:cNvPr>
          <p:cNvSpPr txBox="1">
            <a:spLocks/>
          </p:cNvSpPr>
          <p:nvPr/>
        </p:nvSpPr>
        <p:spPr>
          <a:xfrm>
            <a:off x="5414976" y="2399156"/>
            <a:ext cx="4563300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805</a:t>
            </a:r>
            <a:endParaRPr lang="en-IN" sz="5000" b="1" dirty="0">
              <a:solidFill>
                <a:schemeClr val="bg1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52" name="Google Shape;1072;p32">
            <a:extLst>
              <a:ext uri="{FF2B5EF4-FFF2-40B4-BE49-F238E27FC236}">
                <a16:creationId xmlns:a16="http://schemas.microsoft.com/office/drawing/2014/main" id="{1D9689DF-8F92-4E37-93F9-CC4FA2324E00}"/>
              </a:ext>
            </a:extLst>
          </p:cNvPr>
          <p:cNvSpPr txBox="1">
            <a:spLocks/>
          </p:cNvSpPr>
          <p:nvPr/>
        </p:nvSpPr>
        <p:spPr>
          <a:xfrm>
            <a:off x="6601626" y="3073679"/>
            <a:ext cx="2190000" cy="417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Movies not rated 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63A386-18EC-4A7F-A6ED-BC39441BB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533" y="1532240"/>
            <a:ext cx="5630987" cy="28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17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31"/>
          <p:cNvGrpSpPr/>
          <p:nvPr/>
        </p:nvGrpSpPr>
        <p:grpSpPr>
          <a:xfrm flipH="1">
            <a:off x="2792400" y="3174275"/>
            <a:ext cx="3996819" cy="1969225"/>
            <a:chOff x="285766" y="3174400"/>
            <a:chExt cx="3996819" cy="1969225"/>
          </a:xfrm>
        </p:grpSpPr>
        <p:sp>
          <p:nvSpPr>
            <p:cNvPr id="961" name="Google Shape;961;p31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31"/>
            <p:cNvGrpSpPr/>
            <p:nvPr/>
          </p:nvGrpSpPr>
          <p:grpSpPr>
            <a:xfrm>
              <a:off x="285766" y="3174400"/>
              <a:ext cx="3996819" cy="1796973"/>
              <a:chOff x="285766" y="3174400"/>
              <a:chExt cx="3996819" cy="1796973"/>
            </a:xfrm>
          </p:grpSpPr>
          <p:sp>
            <p:nvSpPr>
              <p:cNvPr id="963" name="Google Shape;963;p31"/>
              <p:cNvSpPr/>
              <p:nvPr/>
            </p:nvSpPr>
            <p:spPr>
              <a:xfrm>
                <a:off x="285766" y="3174400"/>
                <a:ext cx="3996819" cy="1596450"/>
              </a:xfrm>
              <a:custGeom>
                <a:avLst/>
                <a:gdLst/>
                <a:ahLst/>
                <a:cxnLst/>
                <a:rect l="l" t="t" r="r" b="b"/>
                <a:pathLst>
                  <a:path w="136359" h="63858" extrusionOk="0">
                    <a:moveTo>
                      <a:pt x="0" y="53244"/>
                    </a:moveTo>
                    <a:lnTo>
                      <a:pt x="35284" y="0"/>
                    </a:lnTo>
                    <a:lnTo>
                      <a:pt x="136359" y="234"/>
                    </a:lnTo>
                    <a:lnTo>
                      <a:pt x="3746" y="63858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</p:sp>
          <p:grpSp>
            <p:nvGrpSpPr>
              <p:cNvPr id="964" name="Google Shape;964;p31"/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965" name="Google Shape;965;p31"/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31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31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31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69" name="Google Shape;969;p31"/>
          <p:cNvSpPr txBox="1">
            <a:spLocks noGrp="1"/>
          </p:cNvSpPr>
          <p:nvPr>
            <p:ph type="title"/>
          </p:nvPr>
        </p:nvSpPr>
        <p:spPr>
          <a:xfrm>
            <a:off x="980536" y="1192530"/>
            <a:ext cx="3242419" cy="417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Replacement cost is up to $11</a:t>
            </a:r>
            <a:endParaRPr sz="1400" dirty="0"/>
          </a:p>
        </p:txBody>
      </p:sp>
      <p:sp>
        <p:nvSpPr>
          <p:cNvPr id="970" name="Google Shape;970;p31"/>
          <p:cNvSpPr txBox="1">
            <a:spLocks noGrp="1"/>
          </p:cNvSpPr>
          <p:nvPr>
            <p:ph type="title" idx="2"/>
          </p:nvPr>
        </p:nvSpPr>
        <p:spPr>
          <a:xfrm>
            <a:off x="868335" y="935583"/>
            <a:ext cx="1038288" cy="441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Task 5.i</a:t>
            </a:r>
            <a:endParaRPr sz="1500" dirty="0"/>
          </a:p>
        </p:txBody>
      </p:sp>
      <p:grpSp>
        <p:nvGrpSpPr>
          <p:cNvPr id="1035" name="Google Shape;1035;p31"/>
          <p:cNvGrpSpPr/>
          <p:nvPr/>
        </p:nvGrpSpPr>
        <p:grpSpPr>
          <a:xfrm rot="-2168336">
            <a:off x="184753" y="261974"/>
            <a:ext cx="825790" cy="701108"/>
            <a:chOff x="3502275" y="3218775"/>
            <a:chExt cx="1175775" cy="998250"/>
          </a:xfrm>
        </p:grpSpPr>
        <p:sp>
          <p:nvSpPr>
            <p:cNvPr id="1036" name="Google Shape;1036;p31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1"/>
          <p:cNvSpPr/>
          <p:nvPr/>
        </p:nvSpPr>
        <p:spPr>
          <a:xfrm rot="3391622">
            <a:off x="8780552" y="49200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9" name="Google Shape;1049;p31"/>
          <p:cNvGrpSpPr/>
          <p:nvPr/>
        </p:nvGrpSpPr>
        <p:grpSpPr>
          <a:xfrm>
            <a:off x="7339468" y="308176"/>
            <a:ext cx="1431589" cy="840949"/>
            <a:chOff x="3285175" y="1554625"/>
            <a:chExt cx="1458275" cy="856625"/>
          </a:xfrm>
        </p:grpSpPr>
        <p:sp>
          <p:nvSpPr>
            <p:cNvPr id="1050" name="Google Shape;1050;p31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1072;p32">
            <a:extLst>
              <a:ext uri="{FF2B5EF4-FFF2-40B4-BE49-F238E27FC236}">
                <a16:creationId xmlns:a16="http://schemas.microsoft.com/office/drawing/2014/main" id="{CD19D8A5-0892-4BC2-A111-7603B12CC90A}"/>
              </a:ext>
            </a:extLst>
          </p:cNvPr>
          <p:cNvSpPr txBox="1">
            <a:spLocks/>
          </p:cNvSpPr>
          <p:nvPr/>
        </p:nvSpPr>
        <p:spPr>
          <a:xfrm>
            <a:off x="6625146" y="2050035"/>
            <a:ext cx="2190000" cy="417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There are total</a:t>
            </a:r>
          </a:p>
        </p:txBody>
      </p:sp>
      <p:sp>
        <p:nvSpPr>
          <p:cNvPr id="51" name="Google Shape;1647;p36">
            <a:extLst>
              <a:ext uri="{FF2B5EF4-FFF2-40B4-BE49-F238E27FC236}">
                <a16:creationId xmlns:a16="http://schemas.microsoft.com/office/drawing/2014/main" id="{D1295882-B664-4650-953C-D35247D3FF13}"/>
              </a:ext>
            </a:extLst>
          </p:cNvPr>
          <p:cNvSpPr txBox="1">
            <a:spLocks/>
          </p:cNvSpPr>
          <p:nvPr/>
        </p:nvSpPr>
        <p:spPr>
          <a:xfrm>
            <a:off x="5414976" y="2399156"/>
            <a:ext cx="4563300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90</a:t>
            </a:r>
            <a:endParaRPr lang="en-IN" sz="5000" b="1" dirty="0">
              <a:solidFill>
                <a:schemeClr val="bg1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52" name="Google Shape;1072;p32">
            <a:extLst>
              <a:ext uri="{FF2B5EF4-FFF2-40B4-BE49-F238E27FC236}">
                <a16:creationId xmlns:a16="http://schemas.microsoft.com/office/drawing/2014/main" id="{1D9689DF-8F92-4E37-93F9-CC4FA2324E00}"/>
              </a:ext>
            </a:extLst>
          </p:cNvPr>
          <p:cNvSpPr txBox="1">
            <a:spLocks/>
          </p:cNvSpPr>
          <p:nvPr/>
        </p:nvSpPr>
        <p:spPr>
          <a:xfrm>
            <a:off x="6601626" y="3073678"/>
            <a:ext cx="2190000" cy="745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Movies whose replacement cost is up to $11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E53173-2AF0-4D30-9407-83AF0B5B8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377" y="1572958"/>
            <a:ext cx="5850852" cy="284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4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31"/>
          <p:cNvGrpSpPr/>
          <p:nvPr/>
        </p:nvGrpSpPr>
        <p:grpSpPr>
          <a:xfrm flipH="1">
            <a:off x="2792400" y="3174275"/>
            <a:ext cx="3996819" cy="1969225"/>
            <a:chOff x="285766" y="3174400"/>
            <a:chExt cx="3996819" cy="1969225"/>
          </a:xfrm>
        </p:grpSpPr>
        <p:sp>
          <p:nvSpPr>
            <p:cNvPr id="961" name="Google Shape;961;p31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31"/>
            <p:cNvGrpSpPr/>
            <p:nvPr/>
          </p:nvGrpSpPr>
          <p:grpSpPr>
            <a:xfrm>
              <a:off x="285766" y="3174400"/>
              <a:ext cx="3996819" cy="1796973"/>
              <a:chOff x="285766" y="3174400"/>
              <a:chExt cx="3996819" cy="1796973"/>
            </a:xfrm>
          </p:grpSpPr>
          <p:sp>
            <p:nvSpPr>
              <p:cNvPr id="963" name="Google Shape;963;p31"/>
              <p:cNvSpPr/>
              <p:nvPr/>
            </p:nvSpPr>
            <p:spPr>
              <a:xfrm>
                <a:off x="285766" y="3174400"/>
                <a:ext cx="3996819" cy="1596450"/>
              </a:xfrm>
              <a:custGeom>
                <a:avLst/>
                <a:gdLst/>
                <a:ahLst/>
                <a:cxnLst/>
                <a:rect l="l" t="t" r="r" b="b"/>
                <a:pathLst>
                  <a:path w="136359" h="63858" extrusionOk="0">
                    <a:moveTo>
                      <a:pt x="0" y="53244"/>
                    </a:moveTo>
                    <a:lnTo>
                      <a:pt x="35284" y="0"/>
                    </a:lnTo>
                    <a:lnTo>
                      <a:pt x="136359" y="234"/>
                    </a:lnTo>
                    <a:lnTo>
                      <a:pt x="3746" y="63858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</p:sp>
          <p:grpSp>
            <p:nvGrpSpPr>
              <p:cNvPr id="964" name="Google Shape;964;p31"/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965" name="Google Shape;965;p31"/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31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31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31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69" name="Google Shape;969;p31"/>
          <p:cNvSpPr txBox="1">
            <a:spLocks noGrp="1"/>
          </p:cNvSpPr>
          <p:nvPr>
            <p:ph type="title"/>
          </p:nvPr>
        </p:nvSpPr>
        <p:spPr>
          <a:xfrm>
            <a:off x="980536" y="1192530"/>
            <a:ext cx="3242419" cy="417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Replacement cost is between $11 &amp; $20</a:t>
            </a:r>
            <a:endParaRPr sz="1400" dirty="0"/>
          </a:p>
        </p:txBody>
      </p:sp>
      <p:sp>
        <p:nvSpPr>
          <p:cNvPr id="970" name="Google Shape;970;p31"/>
          <p:cNvSpPr txBox="1">
            <a:spLocks noGrp="1"/>
          </p:cNvSpPr>
          <p:nvPr>
            <p:ph type="title" idx="2"/>
          </p:nvPr>
        </p:nvSpPr>
        <p:spPr>
          <a:xfrm>
            <a:off x="868335" y="935583"/>
            <a:ext cx="1038288" cy="441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Task 5.ii</a:t>
            </a:r>
            <a:endParaRPr sz="1500" dirty="0"/>
          </a:p>
        </p:txBody>
      </p:sp>
      <p:grpSp>
        <p:nvGrpSpPr>
          <p:cNvPr id="1035" name="Google Shape;1035;p31"/>
          <p:cNvGrpSpPr/>
          <p:nvPr/>
        </p:nvGrpSpPr>
        <p:grpSpPr>
          <a:xfrm rot="-2168336">
            <a:off x="184753" y="261974"/>
            <a:ext cx="825790" cy="701108"/>
            <a:chOff x="3502275" y="3218775"/>
            <a:chExt cx="1175775" cy="998250"/>
          </a:xfrm>
        </p:grpSpPr>
        <p:sp>
          <p:nvSpPr>
            <p:cNvPr id="1036" name="Google Shape;1036;p31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1"/>
          <p:cNvSpPr/>
          <p:nvPr/>
        </p:nvSpPr>
        <p:spPr>
          <a:xfrm rot="3391622">
            <a:off x="8780552" y="49200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9" name="Google Shape;1049;p31"/>
          <p:cNvGrpSpPr/>
          <p:nvPr/>
        </p:nvGrpSpPr>
        <p:grpSpPr>
          <a:xfrm>
            <a:off x="7339468" y="308176"/>
            <a:ext cx="1431589" cy="840949"/>
            <a:chOff x="3285175" y="1554625"/>
            <a:chExt cx="1458275" cy="856625"/>
          </a:xfrm>
        </p:grpSpPr>
        <p:sp>
          <p:nvSpPr>
            <p:cNvPr id="1050" name="Google Shape;1050;p31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1072;p32">
            <a:extLst>
              <a:ext uri="{FF2B5EF4-FFF2-40B4-BE49-F238E27FC236}">
                <a16:creationId xmlns:a16="http://schemas.microsoft.com/office/drawing/2014/main" id="{CD19D8A5-0892-4BC2-A111-7603B12CC90A}"/>
              </a:ext>
            </a:extLst>
          </p:cNvPr>
          <p:cNvSpPr txBox="1">
            <a:spLocks/>
          </p:cNvSpPr>
          <p:nvPr/>
        </p:nvSpPr>
        <p:spPr>
          <a:xfrm>
            <a:off x="6625146" y="2050035"/>
            <a:ext cx="2190000" cy="417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There are total</a:t>
            </a:r>
          </a:p>
        </p:txBody>
      </p:sp>
      <p:sp>
        <p:nvSpPr>
          <p:cNvPr id="51" name="Google Shape;1647;p36">
            <a:extLst>
              <a:ext uri="{FF2B5EF4-FFF2-40B4-BE49-F238E27FC236}">
                <a16:creationId xmlns:a16="http://schemas.microsoft.com/office/drawing/2014/main" id="{D1295882-B664-4650-953C-D35247D3FF13}"/>
              </a:ext>
            </a:extLst>
          </p:cNvPr>
          <p:cNvSpPr txBox="1">
            <a:spLocks/>
          </p:cNvSpPr>
          <p:nvPr/>
        </p:nvSpPr>
        <p:spPr>
          <a:xfrm>
            <a:off x="5414976" y="2399156"/>
            <a:ext cx="4563300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424</a:t>
            </a:r>
            <a:endParaRPr lang="en-IN" sz="5000" b="1" dirty="0">
              <a:solidFill>
                <a:schemeClr val="bg1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52" name="Google Shape;1072;p32">
            <a:extLst>
              <a:ext uri="{FF2B5EF4-FFF2-40B4-BE49-F238E27FC236}">
                <a16:creationId xmlns:a16="http://schemas.microsoft.com/office/drawing/2014/main" id="{1D9689DF-8F92-4E37-93F9-CC4FA2324E00}"/>
              </a:ext>
            </a:extLst>
          </p:cNvPr>
          <p:cNvSpPr txBox="1">
            <a:spLocks/>
          </p:cNvSpPr>
          <p:nvPr/>
        </p:nvSpPr>
        <p:spPr>
          <a:xfrm>
            <a:off x="6601626" y="3073678"/>
            <a:ext cx="2190000" cy="745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Movies whose replacement cost is between $11 &amp; $20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503C7C-40CA-4B87-B84F-6BF50C48D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027" y="1576143"/>
            <a:ext cx="5652564" cy="2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83107"/>
      </p:ext>
    </p:extLst>
  </p:cSld>
  <p:clrMapOvr>
    <a:masterClrMapping/>
  </p:clrMapOvr>
</p:sld>
</file>

<file path=ppt/theme/theme1.xml><?xml version="1.0" encoding="utf-8"?>
<a:theme xmlns:a="http://schemas.openxmlformats.org/drawingml/2006/main" name="Film Script Project Proposal by Slidesgo">
  <a:themeElements>
    <a:clrScheme name="Simple Light">
      <a:dk1>
        <a:srgbClr val="9E855C"/>
      </a:dk1>
      <a:lt1>
        <a:srgbClr val="385963"/>
      </a:lt1>
      <a:dk2>
        <a:srgbClr val="F7F9F5"/>
      </a:dk2>
      <a:lt2>
        <a:srgbClr val="17262A"/>
      </a:lt2>
      <a:accent1>
        <a:srgbClr val="46656F"/>
      </a:accent1>
      <a:accent2>
        <a:srgbClr val="6A8A95"/>
      </a:accent2>
      <a:accent3>
        <a:srgbClr val="A5B7BD"/>
      </a:accent3>
      <a:accent4>
        <a:srgbClr val="C5CFD3"/>
      </a:accent4>
      <a:accent5>
        <a:srgbClr val="C6B9A3"/>
      </a:accent5>
      <a:accent6>
        <a:srgbClr val="FFFFFF"/>
      </a:accent6>
      <a:hlink>
        <a:srgbClr val="1726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325</Words>
  <Application>Microsoft Office PowerPoint</Application>
  <PresentationFormat>On-screen Show (16:9)</PresentationFormat>
  <Paragraphs>69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Fira Sans</vt:lpstr>
      <vt:lpstr>Nunito Light</vt:lpstr>
      <vt:lpstr>Rajdhani</vt:lpstr>
      <vt:lpstr>Film Script Project Proposal by Slidesgo</vt:lpstr>
      <vt:lpstr>Movie Rental Data Analysis</vt:lpstr>
      <vt:lpstr>Project Objective</vt:lpstr>
      <vt:lpstr>Display full names of the actors</vt:lpstr>
      <vt:lpstr>First Names and occurances</vt:lpstr>
      <vt:lpstr>Last Names and count</vt:lpstr>
      <vt:lpstr>List of Records where rating is R</vt:lpstr>
      <vt:lpstr>List of Records where not rating is R</vt:lpstr>
      <vt:lpstr>Replacement cost is up to $11</vt:lpstr>
      <vt:lpstr>Replacement cost is between $11 &amp; $20</vt:lpstr>
      <vt:lpstr>Display all the records in descending order of replacement cost</vt:lpstr>
      <vt:lpstr>Top 3 movies with the greatest number of actors</vt:lpstr>
      <vt:lpstr>Display the movies starting with letter K and Q</vt:lpstr>
      <vt:lpstr>Name of all actors  working with the movie Agent Truman</vt:lpstr>
      <vt:lpstr>Display all movies with family category</vt:lpstr>
      <vt:lpstr>Display maximum, minimum, and average rental rates based on ratings</vt:lpstr>
      <vt:lpstr>Display the movies in descending order of rental frequencies</vt:lpstr>
      <vt:lpstr>Display the film categories where no of movies &gt; 70.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Rental Data Analysis</dc:title>
  <dc:creator>Mirza Arshi Abbas</dc:creator>
  <cp:lastModifiedBy>Mirza Arshi Abbas</cp:lastModifiedBy>
  <cp:revision>7</cp:revision>
  <dcterms:modified xsi:type="dcterms:W3CDTF">2023-12-20T12:44:45Z</dcterms:modified>
</cp:coreProperties>
</file>