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8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AE51-2063-4747-B110-E75358F4E7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F4D6-F03C-46F9-B1BB-AAC13E35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9177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GIT AND GITHUB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86777"/>
            <a:ext cx="9144000" cy="1655762"/>
          </a:xfrm>
        </p:spPr>
        <p:txBody>
          <a:bodyPr/>
          <a:lstStyle/>
          <a:p>
            <a:r>
              <a:rPr lang="en-US" dirty="0" smtClean="0"/>
              <a:t>By Arisha and Hina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2498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6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016" y="1690688"/>
            <a:ext cx="10515600" cy="4351338"/>
          </a:xfrm>
        </p:spPr>
        <p:txBody>
          <a:bodyPr/>
          <a:lstStyle/>
          <a:p>
            <a:r>
              <a:rPr lang="en-US" sz="3200" dirty="0" smtClean="0"/>
              <a:t>Version control system (VCS)</a:t>
            </a:r>
          </a:p>
          <a:p>
            <a:r>
              <a:rPr lang="en-US" sz="3200" dirty="0" smtClean="0"/>
              <a:t>GIT vs GITHUB</a:t>
            </a:r>
          </a:p>
          <a:p>
            <a:r>
              <a:rPr lang="en-US" sz="3200" b="1" dirty="0" smtClean="0"/>
              <a:t>Git</a:t>
            </a:r>
          </a:p>
          <a:p>
            <a:pPr lvl="1"/>
            <a:r>
              <a:rPr lang="en-US" sz="3200" dirty="0" smtClean="0"/>
              <a:t>Repositories (local and Live)</a:t>
            </a:r>
          </a:p>
          <a:p>
            <a:pPr lvl="1"/>
            <a:r>
              <a:rPr lang="en-US" sz="3200" dirty="0" smtClean="0"/>
              <a:t>Commits</a:t>
            </a:r>
          </a:p>
          <a:p>
            <a:pPr lvl="1"/>
            <a:r>
              <a:rPr lang="en-US" sz="3200" dirty="0" smtClean="0"/>
              <a:t>Branches and merges</a:t>
            </a:r>
          </a:p>
          <a:p>
            <a:pPr lvl="1"/>
            <a:r>
              <a:rPr lang="en-US" sz="3200" b="1" dirty="0" smtClean="0"/>
              <a:t>GitHub</a:t>
            </a:r>
          </a:p>
          <a:p>
            <a:pPr lvl="1"/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053" y="717452"/>
            <a:ext cx="4947138" cy="6752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Version control system (VCS)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053" y="2405576"/>
            <a:ext cx="4473526" cy="1674055"/>
          </a:xfrm>
        </p:spPr>
        <p:txBody>
          <a:bodyPr>
            <a:normAutofit/>
          </a:bodyPr>
          <a:lstStyle/>
          <a:p>
            <a:r>
              <a:rPr lang="en-US" dirty="0" smtClean="0"/>
              <a:t>VCS is the management </a:t>
            </a:r>
            <a:r>
              <a:rPr lang="en-US" dirty="0"/>
              <a:t>of changes to documents, computer programs, large web sites, and other collections of information.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97" y="493077"/>
            <a:ext cx="5994009" cy="59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743"/>
            <a:ext cx="12192000" cy="53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3" y="454681"/>
            <a:ext cx="9256542" cy="6121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7" y="218511"/>
            <a:ext cx="1131131" cy="4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95250"/>
            <a:ext cx="9779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263"/>
            <a:ext cx="9144000" cy="10621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Fundamental Git commands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2726"/>
            <a:ext cx="9144000" cy="45994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$ git init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//to initialize the repository folder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$ git add &lt;filename&gt;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//to add files in repo folder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$ git status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//to view files in staging area that are ready for commit.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 git </a:t>
            </a:r>
            <a:r>
              <a:rPr lang="en-US" dirty="0" smtClean="0"/>
              <a:t>commit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//to make changes in the file.  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110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AND GITHUB</vt:lpstr>
      <vt:lpstr>Contents</vt:lpstr>
      <vt:lpstr>Version control system (VCS)</vt:lpstr>
      <vt:lpstr>PowerPoint Presentation</vt:lpstr>
      <vt:lpstr>PowerPoint Presentation</vt:lpstr>
      <vt:lpstr>PowerPoint Presentation</vt:lpstr>
      <vt:lpstr>Fundamental Git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Hina Lilaram</dc:creator>
  <cp:lastModifiedBy>Hina Lilaram</cp:lastModifiedBy>
  <cp:revision>7</cp:revision>
  <dcterms:created xsi:type="dcterms:W3CDTF">2020-03-19T10:17:47Z</dcterms:created>
  <dcterms:modified xsi:type="dcterms:W3CDTF">2020-03-19T13:57:55Z</dcterms:modified>
</cp:coreProperties>
</file>