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40ABFF"/>
    <a:srgbClr val="FFB524"/>
    <a:srgbClr val="E6F0C1"/>
    <a:srgbClr val="E1EFC3"/>
    <a:srgbClr val="002956"/>
    <a:srgbClr val="FF924E"/>
    <a:srgbClr val="81F1FF"/>
    <a:srgbClr val="1AC6FF"/>
    <a:srgbClr val="19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D9AD6-7593-904E-9A80-C5A775A00073}" v="2744" dt="2025-05-05T23:04:3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5737"/>
  </p:normalViewPr>
  <p:slideViewPr>
    <p:cSldViewPr snapToGrid="0">
      <p:cViewPr>
        <p:scale>
          <a:sx n="45" d="100"/>
          <a:sy n="45" d="100"/>
        </p:scale>
        <p:origin x="64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rtmsu/Downloads/suny_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rtmsu/Downloads/suny_ba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rtmsu/Desktop/dom6_ba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90589819209332"/>
          <c:y val="5.23769116799482E-2"/>
          <c:w val="0.76712951213255898"/>
          <c:h val="0.67081317217466252"/>
        </c:manualLayout>
      </c:layout>
      <c:lineChart>
        <c:grouping val="standard"/>
        <c:varyColors val="0"/>
        <c:ser>
          <c:idx val="0"/>
          <c:order val="0"/>
          <c:tx>
            <c:strRef>
              <c:f>suny_base!$B$1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suny_base!$B$2:$B$201</c:f>
              <c:numCache>
                <c:formatCode>General</c:formatCode>
                <c:ptCount val="200"/>
                <c:pt idx="0">
                  <c:v>0.3</c:v>
                </c:pt>
                <c:pt idx="1">
                  <c:v>0.8</c:v>
                </c:pt>
                <c:pt idx="2">
                  <c:v>1</c:v>
                </c:pt>
                <c:pt idx="3">
                  <c:v>1.4</c:v>
                </c:pt>
                <c:pt idx="4">
                  <c:v>1.8</c:v>
                </c:pt>
                <c:pt idx="5">
                  <c:v>2.1</c:v>
                </c:pt>
                <c:pt idx="6">
                  <c:v>2.7</c:v>
                </c:pt>
                <c:pt idx="7">
                  <c:v>3.2</c:v>
                </c:pt>
                <c:pt idx="8">
                  <c:v>3.7</c:v>
                </c:pt>
                <c:pt idx="9">
                  <c:v>3.8</c:v>
                </c:pt>
                <c:pt idx="10">
                  <c:v>4.2</c:v>
                </c:pt>
                <c:pt idx="11">
                  <c:v>4.3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6.3</c:v>
                </c:pt>
                <c:pt idx="16">
                  <c:v>6.7</c:v>
                </c:pt>
                <c:pt idx="17">
                  <c:v>6.9</c:v>
                </c:pt>
                <c:pt idx="18">
                  <c:v>7.1</c:v>
                </c:pt>
                <c:pt idx="19">
                  <c:v>7.4</c:v>
                </c:pt>
                <c:pt idx="20">
                  <c:v>7.9</c:v>
                </c:pt>
                <c:pt idx="21">
                  <c:v>8.1999999999999993</c:v>
                </c:pt>
                <c:pt idx="22">
                  <c:v>8.4</c:v>
                </c:pt>
                <c:pt idx="23">
                  <c:v>8.5</c:v>
                </c:pt>
                <c:pt idx="24">
                  <c:v>8.9</c:v>
                </c:pt>
                <c:pt idx="25">
                  <c:v>9.3000000000000007</c:v>
                </c:pt>
                <c:pt idx="26">
                  <c:v>10</c:v>
                </c:pt>
                <c:pt idx="27">
                  <c:v>10.3</c:v>
                </c:pt>
                <c:pt idx="28">
                  <c:v>10.7</c:v>
                </c:pt>
                <c:pt idx="29">
                  <c:v>10.9</c:v>
                </c:pt>
                <c:pt idx="30">
                  <c:v>11.3</c:v>
                </c:pt>
                <c:pt idx="31">
                  <c:v>11.7</c:v>
                </c:pt>
                <c:pt idx="32">
                  <c:v>11.9</c:v>
                </c:pt>
                <c:pt idx="33">
                  <c:v>12.5</c:v>
                </c:pt>
                <c:pt idx="34">
                  <c:v>12.9</c:v>
                </c:pt>
                <c:pt idx="35">
                  <c:v>13.3</c:v>
                </c:pt>
                <c:pt idx="36">
                  <c:v>13.6</c:v>
                </c:pt>
                <c:pt idx="37">
                  <c:v>14</c:v>
                </c:pt>
                <c:pt idx="38">
                  <c:v>14.3</c:v>
                </c:pt>
                <c:pt idx="39">
                  <c:v>14.4</c:v>
                </c:pt>
                <c:pt idx="40">
                  <c:v>14.9</c:v>
                </c:pt>
                <c:pt idx="41">
                  <c:v>15.3</c:v>
                </c:pt>
                <c:pt idx="42">
                  <c:v>15.6</c:v>
                </c:pt>
                <c:pt idx="43">
                  <c:v>16.100000000000001</c:v>
                </c:pt>
                <c:pt idx="44">
                  <c:v>16.3</c:v>
                </c:pt>
                <c:pt idx="45">
                  <c:v>16.600000000000001</c:v>
                </c:pt>
                <c:pt idx="46">
                  <c:v>17.100000000000001</c:v>
                </c:pt>
                <c:pt idx="47">
                  <c:v>17.5</c:v>
                </c:pt>
                <c:pt idx="48">
                  <c:v>17.600000000000001</c:v>
                </c:pt>
                <c:pt idx="49">
                  <c:v>18.100000000000001</c:v>
                </c:pt>
                <c:pt idx="50">
                  <c:v>18.2</c:v>
                </c:pt>
                <c:pt idx="51">
                  <c:v>18.600000000000001</c:v>
                </c:pt>
                <c:pt idx="52">
                  <c:v>19.100000000000001</c:v>
                </c:pt>
                <c:pt idx="53">
                  <c:v>19.5</c:v>
                </c:pt>
                <c:pt idx="54">
                  <c:v>20</c:v>
                </c:pt>
                <c:pt idx="55">
                  <c:v>20.5</c:v>
                </c:pt>
                <c:pt idx="56">
                  <c:v>21</c:v>
                </c:pt>
                <c:pt idx="57">
                  <c:v>21</c:v>
                </c:pt>
                <c:pt idx="58">
                  <c:v>21.4</c:v>
                </c:pt>
                <c:pt idx="59">
                  <c:v>21.5</c:v>
                </c:pt>
                <c:pt idx="60">
                  <c:v>21.7</c:v>
                </c:pt>
                <c:pt idx="61">
                  <c:v>22</c:v>
                </c:pt>
                <c:pt idx="62">
                  <c:v>22.4</c:v>
                </c:pt>
                <c:pt idx="63">
                  <c:v>22.7</c:v>
                </c:pt>
                <c:pt idx="64">
                  <c:v>22.8</c:v>
                </c:pt>
                <c:pt idx="65">
                  <c:v>23.2</c:v>
                </c:pt>
                <c:pt idx="66">
                  <c:v>23.9</c:v>
                </c:pt>
                <c:pt idx="67">
                  <c:v>24.1</c:v>
                </c:pt>
                <c:pt idx="68">
                  <c:v>24.6</c:v>
                </c:pt>
                <c:pt idx="69">
                  <c:v>25.1</c:v>
                </c:pt>
                <c:pt idx="70">
                  <c:v>25.7</c:v>
                </c:pt>
                <c:pt idx="71">
                  <c:v>26.4</c:v>
                </c:pt>
                <c:pt idx="72">
                  <c:v>26.8</c:v>
                </c:pt>
                <c:pt idx="73">
                  <c:v>27.5</c:v>
                </c:pt>
                <c:pt idx="74">
                  <c:v>28</c:v>
                </c:pt>
                <c:pt idx="75">
                  <c:v>28.5</c:v>
                </c:pt>
                <c:pt idx="76">
                  <c:v>28.5</c:v>
                </c:pt>
                <c:pt idx="77">
                  <c:v>28.8</c:v>
                </c:pt>
                <c:pt idx="78">
                  <c:v>29.2</c:v>
                </c:pt>
                <c:pt idx="79">
                  <c:v>29.6</c:v>
                </c:pt>
                <c:pt idx="80">
                  <c:v>29.9</c:v>
                </c:pt>
                <c:pt idx="81">
                  <c:v>30.6</c:v>
                </c:pt>
                <c:pt idx="82">
                  <c:v>30.8</c:v>
                </c:pt>
                <c:pt idx="83">
                  <c:v>31.4</c:v>
                </c:pt>
                <c:pt idx="84">
                  <c:v>31.9</c:v>
                </c:pt>
                <c:pt idx="85">
                  <c:v>32.1</c:v>
                </c:pt>
                <c:pt idx="86">
                  <c:v>32.6</c:v>
                </c:pt>
                <c:pt idx="87">
                  <c:v>33.200000000000003</c:v>
                </c:pt>
                <c:pt idx="88">
                  <c:v>33.299999999999997</c:v>
                </c:pt>
                <c:pt idx="89">
                  <c:v>33.700000000000003</c:v>
                </c:pt>
                <c:pt idx="90">
                  <c:v>34.1</c:v>
                </c:pt>
                <c:pt idx="91">
                  <c:v>34.700000000000003</c:v>
                </c:pt>
                <c:pt idx="92">
                  <c:v>35.200000000000003</c:v>
                </c:pt>
                <c:pt idx="93">
                  <c:v>35.6</c:v>
                </c:pt>
                <c:pt idx="94">
                  <c:v>36</c:v>
                </c:pt>
                <c:pt idx="95">
                  <c:v>36.5</c:v>
                </c:pt>
                <c:pt idx="96">
                  <c:v>36.9</c:v>
                </c:pt>
                <c:pt idx="97">
                  <c:v>37.299999999999997</c:v>
                </c:pt>
                <c:pt idx="98">
                  <c:v>38</c:v>
                </c:pt>
                <c:pt idx="99">
                  <c:v>38.299999999999997</c:v>
                </c:pt>
                <c:pt idx="100">
                  <c:v>38.9</c:v>
                </c:pt>
                <c:pt idx="101">
                  <c:v>39.5</c:v>
                </c:pt>
                <c:pt idx="102">
                  <c:v>40.1</c:v>
                </c:pt>
                <c:pt idx="103">
                  <c:v>40.5</c:v>
                </c:pt>
                <c:pt idx="104">
                  <c:v>40.9</c:v>
                </c:pt>
                <c:pt idx="105">
                  <c:v>41.5</c:v>
                </c:pt>
                <c:pt idx="106">
                  <c:v>42</c:v>
                </c:pt>
                <c:pt idx="107">
                  <c:v>42.3</c:v>
                </c:pt>
                <c:pt idx="108">
                  <c:v>43</c:v>
                </c:pt>
                <c:pt idx="109">
                  <c:v>43.6</c:v>
                </c:pt>
                <c:pt idx="110">
                  <c:v>44.2</c:v>
                </c:pt>
                <c:pt idx="111">
                  <c:v>44.6</c:v>
                </c:pt>
                <c:pt idx="112">
                  <c:v>45.1</c:v>
                </c:pt>
                <c:pt idx="113">
                  <c:v>45.4</c:v>
                </c:pt>
                <c:pt idx="114">
                  <c:v>45.9</c:v>
                </c:pt>
                <c:pt idx="115">
                  <c:v>46.5</c:v>
                </c:pt>
                <c:pt idx="116">
                  <c:v>46.8</c:v>
                </c:pt>
                <c:pt idx="117">
                  <c:v>47.2</c:v>
                </c:pt>
                <c:pt idx="118">
                  <c:v>47.6</c:v>
                </c:pt>
                <c:pt idx="119">
                  <c:v>48.1</c:v>
                </c:pt>
                <c:pt idx="120">
                  <c:v>48.6</c:v>
                </c:pt>
                <c:pt idx="121">
                  <c:v>49.2</c:v>
                </c:pt>
                <c:pt idx="122">
                  <c:v>49.5</c:v>
                </c:pt>
                <c:pt idx="123">
                  <c:v>49.9</c:v>
                </c:pt>
                <c:pt idx="124">
                  <c:v>50.5</c:v>
                </c:pt>
                <c:pt idx="125">
                  <c:v>51</c:v>
                </c:pt>
                <c:pt idx="126">
                  <c:v>51.5</c:v>
                </c:pt>
                <c:pt idx="127">
                  <c:v>52</c:v>
                </c:pt>
                <c:pt idx="128">
                  <c:v>52.5</c:v>
                </c:pt>
                <c:pt idx="129">
                  <c:v>53.3</c:v>
                </c:pt>
                <c:pt idx="130">
                  <c:v>53.9</c:v>
                </c:pt>
                <c:pt idx="131">
                  <c:v>54.5</c:v>
                </c:pt>
                <c:pt idx="132">
                  <c:v>55.1</c:v>
                </c:pt>
                <c:pt idx="133">
                  <c:v>55.9</c:v>
                </c:pt>
                <c:pt idx="134">
                  <c:v>56.7</c:v>
                </c:pt>
                <c:pt idx="135">
                  <c:v>57.2</c:v>
                </c:pt>
                <c:pt idx="136">
                  <c:v>57.9</c:v>
                </c:pt>
                <c:pt idx="137">
                  <c:v>58.5</c:v>
                </c:pt>
                <c:pt idx="138">
                  <c:v>59.2</c:v>
                </c:pt>
                <c:pt idx="139">
                  <c:v>59.8</c:v>
                </c:pt>
                <c:pt idx="140">
                  <c:v>60.6</c:v>
                </c:pt>
                <c:pt idx="141">
                  <c:v>61.2</c:v>
                </c:pt>
                <c:pt idx="142">
                  <c:v>61.9</c:v>
                </c:pt>
                <c:pt idx="143">
                  <c:v>62.3</c:v>
                </c:pt>
                <c:pt idx="144">
                  <c:v>62.8</c:v>
                </c:pt>
                <c:pt idx="145">
                  <c:v>63.5</c:v>
                </c:pt>
                <c:pt idx="146">
                  <c:v>64</c:v>
                </c:pt>
                <c:pt idx="147">
                  <c:v>64.400000000000006</c:v>
                </c:pt>
                <c:pt idx="148">
                  <c:v>65</c:v>
                </c:pt>
                <c:pt idx="149">
                  <c:v>65.599999999999994</c:v>
                </c:pt>
                <c:pt idx="150">
                  <c:v>66</c:v>
                </c:pt>
                <c:pt idx="151">
                  <c:v>66.8</c:v>
                </c:pt>
                <c:pt idx="152">
                  <c:v>67.400000000000006</c:v>
                </c:pt>
                <c:pt idx="153">
                  <c:v>68.099999999999994</c:v>
                </c:pt>
                <c:pt idx="154">
                  <c:v>68.8</c:v>
                </c:pt>
                <c:pt idx="155">
                  <c:v>69.400000000000006</c:v>
                </c:pt>
                <c:pt idx="156">
                  <c:v>70.3</c:v>
                </c:pt>
                <c:pt idx="157">
                  <c:v>70.900000000000006</c:v>
                </c:pt>
                <c:pt idx="158">
                  <c:v>71.8</c:v>
                </c:pt>
                <c:pt idx="159">
                  <c:v>72.3</c:v>
                </c:pt>
                <c:pt idx="160">
                  <c:v>72.900000000000006</c:v>
                </c:pt>
                <c:pt idx="161">
                  <c:v>73.7</c:v>
                </c:pt>
                <c:pt idx="162">
                  <c:v>74.5</c:v>
                </c:pt>
                <c:pt idx="163">
                  <c:v>75.3</c:v>
                </c:pt>
                <c:pt idx="164">
                  <c:v>75.900000000000006</c:v>
                </c:pt>
                <c:pt idx="165">
                  <c:v>76.5</c:v>
                </c:pt>
                <c:pt idx="166">
                  <c:v>77</c:v>
                </c:pt>
                <c:pt idx="167">
                  <c:v>77.599999999999994</c:v>
                </c:pt>
                <c:pt idx="168">
                  <c:v>78.099999999999994</c:v>
                </c:pt>
                <c:pt idx="169">
                  <c:v>78.7</c:v>
                </c:pt>
                <c:pt idx="170">
                  <c:v>79.400000000000006</c:v>
                </c:pt>
                <c:pt idx="171">
                  <c:v>80.099999999999994</c:v>
                </c:pt>
                <c:pt idx="172">
                  <c:v>80.900000000000006</c:v>
                </c:pt>
                <c:pt idx="173">
                  <c:v>81.8</c:v>
                </c:pt>
                <c:pt idx="174">
                  <c:v>82.4</c:v>
                </c:pt>
                <c:pt idx="175">
                  <c:v>83.1</c:v>
                </c:pt>
                <c:pt idx="176">
                  <c:v>83.7</c:v>
                </c:pt>
                <c:pt idx="177">
                  <c:v>84.3</c:v>
                </c:pt>
                <c:pt idx="178">
                  <c:v>84.9</c:v>
                </c:pt>
                <c:pt idx="179">
                  <c:v>85.5</c:v>
                </c:pt>
                <c:pt idx="180">
                  <c:v>86.3</c:v>
                </c:pt>
                <c:pt idx="181">
                  <c:v>87</c:v>
                </c:pt>
                <c:pt idx="182">
                  <c:v>87.6</c:v>
                </c:pt>
                <c:pt idx="183">
                  <c:v>88.1</c:v>
                </c:pt>
                <c:pt idx="184">
                  <c:v>89</c:v>
                </c:pt>
                <c:pt idx="185">
                  <c:v>89.7</c:v>
                </c:pt>
                <c:pt idx="186">
                  <c:v>90.2</c:v>
                </c:pt>
                <c:pt idx="187">
                  <c:v>90.9</c:v>
                </c:pt>
                <c:pt idx="188">
                  <c:v>91.6</c:v>
                </c:pt>
                <c:pt idx="189">
                  <c:v>92.4</c:v>
                </c:pt>
                <c:pt idx="190">
                  <c:v>93.2</c:v>
                </c:pt>
                <c:pt idx="191">
                  <c:v>93.8</c:v>
                </c:pt>
                <c:pt idx="192">
                  <c:v>94.5</c:v>
                </c:pt>
                <c:pt idx="193">
                  <c:v>95.3</c:v>
                </c:pt>
                <c:pt idx="194">
                  <c:v>96.1</c:v>
                </c:pt>
                <c:pt idx="195">
                  <c:v>96.6</c:v>
                </c:pt>
                <c:pt idx="196">
                  <c:v>97.2</c:v>
                </c:pt>
                <c:pt idx="197">
                  <c:v>97.8</c:v>
                </c:pt>
                <c:pt idx="198">
                  <c:v>98.7</c:v>
                </c:pt>
                <c:pt idx="199">
                  <c:v>99.3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3A-3B48-8A07-1680B3E6855B}"/>
            </c:ext>
          </c:extLst>
        </c:ser>
        <c:ser>
          <c:idx val="1"/>
          <c:order val="1"/>
          <c:tx>
            <c:strRef>
              <c:f>suny_base!$D$1</c:f>
              <c:strCache>
                <c:ptCount val="1"/>
                <c:pt idx="0">
                  <c:v>HypRL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suny_base!$D$2:$D$201</c:f>
              <c:numCache>
                <c:formatCode>General</c:formatCode>
                <c:ptCount val="200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1.8</c:v>
                </c:pt>
                <c:pt idx="5">
                  <c:v>2</c:v>
                </c:pt>
                <c:pt idx="6">
                  <c:v>2.5</c:v>
                </c:pt>
                <c:pt idx="7">
                  <c:v>3.2</c:v>
                </c:pt>
                <c:pt idx="8">
                  <c:v>3.4</c:v>
                </c:pt>
                <c:pt idx="9">
                  <c:v>3.5</c:v>
                </c:pt>
                <c:pt idx="10">
                  <c:v>3.7</c:v>
                </c:pt>
                <c:pt idx="11">
                  <c:v>4.3</c:v>
                </c:pt>
                <c:pt idx="12">
                  <c:v>4.5999999999999996</c:v>
                </c:pt>
                <c:pt idx="13">
                  <c:v>4.8</c:v>
                </c:pt>
                <c:pt idx="14">
                  <c:v>5.4</c:v>
                </c:pt>
                <c:pt idx="15">
                  <c:v>5.6</c:v>
                </c:pt>
                <c:pt idx="16">
                  <c:v>6.1</c:v>
                </c:pt>
                <c:pt idx="17">
                  <c:v>6.2</c:v>
                </c:pt>
                <c:pt idx="18">
                  <c:v>6.5</c:v>
                </c:pt>
                <c:pt idx="19">
                  <c:v>6.9</c:v>
                </c:pt>
                <c:pt idx="20">
                  <c:v>7.5</c:v>
                </c:pt>
                <c:pt idx="21">
                  <c:v>7.8</c:v>
                </c:pt>
                <c:pt idx="22">
                  <c:v>8.4</c:v>
                </c:pt>
                <c:pt idx="23">
                  <c:v>8.9</c:v>
                </c:pt>
                <c:pt idx="24">
                  <c:v>9.4</c:v>
                </c:pt>
                <c:pt idx="25">
                  <c:v>9.6999999999999993</c:v>
                </c:pt>
                <c:pt idx="26">
                  <c:v>10</c:v>
                </c:pt>
                <c:pt idx="27">
                  <c:v>10.5</c:v>
                </c:pt>
                <c:pt idx="28">
                  <c:v>11</c:v>
                </c:pt>
                <c:pt idx="29">
                  <c:v>11.6</c:v>
                </c:pt>
                <c:pt idx="30">
                  <c:v>12.4</c:v>
                </c:pt>
                <c:pt idx="31">
                  <c:v>13.1</c:v>
                </c:pt>
                <c:pt idx="32">
                  <c:v>13.9</c:v>
                </c:pt>
                <c:pt idx="33">
                  <c:v>14.7</c:v>
                </c:pt>
                <c:pt idx="34">
                  <c:v>15.2</c:v>
                </c:pt>
                <c:pt idx="35">
                  <c:v>15.8</c:v>
                </c:pt>
                <c:pt idx="36">
                  <c:v>16.3</c:v>
                </c:pt>
                <c:pt idx="37">
                  <c:v>17.100000000000001</c:v>
                </c:pt>
                <c:pt idx="38">
                  <c:v>17.899999999999999</c:v>
                </c:pt>
                <c:pt idx="39">
                  <c:v>18.600000000000001</c:v>
                </c:pt>
                <c:pt idx="40">
                  <c:v>19.399999999999999</c:v>
                </c:pt>
                <c:pt idx="41">
                  <c:v>19.600000000000001</c:v>
                </c:pt>
                <c:pt idx="42">
                  <c:v>20.100000000000001</c:v>
                </c:pt>
                <c:pt idx="43">
                  <c:v>20.9</c:v>
                </c:pt>
                <c:pt idx="44">
                  <c:v>21.8</c:v>
                </c:pt>
                <c:pt idx="45">
                  <c:v>22.6</c:v>
                </c:pt>
                <c:pt idx="46">
                  <c:v>23.3</c:v>
                </c:pt>
                <c:pt idx="47">
                  <c:v>24.2</c:v>
                </c:pt>
                <c:pt idx="48">
                  <c:v>25.1</c:v>
                </c:pt>
                <c:pt idx="49">
                  <c:v>25.8</c:v>
                </c:pt>
                <c:pt idx="50">
                  <c:v>26.6</c:v>
                </c:pt>
                <c:pt idx="51">
                  <c:v>27.3</c:v>
                </c:pt>
                <c:pt idx="52">
                  <c:v>28.2</c:v>
                </c:pt>
                <c:pt idx="53">
                  <c:v>29.1</c:v>
                </c:pt>
                <c:pt idx="54">
                  <c:v>30</c:v>
                </c:pt>
                <c:pt idx="55">
                  <c:v>30.9</c:v>
                </c:pt>
                <c:pt idx="56">
                  <c:v>31.7</c:v>
                </c:pt>
                <c:pt idx="57">
                  <c:v>32.5</c:v>
                </c:pt>
                <c:pt idx="58">
                  <c:v>33.299999999999997</c:v>
                </c:pt>
                <c:pt idx="59">
                  <c:v>34.200000000000003</c:v>
                </c:pt>
                <c:pt idx="60">
                  <c:v>35</c:v>
                </c:pt>
                <c:pt idx="61">
                  <c:v>35.700000000000003</c:v>
                </c:pt>
                <c:pt idx="62">
                  <c:v>36.700000000000003</c:v>
                </c:pt>
                <c:pt idx="63">
                  <c:v>37.299999999999997</c:v>
                </c:pt>
                <c:pt idx="64">
                  <c:v>38.1</c:v>
                </c:pt>
                <c:pt idx="65">
                  <c:v>39</c:v>
                </c:pt>
                <c:pt idx="66">
                  <c:v>39.9</c:v>
                </c:pt>
                <c:pt idx="67">
                  <c:v>40.700000000000003</c:v>
                </c:pt>
                <c:pt idx="68">
                  <c:v>41.6</c:v>
                </c:pt>
                <c:pt idx="69">
                  <c:v>42.5</c:v>
                </c:pt>
                <c:pt idx="70">
                  <c:v>43.5</c:v>
                </c:pt>
                <c:pt idx="71">
                  <c:v>44.3</c:v>
                </c:pt>
                <c:pt idx="72">
                  <c:v>45.3</c:v>
                </c:pt>
                <c:pt idx="73">
                  <c:v>46.3</c:v>
                </c:pt>
                <c:pt idx="74">
                  <c:v>47.3</c:v>
                </c:pt>
                <c:pt idx="75">
                  <c:v>48.3</c:v>
                </c:pt>
                <c:pt idx="76">
                  <c:v>49.3</c:v>
                </c:pt>
                <c:pt idx="77">
                  <c:v>50.3</c:v>
                </c:pt>
                <c:pt idx="78">
                  <c:v>51.2</c:v>
                </c:pt>
                <c:pt idx="79">
                  <c:v>52.2</c:v>
                </c:pt>
                <c:pt idx="80">
                  <c:v>53.2</c:v>
                </c:pt>
                <c:pt idx="81">
                  <c:v>54.1</c:v>
                </c:pt>
                <c:pt idx="82">
                  <c:v>55.1</c:v>
                </c:pt>
                <c:pt idx="83">
                  <c:v>56.1</c:v>
                </c:pt>
                <c:pt idx="84">
                  <c:v>57.1</c:v>
                </c:pt>
                <c:pt idx="85">
                  <c:v>58.1</c:v>
                </c:pt>
                <c:pt idx="86">
                  <c:v>58.9</c:v>
                </c:pt>
                <c:pt idx="87">
                  <c:v>59.8</c:v>
                </c:pt>
                <c:pt idx="88">
                  <c:v>60.8</c:v>
                </c:pt>
                <c:pt idx="89">
                  <c:v>61.7</c:v>
                </c:pt>
                <c:pt idx="90">
                  <c:v>62.5</c:v>
                </c:pt>
                <c:pt idx="91">
                  <c:v>63.4</c:v>
                </c:pt>
                <c:pt idx="92">
                  <c:v>64.3</c:v>
                </c:pt>
                <c:pt idx="93">
                  <c:v>65.3</c:v>
                </c:pt>
                <c:pt idx="94">
                  <c:v>66.3</c:v>
                </c:pt>
                <c:pt idx="95">
                  <c:v>67.3</c:v>
                </c:pt>
                <c:pt idx="96">
                  <c:v>68.2</c:v>
                </c:pt>
                <c:pt idx="97">
                  <c:v>69</c:v>
                </c:pt>
                <c:pt idx="98">
                  <c:v>70</c:v>
                </c:pt>
                <c:pt idx="99">
                  <c:v>70.900000000000006</c:v>
                </c:pt>
                <c:pt idx="100">
                  <c:v>71.900000000000006</c:v>
                </c:pt>
                <c:pt idx="101">
                  <c:v>72.8</c:v>
                </c:pt>
                <c:pt idx="102">
                  <c:v>73.8</c:v>
                </c:pt>
                <c:pt idx="103">
                  <c:v>74.8</c:v>
                </c:pt>
                <c:pt idx="104">
                  <c:v>75.7</c:v>
                </c:pt>
                <c:pt idx="105">
                  <c:v>76.599999999999994</c:v>
                </c:pt>
                <c:pt idx="106">
                  <c:v>77.599999999999994</c:v>
                </c:pt>
                <c:pt idx="107">
                  <c:v>78.3</c:v>
                </c:pt>
                <c:pt idx="108">
                  <c:v>79.3</c:v>
                </c:pt>
                <c:pt idx="109">
                  <c:v>80.3</c:v>
                </c:pt>
                <c:pt idx="110">
                  <c:v>81.3</c:v>
                </c:pt>
                <c:pt idx="111">
                  <c:v>82.3</c:v>
                </c:pt>
                <c:pt idx="112">
                  <c:v>83.1</c:v>
                </c:pt>
                <c:pt idx="113">
                  <c:v>84</c:v>
                </c:pt>
                <c:pt idx="114">
                  <c:v>85</c:v>
                </c:pt>
                <c:pt idx="115">
                  <c:v>86</c:v>
                </c:pt>
                <c:pt idx="116">
                  <c:v>86.9</c:v>
                </c:pt>
                <c:pt idx="117">
                  <c:v>87.7</c:v>
                </c:pt>
                <c:pt idx="118">
                  <c:v>88.7</c:v>
                </c:pt>
                <c:pt idx="119">
                  <c:v>89.7</c:v>
                </c:pt>
                <c:pt idx="120">
                  <c:v>90.6</c:v>
                </c:pt>
                <c:pt idx="121">
                  <c:v>91.5</c:v>
                </c:pt>
                <c:pt idx="122">
                  <c:v>92.5</c:v>
                </c:pt>
                <c:pt idx="123">
                  <c:v>93.3</c:v>
                </c:pt>
                <c:pt idx="124">
                  <c:v>94.3</c:v>
                </c:pt>
                <c:pt idx="125">
                  <c:v>95.2</c:v>
                </c:pt>
                <c:pt idx="126">
                  <c:v>96.2</c:v>
                </c:pt>
                <c:pt idx="127">
                  <c:v>97.1</c:v>
                </c:pt>
                <c:pt idx="128">
                  <c:v>98</c:v>
                </c:pt>
                <c:pt idx="129">
                  <c:v>98.9</c:v>
                </c:pt>
                <c:pt idx="130">
                  <c:v>99.7</c:v>
                </c:pt>
                <c:pt idx="131">
                  <c:v>100.7</c:v>
                </c:pt>
                <c:pt idx="132">
                  <c:v>101.7</c:v>
                </c:pt>
                <c:pt idx="133">
                  <c:v>102.6</c:v>
                </c:pt>
                <c:pt idx="134">
                  <c:v>103.4</c:v>
                </c:pt>
                <c:pt idx="135">
                  <c:v>104.3</c:v>
                </c:pt>
                <c:pt idx="136">
                  <c:v>105.3</c:v>
                </c:pt>
                <c:pt idx="137">
                  <c:v>106.2</c:v>
                </c:pt>
                <c:pt idx="138">
                  <c:v>107.2</c:v>
                </c:pt>
                <c:pt idx="139">
                  <c:v>108.2</c:v>
                </c:pt>
                <c:pt idx="140">
                  <c:v>109.2</c:v>
                </c:pt>
                <c:pt idx="141">
                  <c:v>110.1</c:v>
                </c:pt>
                <c:pt idx="142">
                  <c:v>111</c:v>
                </c:pt>
                <c:pt idx="143">
                  <c:v>112</c:v>
                </c:pt>
                <c:pt idx="144">
                  <c:v>113</c:v>
                </c:pt>
                <c:pt idx="145">
                  <c:v>114</c:v>
                </c:pt>
                <c:pt idx="146">
                  <c:v>114.9</c:v>
                </c:pt>
                <c:pt idx="147">
                  <c:v>115.9</c:v>
                </c:pt>
                <c:pt idx="148">
                  <c:v>116.8</c:v>
                </c:pt>
                <c:pt idx="149">
                  <c:v>117.6</c:v>
                </c:pt>
                <c:pt idx="150">
                  <c:v>118.4</c:v>
                </c:pt>
                <c:pt idx="151">
                  <c:v>119.4</c:v>
                </c:pt>
                <c:pt idx="152">
                  <c:v>120.3</c:v>
                </c:pt>
                <c:pt idx="153">
                  <c:v>121.3</c:v>
                </c:pt>
                <c:pt idx="154">
                  <c:v>122.2</c:v>
                </c:pt>
                <c:pt idx="155">
                  <c:v>123</c:v>
                </c:pt>
                <c:pt idx="156">
                  <c:v>123.9</c:v>
                </c:pt>
                <c:pt idx="157">
                  <c:v>124.9</c:v>
                </c:pt>
                <c:pt idx="158">
                  <c:v>125.9</c:v>
                </c:pt>
                <c:pt idx="159">
                  <c:v>126.9</c:v>
                </c:pt>
                <c:pt idx="160">
                  <c:v>127.8</c:v>
                </c:pt>
                <c:pt idx="161">
                  <c:v>128.80000000000001</c:v>
                </c:pt>
                <c:pt idx="162">
                  <c:v>129.80000000000001</c:v>
                </c:pt>
                <c:pt idx="163">
                  <c:v>130.80000000000001</c:v>
                </c:pt>
                <c:pt idx="164">
                  <c:v>131.80000000000001</c:v>
                </c:pt>
                <c:pt idx="165">
                  <c:v>132.6</c:v>
                </c:pt>
                <c:pt idx="166">
                  <c:v>133.5</c:v>
                </c:pt>
                <c:pt idx="167">
                  <c:v>134.19999999999999</c:v>
                </c:pt>
                <c:pt idx="168">
                  <c:v>135.19999999999999</c:v>
                </c:pt>
                <c:pt idx="169">
                  <c:v>136.1</c:v>
                </c:pt>
                <c:pt idx="170">
                  <c:v>137.1</c:v>
                </c:pt>
                <c:pt idx="171">
                  <c:v>138.1</c:v>
                </c:pt>
                <c:pt idx="172">
                  <c:v>139.1</c:v>
                </c:pt>
                <c:pt idx="173">
                  <c:v>139.80000000000001</c:v>
                </c:pt>
                <c:pt idx="174">
                  <c:v>140.69999999999999</c:v>
                </c:pt>
                <c:pt idx="175">
                  <c:v>141.69999999999999</c:v>
                </c:pt>
                <c:pt idx="176">
                  <c:v>142.5</c:v>
                </c:pt>
                <c:pt idx="177">
                  <c:v>143.30000000000001</c:v>
                </c:pt>
                <c:pt idx="178">
                  <c:v>144.30000000000001</c:v>
                </c:pt>
                <c:pt idx="179">
                  <c:v>145.30000000000001</c:v>
                </c:pt>
                <c:pt idx="180">
                  <c:v>146.1</c:v>
                </c:pt>
                <c:pt idx="181">
                  <c:v>147.1</c:v>
                </c:pt>
                <c:pt idx="182">
                  <c:v>147.9</c:v>
                </c:pt>
                <c:pt idx="183">
                  <c:v>148.9</c:v>
                </c:pt>
                <c:pt idx="184">
                  <c:v>149.69999999999999</c:v>
                </c:pt>
                <c:pt idx="185">
                  <c:v>150.69999999999999</c:v>
                </c:pt>
                <c:pt idx="186">
                  <c:v>151.69999999999999</c:v>
                </c:pt>
                <c:pt idx="187">
                  <c:v>152.5</c:v>
                </c:pt>
                <c:pt idx="188">
                  <c:v>153.5</c:v>
                </c:pt>
                <c:pt idx="189">
                  <c:v>154.30000000000001</c:v>
                </c:pt>
                <c:pt idx="190">
                  <c:v>155.19999999999999</c:v>
                </c:pt>
                <c:pt idx="191">
                  <c:v>156.19999999999999</c:v>
                </c:pt>
                <c:pt idx="192">
                  <c:v>157.19999999999999</c:v>
                </c:pt>
                <c:pt idx="193">
                  <c:v>157.9</c:v>
                </c:pt>
                <c:pt idx="194">
                  <c:v>158.6</c:v>
                </c:pt>
                <c:pt idx="195">
                  <c:v>159.6</c:v>
                </c:pt>
                <c:pt idx="196">
                  <c:v>160.5</c:v>
                </c:pt>
                <c:pt idx="197">
                  <c:v>161.30000000000001</c:v>
                </c:pt>
                <c:pt idx="198">
                  <c:v>162.1</c:v>
                </c:pt>
                <c:pt idx="199">
                  <c:v>163.1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3A-3B48-8A07-1680B3E68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4706127"/>
        <c:axId val="1534232223"/>
      </c:lineChart>
      <c:catAx>
        <c:axId val="1534706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Episodes</a:t>
                </a:r>
              </a:p>
            </c:rich>
          </c:tx>
          <c:layout>
            <c:manualLayout>
              <c:xMode val="edge"/>
              <c:yMode val="edge"/>
              <c:x val="0.42280532525496978"/>
              <c:y val="0.81419141847429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232223"/>
        <c:crosses val="autoZero"/>
        <c:auto val="1"/>
        <c:lblAlgn val="ctr"/>
        <c:lblOffset val="100"/>
        <c:tickLblSkip val="50"/>
        <c:tickMarkSkip val="49"/>
        <c:noMultiLvlLbl val="0"/>
      </c:catAx>
      <c:valAx>
        <c:axId val="1534232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Reach</a:t>
                </a:r>
              </a:p>
            </c:rich>
          </c:tx>
          <c:layout>
            <c:manualLayout>
              <c:xMode val="edge"/>
              <c:yMode val="edge"/>
              <c:x val="0"/>
              <c:y val="0.26949049340435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706127"/>
        <c:crossesAt val="1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8207891305830457"/>
          <c:y val="0.87998345271786071"/>
          <c:w val="0.45270159830994228"/>
          <c:h val="9.4325772030106003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suny_base!$C$1</c:f>
              <c:strCache>
                <c:ptCount val="1"/>
                <c:pt idx="0">
                  <c:v>Baseline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suny_base!$C$2:$C$201</c:f>
              <c:numCache>
                <c:formatCode>General</c:formatCode>
                <c:ptCount val="200"/>
                <c:pt idx="0">
                  <c:v>6.3</c:v>
                </c:pt>
                <c:pt idx="1">
                  <c:v>5.7</c:v>
                </c:pt>
                <c:pt idx="2">
                  <c:v>4.0999999999999996</c:v>
                </c:pt>
                <c:pt idx="3">
                  <c:v>4.3</c:v>
                </c:pt>
                <c:pt idx="4">
                  <c:v>3.7</c:v>
                </c:pt>
                <c:pt idx="5">
                  <c:v>4.8</c:v>
                </c:pt>
                <c:pt idx="6">
                  <c:v>4.3</c:v>
                </c:pt>
                <c:pt idx="7">
                  <c:v>4.7</c:v>
                </c:pt>
                <c:pt idx="8">
                  <c:v>4.5</c:v>
                </c:pt>
                <c:pt idx="9">
                  <c:v>5.9</c:v>
                </c:pt>
                <c:pt idx="10">
                  <c:v>6.4</c:v>
                </c:pt>
                <c:pt idx="11">
                  <c:v>4.5999999999999996</c:v>
                </c:pt>
                <c:pt idx="12">
                  <c:v>7.8</c:v>
                </c:pt>
                <c:pt idx="13">
                  <c:v>5.9</c:v>
                </c:pt>
                <c:pt idx="14">
                  <c:v>4.0999999999999996</c:v>
                </c:pt>
                <c:pt idx="15">
                  <c:v>5.7</c:v>
                </c:pt>
                <c:pt idx="16">
                  <c:v>5.0999999999999996</c:v>
                </c:pt>
                <c:pt idx="17">
                  <c:v>7.7</c:v>
                </c:pt>
                <c:pt idx="18">
                  <c:v>4.4000000000000004</c:v>
                </c:pt>
                <c:pt idx="19">
                  <c:v>5.4</c:v>
                </c:pt>
                <c:pt idx="20">
                  <c:v>3.3</c:v>
                </c:pt>
                <c:pt idx="21">
                  <c:v>3.7</c:v>
                </c:pt>
                <c:pt idx="22">
                  <c:v>3.9</c:v>
                </c:pt>
                <c:pt idx="23">
                  <c:v>5</c:v>
                </c:pt>
                <c:pt idx="24">
                  <c:v>7.3</c:v>
                </c:pt>
                <c:pt idx="25">
                  <c:v>5</c:v>
                </c:pt>
                <c:pt idx="26">
                  <c:v>2.1</c:v>
                </c:pt>
                <c:pt idx="27">
                  <c:v>2.6</c:v>
                </c:pt>
                <c:pt idx="28">
                  <c:v>7.9</c:v>
                </c:pt>
                <c:pt idx="29">
                  <c:v>4.4000000000000004</c:v>
                </c:pt>
                <c:pt idx="30">
                  <c:v>4.4000000000000004</c:v>
                </c:pt>
                <c:pt idx="31">
                  <c:v>3.5</c:v>
                </c:pt>
                <c:pt idx="32">
                  <c:v>4.7</c:v>
                </c:pt>
                <c:pt idx="33">
                  <c:v>2.7</c:v>
                </c:pt>
                <c:pt idx="34">
                  <c:v>3.1</c:v>
                </c:pt>
                <c:pt idx="35">
                  <c:v>3.3</c:v>
                </c:pt>
                <c:pt idx="36">
                  <c:v>5.7</c:v>
                </c:pt>
                <c:pt idx="37">
                  <c:v>5.7</c:v>
                </c:pt>
                <c:pt idx="38">
                  <c:v>5.0999999999999996</c:v>
                </c:pt>
                <c:pt idx="39">
                  <c:v>3.9</c:v>
                </c:pt>
                <c:pt idx="40">
                  <c:v>3.7</c:v>
                </c:pt>
                <c:pt idx="41">
                  <c:v>5</c:v>
                </c:pt>
                <c:pt idx="42">
                  <c:v>1.7</c:v>
                </c:pt>
                <c:pt idx="43">
                  <c:v>4.5999999999999996</c:v>
                </c:pt>
                <c:pt idx="44">
                  <c:v>5.2</c:v>
                </c:pt>
                <c:pt idx="45">
                  <c:v>4.4000000000000004</c:v>
                </c:pt>
                <c:pt idx="46">
                  <c:v>4.5999999999999996</c:v>
                </c:pt>
                <c:pt idx="47">
                  <c:v>3.1</c:v>
                </c:pt>
                <c:pt idx="48">
                  <c:v>3.3</c:v>
                </c:pt>
                <c:pt idx="49">
                  <c:v>3.9</c:v>
                </c:pt>
                <c:pt idx="50">
                  <c:v>4.9000000000000004</c:v>
                </c:pt>
                <c:pt idx="51">
                  <c:v>4.0999999999999996</c:v>
                </c:pt>
                <c:pt idx="52">
                  <c:v>4.5</c:v>
                </c:pt>
                <c:pt idx="53">
                  <c:v>4.0999999999999996</c:v>
                </c:pt>
                <c:pt idx="54">
                  <c:v>4.7</c:v>
                </c:pt>
                <c:pt idx="55">
                  <c:v>2</c:v>
                </c:pt>
                <c:pt idx="56">
                  <c:v>2.7</c:v>
                </c:pt>
                <c:pt idx="57">
                  <c:v>4.3</c:v>
                </c:pt>
                <c:pt idx="58">
                  <c:v>5.3</c:v>
                </c:pt>
                <c:pt idx="59">
                  <c:v>4.8</c:v>
                </c:pt>
                <c:pt idx="60">
                  <c:v>4.8</c:v>
                </c:pt>
                <c:pt idx="61">
                  <c:v>4.4000000000000004</c:v>
                </c:pt>
                <c:pt idx="62">
                  <c:v>5.2</c:v>
                </c:pt>
                <c:pt idx="63">
                  <c:v>4.7</c:v>
                </c:pt>
                <c:pt idx="64">
                  <c:v>4.4000000000000004</c:v>
                </c:pt>
                <c:pt idx="65">
                  <c:v>2.9</c:v>
                </c:pt>
                <c:pt idx="66">
                  <c:v>1.9</c:v>
                </c:pt>
                <c:pt idx="67">
                  <c:v>5.6</c:v>
                </c:pt>
                <c:pt idx="68">
                  <c:v>2.6</c:v>
                </c:pt>
                <c:pt idx="69">
                  <c:v>3</c:v>
                </c:pt>
                <c:pt idx="70">
                  <c:v>4.3</c:v>
                </c:pt>
                <c:pt idx="71">
                  <c:v>3.3</c:v>
                </c:pt>
                <c:pt idx="72">
                  <c:v>3.4</c:v>
                </c:pt>
                <c:pt idx="73">
                  <c:v>4.7</c:v>
                </c:pt>
                <c:pt idx="74">
                  <c:v>5.8</c:v>
                </c:pt>
                <c:pt idx="75">
                  <c:v>2.4</c:v>
                </c:pt>
                <c:pt idx="76">
                  <c:v>2.4</c:v>
                </c:pt>
                <c:pt idx="77">
                  <c:v>3</c:v>
                </c:pt>
                <c:pt idx="78">
                  <c:v>4.8</c:v>
                </c:pt>
                <c:pt idx="79">
                  <c:v>4.5999999999999996</c:v>
                </c:pt>
                <c:pt idx="80">
                  <c:v>4.4000000000000004</c:v>
                </c:pt>
                <c:pt idx="81">
                  <c:v>8.3000000000000007</c:v>
                </c:pt>
                <c:pt idx="82">
                  <c:v>5</c:v>
                </c:pt>
                <c:pt idx="83">
                  <c:v>3.8</c:v>
                </c:pt>
                <c:pt idx="84">
                  <c:v>4.2</c:v>
                </c:pt>
                <c:pt idx="85">
                  <c:v>2.6</c:v>
                </c:pt>
                <c:pt idx="86">
                  <c:v>2.2000000000000002</c:v>
                </c:pt>
                <c:pt idx="87">
                  <c:v>3.6</c:v>
                </c:pt>
                <c:pt idx="88">
                  <c:v>2.2000000000000002</c:v>
                </c:pt>
                <c:pt idx="89">
                  <c:v>5.5</c:v>
                </c:pt>
                <c:pt idx="90">
                  <c:v>2.7</c:v>
                </c:pt>
                <c:pt idx="91">
                  <c:v>1.9</c:v>
                </c:pt>
                <c:pt idx="92">
                  <c:v>3.1</c:v>
                </c:pt>
                <c:pt idx="93">
                  <c:v>5.2</c:v>
                </c:pt>
                <c:pt idx="94">
                  <c:v>2.8</c:v>
                </c:pt>
                <c:pt idx="95">
                  <c:v>4.5</c:v>
                </c:pt>
                <c:pt idx="96">
                  <c:v>2</c:v>
                </c:pt>
                <c:pt idx="97">
                  <c:v>1.5</c:v>
                </c:pt>
                <c:pt idx="98">
                  <c:v>3.2</c:v>
                </c:pt>
                <c:pt idx="99">
                  <c:v>2.9</c:v>
                </c:pt>
                <c:pt idx="100">
                  <c:v>1.4</c:v>
                </c:pt>
                <c:pt idx="101">
                  <c:v>2.5</c:v>
                </c:pt>
                <c:pt idx="102">
                  <c:v>3.7</c:v>
                </c:pt>
                <c:pt idx="103">
                  <c:v>3.2</c:v>
                </c:pt>
                <c:pt idx="104">
                  <c:v>3</c:v>
                </c:pt>
                <c:pt idx="105">
                  <c:v>2.7</c:v>
                </c:pt>
                <c:pt idx="106">
                  <c:v>3.1</c:v>
                </c:pt>
                <c:pt idx="107">
                  <c:v>3.2</c:v>
                </c:pt>
                <c:pt idx="108">
                  <c:v>2.6</c:v>
                </c:pt>
                <c:pt idx="109">
                  <c:v>4.8</c:v>
                </c:pt>
                <c:pt idx="110">
                  <c:v>4.2</c:v>
                </c:pt>
                <c:pt idx="111">
                  <c:v>3.2</c:v>
                </c:pt>
                <c:pt idx="112">
                  <c:v>3.4</c:v>
                </c:pt>
                <c:pt idx="113">
                  <c:v>1.6</c:v>
                </c:pt>
                <c:pt idx="114">
                  <c:v>3.6</c:v>
                </c:pt>
                <c:pt idx="115">
                  <c:v>2.6</c:v>
                </c:pt>
                <c:pt idx="116">
                  <c:v>2.5</c:v>
                </c:pt>
                <c:pt idx="117">
                  <c:v>2.8</c:v>
                </c:pt>
                <c:pt idx="118">
                  <c:v>3.2</c:v>
                </c:pt>
                <c:pt idx="119">
                  <c:v>3.5</c:v>
                </c:pt>
                <c:pt idx="120">
                  <c:v>4.4000000000000004</c:v>
                </c:pt>
                <c:pt idx="121">
                  <c:v>2.6</c:v>
                </c:pt>
                <c:pt idx="122">
                  <c:v>2</c:v>
                </c:pt>
                <c:pt idx="123">
                  <c:v>3.2</c:v>
                </c:pt>
                <c:pt idx="124">
                  <c:v>2.6</c:v>
                </c:pt>
                <c:pt idx="125">
                  <c:v>3.3</c:v>
                </c:pt>
                <c:pt idx="126">
                  <c:v>3.1</c:v>
                </c:pt>
                <c:pt idx="127">
                  <c:v>3.5</c:v>
                </c:pt>
                <c:pt idx="128">
                  <c:v>1.4</c:v>
                </c:pt>
                <c:pt idx="129">
                  <c:v>2.2999999999999998</c:v>
                </c:pt>
                <c:pt idx="130">
                  <c:v>2.2999999999999998</c:v>
                </c:pt>
                <c:pt idx="131">
                  <c:v>1.2</c:v>
                </c:pt>
                <c:pt idx="132">
                  <c:v>1.7</c:v>
                </c:pt>
                <c:pt idx="133">
                  <c:v>2.7</c:v>
                </c:pt>
                <c:pt idx="134">
                  <c:v>0.9</c:v>
                </c:pt>
                <c:pt idx="135">
                  <c:v>2.1</c:v>
                </c:pt>
                <c:pt idx="136">
                  <c:v>1.6</c:v>
                </c:pt>
                <c:pt idx="137">
                  <c:v>2.1</c:v>
                </c:pt>
                <c:pt idx="138">
                  <c:v>1.5</c:v>
                </c:pt>
                <c:pt idx="139">
                  <c:v>1.5</c:v>
                </c:pt>
                <c:pt idx="140">
                  <c:v>4.7</c:v>
                </c:pt>
                <c:pt idx="141">
                  <c:v>1.9</c:v>
                </c:pt>
                <c:pt idx="142">
                  <c:v>2</c:v>
                </c:pt>
                <c:pt idx="143">
                  <c:v>3.9</c:v>
                </c:pt>
                <c:pt idx="144">
                  <c:v>0.8</c:v>
                </c:pt>
                <c:pt idx="145">
                  <c:v>1.5</c:v>
                </c:pt>
                <c:pt idx="146">
                  <c:v>1.7</c:v>
                </c:pt>
                <c:pt idx="147">
                  <c:v>4.4000000000000004</c:v>
                </c:pt>
                <c:pt idx="148">
                  <c:v>3.5</c:v>
                </c:pt>
                <c:pt idx="149">
                  <c:v>1.3</c:v>
                </c:pt>
                <c:pt idx="150">
                  <c:v>1.4</c:v>
                </c:pt>
                <c:pt idx="151">
                  <c:v>1.7</c:v>
                </c:pt>
                <c:pt idx="152">
                  <c:v>1.6</c:v>
                </c:pt>
                <c:pt idx="153">
                  <c:v>1.6</c:v>
                </c:pt>
                <c:pt idx="154">
                  <c:v>1.4</c:v>
                </c:pt>
                <c:pt idx="155">
                  <c:v>3.2</c:v>
                </c:pt>
                <c:pt idx="156">
                  <c:v>0.5</c:v>
                </c:pt>
                <c:pt idx="157">
                  <c:v>2.2999999999999998</c:v>
                </c:pt>
                <c:pt idx="158">
                  <c:v>1.2</c:v>
                </c:pt>
                <c:pt idx="159">
                  <c:v>4</c:v>
                </c:pt>
                <c:pt idx="160">
                  <c:v>3</c:v>
                </c:pt>
                <c:pt idx="161">
                  <c:v>2.4</c:v>
                </c:pt>
                <c:pt idx="162">
                  <c:v>1.1000000000000001</c:v>
                </c:pt>
                <c:pt idx="163">
                  <c:v>3.2</c:v>
                </c:pt>
                <c:pt idx="164">
                  <c:v>1.5</c:v>
                </c:pt>
                <c:pt idx="165">
                  <c:v>3</c:v>
                </c:pt>
                <c:pt idx="166">
                  <c:v>2.2999999999999998</c:v>
                </c:pt>
                <c:pt idx="167">
                  <c:v>3</c:v>
                </c:pt>
                <c:pt idx="168">
                  <c:v>2.6</c:v>
                </c:pt>
                <c:pt idx="169">
                  <c:v>3.1</c:v>
                </c:pt>
                <c:pt idx="170">
                  <c:v>1.5</c:v>
                </c:pt>
                <c:pt idx="171">
                  <c:v>2.9</c:v>
                </c:pt>
                <c:pt idx="172">
                  <c:v>1.7</c:v>
                </c:pt>
                <c:pt idx="173">
                  <c:v>2.9</c:v>
                </c:pt>
                <c:pt idx="174">
                  <c:v>2.2999999999999998</c:v>
                </c:pt>
                <c:pt idx="175">
                  <c:v>4.0999999999999996</c:v>
                </c:pt>
                <c:pt idx="176">
                  <c:v>1.8</c:v>
                </c:pt>
                <c:pt idx="177">
                  <c:v>3.8</c:v>
                </c:pt>
                <c:pt idx="178">
                  <c:v>4</c:v>
                </c:pt>
                <c:pt idx="179">
                  <c:v>2.4</c:v>
                </c:pt>
                <c:pt idx="180">
                  <c:v>3.1</c:v>
                </c:pt>
                <c:pt idx="181">
                  <c:v>3.6</c:v>
                </c:pt>
                <c:pt idx="182">
                  <c:v>5.0999999999999996</c:v>
                </c:pt>
                <c:pt idx="183">
                  <c:v>2.9</c:v>
                </c:pt>
                <c:pt idx="184">
                  <c:v>1.4</c:v>
                </c:pt>
                <c:pt idx="185">
                  <c:v>4.2</c:v>
                </c:pt>
                <c:pt idx="186">
                  <c:v>3.9</c:v>
                </c:pt>
                <c:pt idx="187">
                  <c:v>3.3</c:v>
                </c:pt>
                <c:pt idx="188">
                  <c:v>4</c:v>
                </c:pt>
                <c:pt idx="189">
                  <c:v>2</c:v>
                </c:pt>
                <c:pt idx="190">
                  <c:v>1.9</c:v>
                </c:pt>
                <c:pt idx="191">
                  <c:v>3.7</c:v>
                </c:pt>
                <c:pt idx="192">
                  <c:v>2.2000000000000002</c:v>
                </c:pt>
                <c:pt idx="193">
                  <c:v>4.5</c:v>
                </c:pt>
                <c:pt idx="194">
                  <c:v>2.5</c:v>
                </c:pt>
                <c:pt idx="195">
                  <c:v>0.9</c:v>
                </c:pt>
                <c:pt idx="196">
                  <c:v>3.4</c:v>
                </c:pt>
                <c:pt idx="197">
                  <c:v>3.9</c:v>
                </c:pt>
                <c:pt idx="198">
                  <c:v>1.6</c:v>
                </c:pt>
                <c:pt idx="199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BB-5240-81C8-B0C2B80FFDB7}"/>
            </c:ext>
          </c:extLst>
        </c:ser>
        <c:ser>
          <c:idx val="1"/>
          <c:order val="1"/>
          <c:tx>
            <c:strRef>
              <c:f>suny_base!$E$1</c:f>
              <c:strCache>
                <c:ptCount val="1"/>
                <c:pt idx="0">
                  <c:v>HypRL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suny_base!$E$2:$E$201</c:f>
              <c:numCache>
                <c:formatCode>General</c:formatCode>
                <c:ptCount val="200"/>
                <c:pt idx="0">
                  <c:v>4.5</c:v>
                </c:pt>
                <c:pt idx="1">
                  <c:v>3.9</c:v>
                </c:pt>
                <c:pt idx="2">
                  <c:v>4.7</c:v>
                </c:pt>
                <c:pt idx="3">
                  <c:v>4.5999999999999996</c:v>
                </c:pt>
                <c:pt idx="4">
                  <c:v>2.7</c:v>
                </c:pt>
                <c:pt idx="5">
                  <c:v>4.5999999999999996</c:v>
                </c:pt>
                <c:pt idx="6">
                  <c:v>5.9</c:v>
                </c:pt>
                <c:pt idx="7">
                  <c:v>2.7</c:v>
                </c:pt>
                <c:pt idx="8">
                  <c:v>4.4000000000000004</c:v>
                </c:pt>
                <c:pt idx="9">
                  <c:v>5.9</c:v>
                </c:pt>
                <c:pt idx="10">
                  <c:v>4.7</c:v>
                </c:pt>
                <c:pt idx="11">
                  <c:v>4.0999999999999996</c:v>
                </c:pt>
                <c:pt idx="12">
                  <c:v>5.5</c:v>
                </c:pt>
                <c:pt idx="13">
                  <c:v>5.9</c:v>
                </c:pt>
                <c:pt idx="14">
                  <c:v>2.6</c:v>
                </c:pt>
                <c:pt idx="15">
                  <c:v>8.1</c:v>
                </c:pt>
                <c:pt idx="16">
                  <c:v>2.2000000000000002</c:v>
                </c:pt>
                <c:pt idx="17">
                  <c:v>2.6</c:v>
                </c:pt>
                <c:pt idx="18">
                  <c:v>4.3</c:v>
                </c:pt>
                <c:pt idx="19">
                  <c:v>6.7</c:v>
                </c:pt>
                <c:pt idx="20">
                  <c:v>3</c:v>
                </c:pt>
                <c:pt idx="21">
                  <c:v>4.5</c:v>
                </c:pt>
                <c:pt idx="22">
                  <c:v>4.2</c:v>
                </c:pt>
                <c:pt idx="23">
                  <c:v>2.9</c:v>
                </c:pt>
                <c:pt idx="24">
                  <c:v>1.7</c:v>
                </c:pt>
                <c:pt idx="25">
                  <c:v>5.9</c:v>
                </c:pt>
                <c:pt idx="26">
                  <c:v>4.5999999999999996</c:v>
                </c:pt>
                <c:pt idx="27">
                  <c:v>5.3</c:v>
                </c:pt>
                <c:pt idx="28">
                  <c:v>5.7</c:v>
                </c:pt>
                <c:pt idx="29">
                  <c:v>2.5</c:v>
                </c:pt>
                <c:pt idx="30">
                  <c:v>5.8</c:v>
                </c:pt>
                <c:pt idx="31">
                  <c:v>3.7</c:v>
                </c:pt>
                <c:pt idx="32">
                  <c:v>2.5</c:v>
                </c:pt>
                <c:pt idx="33">
                  <c:v>1.9</c:v>
                </c:pt>
                <c:pt idx="34">
                  <c:v>1.9</c:v>
                </c:pt>
                <c:pt idx="35">
                  <c:v>1.8</c:v>
                </c:pt>
                <c:pt idx="36">
                  <c:v>2.2000000000000002</c:v>
                </c:pt>
                <c:pt idx="37">
                  <c:v>4.3</c:v>
                </c:pt>
                <c:pt idx="38">
                  <c:v>2.2000000000000002</c:v>
                </c:pt>
                <c:pt idx="39">
                  <c:v>3.3</c:v>
                </c:pt>
                <c:pt idx="40">
                  <c:v>1.7</c:v>
                </c:pt>
                <c:pt idx="41">
                  <c:v>3.1</c:v>
                </c:pt>
                <c:pt idx="42">
                  <c:v>1.7</c:v>
                </c:pt>
                <c:pt idx="43">
                  <c:v>2.6</c:v>
                </c:pt>
                <c:pt idx="44">
                  <c:v>3.8</c:v>
                </c:pt>
                <c:pt idx="45">
                  <c:v>2.1</c:v>
                </c:pt>
                <c:pt idx="46">
                  <c:v>1.8</c:v>
                </c:pt>
                <c:pt idx="47">
                  <c:v>1.7</c:v>
                </c:pt>
                <c:pt idx="48">
                  <c:v>1.2</c:v>
                </c:pt>
                <c:pt idx="49">
                  <c:v>3.3</c:v>
                </c:pt>
                <c:pt idx="50">
                  <c:v>1</c:v>
                </c:pt>
                <c:pt idx="51">
                  <c:v>2.4</c:v>
                </c:pt>
                <c:pt idx="52">
                  <c:v>1.7</c:v>
                </c:pt>
                <c:pt idx="53">
                  <c:v>1.9</c:v>
                </c:pt>
                <c:pt idx="54">
                  <c:v>2.2999999999999998</c:v>
                </c:pt>
                <c:pt idx="55">
                  <c:v>4</c:v>
                </c:pt>
                <c:pt idx="56">
                  <c:v>1.5</c:v>
                </c:pt>
                <c:pt idx="57">
                  <c:v>2.5</c:v>
                </c:pt>
                <c:pt idx="58">
                  <c:v>0.6</c:v>
                </c:pt>
                <c:pt idx="59">
                  <c:v>2.2999999999999998</c:v>
                </c:pt>
                <c:pt idx="60">
                  <c:v>1.8</c:v>
                </c:pt>
                <c:pt idx="61">
                  <c:v>3</c:v>
                </c:pt>
                <c:pt idx="62">
                  <c:v>1.4</c:v>
                </c:pt>
                <c:pt idx="63">
                  <c:v>1</c:v>
                </c:pt>
                <c:pt idx="64">
                  <c:v>1.6</c:v>
                </c:pt>
                <c:pt idx="65">
                  <c:v>3.2</c:v>
                </c:pt>
                <c:pt idx="66">
                  <c:v>2.4</c:v>
                </c:pt>
                <c:pt idx="67">
                  <c:v>0.9</c:v>
                </c:pt>
                <c:pt idx="68">
                  <c:v>1.5</c:v>
                </c:pt>
                <c:pt idx="69">
                  <c:v>0.7</c:v>
                </c:pt>
                <c:pt idx="70">
                  <c:v>2.4</c:v>
                </c:pt>
                <c:pt idx="71">
                  <c:v>0.8</c:v>
                </c:pt>
                <c:pt idx="72">
                  <c:v>2.2999999999999998</c:v>
                </c:pt>
                <c:pt idx="73">
                  <c:v>0.7</c:v>
                </c:pt>
                <c:pt idx="74">
                  <c:v>0.3</c:v>
                </c:pt>
                <c:pt idx="75">
                  <c:v>0.9</c:v>
                </c:pt>
                <c:pt idx="76">
                  <c:v>0.5</c:v>
                </c:pt>
                <c:pt idx="77">
                  <c:v>1.7</c:v>
                </c:pt>
                <c:pt idx="78">
                  <c:v>1.5</c:v>
                </c:pt>
                <c:pt idx="79">
                  <c:v>1.1000000000000001</c:v>
                </c:pt>
                <c:pt idx="80">
                  <c:v>2.9</c:v>
                </c:pt>
                <c:pt idx="81">
                  <c:v>0.7</c:v>
                </c:pt>
                <c:pt idx="82">
                  <c:v>2</c:v>
                </c:pt>
                <c:pt idx="83">
                  <c:v>1.8</c:v>
                </c:pt>
                <c:pt idx="84">
                  <c:v>1.2</c:v>
                </c:pt>
                <c:pt idx="85">
                  <c:v>1.8</c:v>
                </c:pt>
                <c:pt idx="86">
                  <c:v>0.9</c:v>
                </c:pt>
                <c:pt idx="87">
                  <c:v>0.5</c:v>
                </c:pt>
                <c:pt idx="88">
                  <c:v>0.8</c:v>
                </c:pt>
                <c:pt idx="89">
                  <c:v>1.1000000000000001</c:v>
                </c:pt>
                <c:pt idx="90">
                  <c:v>1</c:v>
                </c:pt>
                <c:pt idx="91">
                  <c:v>0.7</c:v>
                </c:pt>
                <c:pt idx="92">
                  <c:v>0.4</c:v>
                </c:pt>
                <c:pt idx="93">
                  <c:v>0.8</c:v>
                </c:pt>
                <c:pt idx="94">
                  <c:v>1.7</c:v>
                </c:pt>
                <c:pt idx="95">
                  <c:v>0.6</c:v>
                </c:pt>
                <c:pt idx="96">
                  <c:v>0.7</c:v>
                </c:pt>
                <c:pt idx="97">
                  <c:v>0.5</c:v>
                </c:pt>
                <c:pt idx="98">
                  <c:v>2.2000000000000002</c:v>
                </c:pt>
                <c:pt idx="99">
                  <c:v>2.2000000000000002</c:v>
                </c:pt>
                <c:pt idx="100">
                  <c:v>1.2</c:v>
                </c:pt>
                <c:pt idx="101">
                  <c:v>1.4</c:v>
                </c:pt>
                <c:pt idx="102">
                  <c:v>3.3</c:v>
                </c:pt>
                <c:pt idx="103">
                  <c:v>0.5</c:v>
                </c:pt>
                <c:pt idx="104">
                  <c:v>0.3</c:v>
                </c:pt>
                <c:pt idx="105">
                  <c:v>0.5</c:v>
                </c:pt>
                <c:pt idx="106">
                  <c:v>4.5</c:v>
                </c:pt>
                <c:pt idx="107">
                  <c:v>1.3</c:v>
                </c:pt>
                <c:pt idx="108">
                  <c:v>1.5</c:v>
                </c:pt>
                <c:pt idx="109">
                  <c:v>0.5</c:v>
                </c:pt>
                <c:pt idx="110">
                  <c:v>0.7</c:v>
                </c:pt>
                <c:pt idx="111">
                  <c:v>1.2</c:v>
                </c:pt>
                <c:pt idx="112">
                  <c:v>2.6</c:v>
                </c:pt>
                <c:pt idx="113">
                  <c:v>0.2</c:v>
                </c:pt>
                <c:pt idx="114">
                  <c:v>0.9</c:v>
                </c:pt>
                <c:pt idx="115">
                  <c:v>1.2</c:v>
                </c:pt>
                <c:pt idx="116">
                  <c:v>0.9</c:v>
                </c:pt>
                <c:pt idx="117">
                  <c:v>0.6</c:v>
                </c:pt>
                <c:pt idx="118">
                  <c:v>0.4</c:v>
                </c:pt>
                <c:pt idx="119">
                  <c:v>1.1000000000000001</c:v>
                </c:pt>
                <c:pt idx="120">
                  <c:v>0.9</c:v>
                </c:pt>
                <c:pt idx="121">
                  <c:v>0.6</c:v>
                </c:pt>
                <c:pt idx="122">
                  <c:v>0.4</c:v>
                </c:pt>
                <c:pt idx="123">
                  <c:v>2.1</c:v>
                </c:pt>
                <c:pt idx="124">
                  <c:v>0.4</c:v>
                </c:pt>
                <c:pt idx="125">
                  <c:v>0.1</c:v>
                </c:pt>
                <c:pt idx="126">
                  <c:v>0.1</c:v>
                </c:pt>
                <c:pt idx="127">
                  <c:v>0</c:v>
                </c:pt>
                <c:pt idx="128">
                  <c:v>0.4</c:v>
                </c:pt>
                <c:pt idx="129">
                  <c:v>1.4</c:v>
                </c:pt>
                <c:pt idx="130">
                  <c:v>1.1000000000000001</c:v>
                </c:pt>
                <c:pt idx="131">
                  <c:v>0.7</c:v>
                </c:pt>
                <c:pt idx="132">
                  <c:v>0.8</c:v>
                </c:pt>
                <c:pt idx="133">
                  <c:v>0</c:v>
                </c:pt>
                <c:pt idx="134">
                  <c:v>0.1</c:v>
                </c:pt>
                <c:pt idx="135">
                  <c:v>0.4</c:v>
                </c:pt>
                <c:pt idx="136">
                  <c:v>0.8</c:v>
                </c:pt>
                <c:pt idx="137">
                  <c:v>0.3</c:v>
                </c:pt>
                <c:pt idx="138">
                  <c:v>0.1</c:v>
                </c:pt>
                <c:pt idx="139">
                  <c:v>0.4</c:v>
                </c:pt>
                <c:pt idx="140">
                  <c:v>0.1</c:v>
                </c:pt>
                <c:pt idx="141">
                  <c:v>0.3</c:v>
                </c:pt>
                <c:pt idx="142">
                  <c:v>0</c:v>
                </c:pt>
                <c:pt idx="143">
                  <c:v>0.2</c:v>
                </c:pt>
                <c:pt idx="144">
                  <c:v>0</c:v>
                </c:pt>
                <c:pt idx="145">
                  <c:v>0.6</c:v>
                </c:pt>
                <c:pt idx="146">
                  <c:v>0.1</c:v>
                </c:pt>
                <c:pt idx="147">
                  <c:v>0.1</c:v>
                </c:pt>
                <c:pt idx="148">
                  <c:v>0.9</c:v>
                </c:pt>
                <c:pt idx="149">
                  <c:v>0.2</c:v>
                </c:pt>
                <c:pt idx="150">
                  <c:v>0.1</c:v>
                </c:pt>
                <c:pt idx="151">
                  <c:v>0.6</c:v>
                </c:pt>
                <c:pt idx="152">
                  <c:v>1.8</c:v>
                </c:pt>
                <c:pt idx="153">
                  <c:v>0.1</c:v>
                </c:pt>
                <c:pt idx="154">
                  <c:v>0.3</c:v>
                </c:pt>
                <c:pt idx="155">
                  <c:v>0.5</c:v>
                </c:pt>
                <c:pt idx="156">
                  <c:v>0.1</c:v>
                </c:pt>
                <c:pt idx="157">
                  <c:v>0</c:v>
                </c:pt>
                <c:pt idx="158">
                  <c:v>0.1</c:v>
                </c:pt>
                <c:pt idx="159">
                  <c:v>0.3</c:v>
                </c:pt>
                <c:pt idx="160">
                  <c:v>0.3</c:v>
                </c:pt>
                <c:pt idx="161">
                  <c:v>0</c:v>
                </c:pt>
                <c:pt idx="162">
                  <c:v>0.3</c:v>
                </c:pt>
                <c:pt idx="163">
                  <c:v>0.9</c:v>
                </c:pt>
                <c:pt idx="164">
                  <c:v>0.3</c:v>
                </c:pt>
                <c:pt idx="165">
                  <c:v>0.6</c:v>
                </c:pt>
                <c:pt idx="166">
                  <c:v>0.5</c:v>
                </c:pt>
                <c:pt idx="167">
                  <c:v>0.2</c:v>
                </c:pt>
                <c:pt idx="168">
                  <c:v>0.3</c:v>
                </c:pt>
                <c:pt idx="169">
                  <c:v>0</c:v>
                </c:pt>
                <c:pt idx="170">
                  <c:v>1.3</c:v>
                </c:pt>
                <c:pt idx="171">
                  <c:v>0.5</c:v>
                </c:pt>
                <c:pt idx="172">
                  <c:v>0</c:v>
                </c:pt>
                <c:pt idx="173">
                  <c:v>0</c:v>
                </c:pt>
                <c:pt idx="174">
                  <c:v>0.3</c:v>
                </c:pt>
                <c:pt idx="175">
                  <c:v>0.1</c:v>
                </c:pt>
                <c:pt idx="176">
                  <c:v>0.3</c:v>
                </c:pt>
                <c:pt idx="177">
                  <c:v>0.4</c:v>
                </c:pt>
                <c:pt idx="178">
                  <c:v>0.5</c:v>
                </c:pt>
                <c:pt idx="179">
                  <c:v>0</c:v>
                </c:pt>
                <c:pt idx="180">
                  <c:v>0.5</c:v>
                </c:pt>
                <c:pt idx="181">
                  <c:v>0.2</c:v>
                </c:pt>
                <c:pt idx="182">
                  <c:v>0.6</c:v>
                </c:pt>
                <c:pt idx="183">
                  <c:v>0.6</c:v>
                </c:pt>
                <c:pt idx="184">
                  <c:v>0</c:v>
                </c:pt>
                <c:pt idx="185">
                  <c:v>0.2</c:v>
                </c:pt>
                <c:pt idx="186">
                  <c:v>0.7</c:v>
                </c:pt>
                <c:pt idx="187">
                  <c:v>0.4</c:v>
                </c:pt>
                <c:pt idx="188">
                  <c:v>0.3</c:v>
                </c:pt>
                <c:pt idx="189">
                  <c:v>0.3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0.3</c:v>
                </c:pt>
                <c:pt idx="196">
                  <c:v>0</c:v>
                </c:pt>
                <c:pt idx="197">
                  <c:v>0</c:v>
                </c:pt>
                <c:pt idx="198">
                  <c:v>0.6</c:v>
                </c:pt>
                <c:pt idx="199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BB-5240-81C8-B0C2B80FF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364608"/>
        <c:axId val="412366336"/>
      </c:lineChart>
      <c:catAx>
        <c:axId val="412364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Episodes</a:t>
                </a:r>
              </a:p>
            </c:rich>
          </c:tx>
          <c:layout>
            <c:manualLayout>
              <c:xMode val="edge"/>
              <c:yMode val="edge"/>
              <c:x val="0.44559790947934713"/>
              <c:y val="0.78793840224633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66336"/>
        <c:crosses val="autoZero"/>
        <c:auto val="1"/>
        <c:lblAlgn val="ctr"/>
        <c:lblOffset val="100"/>
        <c:tickLblSkip val="50"/>
        <c:tickMarkSkip val="50"/>
        <c:noMultiLvlLbl val="0"/>
      </c:catAx>
      <c:valAx>
        <c:axId val="41236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Collisions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364608"/>
        <c:crosses val="autoZero"/>
        <c:crossBetween val="between"/>
        <c:majorUnit val="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2847893801152885"/>
          <c:y val="0.86953979722253438"/>
          <c:w val="0.75572005371624729"/>
          <c:h val="9.193542475035478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37045009678913"/>
          <c:y val="2.4586093687085909E-2"/>
          <c:w val="0.83747390251774101"/>
          <c:h val="0.70132557943304519"/>
        </c:manualLayout>
      </c:layout>
      <c:lineChart>
        <c:grouping val="standard"/>
        <c:varyColors val="0"/>
        <c:ser>
          <c:idx val="0"/>
          <c:order val="0"/>
          <c:tx>
            <c:strRef>
              <c:f>dom6_base!$E$1</c:f>
              <c:strCache>
                <c:ptCount val="1"/>
                <c:pt idx="0">
                  <c:v>HypRL (k=6)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dom6_base!$E$2:$E$1001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0.125</c:v>
                </c:pt>
                <c:pt idx="268">
                  <c:v>0.125</c:v>
                </c:pt>
                <c:pt idx="269">
                  <c:v>0.125</c:v>
                </c:pt>
                <c:pt idx="270">
                  <c:v>0.125</c:v>
                </c:pt>
                <c:pt idx="271">
                  <c:v>0.125</c:v>
                </c:pt>
                <c:pt idx="272">
                  <c:v>0.125</c:v>
                </c:pt>
                <c:pt idx="273">
                  <c:v>0.125</c:v>
                </c:pt>
                <c:pt idx="274">
                  <c:v>0.125</c:v>
                </c:pt>
                <c:pt idx="275">
                  <c:v>0.125</c:v>
                </c:pt>
                <c:pt idx="276">
                  <c:v>0.125</c:v>
                </c:pt>
                <c:pt idx="277">
                  <c:v>0.125</c:v>
                </c:pt>
                <c:pt idx="278">
                  <c:v>0.125</c:v>
                </c:pt>
                <c:pt idx="279">
                  <c:v>0.125</c:v>
                </c:pt>
                <c:pt idx="280">
                  <c:v>0.125</c:v>
                </c:pt>
                <c:pt idx="281">
                  <c:v>0.125</c:v>
                </c:pt>
                <c:pt idx="282">
                  <c:v>0.125</c:v>
                </c:pt>
                <c:pt idx="283">
                  <c:v>0.125</c:v>
                </c:pt>
                <c:pt idx="284">
                  <c:v>0.125</c:v>
                </c:pt>
                <c:pt idx="285">
                  <c:v>0.125</c:v>
                </c:pt>
                <c:pt idx="286">
                  <c:v>0.125</c:v>
                </c:pt>
                <c:pt idx="287">
                  <c:v>0.125</c:v>
                </c:pt>
                <c:pt idx="288">
                  <c:v>0.125</c:v>
                </c:pt>
                <c:pt idx="289">
                  <c:v>0.125</c:v>
                </c:pt>
                <c:pt idx="290">
                  <c:v>0.125</c:v>
                </c:pt>
                <c:pt idx="291">
                  <c:v>0.125</c:v>
                </c:pt>
                <c:pt idx="292">
                  <c:v>0.125</c:v>
                </c:pt>
                <c:pt idx="293">
                  <c:v>0.125</c:v>
                </c:pt>
                <c:pt idx="294">
                  <c:v>0.125</c:v>
                </c:pt>
                <c:pt idx="295">
                  <c:v>0.125</c:v>
                </c:pt>
                <c:pt idx="296">
                  <c:v>0.125</c:v>
                </c:pt>
                <c:pt idx="297">
                  <c:v>0.125</c:v>
                </c:pt>
                <c:pt idx="298">
                  <c:v>0.125</c:v>
                </c:pt>
                <c:pt idx="299">
                  <c:v>0.125</c:v>
                </c:pt>
                <c:pt idx="300">
                  <c:v>0.125</c:v>
                </c:pt>
                <c:pt idx="301">
                  <c:v>0.125</c:v>
                </c:pt>
                <c:pt idx="302">
                  <c:v>0.125</c:v>
                </c:pt>
                <c:pt idx="303">
                  <c:v>0.125</c:v>
                </c:pt>
                <c:pt idx="304">
                  <c:v>0.125</c:v>
                </c:pt>
                <c:pt idx="305">
                  <c:v>0.125</c:v>
                </c:pt>
                <c:pt idx="306">
                  <c:v>0.125</c:v>
                </c:pt>
                <c:pt idx="307">
                  <c:v>0.125</c:v>
                </c:pt>
                <c:pt idx="308">
                  <c:v>0.125</c:v>
                </c:pt>
                <c:pt idx="309">
                  <c:v>0.125</c:v>
                </c:pt>
                <c:pt idx="310">
                  <c:v>0.125</c:v>
                </c:pt>
                <c:pt idx="311">
                  <c:v>0.125</c:v>
                </c:pt>
                <c:pt idx="312">
                  <c:v>0.125</c:v>
                </c:pt>
                <c:pt idx="313">
                  <c:v>0.125</c:v>
                </c:pt>
                <c:pt idx="314">
                  <c:v>0.125</c:v>
                </c:pt>
                <c:pt idx="315">
                  <c:v>0.125</c:v>
                </c:pt>
                <c:pt idx="316">
                  <c:v>0.125</c:v>
                </c:pt>
                <c:pt idx="317">
                  <c:v>0.125</c:v>
                </c:pt>
                <c:pt idx="318">
                  <c:v>0.125</c:v>
                </c:pt>
                <c:pt idx="319">
                  <c:v>0.125</c:v>
                </c:pt>
                <c:pt idx="320">
                  <c:v>0.125</c:v>
                </c:pt>
                <c:pt idx="321">
                  <c:v>0.125</c:v>
                </c:pt>
                <c:pt idx="322">
                  <c:v>0.125</c:v>
                </c:pt>
                <c:pt idx="323">
                  <c:v>0.125</c:v>
                </c:pt>
                <c:pt idx="324">
                  <c:v>0.125</c:v>
                </c:pt>
                <c:pt idx="325">
                  <c:v>0.125</c:v>
                </c:pt>
                <c:pt idx="326">
                  <c:v>0.125</c:v>
                </c:pt>
                <c:pt idx="327">
                  <c:v>0.125</c:v>
                </c:pt>
                <c:pt idx="328">
                  <c:v>0.125</c:v>
                </c:pt>
                <c:pt idx="329">
                  <c:v>0.125</c:v>
                </c:pt>
                <c:pt idx="330">
                  <c:v>0.125</c:v>
                </c:pt>
                <c:pt idx="331">
                  <c:v>0.125</c:v>
                </c:pt>
                <c:pt idx="332">
                  <c:v>0.125</c:v>
                </c:pt>
                <c:pt idx="333">
                  <c:v>0.125</c:v>
                </c:pt>
                <c:pt idx="334">
                  <c:v>0.125</c:v>
                </c:pt>
                <c:pt idx="335">
                  <c:v>0.125</c:v>
                </c:pt>
                <c:pt idx="336">
                  <c:v>0.125</c:v>
                </c:pt>
                <c:pt idx="337">
                  <c:v>0.125</c:v>
                </c:pt>
                <c:pt idx="338">
                  <c:v>0.25</c:v>
                </c:pt>
                <c:pt idx="339">
                  <c:v>0.25</c:v>
                </c:pt>
                <c:pt idx="340">
                  <c:v>0.25</c:v>
                </c:pt>
                <c:pt idx="341">
                  <c:v>0.25</c:v>
                </c:pt>
                <c:pt idx="342">
                  <c:v>0.25</c:v>
                </c:pt>
                <c:pt idx="343">
                  <c:v>0.25</c:v>
                </c:pt>
                <c:pt idx="344">
                  <c:v>0.25</c:v>
                </c:pt>
                <c:pt idx="345">
                  <c:v>0.25</c:v>
                </c:pt>
                <c:pt idx="346">
                  <c:v>0.25</c:v>
                </c:pt>
                <c:pt idx="347">
                  <c:v>0.25</c:v>
                </c:pt>
                <c:pt idx="348">
                  <c:v>0.25</c:v>
                </c:pt>
                <c:pt idx="349">
                  <c:v>0.25</c:v>
                </c:pt>
                <c:pt idx="350">
                  <c:v>0.25</c:v>
                </c:pt>
                <c:pt idx="351">
                  <c:v>0.25</c:v>
                </c:pt>
                <c:pt idx="352">
                  <c:v>0.25</c:v>
                </c:pt>
                <c:pt idx="353">
                  <c:v>0.25</c:v>
                </c:pt>
                <c:pt idx="354">
                  <c:v>0.25</c:v>
                </c:pt>
                <c:pt idx="355">
                  <c:v>0.375</c:v>
                </c:pt>
                <c:pt idx="356">
                  <c:v>0.375</c:v>
                </c:pt>
                <c:pt idx="357">
                  <c:v>0.375</c:v>
                </c:pt>
                <c:pt idx="358">
                  <c:v>0.375</c:v>
                </c:pt>
                <c:pt idx="359">
                  <c:v>0.5</c:v>
                </c:pt>
                <c:pt idx="360">
                  <c:v>0.5</c:v>
                </c:pt>
                <c:pt idx="361">
                  <c:v>0.5</c:v>
                </c:pt>
                <c:pt idx="362">
                  <c:v>0.5</c:v>
                </c:pt>
                <c:pt idx="363">
                  <c:v>0.5</c:v>
                </c:pt>
                <c:pt idx="364">
                  <c:v>0.625</c:v>
                </c:pt>
                <c:pt idx="365">
                  <c:v>0.625</c:v>
                </c:pt>
                <c:pt idx="366">
                  <c:v>0.625</c:v>
                </c:pt>
                <c:pt idx="367">
                  <c:v>0.75</c:v>
                </c:pt>
                <c:pt idx="368">
                  <c:v>0.75</c:v>
                </c:pt>
                <c:pt idx="369">
                  <c:v>0.75</c:v>
                </c:pt>
                <c:pt idx="370">
                  <c:v>0.875</c:v>
                </c:pt>
                <c:pt idx="371">
                  <c:v>1</c:v>
                </c:pt>
                <c:pt idx="372">
                  <c:v>1.125</c:v>
                </c:pt>
                <c:pt idx="373">
                  <c:v>1.25</c:v>
                </c:pt>
                <c:pt idx="374">
                  <c:v>1.375</c:v>
                </c:pt>
                <c:pt idx="375">
                  <c:v>1.375</c:v>
                </c:pt>
                <c:pt idx="376">
                  <c:v>1.5</c:v>
                </c:pt>
                <c:pt idx="377">
                  <c:v>1.5</c:v>
                </c:pt>
                <c:pt idx="378">
                  <c:v>1.5</c:v>
                </c:pt>
                <c:pt idx="379">
                  <c:v>1.5</c:v>
                </c:pt>
                <c:pt idx="380">
                  <c:v>1.625</c:v>
                </c:pt>
                <c:pt idx="381">
                  <c:v>1.75</c:v>
                </c:pt>
                <c:pt idx="382">
                  <c:v>1.75</c:v>
                </c:pt>
                <c:pt idx="383">
                  <c:v>1.75</c:v>
                </c:pt>
                <c:pt idx="384">
                  <c:v>1.875</c:v>
                </c:pt>
                <c:pt idx="385">
                  <c:v>1.875</c:v>
                </c:pt>
                <c:pt idx="386">
                  <c:v>2</c:v>
                </c:pt>
                <c:pt idx="387">
                  <c:v>2</c:v>
                </c:pt>
                <c:pt idx="388">
                  <c:v>2.125</c:v>
                </c:pt>
                <c:pt idx="389">
                  <c:v>2.25</c:v>
                </c:pt>
                <c:pt idx="390">
                  <c:v>2.25</c:v>
                </c:pt>
                <c:pt idx="391">
                  <c:v>2.25</c:v>
                </c:pt>
                <c:pt idx="392">
                  <c:v>2.25</c:v>
                </c:pt>
                <c:pt idx="393">
                  <c:v>2.25</c:v>
                </c:pt>
                <c:pt idx="394">
                  <c:v>2.375</c:v>
                </c:pt>
                <c:pt idx="395">
                  <c:v>2.375</c:v>
                </c:pt>
                <c:pt idx="396">
                  <c:v>2.375</c:v>
                </c:pt>
                <c:pt idx="397">
                  <c:v>2.375</c:v>
                </c:pt>
                <c:pt idx="398">
                  <c:v>2.5</c:v>
                </c:pt>
                <c:pt idx="399">
                  <c:v>2.5</c:v>
                </c:pt>
                <c:pt idx="400">
                  <c:v>2.5</c:v>
                </c:pt>
                <c:pt idx="401">
                  <c:v>2.625</c:v>
                </c:pt>
                <c:pt idx="402">
                  <c:v>2.75</c:v>
                </c:pt>
                <c:pt idx="403">
                  <c:v>2.875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3.125</c:v>
                </c:pt>
                <c:pt idx="408">
                  <c:v>3.25</c:v>
                </c:pt>
                <c:pt idx="409">
                  <c:v>3.25</c:v>
                </c:pt>
                <c:pt idx="410">
                  <c:v>3.375</c:v>
                </c:pt>
                <c:pt idx="411">
                  <c:v>3.375</c:v>
                </c:pt>
                <c:pt idx="412">
                  <c:v>3.375</c:v>
                </c:pt>
                <c:pt idx="413">
                  <c:v>3.375</c:v>
                </c:pt>
                <c:pt idx="414">
                  <c:v>3.5</c:v>
                </c:pt>
                <c:pt idx="415">
                  <c:v>3.625</c:v>
                </c:pt>
                <c:pt idx="416">
                  <c:v>3.625</c:v>
                </c:pt>
                <c:pt idx="417">
                  <c:v>3.75</c:v>
                </c:pt>
                <c:pt idx="418">
                  <c:v>3.75</c:v>
                </c:pt>
                <c:pt idx="419">
                  <c:v>3.75</c:v>
                </c:pt>
                <c:pt idx="420">
                  <c:v>3.75</c:v>
                </c:pt>
                <c:pt idx="421">
                  <c:v>3.75</c:v>
                </c:pt>
                <c:pt idx="422">
                  <c:v>3.75</c:v>
                </c:pt>
                <c:pt idx="423">
                  <c:v>3.875</c:v>
                </c:pt>
                <c:pt idx="424">
                  <c:v>3.875</c:v>
                </c:pt>
                <c:pt idx="425">
                  <c:v>4</c:v>
                </c:pt>
                <c:pt idx="426">
                  <c:v>4.125</c:v>
                </c:pt>
                <c:pt idx="427">
                  <c:v>4.125</c:v>
                </c:pt>
                <c:pt idx="428">
                  <c:v>4.125</c:v>
                </c:pt>
                <c:pt idx="429">
                  <c:v>4.25</c:v>
                </c:pt>
                <c:pt idx="430">
                  <c:v>4.375</c:v>
                </c:pt>
                <c:pt idx="431">
                  <c:v>4.5</c:v>
                </c:pt>
                <c:pt idx="432">
                  <c:v>4.5</c:v>
                </c:pt>
                <c:pt idx="433">
                  <c:v>4.5</c:v>
                </c:pt>
                <c:pt idx="434">
                  <c:v>4.5</c:v>
                </c:pt>
                <c:pt idx="435">
                  <c:v>4.625</c:v>
                </c:pt>
                <c:pt idx="436">
                  <c:v>4.75</c:v>
                </c:pt>
                <c:pt idx="437">
                  <c:v>4.875</c:v>
                </c:pt>
                <c:pt idx="438">
                  <c:v>4.875</c:v>
                </c:pt>
                <c:pt idx="439">
                  <c:v>5</c:v>
                </c:pt>
                <c:pt idx="440">
                  <c:v>5.125</c:v>
                </c:pt>
                <c:pt idx="441">
                  <c:v>5.25</c:v>
                </c:pt>
                <c:pt idx="442">
                  <c:v>5.375</c:v>
                </c:pt>
                <c:pt idx="443">
                  <c:v>5.375</c:v>
                </c:pt>
                <c:pt idx="444">
                  <c:v>5.375</c:v>
                </c:pt>
                <c:pt idx="445">
                  <c:v>5.375</c:v>
                </c:pt>
                <c:pt idx="446">
                  <c:v>5.375</c:v>
                </c:pt>
                <c:pt idx="447">
                  <c:v>5.5</c:v>
                </c:pt>
                <c:pt idx="448">
                  <c:v>5.5</c:v>
                </c:pt>
                <c:pt idx="449">
                  <c:v>5.625</c:v>
                </c:pt>
                <c:pt idx="450">
                  <c:v>5.75</c:v>
                </c:pt>
                <c:pt idx="451">
                  <c:v>5.75</c:v>
                </c:pt>
                <c:pt idx="452">
                  <c:v>5.875</c:v>
                </c:pt>
                <c:pt idx="453">
                  <c:v>6</c:v>
                </c:pt>
                <c:pt idx="454">
                  <c:v>6.125</c:v>
                </c:pt>
                <c:pt idx="455">
                  <c:v>6.25</c:v>
                </c:pt>
                <c:pt idx="456">
                  <c:v>6.25</c:v>
                </c:pt>
                <c:pt idx="457">
                  <c:v>6.375</c:v>
                </c:pt>
                <c:pt idx="458">
                  <c:v>6.375</c:v>
                </c:pt>
                <c:pt idx="459">
                  <c:v>6.5</c:v>
                </c:pt>
                <c:pt idx="460">
                  <c:v>6.625</c:v>
                </c:pt>
                <c:pt idx="461">
                  <c:v>6.75</c:v>
                </c:pt>
                <c:pt idx="462">
                  <c:v>6.75</c:v>
                </c:pt>
                <c:pt idx="463">
                  <c:v>6.875</c:v>
                </c:pt>
                <c:pt idx="464">
                  <c:v>6.875</c:v>
                </c:pt>
                <c:pt idx="465">
                  <c:v>6.875</c:v>
                </c:pt>
                <c:pt idx="466">
                  <c:v>6.875</c:v>
                </c:pt>
                <c:pt idx="467">
                  <c:v>6.875</c:v>
                </c:pt>
                <c:pt idx="468">
                  <c:v>7</c:v>
                </c:pt>
                <c:pt idx="469">
                  <c:v>7.125</c:v>
                </c:pt>
                <c:pt idx="470">
                  <c:v>7.25</c:v>
                </c:pt>
                <c:pt idx="471">
                  <c:v>7.375</c:v>
                </c:pt>
                <c:pt idx="472">
                  <c:v>7.5</c:v>
                </c:pt>
                <c:pt idx="473">
                  <c:v>7.5</c:v>
                </c:pt>
                <c:pt idx="474">
                  <c:v>7.625</c:v>
                </c:pt>
                <c:pt idx="475">
                  <c:v>7.75</c:v>
                </c:pt>
                <c:pt idx="476">
                  <c:v>7.75</c:v>
                </c:pt>
                <c:pt idx="477">
                  <c:v>7.875</c:v>
                </c:pt>
                <c:pt idx="478">
                  <c:v>8</c:v>
                </c:pt>
                <c:pt idx="479">
                  <c:v>8.125</c:v>
                </c:pt>
                <c:pt idx="480">
                  <c:v>8.25</c:v>
                </c:pt>
                <c:pt idx="481">
                  <c:v>8.25</c:v>
                </c:pt>
                <c:pt idx="482">
                  <c:v>8.375</c:v>
                </c:pt>
                <c:pt idx="483">
                  <c:v>8.5</c:v>
                </c:pt>
                <c:pt idx="484">
                  <c:v>8.625</c:v>
                </c:pt>
                <c:pt idx="485">
                  <c:v>8.75</c:v>
                </c:pt>
                <c:pt idx="486">
                  <c:v>8.75</c:v>
                </c:pt>
                <c:pt idx="487">
                  <c:v>8.875</c:v>
                </c:pt>
                <c:pt idx="488">
                  <c:v>9</c:v>
                </c:pt>
                <c:pt idx="489">
                  <c:v>9.125</c:v>
                </c:pt>
                <c:pt idx="490">
                  <c:v>9.25</c:v>
                </c:pt>
                <c:pt idx="491">
                  <c:v>9.375</c:v>
                </c:pt>
                <c:pt idx="492">
                  <c:v>9.375</c:v>
                </c:pt>
                <c:pt idx="493">
                  <c:v>9.375</c:v>
                </c:pt>
                <c:pt idx="494">
                  <c:v>9.375</c:v>
                </c:pt>
                <c:pt idx="495">
                  <c:v>9.375</c:v>
                </c:pt>
                <c:pt idx="496">
                  <c:v>9.5</c:v>
                </c:pt>
                <c:pt idx="497">
                  <c:v>9.5</c:v>
                </c:pt>
                <c:pt idx="498">
                  <c:v>9.625</c:v>
                </c:pt>
                <c:pt idx="499">
                  <c:v>9.75</c:v>
                </c:pt>
                <c:pt idx="500">
                  <c:v>9.75</c:v>
                </c:pt>
                <c:pt idx="501">
                  <c:v>9.875</c:v>
                </c:pt>
                <c:pt idx="502">
                  <c:v>9.875</c:v>
                </c:pt>
                <c:pt idx="503">
                  <c:v>9.875</c:v>
                </c:pt>
                <c:pt idx="504">
                  <c:v>10</c:v>
                </c:pt>
                <c:pt idx="505">
                  <c:v>10.125</c:v>
                </c:pt>
                <c:pt idx="506">
                  <c:v>10.125</c:v>
                </c:pt>
                <c:pt idx="507">
                  <c:v>10.125</c:v>
                </c:pt>
                <c:pt idx="508">
                  <c:v>10.25</c:v>
                </c:pt>
                <c:pt idx="509">
                  <c:v>10.375</c:v>
                </c:pt>
                <c:pt idx="510">
                  <c:v>10.5</c:v>
                </c:pt>
                <c:pt idx="511">
                  <c:v>10.625</c:v>
                </c:pt>
                <c:pt idx="512">
                  <c:v>10.75</c:v>
                </c:pt>
                <c:pt idx="513">
                  <c:v>10.75</c:v>
                </c:pt>
                <c:pt idx="514">
                  <c:v>10.75</c:v>
                </c:pt>
                <c:pt idx="515">
                  <c:v>10.875</c:v>
                </c:pt>
                <c:pt idx="516">
                  <c:v>11</c:v>
                </c:pt>
                <c:pt idx="517">
                  <c:v>11</c:v>
                </c:pt>
                <c:pt idx="518">
                  <c:v>11.125</c:v>
                </c:pt>
                <c:pt idx="519">
                  <c:v>11.25</c:v>
                </c:pt>
                <c:pt idx="520">
                  <c:v>11.25</c:v>
                </c:pt>
                <c:pt idx="521">
                  <c:v>11.375</c:v>
                </c:pt>
                <c:pt idx="522">
                  <c:v>11.5</c:v>
                </c:pt>
                <c:pt idx="523">
                  <c:v>11.625</c:v>
                </c:pt>
                <c:pt idx="524">
                  <c:v>11.75</c:v>
                </c:pt>
                <c:pt idx="525">
                  <c:v>11.75</c:v>
                </c:pt>
                <c:pt idx="526">
                  <c:v>11.75</c:v>
                </c:pt>
                <c:pt idx="527">
                  <c:v>11.875</c:v>
                </c:pt>
                <c:pt idx="528">
                  <c:v>12</c:v>
                </c:pt>
                <c:pt idx="529">
                  <c:v>12.125</c:v>
                </c:pt>
                <c:pt idx="530">
                  <c:v>12.375</c:v>
                </c:pt>
                <c:pt idx="531">
                  <c:v>12.5</c:v>
                </c:pt>
                <c:pt idx="532">
                  <c:v>12.5</c:v>
                </c:pt>
                <c:pt idx="533">
                  <c:v>12.625</c:v>
                </c:pt>
                <c:pt idx="534">
                  <c:v>12.75</c:v>
                </c:pt>
                <c:pt idx="535">
                  <c:v>12.875</c:v>
                </c:pt>
                <c:pt idx="536">
                  <c:v>13</c:v>
                </c:pt>
                <c:pt idx="537">
                  <c:v>13.125</c:v>
                </c:pt>
                <c:pt idx="538">
                  <c:v>13.25</c:v>
                </c:pt>
                <c:pt idx="539">
                  <c:v>13.375</c:v>
                </c:pt>
                <c:pt idx="540">
                  <c:v>13.5</c:v>
                </c:pt>
                <c:pt idx="541">
                  <c:v>13.5</c:v>
                </c:pt>
                <c:pt idx="542">
                  <c:v>13.625</c:v>
                </c:pt>
                <c:pt idx="543">
                  <c:v>13.75</c:v>
                </c:pt>
                <c:pt idx="544">
                  <c:v>13.875</c:v>
                </c:pt>
                <c:pt idx="545">
                  <c:v>14</c:v>
                </c:pt>
                <c:pt idx="546">
                  <c:v>14.125</c:v>
                </c:pt>
                <c:pt idx="547">
                  <c:v>14.125</c:v>
                </c:pt>
                <c:pt idx="548">
                  <c:v>14.25</c:v>
                </c:pt>
                <c:pt idx="549">
                  <c:v>14.375</c:v>
                </c:pt>
                <c:pt idx="550">
                  <c:v>14.5</c:v>
                </c:pt>
                <c:pt idx="551">
                  <c:v>14.625</c:v>
                </c:pt>
                <c:pt idx="552">
                  <c:v>14.75</c:v>
                </c:pt>
                <c:pt idx="553">
                  <c:v>14.875</c:v>
                </c:pt>
                <c:pt idx="554">
                  <c:v>15</c:v>
                </c:pt>
                <c:pt idx="555">
                  <c:v>15.125</c:v>
                </c:pt>
                <c:pt idx="556">
                  <c:v>15.25</c:v>
                </c:pt>
                <c:pt idx="557">
                  <c:v>15.375</c:v>
                </c:pt>
                <c:pt idx="558">
                  <c:v>15.5</c:v>
                </c:pt>
                <c:pt idx="559">
                  <c:v>15.5</c:v>
                </c:pt>
                <c:pt idx="560">
                  <c:v>15.625</c:v>
                </c:pt>
                <c:pt idx="561">
                  <c:v>15.75</c:v>
                </c:pt>
                <c:pt idx="562">
                  <c:v>15.875</c:v>
                </c:pt>
                <c:pt idx="563">
                  <c:v>16</c:v>
                </c:pt>
                <c:pt idx="564">
                  <c:v>16.125</c:v>
                </c:pt>
                <c:pt idx="565">
                  <c:v>16.25</c:v>
                </c:pt>
                <c:pt idx="566">
                  <c:v>16.25</c:v>
                </c:pt>
                <c:pt idx="567">
                  <c:v>16.375</c:v>
                </c:pt>
                <c:pt idx="568">
                  <c:v>16.5</c:v>
                </c:pt>
                <c:pt idx="569">
                  <c:v>16.625</c:v>
                </c:pt>
                <c:pt idx="570">
                  <c:v>16.75</c:v>
                </c:pt>
                <c:pt idx="571">
                  <c:v>16.875</c:v>
                </c:pt>
                <c:pt idx="572">
                  <c:v>16.875</c:v>
                </c:pt>
                <c:pt idx="573">
                  <c:v>16.875</c:v>
                </c:pt>
                <c:pt idx="574">
                  <c:v>17</c:v>
                </c:pt>
                <c:pt idx="575">
                  <c:v>17.125</c:v>
                </c:pt>
                <c:pt idx="576">
                  <c:v>17.25</c:v>
                </c:pt>
                <c:pt idx="577">
                  <c:v>17.375</c:v>
                </c:pt>
                <c:pt idx="578">
                  <c:v>17.5</c:v>
                </c:pt>
                <c:pt idx="579">
                  <c:v>17.625</c:v>
                </c:pt>
                <c:pt idx="580">
                  <c:v>17.625</c:v>
                </c:pt>
                <c:pt idx="581">
                  <c:v>17.625</c:v>
                </c:pt>
                <c:pt idx="582">
                  <c:v>17.75</c:v>
                </c:pt>
                <c:pt idx="583">
                  <c:v>17.75</c:v>
                </c:pt>
                <c:pt idx="584">
                  <c:v>17.875</c:v>
                </c:pt>
                <c:pt idx="585">
                  <c:v>18</c:v>
                </c:pt>
                <c:pt idx="586">
                  <c:v>18.125</c:v>
                </c:pt>
                <c:pt idx="587">
                  <c:v>18.25</c:v>
                </c:pt>
                <c:pt idx="588">
                  <c:v>18.375</c:v>
                </c:pt>
                <c:pt idx="589">
                  <c:v>18.5</c:v>
                </c:pt>
                <c:pt idx="590">
                  <c:v>18.625</c:v>
                </c:pt>
                <c:pt idx="591">
                  <c:v>18.75</c:v>
                </c:pt>
                <c:pt idx="592">
                  <c:v>18.875</c:v>
                </c:pt>
                <c:pt idx="593">
                  <c:v>19</c:v>
                </c:pt>
                <c:pt idx="594">
                  <c:v>19.125</c:v>
                </c:pt>
                <c:pt idx="595">
                  <c:v>19.125</c:v>
                </c:pt>
                <c:pt idx="596">
                  <c:v>19.25</c:v>
                </c:pt>
                <c:pt idx="597">
                  <c:v>19.375</c:v>
                </c:pt>
                <c:pt idx="598">
                  <c:v>19.5</c:v>
                </c:pt>
                <c:pt idx="599">
                  <c:v>19.625</c:v>
                </c:pt>
                <c:pt idx="600">
                  <c:v>19.625</c:v>
                </c:pt>
                <c:pt idx="601">
                  <c:v>19.625</c:v>
                </c:pt>
                <c:pt idx="602">
                  <c:v>19.75</c:v>
                </c:pt>
                <c:pt idx="603">
                  <c:v>19.875</c:v>
                </c:pt>
                <c:pt idx="604">
                  <c:v>19.875</c:v>
                </c:pt>
                <c:pt idx="605">
                  <c:v>20</c:v>
                </c:pt>
                <c:pt idx="606">
                  <c:v>20.125</c:v>
                </c:pt>
                <c:pt idx="607">
                  <c:v>20.25</c:v>
                </c:pt>
                <c:pt idx="608">
                  <c:v>20.375</c:v>
                </c:pt>
                <c:pt idx="609">
                  <c:v>20.5</c:v>
                </c:pt>
                <c:pt idx="610">
                  <c:v>20.625</c:v>
                </c:pt>
                <c:pt idx="611">
                  <c:v>20.625</c:v>
                </c:pt>
                <c:pt idx="612">
                  <c:v>20.75</c:v>
                </c:pt>
                <c:pt idx="613">
                  <c:v>20.875</c:v>
                </c:pt>
                <c:pt idx="614">
                  <c:v>21</c:v>
                </c:pt>
                <c:pt idx="615">
                  <c:v>21.125</c:v>
                </c:pt>
                <c:pt idx="616">
                  <c:v>21.25</c:v>
                </c:pt>
                <c:pt idx="617">
                  <c:v>21.25</c:v>
                </c:pt>
                <c:pt idx="618">
                  <c:v>21.375</c:v>
                </c:pt>
                <c:pt idx="619">
                  <c:v>21.5</c:v>
                </c:pt>
                <c:pt idx="620">
                  <c:v>21.625</c:v>
                </c:pt>
                <c:pt idx="621">
                  <c:v>21.75</c:v>
                </c:pt>
                <c:pt idx="622">
                  <c:v>21.875</c:v>
                </c:pt>
                <c:pt idx="623">
                  <c:v>22</c:v>
                </c:pt>
                <c:pt idx="624">
                  <c:v>22.125</c:v>
                </c:pt>
                <c:pt idx="625">
                  <c:v>22.125</c:v>
                </c:pt>
                <c:pt idx="626">
                  <c:v>22.25</c:v>
                </c:pt>
                <c:pt idx="627">
                  <c:v>22.375</c:v>
                </c:pt>
                <c:pt idx="628">
                  <c:v>22.5</c:v>
                </c:pt>
                <c:pt idx="629">
                  <c:v>22.625</c:v>
                </c:pt>
                <c:pt idx="630">
                  <c:v>22.75</c:v>
                </c:pt>
                <c:pt idx="631">
                  <c:v>22.875</c:v>
                </c:pt>
                <c:pt idx="632">
                  <c:v>23</c:v>
                </c:pt>
                <c:pt idx="633">
                  <c:v>23.125</c:v>
                </c:pt>
                <c:pt idx="634">
                  <c:v>23.25</c:v>
                </c:pt>
                <c:pt idx="635">
                  <c:v>23.5</c:v>
                </c:pt>
                <c:pt idx="636">
                  <c:v>23.5</c:v>
                </c:pt>
                <c:pt idx="637">
                  <c:v>23.5</c:v>
                </c:pt>
                <c:pt idx="638">
                  <c:v>23.625</c:v>
                </c:pt>
                <c:pt idx="639">
                  <c:v>23.75</c:v>
                </c:pt>
                <c:pt idx="640">
                  <c:v>23.875</c:v>
                </c:pt>
                <c:pt idx="641">
                  <c:v>24</c:v>
                </c:pt>
                <c:pt idx="642">
                  <c:v>24.125</c:v>
                </c:pt>
                <c:pt idx="643">
                  <c:v>24.25</c:v>
                </c:pt>
                <c:pt idx="644">
                  <c:v>24.375</c:v>
                </c:pt>
                <c:pt idx="645">
                  <c:v>24.5</c:v>
                </c:pt>
                <c:pt idx="646">
                  <c:v>24.625</c:v>
                </c:pt>
                <c:pt idx="647">
                  <c:v>24.75</c:v>
                </c:pt>
                <c:pt idx="648">
                  <c:v>24.875</c:v>
                </c:pt>
                <c:pt idx="649">
                  <c:v>25</c:v>
                </c:pt>
                <c:pt idx="650">
                  <c:v>25.25</c:v>
                </c:pt>
                <c:pt idx="651">
                  <c:v>25.5</c:v>
                </c:pt>
                <c:pt idx="652">
                  <c:v>25.625</c:v>
                </c:pt>
                <c:pt idx="653">
                  <c:v>25.75</c:v>
                </c:pt>
                <c:pt idx="654">
                  <c:v>25.875</c:v>
                </c:pt>
                <c:pt idx="655">
                  <c:v>26.125</c:v>
                </c:pt>
                <c:pt idx="656">
                  <c:v>26.375</c:v>
                </c:pt>
                <c:pt idx="657">
                  <c:v>26.5</c:v>
                </c:pt>
                <c:pt idx="658">
                  <c:v>26.75</c:v>
                </c:pt>
                <c:pt idx="659">
                  <c:v>27</c:v>
                </c:pt>
                <c:pt idx="660">
                  <c:v>27.25</c:v>
                </c:pt>
                <c:pt idx="661">
                  <c:v>27.375</c:v>
                </c:pt>
                <c:pt idx="662">
                  <c:v>27.625</c:v>
                </c:pt>
                <c:pt idx="663">
                  <c:v>27.875</c:v>
                </c:pt>
                <c:pt idx="664">
                  <c:v>28</c:v>
                </c:pt>
                <c:pt idx="665">
                  <c:v>28.25</c:v>
                </c:pt>
                <c:pt idx="666">
                  <c:v>28.375</c:v>
                </c:pt>
                <c:pt idx="667">
                  <c:v>28.5</c:v>
                </c:pt>
                <c:pt idx="668">
                  <c:v>28.625</c:v>
                </c:pt>
                <c:pt idx="669">
                  <c:v>28.875</c:v>
                </c:pt>
                <c:pt idx="670">
                  <c:v>29</c:v>
                </c:pt>
                <c:pt idx="671">
                  <c:v>29.125</c:v>
                </c:pt>
                <c:pt idx="672">
                  <c:v>29.375</c:v>
                </c:pt>
                <c:pt idx="673">
                  <c:v>29.625</c:v>
                </c:pt>
                <c:pt idx="674">
                  <c:v>29.625</c:v>
                </c:pt>
                <c:pt idx="675">
                  <c:v>29.75</c:v>
                </c:pt>
                <c:pt idx="676">
                  <c:v>30</c:v>
                </c:pt>
                <c:pt idx="677">
                  <c:v>30.25</c:v>
                </c:pt>
                <c:pt idx="678">
                  <c:v>30.5</c:v>
                </c:pt>
                <c:pt idx="679">
                  <c:v>30.75</c:v>
                </c:pt>
                <c:pt idx="680">
                  <c:v>31</c:v>
                </c:pt>
                <c:pt idx="681">
                  <c:v>31.25</c:v>
                </c:pt>
                <c:pt idx="682">
                  <c:v>31.5</c:v>
                </c:pt>
                <c:pt idx="683">
                  <c:v>31.625</c:v>
                </c:pt>
                <c:pt idx="684">
                  <c:v>31.875</c:v>
                </c:pt>
                <c:pt idx="685">
                  <c:v>32.125</c:v>
                </c:pt>
                <c:pt idx="686">
                  <c:v>32.125</c:v>
                </c:pt>
                <c:pt idx="687">
                  <c:v>32.375</c:v>
                </c:pt>
                <c:pt idx="688">
                  <c:v>32.625</c:v>
                </c:pt>
                <c:pt idx="689">
                  <c:v>32.875</c:v>
                </c:pt>
                <c:pt idx="690">
                  <c:v>33</c:v>
                </c:pt>
                <c:pt idx="691">
                  <c:v>33.25</c:v>
                </c:pt>
                <c:pt idx="692">
                  <c:v>33.375</c:v>
                </c:pt>
                <c:pt idx="693">
                  <c:v>33.625</c:v>
                </c:pt>
                <c:pt idx="694">
                  <c:v>33.875</c:v>
                </c:pt>
                <c:pt idx="695">
                  <c:v>34.125</c:v>
                </c:pt>
                <c:pt idx="696">
                  <c:v>34.25</c:v>
                </c:pt>
                <c:pt idx="697">
                  <c:v>34.5</c:v>
                </c:pt>
                <c:pt idx="698">
                  <c:v>34.75</c:v>
                </c:pt>
                <c:pt idx="699">
                  <c:v>35</c:v>
                </c:pt>
                <c:pt idx="700">
                  <c:v>35.25</c:v>
                </c:pt>
                <c:pt idx="701">
                  <c:v>35.375</c:v>
                </c:pt>
                <c:pt idx="702">
                  <c:v>35.5</c:v>
                </c:pt>
                <c:pt idx="703">
                  <c:v>35.625</c:v>
                </c:pt>
                <c:pt idx="704">
                  <c:v>35.875</c:v>
                </c:pt>
                <c:pt idx="705">
                  <c:v>36.125</c:v>
                </c:pt>
                <c:pt idx="706">
                  <c:v>36.375</c:v>
                </c:pt>
                <c:pt idx="707">
                  <c:v>36.625</c:v>
                </c:pt>
                <c:pt idx="708">
                  <c:v>36.75</c:v>
                </c:pt>
                <c:pt idx="709">
                  <c:v>36.875</c:v>
                </c:pt>
                <c:pt idx="710">
                  <c:v>37</c:v>
                </c:pt>
                <c:pt idx="711">
                  <c:v>37.25</c:v>
                </c:pt>
                <c:pt idx="712">
                  <c:v>37.5</c:v>
                </c:pt>
                <c:pt idx="713">
                  <c:v>37.75</c:v>
                </c:pt>
                <c:pt idx="714">
                  <c:v>38</c:v>
                </c:pt>
                <c:pt idx="715">
                  <c:v>38.25</c:v>
                </c:pt>
                <c:pt idx="716">
                  <c:v>38.5</c:v>
                </c:pt>
                <c:pt idx="717">
                  <c:v>38.75</c:v>
                </c:pt>
                <c:pt idx="718">
                  <c:v>38.875</c:v>
                </c:pt>
                <c:pt idx="719">
                  <c:v>39.125</c:v>
                </c:pt>
                <c:pt idx="720">
                  <c:v>39.375</c:v>
                </c:pt>
                <c:pt idx="721">
                  <c:v>39.625</c:v>
                </c:pt>
                <c:pt idx="722">
                  <c:v>39.875</c:v>
                </c:pt>
                <c:pt idx="723">
                  <c:v>40.125</c:v>
                </c:pt>
                <c:pt idx="724">
                  <c:v>40.375</c:v>
                </c:pt>
                <c:pt idx="725">
                  <c:v>40.5</c:v>
                </c:pt>
                <c:pt idx="726">
                  <c:v>40.75</c:v>
                </c:pt>
                <c:pt idx="727">
                  <c:v>41</c:v>
                </c:pt>
                <c:pt idx="728">
                  <c:v>41.125</c:v>
                </c:pt>
                <c:pt idx="729">
                  <c:v>41.375</c:v>
                </c:pt>
                <c:pt idx="730">
                  <c:v>41.625</c:v>
                </c:pt>
                <c:pt idx="731">
                  <c:v>41.75</c:v>
                </c:pt>
                <c:pt idx="732">
                  <c:v>42</c:v>
                </c:pt>
                <c:pt idx="733">
                  <c:v>42.25</c:v>
                </c:pt>
                <c:pt idx="734">
                  <c:v>42.5</c:v>
                </c:pt>
                <c:pt idx="735">
                  <c:v>42.75</c:v>
                </c:pt>
                <c:pt idx="736">
                  <c:v>43</c:v>
                </c:pt>
                <c:pt idx="737">
                  <c:v>43.125</c:v>
                </c:pt>
                <c:pt idx="738">
                  <c:v>43.375</c:v>
                </c:pt>
                <c:pt idx="739">
                  <c:v>43.625</c:v>
                </c:pt>
                <c:pt idx="740">
                  <c:v>43.75</c:v>
                </c:pt>
                <c:pt idx="741">
                  <c:v>44</c:v>
                </c:pt>
                <c:pt idx="742">
                  <c:v>44.25</c:v>
                </c:pt>
                <c:pt idx="743">
                  <c:v>44.375</c:v>
                </c:pt>
                <c:pt idx="744">
                  <c:v>44.5</c:v>
                </c:pt>
                <c:pt idx="745">
                  <c:v>44.75</c:v>
                </c:pt>
                <c:pt idx="746">
                  <c:v>45</c:v>
                </c:pt>
                <c:pt idx="747">
                  <c:v>45.125</c:v>
                </c:pt>
                <c:pt idx="748">
                  <c:v>45.375</c:v>
                </c:pt>
                <c:pt idx="749">
                  <c:v>45.625</c:v>
                </c:pt>
                <c:pt idx="750">
                  <c:v>45.75</c:v>
                </c:pt>
                <c:pt idx="751">
                  <c:v>46</c:v>
                </c:pt>
                <c:pt idx="752">
                  <c:v>46.125</c:v>
                </c:pt>
                <c:pt idx="753">
                  <c:v>46.25</c:v>
                </c:pt>
                <c:pt idx="754">
                  <c:v>46.5</c:v>
                </c:pt>
                <c:pt idx="755">
                  <c:v>46.75</c:v>
                </c:pt>
                <c:pt idx="756">
                  <c:v>47</c:v>
                </c:pt>
                <c:pt idx="757">
                  <c:v>47</c:v>
                </c:pt>
                <c:pt idx="758">
                  <c:v>47.25</c:v>
                </c:pt>
                <c:pt idx="759">
                  <c:v>47.5</c:v>
                </c:pt>
                <c:pt idx="760">
                  <c:v>47.75</c:v>
                </c:pt>
                <c:pt idx="761">
                  <c:v>48</c:v>
                </c:pt>
                <c:pt idx="762">
                  <c:v>48.25</c:v>
                </c:pt>
                <c:pt idx="763">
                  <c:v>48.5</c:v>
                </c:pt>
                <c:pt idx="764">
                  <c:v>48.75</c:v>
                </c:pt>
                <c:pt idx="765">
                  <c:v>49</c:v>
                </c:pt>
                <c:pt idx="766">
                  <c:v>49.25</c:v>
                </c:pt>
                <c:pt idx="767">
                  <c:v>49.375</c:v>
                </c:pt>
                <c:pt idx="768">
                  <c:v>49.5</c:v>
                </c:pt>
                <c:pt idx="769">
                  <c:v>49.75</c:v>
                </c:pt>
                <c:pt idx="770">
                  <c:v>50</c:v>
                </c:pt>
                <c:pt idx="771">
                  <c:v>50.25</c:v>
                </c:pt>
                <c:pt idx="772">
                  <c:v>50.5</c:v>
                </c:pt>
                <c:pt idx="773">
                  <c:v>50.75</c:v>
                </c:pt>
                <c:pt idx="774">
                  <c:v>51</c:v>
                </c:pt>
                <c:pt idx="775">
                  <c:v>51.125</c:v>
                </c:pt>
                <c:pt idx="776">
                  <c:v>51.25</c:v>
                </c:pt>
                <c:pt idx="777">
                  <c:v>51.5</c:v>
                </c:pt>
                <c:pt idx="778">
                  <c:v>51.75</c:v>
                </c:pt>
                <c:pt idx="779">
                  <c:v>52</c:v>
                </c:pt>
                <c:pt idx="780">
                  <c:v>52.25</c:v>
                </c:pt>
                <c:pt idx="781">
                  <c:v>52.375</c:v>
                </c:pt>
                <c:pt idx="782">
                  <c:v>52.625</c:v>
                </c:pt>
                <c:pt idx="783">
                  <c:v>52.875</c:v>
                </c:pt>
                <c:pt idx="784">
                  <c:v>53.125</c:v>
                </c:pt>
                <c:pt idx="785">
                  <c:v>53.375</c:v>
                </c:pt>
                <c:pt idx="786">
                  <c:v>53.625</c:v>
                </c:pt>
                <c:pt idx="787">
                  <c:v>53.75</c:v>
                </c:pt>
                <c:pt idx="788">
                  <c:v>54</c:v>
                </c:pt>
                <c:pt idx="789">
                  <c:v>54.25</c:v>
                </c:pt>
                <c:pt idx="790">
                  <c:v>54.5</c:v>
                </c:pt>
                <c:pt idx="791">
                  <c:v>54.75</c:v>
                </c:pt>
                <c:pt idx="792">
                  <c:v>54.875</c:v>
                </c:pt>
                <c:pt idx="793">
                  <c:v>55.125</c:v>
                </c:pt>
                <c:pt idx="794">
                  <c:v>55.375</c:v>
                </c:pt>
                <c:pt idx="795">
                  <c:v>55.625</c:v>
                </c:pt>
                <c:pt idx="796">
                  <c:v>55.75</c:v>
                </c:pt>
                <c:pt idx="797">
                  <c:v>56</c:v>
                </c:pt>
                <c:pt idx="798">
                  <c:v>56.25</c:v>
                </c:pt>
                <c:pt idx="799">
                  <c:v>56.5</c:v>
                </c:pt>
                <c:pt idx="800">
                  <c:v>56.75</c:v>
                </c:pt>
                <c:pt idx="801">
                  <c:v>57</c:v>
                </c:pt>
                <c:pt idx="802">
                  <c:v>57.25</c:v>
                </c:pt>
                <c:pt idx="803">
                  <c:v>57.5</c:v>
                </c:pt>
                <c:pt idx="804">
                  <c:v>57.75</c:v>
                </c:pt>
                <c:pt idx="805">
                  <c:v>58</c:v>
                </c:pt>
                <c:pt idx="806">
                  <c:v>58.25</c:v>
                </c:pt>
                <c:pt idx="807">
                  <c:v>58.5</c:v>
                </c:pt>
                <c:pt idx="808">
                  <c:v>58.75</c:v>
                </c:pt>
                <c:pt idx="809">
                  <c:v>59</c:v>
                </c:pt>
                <c:pt idx="810">
                  <c:v>59.25</c:v>
                </c:pt>
                <c:pt idx="811">
                  <c:v>59.5</c:v>
                </c:pt>
                <c:pt idx="812">
                  <c:v>59.75</c:v>
                </c:pt>
                <c:pt idx="813">
                  <c:v>59.875</c:v>
                </c:pt>
                <c:pt idx="814">
                  <c:v>60.125</c:v>
                </c:pt>
                <c:pt idx="815">
                  <c:v>60.375</c:v>
                </c:pt>
                <c:pt idx="816">
                  <c:v>60.625</c:v>
                </c:pt>
                <c:pt idx="817">
                  <c:v>60.875</c:v>
                </c:pt>
                <c:pt idx="818">
                  <c:v>61.125</c:v>
                </c:pt>
                <c:pt idx="819">
                  <c:v>61.375</c:v>
                </c:pt>
                <c:pt idx="820">
                  <c:v>61.625</c:v>
                </c:pt>
                <c:pt idx="821">
                  <c:v>61.875</c:v>
                </c:pt>
                <c:pt idx="822">
                  <c:v>62.125</c:v>
                </c:pt>
                <c:pt idx="823">
                  <c:v>62.375</c:v>
                </c:pt>
                <c:pt idx="824">
                  <c:v>62.625</c:v>
                </c:pt>
                <c:pt idx="825">
                  <c:v>62.875</c:v>
                </c:pt>
                <c:pt idx="826">
                  <c:v>63</c:v>
                </c:pt>
                <c:pt idx="827">
                  <c:v>63.25</c:v>
                </c:pt>
                <c:pt idx="828">
                  <c:v>63.5</c:v>
                </c:pt>
                <c:pt idx="829">
                  <c:v>63.75</c:v>
                </c:pt>
                <c:pt idx="830">
                  <c:v>63.875</c:v>
                </c:pt>
                <c:pt idx="831">
                  <c:v>64.125</c:v>
                </c:pt>
                <c:pt idx="832">
                  <c:v>64.375</c:v>
                </c:pt>
                <c:pt idx="833">
                  <c:v>64.625</c:v>
                </c:pt>
                <c:pt idx="834">
                  <c:v>64.875</c:v>
                </c:pt>
                <c:pt idx="835">
                  <c:v>65.125</c:v>
                </c:pt>
                <c:pt idx="836">
                  <c:v>65.375</c:v>
                </c:pt>
                <c:pt idx="837">
                  <c:v>65.625</c:v>
                </c:pt>
                <c:pt idx="838">
                  <c:v>65.875</c:v>
                </c:pt>
                <c:pt idx="839">
                  <c:v>66</c:v>
                </c:pt>
                <c:pt idx="840">
                  <c:v>66.25</c:v>
                </c:pt>
                <c:pt idx="841">
                  <c:v>66.5</c:v>
                </c:pt>
                <c:pt idx="842">
                  <c:v>66.75</c:v>
                </c:pt>
                <c:pt idx="843">
                  <c:v>66.875</c:v>
                </c:pt>
                <c:pt idx="844">
                  <c:v>67.125</c:v>
                </c:pt>
                <c:pt idx="845">
                  <c:v>67.375</c:v>
                </c:pt>
                <c:pt idx="846">
                  <c:v>67.625</c:v>
                </c:pt>
                <c:pt idx="847">
                  <c:v>67.875</c:v>
                </c:pt>
                <c:pt idx="848">
                  <c:v>68.125</c:v>
                </c:pt>
                <c:pt idx="849">
                  <c:v>68.375</c:v>
                </c:pt>
                <c:pt idx="850">
                  <c:v>68.625</c:v>
                </c:pt>
                <c:pt idx="851">
                  <c:v>68.75</c:v>
                </c:pt>
                <c:pt idx="852">
                  <c:v>69</c:v>
                </c:pt>
                <c:pt idx="853">
                  <c:v>69.25</c:v>
                </c:pt>
                <c:pt idx="854">
                  <c:v>69.5</c:v>
                </c:pt>
                <c:pt idx="855">
                  <c:v>69.75</c:v>
                </c:pt>
                <c:pt idx="856">
                  <c:v>70</c:v>
                </c:pt>
                <c:pt idx="857">
                  <c:v>70.25</c:v>
                </c:pt>
                <c:pt idx="858">
                  <c:v>70.375</c:v>
                </c:pt>
                <c:pt idx="859">
                  <c:v>70.625</c:v>
                </c:pt>
                <c:pt idx="860">
                  <c:v>70.875</c:v>
                </c:pt>
                <c:pt idx="861">
                  <c:v>71.125</c:v>
                </c:pt>
                <c:pt idx="862">
                  <c:v>71.375</c:v>
                </c:pt>
                <c:pt idx="863">
                  <c:v>71.625</c:v>
                </c:pt>
                <c:pt idx="864">
                  <c:v>71.75</c:v>
                </c:pt>
                <c:pt idx="865">
                  <c:v>72</c:v>
                </c:pt>
                <c:pt idx="866">
                  <c:v>72.25</c:v>
                </c:pt>
                <c:pt idx="867">
                  <c:v>72.5</c:v>
                </c:pt>
                <c:pt idx="868">
                  <c:v>72.625</c:v>
                </c:pt>
                <c:pt idx="869">
                  <c:v>72.875</c:v>
                </c:pt>
                <c:pt idx="870">
                  <c:v>73.125</c:v>
                </c:pt>
                <c:pt idx="871">
                  <c:v>73.375</c:v>
                </c:pt>
                <c:pt idx="872">
                  <c:v>73.625</c:v>
                </c:pt>
                <c:pt idx="873">
                  <c:v>73.75</c:v>
                </c:pt>
                <c:pt idx="874">
                  <c:v>74</c:v>
                </c:pt>
                <c:pt idx="875">
                  <c:v>74.25</c:v>
                </c:pt>
                <c:pt idx="876">
                  <c:v>74.5</c:v>
                </c:pt>
                <c:pt idx="877">
                  <c:v>74.75</c:v>
                </c:pt>
                <c:pt idx="878">
                  <c:v>75</c:v>
                </c:pt>
                <c:pt idx="879">
                  <c:v>75.25</c:v>
                </c:pt>
                <c:pt idx="880">
                  <c:v>75.5</c:v>
                </c:pt>
                <c:pt idx="881">
                  <c:v>75.75</c:v>
                </c:pt>
                <c:pt idx="882">
                  <c:v>76</c:v>
                </c:pt>
                <c:pt idx="883">
                  <c:v>76.25</c:v>
                </c:pt>
                <c:pt idx="884">
                  <c:v>76.5</c:v>
                </c:pt>
                <c:pt idx="885">
                  <c:v>76.75</c:v>
                </c:pt>
                <c:pt idx="886">
                  <c:v>77</c:v>
                </c:pt>
                <c:pt idx="887">
                  <c:v>77.25</c:v>
                </c:pt>
                <c:pt idx="888">
                  <c:v>77.5</c:v>
                </c:pt>
                <c:pt idx="889">
                  <c:v>77.75</c:v>
                </c:pt>
                <c:pt idx="890">
                  <c:v>78</c:v>
                </c:pt>
                <c:pt idx="891">
                  <c:v>78.25</c:v>
                </c:pt>
                <c:pt idx="892">
                  <c:v>78.5</c:v>
                </c:pt>
                <c:pt idx="893">
                  <c:v>78.75</c:v>
                </c:pt>
                <c:pt idx="894">
                  <c:v>79</c:v>
                </c:pt>
                <c:pt idx="895">
                  <c:v>79.125</c:v>
                </c:pt>
                <c:pt idx="896">
                  <c:v>79.375</c:v>
                </c:pt>
                <c:pt idx="897">
                  <c:v>79.5</c:v>
                </c:pt>
                <c:pt idx="898">
                  <c:v>79.75</c:v>
                </c:pt>
                <c:pt idx="899">
                  <c:v>80</c:v>
                </c:pt>
                <c:pt idx="900">
                  <c:v>80.25</c:v>
                </c:pt>
                <c:pt idx="901">
                  <c:v>80.5</c:v>
                </c:pt>
                <c:pt idx="902">
                  <c:v>80.75</c:v>
                </c:pt>
                <c:pt idx="903">
                  <c:v>80.875</c:v>
                </c:pt>
                <c:pt idx="904">
                  <c:v>81.125</c:v>
                </c:pt>
                <c:pt idx="905">
                  <c:v>81.375</c:v>
                </c:pt>
                <c:pt idx="906">
                  <c:v>81.625</c:v>
                </c:pt>
                <c:pt idx="907">
                  <c:v>81.875</c:v>
                </c:pt>
                <c:pt idx="908">
                  <c:v>82.125</c:v>
                </c:pt>
                <c:pt idx="909">
                  <c:v>82.25</c:v>
                </c:pt>
                <c:pt idx="910">
                  <c:v>82.5</c:v>
                </c:pt>
                <c:pt idx="911">
                  <c:v>82.75</c:v>
                </c:pt>
                <c:pt idx="912">
                  <c:v>83</c:v>
                </c:pt>
                <c:pt idx="913">
                  <c:v>83.25</c:v>
                </c:pt>
                <c:pt idx="914">
                  <c:v>83.5</c:v>
                </c:pt>
                <c:pt idx="915">
                  <c:v>83.75</c:v>
                </c:pt>
                <c:pt idx="916">
                  <c:v>84</c:v>
                </c:pt>
                <c:pt idx="917">
                  <c:v>84.25</c:v>
                </c:pt>
                <c:pt idx="918">
                  <c:v>84.375</c:v>
                </c:pt>
                <c:pt idx="919">
                  <c:v>84.625</c:v>
                </c:pt>
                <c:pt idx="920">
                  <c:v>84.875</c:v>
                </c:pt>
                <c:pt idx="921">
                  <c:v>85.125</c:v>
                </c:pt>
                <c:pt idx="922">
                  <c:v>85.25</c:v>
                </c:pt>
                <c:pt idx="923">
                  <c:v>85.5</c:v>
                </c:pt>
                <c:pt idx="924">
                  <c:v>85.75</c:v>
                </c:pt>
                <c:pt idx="925">
                  <c:v>86</c:v>
                </c:pt>
                <c:pt idx="926">
                  <c:v>86.25</c:v>
                </c:pt>
                <c:pt idx="927">
                  <c:v>86.5</c:v>
                </c:pt>
                <c:pt idx="928">
                  <c:v>86.75</c:v>
                </c:pt>
                <c:pt idx="929">
                  <c:v>87</c:v>
                </c:pt>
                <c:pt idx="930">
                  <c:v>87.25</c:v>
                </c:pt>
                <c:pt idx="931">
                  <c:v>87.375</c:v>
                </c:pt>
                <c:pt idx="932">
                  <c:v>87.625</c:v>
                </c:pt>
                <c:pt idx="933">
                  <c:v>87.875</c:v>
                </c:pt>
                <c:pt idx="934">
                  <c:v>88.125</c:v>
                </c:pt>
                <c:pt idx="935">
                  <c:v>88.375</c:v>
                </c:pt>
                <c:pt idx="936">
                  <c:v>88.625</c:v>
                </c:pt>
                <c:pt idx="937">
                  <c:v>88.875</c:v>
                </c:pt>
                <c:pt idx="938">
                  <c:v>89.125</c:v>
                </c:pt>
                <c:pt idx="939">
                  <c:v>89.375</c:v>
                </c:pt>
                <c:pt idx="940">
                  <c:v>89.625</c:v>
                </c:pt>
                <c:pt idx="941">
                  <c:v>89.875</c:v>
                </c:pt>
                <c:pt idx="942">
                  <c:v>90.125</c:v>
                </c:pt>
                <c:pt idx="943">
                  <c:v>90.375</c:v>
                </c:pt>
                <c:pt idx="944">
                  <c:v>90.625</c:v>
                </c:pt>
                <c:pt idx="945">
                  <c:v>90.875</c:v>
                </c:pt>
                <c:pt idx="946">
                  <c:v>91</c:v>
                </c:pt>
                <c:pt idx="947">
                  <c:v>91.25</c:v>
                </c:pt>
                <c:pt idx="948">
                  <c:v>91.5</c:v>
                </c:pt>
                <c:pt idx="949">
                  <c:v>91.625</c:v>
                </c:pt>
                <c:pt idx="950">
                  <c:v>91.875</c:v>
                </c:pt>
                <c:pt idx="951">
                  <c:v>92.125</c:v>
                </c:pt>
                <c:pt idx="952">
                  <c:v>92.375</c:v>
                </c:pt>
                <c:pt idx="953">
                  <c:v>92.625</c:v>
                </c:pt>
                <c:pt idx="954">
                  <c:v>92.875</c:v>
                </c:pt>
                <c:pt idx="955">
                  <c:v>93.125</c:v>
                </c:pt>
                <c:pt idx="956">
                  <c:v>93.375</c:v>
                </c:pt>
                <c:pt idx="957">
                  <c:v>93.625</c:v>
                </c:pt>
                <c:pt idx="958">
                  <c:v>93.875</c:v>
                </c:pt>
                <c:pt idx="959">
                  <c:v>94.125</c:v>
                </c:pt>
                <c:pt idx="960">
                  <c:v>94.375</c:v>
                </c:pt>
                <c:pt idx="961">
                  <c:v>94.625</c:v>
                </c:pt>
                <c:pt idx="962">
                  <c:v>94.875</c:v>
                </c:pt>
                <c:pt idx="963">
                  <c:v>95</c:v>
                </c:pt>
                <c:pt idx="964">
                  <c:v>95.25</c:v>
                </c:pt>
                <c:pt idx="965">
                  <c:v>95.5</c:v>
                </c:pt>
                <c:pt idx="966">
                  <c:v>95.75</c:v>
                </c:pt>
                <c:pt idx="967">
                  <c:v>96</c:v>
                </c:pt>
                <c:pt idx="968">
                  <c:v>96.25</c:v>
                </c:pt>
                <c:pt idx="969">
                  <c:v>96.5</c:v>
                </c:pt>
                <c:pt idx="970">
                  <c:v>96.75</c:v>
                </c:pt>
                <c:pt idx="971">
                  <c:v>97</c:v>
                </c:pt>
                <c:pt idx="972">
                  <c:v>97.25</c:v>
                </c:pt>
                <c:pt idx="973">
                  <c:v>97.5</c:v>
                </c:pt>
                <c:pt idx="974">
                  <c:v>97.75</c:v>
                </c:pt>
                <c:pt idx="975">
                  <c:v>98</c:v>
                </c:pt>
                <c:pt idx="976">
                  <c:v>98.25</c:v>
                </c:pt>
                <c:pt idx="977">
                  <c:v>98.5</c:v>
                </c:pt>
                <c:pt idx="978">
                  <c:v>98.75</c:v>
                </c:pt>
                <c:pt idx="979">
                  <c:v>99</c:v>
                </c:pt>
                <c:pt idx="980">
                  <c:v>99.25</c:v>
                </c:pt>
                <c:pt idx="981">
                  <c:v>99.5</c:v>
                </c:pt>
                <c:pt idx="982">
                  <c:v>99.75</c:v>
                </c:pt>
                <c:pt idx="983">
                  <c:v>100</c:v>
                </c:pt>
                <c:pt idx="984">
                  <c:v>100.25</c:v>
                </c:pt>
                <c:pt idx="985">
                  <c:v>100.5</c:v>
                </c:pt>
                <c:pt idx="986">
                  <c:v>100.625</c:v>
                </c:pt>
                <c:pt idx="987">
                  <c:v>100.875</c:v>
                </c:pt>
                <c:pt idx="988">
                  <c:v>101</c:v>
                </c:pt>
                <c:pt idx="989">
                  <c:v>101.25</c:v>
                </c:pt>
                <c:pt idx="990">
                  <c:v>101.5</c:v>
                </c:pt>
                <c:pt idx="991">
                  <c:v>101.75</c:v>
                </c:pt>
                <c:pt idx="992">
                  <c:v>102</c:v>
                </c:pt>
                <c:pt idx="993">
                  <c:v>102.25</c:v>
                </c:pt>
                <c:pt idx="994">
                  <c:v>102.5</c:v>
                </c:pt>
                <c:pt idx="995">
                  <c:v>102.75</c:v>
                </c:pt>
                <c:pt idx="996">
                  <c:v>103</c:v>
                </c:pt>
                <c:pt idx="997">
                  <c:v>103.25</c:v>
                </c:pt>
                <c:pt idx="998">
                  <c:v>103.375</c:v>
                </c:pt>
                <c:pt idx="999">
                  <c:v>103.625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24-1849-9BE2-E93877620068}"/>
            </c:ext>
          </c:extLst>
        </c:ser>
        <c:ser>
          <c:idx val="1"/>
          <c:order val="1"/>
          <c:tx>
            <c:strRef>
              <c:f>dom6_base!$F$1</c:f>
              <c:strCache>
                <c:ptCount val="1"/>
                <c:pt idx="0">
                  <c:v>HypRL (k=5)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dom6_base!$F$2:$F$1001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0.11111111111111099</c:v>
                </c:pt>
                <c:pt idx="168">
                  <c:v>0.11111111111111099</c:v>
                </c:pt>
                <c:pt idx="169">
                  <c:v>0.11111111111111099</c:v>
                </c:pt>
                <c:pt idx="170">
                  <c:v>0.11111111111111099</c:v>
                </c:pt>
                <c:pt idx="171">
                  <c:v>0.11111111111111099</c:v>
                </c:pt>
                <c:pt idx="172">
                  <c:v>0.11111111111111099</c:v>
                </c:pt>
                <c:pt idx="173">
                  <c:v>0.11111111111111099</c:v>
                </c:pt>
                <c:pt idx="174">
                  <c:v>0.11111111111111099</c:v>
                </c:pt>
                <c:pt idx="175">
                  <c:v>0.11111111111111099</c:v>
                </c:pt>
                <c:pt idx="176">
                  <c:v>0.11111111111111099</c:v>
                </c:pt>
                <c:pt idx="177">
                  <c:v>0.11111111111111099</c:v>
                </c:pt>
                <c:pt idx="178">
                  <c:v>0.11111111111111099</c:v>
                </c:pt>
                <c:pt idx="179">
                  <c:v>0.11111111111111099</c:v>
                </c:pt>
                <c:pt idx="180">
                  <c:v>0.11111111111111099</c:v>
                </c:pt>
                <c:pt idx="181">
                  <c:v>0.11111111111111099</c:v>
                </c:pt>
                <c:pt idx="182">
                  <c:v>0.11111111111111099</c:v>
                </c:pt>
                <c:pt idx="183">
                  <c:v>0.11111111111111099</c:v>
                </c:pt>
                <c:pt idx="184">
                  <c:v>0.11111111111111099</c:v>
                </c:pt>
                <c:pt idx="185">
                  <c:v>0.11111111111111099</c:v>
                </c:pt>
                <c:pt idx="186">
                  <c:v>0.11111111111111099</c:v>
                </c:pt>
                <c:pt idx="187">
                  <c:v>0.11111111111111099</c:v>
                </c:pt>
                <c:pt idx="188">
                  <c:v>0.11111111111111099</c:v>
                </c:pt>
                <c:pt idx="189">
                  <c:v>0.11111111111111099</c:v>
                </c:pt>
                <c:pt idx="190">
                  <c:v>0.11111111111111099</c:v>
                </c:pt>
                <c:pt idx="191">
                  <c:v>0.11111111111111099</c:v>
                </c:pt>
                <c:pt idx="192">
                  <c:v>0.11111111111111099</c:v>
                </c:pt>
                <c:pt idx="193">
                  <c:v>0.11111111111111099</c:v>
                </c:pt>
                <c:pt idx="194">
                  <c:v>0.11111111111111099</c:v>
                </c:pt>
                <c:pt idx="195">
                  <c:v>0.11111111111111099</c:v>
                </c:pt>
                <c:pt idx="196">
                  <c:v>0.11111111111111099</c:v>
                </c:pt>
                <c:pt idx="197">
                  <c:v>0.11111111111111099</c:v>
                </c:pt>
                <c:pt idx="198">
                  <c:v>0.11111111111111099</c:v>
                </c:pt>
                <c:pt idx="199">
                  <c:v>0.11111111111111099</c:v>
                </c:pt>
                <c:pt idx="200">
                  <c:v>0.11111111111111099</c:v>
                </c:pt>
                <c:pt idx="201">
                  <c:v>0.11111111111111099</c:v>
                </c:pt>
                <c:pt idx="202">
                  <c:v>0.11111111111111099</c:v>
                </c:pt>
                <c:pt idx="203">
                  <c:v>0.11111111111111099</c:v>
                </c:pt>
                <c:pt idx="204">
                  <c:v>0.11111111111111099</c:v>
                </c:pt>
                <c:pt idx="205">
                  <c:v>0.22222222222222199</c:v>
                </c:pt>
                <c:pt idx="206">
                  <c:v>0.22222222222222199</c:v>
                </c:pt>
                <c:pt idx="207">
                  <c:v>0.22222222222222199</c:v>
                </c:pt>
                <c:pt idx="208">
                  <c:v>0.22222222222222199</c:v>
                </c:pt>
                <c:pt idx="209">
                  <c:v>0.22222222222222199</c:v>
                </c:pt>
                <c:pt idx="210">
                  <c:v>0.22222222222222199</c:v>
                </c:pt>
                <c:pt idx="211">
                  <c:v>0.22222222222222199</c:v>
                </c:pt>
                <c:pt idx="212">
                  <c:v>0.22222222222222199</c:v>
                </c:pt>
                <c:pt idx="213">
                  <c:v>0.22222222222222199</c:v>
                </c:pt>
                <c:pt idx="214">
                  <c:v>0.22222222222222199</c:v>
                </c:pt>
                <c:pt idx="215">
                  <c:v>0.22222222222222199</c:v>
                </c:pt>
                <c:pt idx="216">
                  <c:v>0.33333333333333298</c:v>
                </c:pt>
                <c:pt idx="217">
                  <c:v>0.33333333333333298</c:v>
                </c:pt>
                <c:pt idx="218">
                  <c:v>0.44444444444444398</c:v>
                </c:pt>
                <c:pt idx="219">
                  <c:v>0.55555555555555503</c:v>
                </c:pt>
                <c:pt idx="220">
                  <c:v>0.55555555555555503</c:v>
                </c:pt>
                <c:pt idx="221">
                  <c:v>0.55555555555555503</c:v>
                </c:pt>
                <c:pt idx="222">
                  <c:v>0.55555555555555503</c:v>
                </c:pt>
                <c:pt idx="223">
                  <c:v>0.55555555555555503</c:v>
                </c:pt>
                <c:pt idx="224">
                  <c:v>0.55555555555555503</c:v>
                </c:pt>
                <c:pt idx="225">
                  <c:v>0.55555555555555503</c:v>
                </c:pt>
                <c:pt idx="226">
                  <c:v>0.55555555555555503</c:v>
                </c:pt>
                <c:pt idx="227">
                  <c:v>0.77777777777777701</c:v>
                </c:pt>
                <c:pt idx="228">
                  <c:v>0.77777777777777701</c:v>
                </c:pt>
                <c:pt idx="229">
                  <c:v>0.77777777777777701</c:v>
                </c:pt>
                <c:pt idx="230">
                  <c:v>0.77777777777777701</c:v>
                </c:pt>
                <c:pt idx="231">
                  <c:v>0.88888888888888795</c:v>
                </c:pt>
                <c:pt idx="232">
                  <c:v>0.88888888888888795</c:v>
                </c:pt>
                <c:pt idx="233">
                  <c:v>0.88888888888888795</c:v>
                </c:pt>
                <c:pt idx="234">
                  <c:v>0.88888888888888795</c:v>
                </c:pt>
                <c:pt idx="235">
                  <c:v>0.88888888888888795</c:v>
                </c:pt>
                <c:pt idx="236">
                  <c:v>0.88888888888888795</c:v>
                </c:pt>
                <c:pt idx="237">
                  <c:v>0.88888888888888795</c:v>
                </c:pt>
                <c:pt idx="238">
                  <c:v>0.88888888888888795</c:v>
                </c:pt>
                <c:pt idx="239">
                  <c:v>0.88888888888888795</c:v>
                </c:pt>
                <c:pt idx="240">
                  <c:v>0.88888888888888795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1.1111111111111101</c:v>
                </c:pt>
                <c:pt idx="250">
                  <c:v>1.2222222222222201</c:v>
                </c:pt>
                <c:pt idx="251">
                  <c:v>1.3333333333333299</c:v>
                </c:pt>
                <c:pt idx="252">
                  <c:v>1.3333333333333299</c:v>
                </c:pt>
                <c:pt idx="253">
                  <c:v>1.44444444444444</c:v>
                </c:pt>
                <c:pt idx="254">
                  <c:v>1.55555555555555</c:v>
                </c:pt>
                <c:pt idx="255">
                  <c:v>1.55555555555555</c:v>
                </c:pt>
                <c:pt idx="256">
                  <c:v>1.55555555555555</c:v>
                </c:pt>
                <c:pt idx="257">
                  <c:v>1.55555555555555</c:v>
                </c:pt>
                <c:pt idx="258">
                  <c:v>1.6666666666666601</c:v>
                </c:pt>
                <c:pt idx="259">
                  <c:v>1.6666666666666601</c:v>
                </c:pt>
                <c:pt idx="260">
                  <c:v>1.6666666666666601</c:v>
                </c:pt>
                <c:pt idx="261">
                  <c:v>1.7777777777777699</c:v>
                </c:pt>
                <c:pt idx="262">
                  <c:v>1.7777777777777699</c:v>
                </c:pt>
                <c:pt idx="263">
                  <c:v>1.7777777777777699</c:v>
                </c:pt>
                <c:pt idx="264">
                  <c:v>1.7777777777777699</c:v>
                </c:pt>
                <c:pt idx="265">
                  <c:v>1.7777777777777699</c:v>
                </c:pt>
                <c:pt idx="266">
                  <c:v>1.7777777777777699</c:v>
                </c:pt>
                <c:pt idx="267">
                  <c:v>1.7777777777777699</c:v>
                </c:pt>
                <c:pt idx="268">
                  <c:v>1.7777777777777699</c:v>
                </c:pt>
                <c:pt idx="269">
                  <c:v>1.7777777777777699</c:v>
                </c:pt>
                <c:pt idx="270">
                  <c:v>1.88888888888888</c:v>
                </c:pt>
                <c:pt idx="271">
                  <c:v>1.88888888888888</c:v>
                </c:pt>
                <c:pt idx="272">
                  <c:v>1.88888888888888</c:v>
                </c:pt>
                <c:pt idx="273">
                  <c:v>1.88888888888888</c:v>
                </c:pt>
                <c:pt idx="274">
                  <c:v>1.88888888888888</c:v>
                </c:pt>
                <c:pt idx="275">
                  <c:v>1.88888888888888</c:v>
                </c:pt>
                <c:pt idx="276">
                  <c:v>2</c:v>
                </c:pt>
                <c:pt idx="277">
                  <c:v>2.1111111111111098</c:v>
                </c:pt>
                <c:pt idx="278">
                  <c:v>2.1111111111111098</c:v>
                </c:pt>
                <c:pt idx="279">
                  <c:v>2.2222222222222201</c:v>
                </c:pt>
                <c:pt idx="280">
                  <c:v>2.2222222222222201</c:v>
                </c:pt>
                <c:pt idx="281">
                  <c:v>2.2222222222222201</c:v>
                </c:pt>
                <c:pt idx="282">
                  <c:v>2.3333333333333299</c:v>
                </c:pt>
                <c:pt idx="283">
                  <c:v>2.4444444444444402</c:v>
                </c:pt>
                <c:pt idx="284">
                  <c:v>2.55555555555555</c:v>
                </c:pt>
                <c:pt idx="285">
                  <c:v>2.6666666666666599</c:v>
                </c:pt>
                <c:pt idx="286">
                  <c:v>2.7777777777777701</c:v>
                </c:pt>
                <c:pt idx="287">
                  <c:v>2.7777777777777701</c:v>
                </c:pt>
                <c:pt idx="288">
                  <c:v>2.88888888888888</c:v>
                </c:pt>
                <c:pt idx="289">
                  <c:v>2.88888888888888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3.1111111111111098</c:v>
                </c:pt>
                <c:pt idx="296">
                  <c:v>3.2222222222222201</c:v>
                </c:pt>
                <c:pt idx="297">
                  <c:v>3.2222222222222201</c:v>
                </c:pt>
                <c:pt idx="298">
                  <c:v>3.2222222222222201</c:v>
                </c:pt>
                <c:pt idx="299">
                  <c:v>3.3333333333333299</c:v>
                </c:pt>
                <c:pt idx="300">
                  <c:v>3.4444444444444402</c:v>
                </c:pt>
                <c:pt idx="301">
                  <c:v>3.4444444444444402</c:v>
                </c:pt>
                <c:pt idx="302">
                  <c:v>3.4444444444444402</c:v>
                </c:pt>
                <c:pt idx="303">
                  <c:v>3.4444444444444402</c:v>
                </c:pt>
                <c:pt idx="304">
                  <c:v>3.4444444444444402</c:v>
                </c:pt>
                <c:pt idx="305">
                  <c:v>3.4444444444444402</c:v>
                </c:pt>
                <c:pt idx="306">
                  <c:v>3.55555555555555</c:v>
                </c:pt>
                <c:pt idx="307">
                  <c:v>3.55555555555555</c:v>
                </c:pt>
                <c:pt idx="308">
                  <c:v>3.6666666666666599</c:v>
                </c:pt>
                <c:pt idx="309">
                  <c:v>3.7777777777777701</c:v>
                </c:pt>
                <c:pt idx="310">
                  <c:v>3.7777777777777701</c:v>
                </c:pt>
                <c:pt idx="311">
                  <c:v>3.7777777777777701</c:v>
                </c:pt>
                <c:pt idx="312">
                  <c:v>3.7777777777777701</c:v>
                </c:pt>
                <c:pt idx="313">
                  <c:v>3.7777777777777701</c:v>
                </c:pt>
                <c:pt idx="314">
                  <c:v>3.88888888888888</c:v>
                </c:pt>
                <c:pt idx="315">
                  <c:v>4</c:v>
                </c:pt>
                <c:pt idx="316">
                  <c:v>4.1111111111111098</c:v>
                </c:pt>
                <c:pt idx="317">
                  <c:v>4.2222222222222197</c:v>
                </c:pt>
                <c:pt idx="318">
                  <c:v>4.2222222222222197</c:v>
                </c:pt>
                <c:pt idx="319">
                  <c:v>4.3333333333333304</c:v>
                </c:pt>
                <c:pt idx="320">
                  <c:v>4.3333333333333304</c:v>
                </c:pt>
                <c:pt idx="321">
                  <c:v>4.3333333333333304</c:v>
                </c:pt>
                <c:pt idx="322">
                  <c:v>4.3333333333333304</c:v>
                </c:pt>
                <c:pt idx="323">
                  <c:v>4.3333333333333304</c:v>
                </c:pt>
                <c:pt idx="324">
                  <c:v>4.3333333333333304</c:v>
                </c:pt>
                <c:pt idx="325">
                  <c:v>4.3333333333333304</c:v>
                </c:pt>
                <c:pt idx="326">
                  <c:v>4.3333333333333304</c:v>
                </c:pt>
                <c:pt idx="327">
                  <c:v>4.3333333333333304</c:v>
                </c:pt>
                <c:pt idx="328">
                  <c:v>4.3333333333333304</c:v>
                </c:pt>
                <c:pt idx="329">
                  <c:v>4.4444444444444402</c:v>
                </c:pt>
                <c:pt idx="330">
                  <c:v>4.4444444444444402</c:v>
                </c:pt>
                <c:pt idx="331">
                  <c:v>4.55555555555555</c:v>
                </c:pt>
                <c:pt idx="332">
                  <c:v>4.6666666666666599</c:v>
                </c:pt>
                <c:pt idx="333">
                  <c:v>4.6666666666666599</c:v>
                </c:pt>
                <c:pt idx="334">
                  <c:v>4.6666666666666599</c:v>
                </c:pt>
                <c:pt idx="335">
                  <c:v>4.7777777777777697</c:v>
                </c:pt>
                <c:pt idx="336">
                  <c:v>4.8888888888888804</c:v>
                </c:pt>
                <c:pt idx="337">
                  <c:v>4.8888888888888804</c:v>
                </c:pt>
                <c:pt idx="338">
                  <c:v>4.8888888888888804</c:v>
                </c:pt>
                <c:pt idx="339">
                  <c:v>4.8888888888888804</c:v>
                </c:pt>
                <c:pt idx="340">
                  <c:v>4.8888888888888804</c:v>
                </c:pt>
                <c:pt idx="341">
                  <c:v>4.8888888888888804</c:v>
                </c:pt>
                <c:pt idx="342">
                  <c:v>4.8888888888888804</c:v>
                </c:pt>
                <c:pt idx="343">
                  <c:v>5.1111111111111098</c:v>
                </c:pt>
                <c:pt idx="344">
                  <c:v>5.2222222222222197</c:v>
                </c:pt>
                <c:pt idx="345">
                  <c:v>5.2222222222222197</c:v>
                </c:pt>
                <c:pt idx="346">
                  <c:v>5.2222222222222197</c:v>
                </c:pt>
                <c:pt idx="347">
                  <c:v>5.3333333333333304</c:v>
                </c:pt>
                <c:pt idx="348">
                  <c:v>5.3333333333333304</c:v>
                </c:pt>
                <c:pt idx="349">
                  <c:v>5.3333333333333304</c:v>
                </c:pt>
                <c:pt idx="350">
                  <c:v>5.4444444444444402</c:v>
                </c:pt>
                <c:pt idx="351">
                  <c:v>5.4444444444444402</c:v>
                </c:pt>
                <c:pt idx="352">
                  <c:v>5.55555555555555</c:v>
                </c:pt>
                <c:pt idx="353">
                  <c:v>5.6666666666666599</c:v>
                </c:pt>
                <c:pt idx="354">
                  <c:v>5.7777777777777697</c:v>
                </c:pt>
                <c:pt idx="355">
                  <c:v>5.8888888888888804</c:v>
                </c:pt>
                <c:pt idx="356">
                  <c:v>5.8888888888888804</c:v>
                </c:pt>
                <c:pt idx="357">
                  <c:v>6</c:v>
                </c:pt>
                <c:pt idx="358">
                  <c:v>6.1111111111111098</c:v>
                </c:pt>
                <c:pt idx="359">
                  <c:v>6.1111111111111098</c:v>
                </c:pt>
                <c:pt idx="360">
                  <c:v>6.1111111111111098</c:v>
                </c:pt>
                <c:pt idx="361">
                  <c:v>6.2222222222222197</c:v>
                </c:pt>
                <c:pt idx="362">
                  <c:v>6.2222222222222197</c:v>
                </c:pt>
                <c:pt idx="363">
                  <c:v>6.2222222222222197</c:v>
                </c:pt>
                <c:pt idx="364">
                  <c:v>6.2222222222222197</c:v>
                </c:pt>
                <c:pt idx="365">
                  <c:v>6.3333333333333304</c:v>
                </c:pt>
                <c:pt idx="366">
                  <c:v>6.3333333333333304</c:v>
                </c:pt>
                <c:pt idx="367">
                  <c:v>6.3333333333333304</c:v>
                </c:pt>
                <c:pt idx="368">
                  <c:v>6.3333333333333304</c:v>
                </c:pt>
                <c:pt idx="369">
                  <c:v>6.3333333333333304</c:v>
                </c:pt>
                <c:pt idx="370">
                  <c:v>6.4444444444444402</c:v>
                </c:pt>
                <c:pt idx="371">
                  <c:v>6.4444444444444402</c:v>
                </c:pt>
                <c:pt idx="372">
                  <c:v>6.4444444444444402</c:v>
                </c:pt>
                <c:pt idx="373">
                  <c:v>6.4444444444444402</c:v>
                </c:pt>
                <c:pt idx="374">
                  <c:v>6.4444444444444402</c:v>
                </c:pt>
                <c:pt idx="375">
                  <c:v>6.4444444444444402</c:v>
                </c:pt>
                <c:pt idx="376">
                  <c:v>6.4444444444444402</c:v>
                </c:pt>
                <c:pt idx="377">
                  <c:v>6.55555555555555</c:v>
                </c:pt>
                <c:pt idx="378">
                  <c:v>6.55555555555555</c:v>
                </c:pt>
                <c:pt idx="379">
                  <c:v>6.55555555555555</c:v>
                </c:pt>
                <c:pt idx="380">
                  <c:v>6.55555555555555</c:v>
                </c:pt>
                <c:pt idx="381">
                  <c:v>6.6666666666666599</c:v>
                </c:pt>
                <c:pt idx="382">
                  <c:v>6.7777777777777697</c:v>
                </c:pt>
                <c:pt idx="383">
                  <c:v>6.8888888888888804</c:v>
                </c:pt>
                <c:pt idx="384">
                  <c:v>6.8888888888888804</c:v>
                </c:pt>
                <c:pt idx="385">
                  <c:v>6.8888888888888804</c:v>
                </c:pt>
                <c:pt idx="386">
                  <c:v>6.8888888888888804</c:v>
                </c:pt>
                <c:pt idx="387">
                  <c:v>6.8888888888888804</c:v>
                </c:pt>
                <c:pt idx="388">
                  <c:v>6.8888888888888804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7.1111111111111098</c:v>
                </c:pt>
                <c:pt idx="396">
                  <c:v>7.2222222222222197</c:v>
                </c:pt>
                <c:pt idx="397">
                  <c:v>7.2222222222222197</c:v>
                </c:pt>
                <c:pt idx="398">
                  <c:v>7.3333333333333304</c:v>
                </c:pt>
                <c:pt idx="399">
                  <c:v>7.3333333333333304</c:v>
                </c:pt>
                <c:pt idx="400">
                  <c:v>7.3333333333333304</c:v>
                </c:pt>
                <c:pt idx="401">
                  <c:v>7.3333333333333304</c:v>
                </c:pt>
                <c:pt idx="402">
                  <c:v>7.4444444444444402</c:v>
                </c:pt>
                <c:pt idx="403">
                  <c:v>7.55555555555555</c:v>
                </c:pt>
                <c:pt idx="404">
                  <c:v>7.6666666666666599</c:v>
                </c:pt>
                <c:pt idx="405">
                  <c:v>7.7777777777777697</c:v>
                </c:pt>
                <c:pt idx="406">
                  <c:v>7.7777777777777697</c:v>
                </c:pt>
                <c:pt idx="407">
                  <c:v>7.8888888888888804</c:v>
                </c:pt>
                <c:pt idx="408">
                  <c:v>7.8888888888888804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8.1111111111111107</c:v>
                </c:pt>
                <c:pt idx="413">
                  <c:v>8.2222222222222197</c:v>
                </c:pt>
                <c:pt idx="414">
                  <c:v>8.3333333333333304</c:v>
                </c:pt>
                <c:pt idx="415">
                  <c:v>8.55555555555555</c:v>
                </c:pt>
                <c:pt idx="416">
                  <c:v>8.55555555555555</c:v>
                </c:pt>
                <c:pt idx="417">
                  <c:v>8.6666666666666607</c:v>
                </c:pt>
                <c:pt idx="418">
                  <c:v>8.8888888888888893</c:v>
                </c:pt>
                <c:pt idx="419">
                  <c:v>8.8888888888888893</c:v>
                </c:pt>
                <c:pt idx="420">
                  <c:v>9</c:v>
                </c:pt>
                <c:pt idx="421">
                  <c:v>9</c:v>
                </c:pt>
                <c:pt idx="422">
                  <c:v>9.1111111111111107</c:v>
                </c:pt>
                <c:pt idx="423">
                  <c:v>9.2222222222222197</c:v>
                </c:pt>
                <c:pt idx="424">
                  <c:v>9.3333333333333304</c:v>
                </c:pt>
                <c:pt idx="425">
                  <c:v>9.4444444444444393</c:v>
                </c:pt>
                <c:pt idx="426">
                  <c:v>9.55555555555555</c:v>
                </c:pt>
                <c:pt idx="427">
                  <c:v>9.55555555555555</c:v>
                </c:pt>
                <c:pt idx="428">
                  <c:v>9.6666666666666607</c:v>
                </c:pt>
                <c:pt idx="429">
                  <c:v>9.8888888888888893</c:v>
                </c:pt>
                <c:pt idx="430">
                  <c:v>9.8888888888888893</c:v>
                </c:pt>
                <c:pt idx="431">
                  <c:v>9.8888888888888893</c:v>
                </c:pt>
                <c:pt idx="432">
                  <c:v>9.8888888888888893</c:v>
                </c:pt>
                <c:pt idx="433">
                  <c:v>9.8888888888888893</c:v>
                </c:pt>
                <c:pt idx="434">
                  <c:v>10</c:v>
                </c:pt>
                <c:pt idx="435">
                  <c:v>10.1111111111111</c:v>
                </c:pt>
                <c:pt idx="436">
                  <c:v>10.2222222222222</c:v>
                </c:pt>
                <c:pt idx="437">
                  <c:v>10.3333333333333</c:v>
                </c:pt>
                <c:pt idx="438">
                  <c:v>10.3333333333333</c:v>
                </c:pt>
                <c:pt idx="439">
                  <c:v>10.4444444444444</c:v>
                </c:pt>
                <c:pt idx="440">
                  <c:v>10.5555555555555</c:v>
                </c:pt>
                <c:pt idx="441">
                  <c:v>10.5555555555555</c:v>
                </c:pt>
                <c:pt idx="442">
                  <c:v>10.5555555555555</c:v>
                </c:pt>
                <c:pt idx="443">
                  <c:v>10.6666666666666</c:v>
                </c:pt>
                <c:pt idx="444">
                  <c:v>10.7777777777777</c:v>
                </c:pt>
                <c:pt idx="445">
                  <c:v>10.8888888888888</c:v>
                </c:pt>
                <c:pt idx="446">
                  <c:v>11</c:v>
                </c:pt>
                <c:pt idx="447">
                  <c:v>11.1111111111111</c:v>
                </c:pt>
                <c:pt idx="448">
                  <c:v>11.2222222222222</c:v>
                </c:pt>
                <c:pt idx="449">
                  <c:v>11.2222222222222</c:v>
                </c:pt>
                <c:pt idx="450">
                  <c:v>11.3333333333333</c:v>
                </c:pt>
                <c:pt idx="451">
                  <c:v>11.3333333333333</c:v>
                </c:pt>
                <c:pt idx="452">
                  <c:v>11.4444444444444</c:v>
                </c:pt>
                <c:pt idx="453">
                  <c:v>11.5555555555555</c:v>
                </c:pt>
                <c:pt idx="454">
                  <c:v>11.7777777777777</c:v>
                </c:pt>
                <c:pt idx="455">
                  <c:v>12</c:v>
                </c:pt>
                <c:pt idx="456">
                  <c:v>12</c:v>
                </c:pt>
                <c:pt idx="457">
                  <c:v>12.1111111111111</c:v>
                </c:pt>
                <c:pt idx="458">
                  <c:v>12.1111111111111</c:v>
                </c:pt>
                <c:pt idx="459">
                  <c:v>12.2222222222222</c:v>
                </c:pt>
                <c:pt idx="460">
                  <c:v>12.2222222222222</c:v>
                </c:pt>
                <c:pt idx="461">
                  <c:v>12.2222222222222</c:v>
                </c:pt>
                <c:pt idx="462">
                  <c:v>12.3333333333333</c:v>
                </c:pt>
                <c:pt idx="463">
                  <c:v>12.4444444444444</c:v>
                </c:pt>
                <c:pt idx="464">
                  <c:v>12.5555555555555</c:v>
                </c:pt>
                <c:pt idx="465">
                  <c:v>12.6666666666666</c:v>
                </c:pt>
                <c:pt idx="466">
                  <c:v>12.7777777777777</c:v>
                </c:pt>
                <c:pt idx="467">
                  <c:v>12.7777777777777</c:v>
                </c:pt>
                <c:pt idx="468">
                  <c:v>12.8888888888888</c:v>
                </c:pt>
                <c:pt idx="469">
                  <c:v>13</c:v>
                </c:pt>
                <c:pt idx="470">
                  <c:v>13.1111111111111</c:v>
                </c:pt>
                <c:pt idx="471">
                  <c:v>13.1111111111111</c:v>
                </c:pt>
                <c:pt idx="472">
                  <c:v>13.2222222222222</c:v>
                </c:pt>
                <c:pt idx="473">
                  <c:v>13.4444444444444</c:v>
                </c:pt>
                <c:pt idx="474">
                  <c:v>13.5555555555555</c:v>
                </c:pt>
                <c:pt idx="475">
                  <c:v>13.5555555555555</c:v>
                </c:pt>
                <c:pt idx="476">
                  <c:v>13.6666666666666</c:v>
                </c:pt>
                <c:pt idx="477">
                  <c:v>13.7777777777777</c:v>
                </c:pt>
                <c:pt idx="478">
                  <c:v>13.8888888888888</c:v>
                </c:pt>
                <c:pt idx="479">
                  <c:v>14</c:v>
                </c:pt>
                <c:pt idx="480">
                  <c:v>14.1111111111111</c:v>
                </c:pt>
                <c:pt idx="481">
                  <c:v>14.2222222222222</c:v>
                </c:pt>
                <c:pt idx="482">
                  <c:v>14.2222222222222</c:v>
                </c:pt>
                <c:pt idx="483">
                  <c:v>14.3333333333333</c:v>
                </c:pt>
                <c:pt idx="484">
                  <c:v>14.4444444444444</c:v>
                </c:pt>
                <c:pt idx="485">
                  <c:v>14.4444444444444</c:v>
                </c:pt>
                <c:pt idx="486">
                  <c:v>14.4444444444444</c:v>
                </c:pt>
                <c:pt idx="487">
                  <c:v>14.5555555555555</c:v>
                </c:pt>
                <c:pt idx="488">
                  <c:v>14.7777777777777</c:v>
                </c:pt>
                <c:pt idx="489">
                  <c:v>15</c:v>
                </c:pt>
                <c:pt idx="490">
                  <c:v>15.1111111111111</c:v>
                </c:pt>
                <c:pt idx="491">
                  <c:v>15.3333333333333</c:v>
                </c:pt>
                <c:pt idx="492">
                  <c:v>15.3333333333333</c:v>
                </c:pt>
                <c:pt idx="493">
                  <c:v>15.4444444444444</c:v>
                </c:pt>
                <c:pt idx="494">
                  <c:v>15.5555555555555</c:v>
                </c:pt>
                <c:pt idx="495">
                  <c:v>15.7777777777777</c:v>
                </c:pt>
                <c:pt idx="496">
                  <c:v>15.8888888888888</c:v>
                </c:pt>
                <c:pt idx="497">
                  <c:v>15.8888888888888</c:v>
                </c:pt>
                <c:pt idx="498">
                  <c:v>16</c:v>
                </c:pt>
                <c:pt idx="499">
                  <c:v>16.2222222222222</c:v>
                </c:pt>
                <c:pt idx="500">
                  <c:v>16.3333333333333</c:v>
                </c:pt>
                <c:pt idx="501">
                  <c:v>16.4444444444444</c:v>
                </c:pt>
                <c:pt idx="502">
                  <c:v>16.6666666666666</c:v>
                </c:pt>
                <c:pt idx="503">
                  <c:v>16.7777777777777</c:v>
                </c:pt>
                <c:pt idx="504">
                  <c:v>16.8888888888888</c:v>
                </c:pt>
                <c:pt idx="505">
                  <c:v>17.1111111111111</c:v>
                </c:pt>
                <c:pt idx="506">
                  <c:v>17.2222222222222</c:v>
                </c:pt>
                <c:pt idx="507">
                  <c:v>17.3333333333333</c:v>
                </c:pt>
                <c:pt idx="508">
                  <c:v>17.3333333333333</c:v>
                </c:pt>
                <c:pt idx="509">
                  <c:v>17.3333333333333</c:v>
                </c:pt>
                <c:pt idx="510">
                  <c:v>17.4444444444444</c:v>
                </c:pt>
                <c:pt idx="511">
                  <c:v>17.5555555555555</c:v>
                </c:pt>
                <c:pt idx="512">
                  <c:v>17.5555555555555</c:v>
                </c:pt>
                <c:pt idx="513">
                  <c:v>17.7777777777777</c:v>
                </c:pt>
                <c:pt idx="514">
                  <c:v>17.7777777777777</c:v>
                </c:pt>
                <c:pt idx="515">
                  <c:v>18</c:v>
                </c:pt>
                <c:pt idx="516">
                  <c:v>18</c:v>
                </c:pt>
                <c:pt idx="517">
                  <c:v>18.1111111111111</c:v>
                </c:pt>
                <c:pt idx="518">
                  <c:v>18.4444444444444</c:v>
                </c:pt>
                <c:pt idx="519">
                  <c:v>18.5555555555555</c:v>
                </c:pt>
                <c:pt idx="520">
                  <c:v>18.7777777777777</c:v>
                </c:pt>
                <c:pt idx="521">
                  <c:v>18.8888888888888</c:v>
                </c:pt>
                <c:pt idx="522">
                  <c:v>18.8888888888888</c:v>
                </c:pt>
                <c:pt idx="523">
                  <c:v>19.1111111111111</c:v>
                </c:pt>
                <c:pt idx="524">
                  <c:v>19.3333333333333</c:v>
                </c:pt>
                <c:pt idx="525">
                  <c:v>19.5555555555555</c:v>
                </c:pt>
                <c:pt idx="526">
                  <c:v>19.5555555555555</c:v>
                </c:pt>
                <c:pt idx="527">
                  <c:v>19.6666666666666</c:v>
                </c:pt>
                <c:pt idx="528">
                  <c:v>19.8888888888888</c:v>
                </c:pt>
                <c:pt idx="529">
                  <c:v>20.1111111111111</c:v>
                </c:pt>
                <c:pt idx="530">
                  <c:v>20.3333333333333</c:v>
                </c:pt>
                <c:pt idx="531">
                  <c:v>20.5555555555555</c:v>
                </c:pt>
                <c:pt idx="532">
                  <c:v>20.6666666666666</c:v>
                </c:pt>
                <c:pt idx="533">
                  <c:v>20.8888888888888</c:v>
                </c:pt>
                <c:pt idx="534">
                  <c:v>20.8888888888888</c:v>
                </c:pt>
                <c:pt idx="535">
                  <c:v>21.1111111111111</c:v>
                </c:pt>
                <c:pt idx="536">
                  <c:v>21.2222222222222</c:v>
                </c:pt>
                <c:pt idx="537">
                  <c:v>21.4444444444444</c:v>
                </c:pt>
                <c:pt idx="538">
                  <c:v>21.6666666666666</c:v>
                </c:pt>
                <c:pt idx="539">
                  <c:v>21.6666666666666</c:v>
                </c:pt>
                <c:pt idx="540">
                  <c:v>21.7777777777777</c:v>
                </c:pt>
                <c:pt idx="541">
                  <c:v>22</c:v>
                </c:pt>
                <c:pt idx="542">
                  <c:v>22.2222222222222</c:v>
                </c:pt>
                <c:pt idx="543">
                  <c:v>22.5555555555555</c:v>
                </c:pt>
                <c:pt idx="544">
                  <c:v>22.5555555555555</c:v>
                </c:pt>
                <c:pt idx="545">
                  <c:v>22.6666666666666</c:v>
                </c:pt>
                <c:pt idx="546">
                  <c:v>22.8888888888888</c:v>
                </c:pt>
                <c:pt idx="547">
                  <c:v>23</c:v>
                </c:pt>
                <c:pt idx="548">
                  <c:v>23.3333333333333</c:v>
                </c:pt>
                <c:pt idx="549">
                  <c:v>23.5555555555555</c:v>
                </c:pt>
                <c:pt idx="550">
                  <c:v>23.7777777777777</c:v>
                </c:pt>
                <c:pt idx="551">
                  <c:v>24</c:v>
                </c:pt>
                <c:pt idx="552">
                  <c:v>24.2222222222222</c:v>
                </c:pt>
                <c:pt idx="553">
                  <c:v>24.5555555555555</c:v>
                </c:pt>
                <c:pt idx="554">
                  <c:v>24.7777777777777</c:v>
                </c:pt>
                <c:pt idx="555">
                  <c:v>25.1111111111111</c:v>
                </c:pt>
                <c:pt idx="556">
                  <c:v>25.3333333333333</c:v>
                </c:pt>
                <c:pt idx="557">
                  <c:v>25.5555555555555</c:v>
                </c:pt>
                <c:pt idx="558">
                  <c:v>25.8888888888888</c:v>
                </c:pt>
                <c:pt idx="559">
                  <c:v>26</c:v>
                </c:pt>
                <c:pt idx="560">
                  <c:v>26.3333333333333</c:v>
                </c:pt>
                <c:pt idx="561">
                  <c:v>26.6666666666666</c:v>
                </c:pt>
                <c:pt idx="562">
                  <c:v>26.7777777777777</c:v>
                </c:pt>
                <c:pt idx="563">
                  <c:v>27.1111111111111</c:v>
                </c:pt>
                <c:pt idx="564">
                  <c:v>27.4444444444444</c:v>
                </c:pt>
                <c:pt idx="565">
                  <c:v>27.5555555555555</c:v>
                </c:pt>
                <c:pt idx="566">
                  <c:v>27.7777777777777</c:v>
                </c:pt>
                <c:pt idx="567">
                  <c:v>28</c:v>
                </c:pt>
                <c:pt idx="568">
                  <c:v>28.2222222222222</c:v>
                </c:pt>
                <c:pt idx="569">
                  <c:v>28.5555555555555</c:v>
                </c:pt>
                <c:pt idx="570">
                  <c:v>28.6666666666666</c:v>
                </c:pt>
                <c:pt idx="571">
                  <c:v>28.8888888888888</c:v>
                </c:pt>
                <c:pt idx="572">
                  <c:v>29.1111111111111</c:v>
                </c:pt>
                <c:pt idx="573">
                  <c:v>29.3333333333333</c:v>
                </c:pt>
                <c:pt idx="574">
                  <c:v>29.5555555555555</c:v>
                </c:pt>
                <c:pt idx="575">
                  <c:v>29.6666666666666</c:v>
                </c:pt>
                <c:pt idx="576">
                  <c:v>30</c:v>
                </c:pt>
                <c:pt idx="577">
                  <c:v>30.2222222222222</c:v>
                </c:pt>
                <c:pt idx="578">
                  <c:v>30.4444444444444</c:v>
                </c:pt>
                <c:pt idx="579">
                  <c:v>30.6666666666666</c:v>
                </c:pt>
                <c:pt idx="580">
                  <c:v>31.1111111111111</c:v>
                </c:pt>
                <c:pt idx="581">
                  <c:v>31.4444444444444</c:v>
                </c:pt>
                <c:pt idx="582">
                  <c:v>31.7777777777777</c:v>
                </c:pt>
                <c:pt idx="583">
                  <c:v>32.1111111111111</c:v>
                </c:pt>
                <c:pt idx="584">
                  <c:v>32.4444444444444</c:v>
                </c:pt>
                <c:pt idx="585">
                  <c:v>32.7777777777777</c:v>
                </c:pt>
                <c:pt idx="586">
                  <c:v>33.1111111111111</c:v>
                </c:pt>
                <c:pt idx="587">
                  <c:v>33.3333333333333</c:v>
                </c:pt>
                <c:pt idx="588">
                  <c:v>33.5555555555555</c:v>
                </c:pt>
                <c:pt idx="589">
                  <c:v>33.7777777777777</c:v>
                </c:pt>
                <c:pt idx="590">
                  <c:v>34</c:v>
                </c:pt>
                <c:pt idx="591">
                  <c:v>34.2222222222222</c:v>
                </c:pt>
                <c:pt idx="592">
                  <c:v>34.5555555555555</c:v>
                </c:pt>
                <c:pt idx="593">
                  <c:v>34.7777777777777</c:v>
                </c:pt>
                <c:pt idx="594">
                  <c:v>35</c:v>
                </c:pt>
                <c:pt idx="595">
                  <c:v>35.2222222222222</c:v>
                </c:pt>
                <c:pt idx="596">
                  <c:v>35.4444444444444</c:v>
                </c:pt>
                <c:pt idx="597">
                  <c:v>35.6666666666666</c:v>
                </c:pt>
                <c:pt idx="598">
                  <c:v>36</c:v>
                </c:pt>
                <c:pt idx="599">
                  <c:v>36.3333333333333</c:v>
                </c:pt>
                <c:pt idx="600">
                  <c:v>36.6666666666666</c:v>
                </c:pt>
                <c:pt idx="601">
                  <c:v>36.8888888888888</c:v>
                </c:pt>
                <c:pt idx="602">
                  <c:v>37.1111111111111</c:v>
                </c:pt>
                <c:pt idx="603">
                  <c:v>37.6666666666666</c:v>
                </c:pt>
                <c:pt idx="604">
                  <c:v>38</c:v>
                </c:pt>
                <c:pt idx="605">
                  <c:v>38.3333333333333</c:v>
                </c:pt>
                <c:pt idx="606">
                  <c:v>38.6666666666666</c:v>
                </c:pt>
                <c:pt idx="607">
                  <c:v>39</c:v>
                </c:pt>
                <c:pt idx="608">
                  <c:v>39.1111111111111</c:v>
                </c:pt>
                <c:pt idx="609">
                  <c:v>39.3333333333333</c:v>
                </c:pt>
                <c:pt idx="610">
                  <c:v>39.6666666666666</c:v>
                </c:pt>
                <c:pt idx="611">
                  <c:v>39.8888888888888</c:v>
                </c:pt>
                <c:pt idx="612">
                  <c:v>40.2222222222222</c:v>
                </c:pt>
                <c:pt idx="613">
                  <c:v>40.5555555555555</c:v>
                </c:pt>
                <c:pt idx="614">
                  <c:v>40.8888888888888</c:v>
                </c:pt>
                <c:pt idx="615">
                  <c:v>41.1111111111111</c:v>
                </c:pt>
                <c:pt idx="616">
                  <c:v>41.5555555555555</c:v>
                </c:pt>
                <c:pt idx="617">
                  <c:v>41.8888888888888</c:v>
                </c:pt>
                <c:pt idx="618">
                  <c:v>42.2222222222222</c:v>
                </c:pt>
                <c:pt idx="619">
                  <c:v>42.5555555555555</c:v>
                </c:pt>
                <c:pt idx="620">
                  <c:v>43</c:v>
                </c:pt>
                <c:pt idx="621">
                  <c:v>43.4444444444444</c:v>
                </c:pt>
                <c:pt idx="622">
                  <c:v>43.7777777777777</c:v>
                </c:pt>
                <c:pt idx="623">
                  <c:v>44.1111111111111</c:v>
                </c:pt>
                <c:pt idx="624">
                  <c:v>44.5555555555555</c:v>
                </c:pt>
                <c:pt idx="625">
                  <c:v>45.1111111111111</c:v>
                </c:pt>
                <c:pt idx="626">
                  <c:v>45.4444444444444</c:v>
                </c:pt>
                <c:pt idx="627">
                  <c:v>45.8888888888888</c:v>
                </c:pt>
                <c:pt idx="628">
                  <c:v>46.2222222222222</c:v>
                </c:pt>
                <c:pt idx="629">
                  <c:v>46.6666666666666</c:v>
                </c:pt>
                <c:pt idx="630">
                  <c:v>47</c:v>
                </c:pt>
                <c:pt idx="631">
                  <c:v>47.3333333333333</c:v>
                </c:pt>
                <c:pt idx="632">
                  <c:v>47.7777777777777</c:v>
                </c:pt>
                <c:pt idx="633">
                  <c:v>48.2222222222222</c:v>
                </c:pt>
                <c:pt idx="634">
                  <c:v>48.5555555555555</c:v>
                </c:pt>
                <c:pt idx="635">
                  <c:v>49</c:v>
                </c:pt>
                <c:pt idx="636">
                  <c:v>49.5555555555555</c:v>
                </c:pt>
                <c:pt idx="637">
                  <c:v>49.8888888888888</c:v>
                </c:pt>
                <c:pt idx="638">
                  <c:v>50.3333333333333</c:v>
                </c:pt>
                <c:pt idx="639">
                  <c:v>50.8888888888888</c:v>
                </c:pt>
                <c:pt idx="640">
                  <c:v>51.3333333333333</c:v>
                </c:pt>
                <c:pt idx="641">
                  <c:v>51.5555555555555</c:v>
                </c:pt>
                <c:pt idx="642">
                  <c:v>52</c:v>
                </c:pt>
                <c:pt idx="643">
                  <c:v>52.4444444444444</c:v>
                </c:pt>
                <c:pt idx="644">
                  <c:v>52.6666666666666</c:v>
                </c:pt>
                <c:pt idx="645">
                  <c:v>53</c:v>
                </c:pt>
                <c:pt idx="646">
                  <c:v>53.3333333333333</c:v>
                </c:pt>
                <c:pt idx="647">
                  <c:v>53.7777777777777</c:v>
                </c:pt>
                <c:pt idx="648">
                  <c:v>54.1111111111111</c:v>
                </c:pt>
                <c:pt idx="649">
                  <c:v>54.5555555555555</c:v>
                </c:pt>
                <c:pt idx="650">
                  <c:v>55</c:v>
                </c:pt>
                <c:pt idx="651">
                  <c:v>55.4444444444444</c:v>
                </c:pt>
                <c:pt idx="652">
                  <c:v>55.8888888888888</c:v>
                </c:pt>
                <c:pt idx="653">
                  <c:v>56.2222222222222</c:v>
                </c:pt>
                <c:pt idx="654">
                  <c:v>56.6666666666666</c:v>
                </c:pt>
                <c:pt idx="655">
                  <c:v>57.1111111111111</c:v>
                </c:pt>
                <c:pt idx="656">
                  <c:v>57.4444444444444</c:v>
                </c:pt>
                <c:pt idx="657">
                  <c:v>57.8888888888888</c:v>
                </c:pt>
                <c:pt idx="658">
                  <c:v>58.1111111111111</c:v>
                </c:pt>
                <c:pt idx="659">
                  <c:v>58.4444444444444</c:v>
                </c:pt>
                <c:pt idx="660">
                  <c:v>58.6666666666666</c:v>
                </c:pt>
                <c:pt idx="661">
                  <c:v>59.1111111111111</c:v>
                </c:pt>
                <c:pt idx="662">
                  <c:v>59.5555555555555</c:v>
                </c:pt>
                <c:pt idx="663">
                  <c:v>60</c:v>
                </c:pt>
                <c:pt idx="664">
                  <c:v>60.4444444444444</c:v>
                </c:pt>
                <c:pt idx="665">
                  <c:v>60.8888888888888</c:v>
                </c:pt>
                <c:pt idx="666">
                  <c:v>61.4444444444444</c:v>
                </c:pt>
                <c:pt idx="667">
                  <c:v>62</c:v>
                </c:pt>
                <c:pt idx="668">
                  <c:v>62.2222222222222</c:v>
                </c:pt>
                <c:pt idx="669">
                  <c:v>62.6666666666666</c:v>
                </c:pt>
                <c:pt idx="670">
                  <c:v>63</c:v>
                </c:pt>
                <c:pt idx="671">
                  <c:v>63.4444444444444</c:v>
                </c:pt>
                <c:pt idx="672">
                  <c:v>63.8888888888888</c:v>
                </c:pt>
                <c:pt idx="673">
                  <c:v>64.2222222222222</c:v>
                </c:pt>
                <c:pt idx="674">
                  <c:v>64.5555555555555</c:v>
                </c:pt>
                <c:pt idx="675">
                  <c:v>65</c:v>
                </c:pt>
                <c:pt idx="676">
                  <c:v>65.5555555555555</c:v>
                </c:pt>
                <c:pt idx="677">
                  <c:v>66</c:v>
                </c:pt>
                <c:pt idx="678">
                  <c:v>66.4444444444444</c:v>
                </c:pt>
                <c:pt idx="679">
                  <c:v>66.8888888888888</c:v>
                </c:pt>
                <c:pt idx="680">
                  <c:v>67.4444444444444</c:v>
                </c:pt>
                <c:pt idx="681">
                  <c:v>67.8888888888888</c:v>
                </c:pt>
                <c:pt idx="682">
                  <c:v>68.3333333333333</c:v>
                </c:pt>
                <c:pt idx="683">
                  <c:v>68.6666666666666</c:v>
                </c:pt>
                <c:pt idx="684">
                  <c:v>69.2222222222222</c:v>
                </c:pt>
                <c:pt idx="685">
                  <c:v>69.6666666666666</c:v>
                </c:pt>
                <c:pt idx="686">
                  <c:v>70.1111111111111</c:v>
                </c:pt>
                <c:pt idx="687">
                  <c:v>70.6666666666666</c:v>
                </c:pt>
                <c:pt idx="688">
                  <c:v>71.1111111111111</c:v>
                </c:pt>
                <c:pt idx="689">
                  <c:v>71.5555555555555</c:v>
                </c:pt>
                <c:pt idx="690">
                  <c:v>72</c:v>
                </c:pt>
                <c:pt idx="691">
                  <c:v>72.4444444444444</c:v>
                </c:pt>
                <c:pt idx="692">
                  <c:v>72.8888888888888</c:v>
                </c:pt>
                <c:pt idx="693">
                  <c:v>73.4444444444444</c:v>
                </c:pt>
                <c:pt idx="694">
                  <c:v>74</c:v>
                </c:pt>
                <c:pt idx="695">
                  <c:v>74.5555555555555</c:v>
                </c:pt>
                <c:pt idx="696">
                  <c:v>75.1111111111111</c:v>
                </c:pt>
                <c:pt idx="697">
                  <c:v>75.6666666666666</c:v>
                </c:pt>
                <c:pt idx="698">
                  <c:v>76.1111111111111</c:v>
                </c:pt>
                <c:pt idx="699">
                  <c:v>76.5555555555555</c:v>
                </c:pt>
                <c:pt idx="700">
                  <c:v>77</c:v>
                </c:pt>
                <c:pt idx="701">
                  <c:v>77.4444444444444</c:v>
                </c:pt>
                <c:pt idx="702">
                  <c:v>77.8888888888888</c:v>
                </c:pt>
                <c:pt idx="703">
                  <c:v>78.2222222222222</c:v>
                </c:pt>
                <c:pt idx="704">
                  <c:v>78.4444444444444</c:v>
                </c:pt>
                <c:pt idx="705">
                  <c:v>78.8888888888888</c:v>
                </c:pt>
                <c:pt idx="706">
                  <c:v>79.1111111111111</c:v>
                </c:pt>
                <c:pt idx="707">
                  <c:v>79.4444444444444</c:v>
                </c:pt>
                <c:pt idx="708">
                  <c:v>79.7777777777777</c:v>
                </c:pt>
                <c:pt idx="709">
                  <c:v>80.3333333333333</c:v>
                </c:pt>
                <c:pt idx="710">
                  <c:v>80.8888888888888</c:v>
                </c:pt>
                <c:pt idx="711">
                  <c:v>81.4444444444444</c:v>
                </c:pt>
                <c:pt idx="712">
                  <c:v>81.8888888888888</c:v>
                </c:pt>
                <c:pt idx="713">
                  <c:v>82.3333333333333</c:v>
                </c:pt>
                <c:pt idx="714">
                  <c:v>82.7777777777777</c:v>
                </c:pt>
                <c:pt idx="715">
                  <c:v>83.2222222222222</c:v>
                </c:pt>
                <c:pt idx="716">
                  <c:v>83.6666666666666</c:v>
                </c:pt>
                <c:pt idx="717">
                  <c:v>84.1111111111111</c:v>
                </c:pt>
                <c:pt idx="718">
                  <c:v>84.5555555555555</c:v>
                </c:pt>
                <c:pt idx="719">
                  <c:v>85</c:v>
                </c:pt>
                <c:pt idx="720">
                  <c:v>85.5555555555555</c:v>
                </c:pt>
                <c:pt idx="721">
                  <c:v>86</c:v>
                </c:pt>
                <c:pt idx="722">
                  <c:v>86.4444444444444</c:v>
                </c:pt>
                <c:pt idx="723">
                  <c:v>86.8888888888888</c:v>
                </c:pt>
                <c:pt idx="724">
                  <c:v>87.2222222222222</c:v>
                </c:pt>
                <c:pt idx="725">
                  <c:v>87.6666666666666</c:v>
                </c:pt>
                <c:pt idx="726">
                  <c:v>88</c:v>
                </c:pt>
                <c:pt idx="727">
                  <c:v>88.4444444444444</c:v>
                </c:pt>
                <c:pt idx="728">
                  <c:v>88.7777777777777</c:v>
                </c:pt>
                <c:pt idx="729">
                  <c:v>89</c:v>
                </c:pt>
                <c:pt idx="730">
                  <c:v>89.3333333333333</c:v>
                </c:pt>
                <c:pt idx="731">
                  <c:v>89.7777777777777</c:v>
                </c:pt>
                <c:pt idx="732">
                  <c:v>90.1111111111111</c:v>
                </c:pt>
                <c:pt idx="733">
                  <c:v>90.5555555555555</c:v>
                </c:pt>
                <c:pt idx="734">
                  <c:v>91</c:v>
                </c:pt>
                <c:pt idx="735">
                  <c:v>91.3333333333333</c:v>
                </c:pt>
                <c:pt idx="736">
                  <c:v>91.4444444444444</c:v>
                </c:pt>
                <c:pt idx="737">
                  <c:v>91.7777777777777</c:v>
                </c:pt>
                <c:pt idx="738">
                  <c:v>92.2222222222222</c:v>
                </c:pt>
                <c:pt idx="739">
                  <c:v>92.6666666666666</c:v>
                </c:pt>
                <c:pt idx="740">
                  <c:v>93</c:v>
                </c:pt>
                <c:pt idx="741">
                  <c:v>93.4444444444444</c:v>
                </c:pt>
                <c:pt idx="742">
                  <c:v>93.7777777777777</c:v>
                </c:pt>
                <c:pt idx="743">
                  <c:v>94.2222222222222</c:v>
                </c:pt>
                <c:pt idx="744">
                  <c:v>94.6666666666666</c:v>
                </c:pt>
                <c:pt idx="745">
                  <c:v>95.1111111111111</c:v>
                </c:pt>
                <c:pt idx="746">
                  <c:v>95.5555555555555</c:v>
                </c:pt>
                <c:pt idx="747">
                  <c:v>95.8888888888888</c:v>
                </c:pt>
                <c:pt idx="748">
                  <c:v>96.2222222222222</c:v>
                </c:pt>
                <c:pt idx="749">
                  <c:v>96.6666666666666</c:v>
                </c:pt>
                <c:pt idx="750">
                  <c:v>97</c:v>
                </c:pt>
                <c:pt idx="751">
                  <c:v>97.3333333333333</c:v>
                </c:pt>
                <c:pt idx="752">
                  <c:v>97.8888888888888</c:v>
                </c:pt>
                <c:pt idx="753">
                  <c:v>98.3333333333333</c:v>
                </c:pt>
                <c:pt idx="754">
                  <c:v>98.7777777777777</c:v>
                </c:pt>
                <c:pt idx="755">
                  <c:v>99.1111111111111</c:v>
                </c:pt>
                <c:pt idx="756">
                  <c:v>99.4444444444444</c:v>
                </c:pt>
                <c:pt idx="757">
                  <c:v>100</c:v>
                </c:pt>
                <c:pt idx="758">
                  <c:v>100.555555555555</c:v>
                </c:pt>
                <c:pt idx="759">
                  <c:v>101.111111111111</c:v>
                </c:pt>
                <c:pt idx="760">
                  <c:v>101.555555555555</c:v>
                </c:pt>
                <c:pt idx="761">
                  <c:v>102</c:v>
                </c:pt>
                <c:pt idx="762">
                  <c:v>102.333333333333</c:v>
                </c:pt>
                <c:pt idx="763">
                  <c:v>102.888888888888</c:v>
                </c:pt>
                <c:pt idx="764">
                  <c:v>103.333333333333</c:v>
                </c:pt>
                <c:pt idx="765">
                  <c:v>103.777777777777</c:v>
                </c:pt>
                <c:pt idx="766">
                  <c:v>104.222222222222</c:v>
                </c:pt>
                <c:pt idx="767">
                  <c:v>104.666666666666</c:v>
                </c:pt>
                <c:pt idx="768">
                  <c:v>105.111111111111</c:v>
                </c:pt>
                <c:pt idx="769">
                  <c:v>105.666666666666</c:v>
                </c:pt>
                <c:pt idx="770">
                  <c:v>106.222222222222</c:v>
                </c:pt>
                <c:pt idx="771">
                  <c:v>106.444444444444</c:v>
                </c:pt>
                <c:pt idx="772">
                  <c:v>106.888888888888</c:v>
                </c:pt>
                <c:pt idx="773">
                  <c:v>107.444444444444</c:v>
                </c:pt>
                <c:pt idx="774">
                  <c:v>108</c:v>
                </c:pt>
                <c:pt idx="775">
                  <c:v>108.555555555555</c:v>
                </c:pt>
                <c:pt idx="776">
                  <c:v>109</c:v>
                </c:pt>
                <c:pt idx="777">
                  <c:v>109.444444444444</c:v>
                </c:pt>
                <c:pt idx="778">
                  <c:v>110</c:v>
                </c:pt>
                <c:pt idx="779">
                  <c:v>110.555555555555</c:v>
                </c:pt>
                <c:pt idx="780">
                  <c:v>111</c:v>
                </c:pt>
                <c:pt idx="781">
                  <c:v>111.444444444444</c:v>
                </c:pt>
                <c:pt idx="782">
                  <c:v>112</c:v>
                </c:pt>
                <c:pt idx="783">
                  <c:v>112.555555555555</c:v>
                </c:pt>
                <c:pt idx="784">
                  <c:v>113.111111111111</c:v>
                </c:pt>
                <c:pt idx="785">
                  <c:v>113.666666666666</c:v>
                </c:pt>
                <c:pt idx="786">
                  <c:v>114.222222222222</c:v>
                </c:pt>
                <c:pt idx="787">
                  <c:v>114.777777777777</c:v>
                </c:pt>
                <c:pt idx="788">
                  <c:v>115.333333333333</c:v>
                </c:pt>
                <c:pt idx="789">
                  <c:v>115.777777777777</c:v>
                </c:pt>
                <c:pt idx="790">
                  <c:v>116.333333333333</c:v>
                </c:pt>
                <c:pt idx="791">
                  <c:v>116.888888888888</c:v>
                </c:pt>
                <c:pt idx="792">
                  <c:v>117.444444444444</c:v>
                </c:pt>
                <c:pt idx="793">
                  <c:v>117.888888888888</c:v>
                </c:pt>
                <c:pt idx="794">
                  <c:v>118.444444444444</c:v>
                </c:pt>
                <c:pt idx="795">
                  <c:v>119</c:v>
                </c:pt>
                <c:pt idx="796">
                  <c:v>119.444444444444</c:v>
                </c:pt>
                <c:pt idx="797">
                  <c:v>120</c:v>
                </c:pt>
                <c:pt idx="798">
                  <c:v>120.444444444444</c:v>
                </c:pt>
                <c:pt idx="799">
                  <c:v>120.888888888888</c:v>
                </c:pt>
                <c:pt idx="800">
                  <c:v>121.444444444444</c:v>
                </c:pt>
                <c:pt idx="801">
                  <c:v>122</c:v>
                </c:pt>
                <c:pt idx="802">
                  <c:v>122.555555555555</c:v>
                </c:pt>
                <c:pt idx="803">
                  <c:v>123</c:v>
                </c:pt>
                <c:pt idx="804">
                  <c:v>123.555555555555</c:v>
                </c:pt>
                <c:pt idx="805">
                  <c:v>124.111111111111</c:v>
                </c:pt>
                <c:pt idx="806">
                  <c:v>124.555555555555</c:v>
                </c:pt>
                <c:pt idx="807">
                  <c:v>125</c:v>
                </c:pt>
                <c:pt idx="808">
                  <c:v>125.555555555555</c:v>
                </c:pt>
                <c:pt idx="809">
                  <c:v>126.111111111111</c:v>
                </c:pt>
                <c:pt idx="810">
                  <c:v>126.666666666666</c:v>
                </c:pt>
                <c:pt idx="811">
                  <c:v>127.222222222222</c:v>
                </c:pt>
                <c:pt idx="812">
                  <c:v>127.666666666666</c:v>
                </c:pt>
                <c:pt idx="813">
                  <c:v>128.222222222222</c:v>
                </c:pt>
                <c:pt idx="814">
                  <c:v>128.555555555555</c:v>
                </c:pt>
                <c:pt idx="815">
                  <c:v>129.111111111111</c:v>
                </c:pt>
                <c:pt idx="816">
                  <c:v>129.555555555555</c:v>
                </c:pt>
                <c:pt idx="817">
                  <c:v>130.111111111111</c:v>
                </c:pt>
                <c:pt idx="818">
                  <c:v>130.666666666666</c:v>
                </c:pt>
                <c:pt idx="819">
                  <c:v>131.111111111111</c:v>
                </c:pt>
                <c:pt idx="820">
                  <c:v>131.444444444444</c:v>
                </c:pt>
                <c:pt idx="821">
                  <c:v>132</c:v>
                </c:pt>
                <c:pt idx="822">
                  <c:v>132.555555555555</c:v>
                </c:pt>
                <c:pt idx="823">
                  <c:v>133</c:v>
                </c:pt>
                <c:pt idx="824">
                  <c:v>133.555555555555</c:v>
                </c:pt>
                <c:pt idx="825">
                  <c:v>134.111111111111</c:v>
                </c:pt>
                <c:pt idx="826">
                  <c:v>134.666666666666</c:v>
                </c:pt>
                <c:pt idx="827">
                  <c:v>135.111111111111</c:v>
                </c:pt>
                <c:pt idx="828">
                  <c:v>135.666666666666</c:v>
                </c:pt>
                <c:pt idx="829">
                  <c:v>136.222222222222</c:v>
                </c:pt>
                <c:pt idx="830">
                  <c:v>136.666666666666</c:v>
                </c:pt>
                <c:pt idx="831">
                  <c:v>137.222222222222</c:v>
                </c:pt>
                <c:pt idx="832">
                  <c:v>137.777777777777</c:v>
                </c:pt>
                <c:pt idx="833">
                  <c:v>138.333333333333</c:v>
                </c:pt>
                <c:pt idx="834">
                  <c:v>138.888888888888</c:v>
                </c:pt>
                <c:pt idx="835">
                  <c:v>139.444444444444</c:v>
                </c:pt>
                <c:pt idx="836">
                  <c:v>140</c:v>
                </c:pt>
                <c:pt idx="837">
                  <c:v>140.444444444444</c:v>
                </c:pt>
                <c:pt idx="838">
                  <c:v>141</c:v>
                </c:pt>
                <c:pt idx="839">
                  <c:v>141.555555555555</c:v>
                </c:pt>
                <c:pt idx="840">
                  <c:v>142.111111111111</c:v>
                </c:pt>
                <c:pt idx="841">
                  <c:v>142.555555555555</c:v>
                </c:pt>
                <c:pt idx="842">
                  <c:v>143.111111111111</c:v>
                </c:pt>
                <c:pt idx="843">
                  <c:v>143.666666666666</c:v>
                </c:pt>
                <c:pt idx="844">
                  <c:v>144.222222222222</c:v>
                </c:pt>
                <c:pt idx="845">
                  <c:v>144.777777777777</c:v>
                </c:pt>
                <c:pt idx="846">
                  <c:v>145.333333333333</c:v>
                </c:pt>
                <c:pt idx="847">
                  <c:v>145.888888888888</c:v>
                </c:pt>
                <c:pt idx="848">
                  <c:v>146.444444444444</c:v>
                </c:pt>
                <c:pt idx="849">
                  <c:v>147</c:v>
                </c:pt>
                <c:pt idx="850">
                  <c:v>147.555555555555</c:v>
                </c:pt>
                <c:pt idx="851">
                  <c:v>148.111111111111</c:v>
                </c:pt>
                <c:pt idx="852">
                  <c:v>148.666666666666</c:v>
                </c:pt>
                <c:pt idx="853">
                  <c:v>149.111111111111</c:v>
                </c:pt>
                <c:pt idx="854">
                  <c:v>149.666666666666</c:v>
                </c:pt>
                <c:pt idx="855">
                  <c:v>150.222222222222</c:v>
                </c:pt>
                <c:pt idx="856">
                  <c:v>150.777777777777</c:v>
                </c:pt>
                <c:pt idx="857">
                  <c:v>151.333333333333</c:v>
                </c:pt>
                <c:pt idx="858">
                  <c:v>152</c:v>
                </c:pt>
                <c:pt idx="859">
                  <c:v>152.444444444444</c:v>
                </c:pt>
                <c:pt idx="860">
                  <c:v>153</c:v>
                </c:pt>
                <c:pt idx="861">
                  <c:v>153.444444444444</c:v>
                </c:pt>
                <c:pt idx="862">
                  <c:v>154</c:v>
                </c:pt>
                <c:pt idx="863">
                  <c:v>154.333333333333</c:v>
                </c:pt>
                <c:pt idx="864">
                  <c:v>154.888888888888</c:v>
                </c:pt>
                <c:pt idx="865">
                  <c:v>155.444444444444</c:v>
                </c:pt>
                <c:pt idx="866">
                  <c:v>156</c:v>
                </c:pt>
                <c:pt idx="867">
                  <c:v>156.555555555555</c:v>
                </c:pt>
                <c:pt idx="868">
                  <c:v>157.111111111111</c:v>
                </c:pt>
                <c:pt idx="869">
                  <c:v>157.666666666666</c:v>
                </c:pt>
                <c:pt idx="870">
                  <c:v>158.222222222222</c:v>
                </c:pt>
                <c:pt idx="871">
                  <c:v>158.777777777777</c:v>
                </c:pt>
                <c:pt idx="872">
                  <c:v>159.333333333333</c:v>
                </c:pt>
                <c:pt idx="873">
                  <c:v>159.888888888888</c:v>
                </c:pt>
                <c:pt idx="874">
                  <c:v>160.444444444444</c:v>
                </c:pt>
                <c:pt idx="875">
                  <c:v>161</c:v>
                </c:pt>
                <c:pt idx="876">
                  <c:v>161.444444444444</c:v>
                </c:pt>
                <c:pt idx="877">
                  <c:v>162.111111111111</c:v>
                </c:pt>
                <c:pt idx="878">
                  <c:v>162.666666666666</c:v>
                </c:pt>
                <c:pt idx="879">
                  <c:v>163.333333333333</c:v>
                </c:pt>
                <c:pt idx="880">
                  <c:v>164</c:v>
                </c:pt>
                <c:pt idx="881">
                  <c:v>164.555555555555</c:v>
                </c:pt>
                <c:pt idx="882">
                  <c:v>165.111111111111</c:v>
                </c:pt>
                <c:pt idx="883">
                  <c:v>165.444444444444</c:v>
                </c:pt>
                <c:pt idx="884">
                  <c:v>166</c:v>
                </c:pt>
                <c:pt idx="885">
                  <c:v>166.555555555555</c:v>
                </c:pt>
                <c:pt idx="886">
                  <c:v>167.222222222222</c:v>
                </c:pt>
                <c:pt idx="887">
                  <c:v>167.777777777777</c:v>
                </c:pt>
                <c:pt idx="888">
                  <c:v>168.333333333333</c:v>
                </c:pt>
                <c:pt idx="889">
                  <c:v>168.888888888888</c:v>
                </c:pt>
                <c:pt idx="890">
                  <c:v>169.222222222222</c:v>
                </c:pt>
                <c:pt idx="891">
                  <c:v>169.666666666666</c:v>
                </c:pt>
                <c:pt idx="892">
                  <c:v>170.222222222222</c:v>
                </c:pt>
                <c:pt idx="893">
                  <c:v>170.888888888888</c:v>
                </c:pt>
                <c:pt idx="894">
                  <c:v>171.555555555555</c:v>
                </c:pt>
                <c:pt idx="895">
                  <c:v>172.222222222222</c:v>
                </c:pt>
                <c:pt idx="896">
                  <c:v>172.888888888888</c:v>
                </c:pt>
                <c:pt idx="897">
                  <c:v>173.444444444444</c:v>
                </c:pt>
                <c:pt idx="898">
                  <c:v>173.777777777777</c:v>
                </c:pt>
                <c:pt idx="899">
                  <c:v>174.222222222222</c:v>
                </c:pt>
                <c:pt idx="900">
                  <c:v>174.888888888888</c:v>
                </c:pt>
                <c:pt idx="901">
                  <c:v>175.555555555555</c:v>
                </c:pt>
                <c:pt idx="902">
                  <c:v>176.222222222222</c:v>
                </c:pt>
                <c:pt idx="903">
                  <c:v>176.777777777777</c:v>
                </c:pt>
                <c:pt idx="904">
                  <c:v>177.444444444444</c:v>
                </c:pt>
                <c:pt idx="905">
                  <c:v>178</c:v>
                </c:pt>
                <c:pt idx="906">
                  <c:v>178.666666666666</c:v>
                </c:pt>
                <c:pt idx="907">
                  <c:v>179.222222222222</c:v>
                </c:pt>
                <c:pt idx="908">
                  <c:v>179.888888888888</c:v>
                </c:pt>
                <c:pt idx="909">
                  <c:v>180.444444444444</c:v>
                </c:pt>
                <c:pt idx="910">
                  <c:v>181.111111111111</c:v>
                </c:pt>
                <c:pt idx="911">
                  <c:v>181.777777777777</c:v>
                </c:pt>
                <c:pt idx="912">
                  <c:v>182.444444444444</c:v>
                </c:pt>
                <c:pt idx="913">
                  <c:v>183.111111111111</c:v>
                </c:pt>
                <c:pt idx="914">
                  <c:v>183.777777777777</c:v>
                </c:pt>
                <c:pt idx="915">
                  <c:v>184.111111111111</c:v>
                </c:pt>
                <c:pt idx="916">
                  <c:v>184.777777777777</c:v>
                </c:pt>
                <c:pt idx="917">
                  <c:v>185.444444444444</c:v>
                </c:pt>
                <c:pt idx="918">
                  <c:v>186.111111111111</c:v>
                </c:pt>
                <c:pt idx="919">
                  <c:v>186.777777777777</c:v>
                </c:pt>
                <c:pt idx="920">
                  <c:v>187.444444444444</c:v>
                </c:pt>
                <c:pt idx="921">
                  <c:v>188.111111111111</c:v>
                </c:pt>
                <c:pt idx="922">
                  <c:v>188.777777777777</c:v>
                </c:pt>
                <c:pt idx="923">
                  <c:v>189.222222222222</c:v>
                </c:pt>
                <c:pt idx="924">
                  <c:v>189.777777777777</c:v>
                </c:pt>
                <c:pt idx="925">
                  <c:v>190.444444444444</c:v>
                </c:pt>
                <c:pt idx="926">
                  <c:v>191</c:v>
                </c:pt>
                <c:pt idx="927">
                  <c:v>191.666666666666</c:v>
                </c:pt>
                <c:pt idx="928">
                  <c:v>192.333333333333</c:v>
                </c:pt>
                <c:pt idx="929">
                  <c:v>193</c:v>
                </c:pt>
                <c:pt idx="930">
                  <c:v>193.666666666666</c:v>
                </c:pt>
                <c:pt idx="931">
                  <c:v>194.111111111111</c:v>
                </c:pt>
                <c:pt idx="932">
                  <c:v>194.666666666666</c:v>
                </c:pt>
                <c:pt idx="933">
                  <c:v>195.333333333333</c:v>
                </c:pt>
                <c:pt idx="934">
                  <c:v>196</c:v>
                </c:pt>
                <c:pt idx="935">
                  <c:v>196.666666666666</c:v>
                </c:pt>
                <c:pt idx="936">
                  <c:v>197.333333333333</c:v>
                </c:pt>
                <c:pt idx="937">
                  <c:v>198</c:v>
                </c:pt>
                <c:pt idx="938">
                  <c:v>198.666666666666</c:v>
                </c:pt>
                <c:pt idx="939">
                  <c:v>199.333333333333</c:v>
                </c:pt>
                <c:pt idx="940">
                  <c:v>200</c:v>
                </c:pt>
                <c:pt idx="941">
                  <c:v>200.666666666666</c:v>
                </c:pt>
                <c:pt idx="942">
                  <c:v>201.222222222222</c:v>
                </c:pt>
                <c:pt idx="943">
                  <c:v>201.888888888888</c:v>
                </c:pt>
                <c:pt idx="944">
                  <c:v>202.444444444444</c:v>
                </c:pt>
                <c:pt idx="945">
                  <c:v>203.111111111111</c:v>
                </c:pt>
                <c:pt idx="946">
                  <c:v>203.777777777777</c:v>
                </c:pt>
                <c:pt idx="947">
                  <c:v>204.444444444444</c:v>
                </c:pt>
                <c:pt idx="948">
                  <c:v>205</c:v>
                </c:pt>
                <c:pt idx="949">
                  <c:v>205.555555555555</c:v>
                </c:pt>
                <c:pt idx="950">
                  <c:v>206.222222222222</c:v>
                </c:pt>
                <c:pt idx="951">
                  <c:v>206.888888888888</c:v>
                </c:pt>
                <c:pt idx="952">
                  <c:v>207.555555555555</c:v>
                </c:pt>
                <c:pt idx="953">
                  <c:v>208.222222222222</c:v>
                </c:pt>
                <c:pt idx="954">
                  <c:v>208.777777777777</c:v>
                </c:pt>
                <c:pt idx="955">
                  <c:v>209.444444444444</c:v>
                </c:pt>
                <c:pt idx="956">
                  <c:v>210.111111111111</c:v>
                </c:pt>
                <c:pt idx="957">
                  <c:v>210.777777777777</c:v>
                </c:pt>
                <c:pt idx="958">
                  <c:v>211.444444444444</c:v>
                </c:pt>
                <c:pt idx="959">
                  <c:v>212.111111111111</c:v>
                </c:pt>
                <c:pt idx="960">
                  <c:v>212.777777777777</c:v>
                </c:pt>
                <c:pt idx="961">
                  <c:v>213.444444444444</c:v>
                </c:pt>
                <c:pt idx="962">
                  <c:v>214.111111111111</c:v>
                </c:pt>
                <c:pt idx="963">
                  <c:v>214.666666666666</c:v>
                </c:pt>
                <c:pt idx="964">
                  <c:v>215.222222222222</c:v>
                </c:pt>
                <c:pt idx="965">
                  <c:v>215.888888888888</c:v>
                </c:pt>
                <c:pt idx="966">
                  <c:v>216.555555555555</c:v>
                </c:pt>
                <c:pt idx="967">
                  <c:v>217.111111111111</c:v>
                </c:pt>
                <c:pt idx="968">
                  <c:v>217.777777777777</c:v>
                </c:pt>
                <c:pt idx="969">
                  <c:v>218.333333333333</c:v>
                </c:pt>
                <c:pt idx="970">
                  <c:v>218.888888888888</c:v>
                </c:pt>
                <c:pt idx="971">
                  <c:v>219.444444444444</c:v>
                </c:pt>
                <c:pt idx="972">
                  <c:v>220.111111111111</c:v>
                </c:pt>
                <c:pt idx="973">
                  <c:v>220.777777777777</c:v>
                </c:pt>
                <c:pt idx="974">
                  <c:v>221.444444444444</c:v>
                </c:pt>
                <c:pt idx="975">
                  <c:v>222.111111111111</c:v>
                </c:pt>
                <c:pt idx="976">
                  <c:v>222.777777777777</c:v>
                </c:pt>
                <c:pt idx="977">
                  <c:v>223.444444444444</c:v>
                </c:pt>
                <c:pt idx="978">
                  <c:v>224.111111111111</c:v>
                </c:pt>
                <c:pt idx="979">
                  <c:v>224.777777777777</c:v>
                </c:pt>
                <c:pt idx="980">
                  <c:v>225.444444444444</c:v>
                </c:pt>
                <c:pt idx="981">
                  <c:v>226.111111111111</c:v>
                </c:pt>
                <c:pt idx="982">
                  <c:v>226.777777777777</c:v>
                </c:pt>
                <c:pt idx="983">
                  <c:v>227.444444444444</c:v>
                </c:pt>
                <c:pt idx="984">
                  <c:v>228</c:v>
                </c:pt>
                <c:pt idx="985">
                  <c:v>228.666666666666</c:v>
                </c:pt>
                <c:pt idx="986">
                  <c:v>229.222222222222</c:v>
                </c:pt>
                <c:pt idx="987">
                  <c:v>229.777777777777</c:v>
                </c:pt>
                <c:pt idx="988">
                  <c:v>230.333333333333</c:v>
                </c:pt>
                <c:pt idx="989">
                  <c:v>231</c:v>
                </c:pt>
                <c:pt idx="990">
                  <c:v>231.555555555555</c:v>
                </c:pt>
                <c:pt idx="991">
                  <c:v>232.111111111111</c:v>
                </c:pt>
                <c:pt idx="992">
                  <c:v>232.777777777777</c:v>
                </c:pt>
                <c:pt idx="993">
                  <c:v>233.444444444444</c:v>
                </c:pt>
                <c:pt idx="994">
                  <c:v>234.111111111111</c:v>
                </c:pt>
                <c:pt idx="995">
                  <c:v>234.777777777777</c:v>
                </c:pt>
                <c:pt idx="996">
                  <c:v>235.444444444444</c:v>
                </c:pt>
                <c:pt idx="997">
                  <c:v>236</c:v>
                </c:pt>
                <c:pt idx="998">
                  <c:v>236.555555555555</c:v>
                </c:pt>
                <c:pt idx="999">
                  <c:v>237.222222222222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24-1849-9BE2-E93877620068}"/>
            </c:ext>
          </c:extLst>
        </c:ser>
        <c:ser>
          <c:idx val="2"/>
          <c:order val="2"/>
          <c:tx>
            <c:strRef>
              <c:f>dom6_base!$G$1</c:f>
              <c:strCache>
                <c:ptCount val="1"/>
                <c:pt idx="0">
                  <c:v>Baseline  (k=5)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dom6_base!$G$2:$G$1001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0.16666666999999999</c:v>
                </c:pt>
                <c:pt idx="44">
                  <c:v>0.16666666999999999</c:v>
                </c:pt>
                <c:pt idx="45">
                  <c:v>0.16666666999999999</c:v>
                </c:pt>
                <c:pt idx="46">
                  <c:v>0.16666666999999999</c:v>
                </c:pt>
                <c:pt idx="47">
                  <c:v>0.16666666999999999</c:v>
                </c:pt>
                <c:pt idx="48">
                  <c:v>0.16666666999999999</c:v>
                </c:pt>
                <c:pt idx="49">
                  <c:v>0.16666666999999999</c:v>
                </c:pt>
                <c:pt idx="50">
                  <c:v>0.16666666999999999</c:v>
                </c:pt>
                <c:pt idx="51">
                  <c:v>0.16666666999999999</c:v>
                </c:pt>
                <c:pt idx="52">
                  <c:v>0.16666666999999999</c:v>
                </c:pt>
                <c:pt idx="53">
                  <c:v>0.16666666999999999</c:v>
                </c:pt>
                <c:pt idx="54">
                  <c:v>0.16666666999999999</c:v>
                </c:pt>
                <c:pt idx="55">
                  <c:v>0.16666666999999999</c:v>
                </c:pt>
                <c:pt idx="56">
                  <c:v>0.16666666999999999</c:v>
                </c:pt>
                <c:pt idx="57">
                  <c:v>0.16666666999999999</c:v>
                </c:pt>
                <c:pt idx="58">
                  <c:v>0.16666666999999999</c:v>
                </c:pt>
                <c:pt idx="59">
                  <c:v>0.33333332999999998</c:v>
                </c:pt>
                <c:pt idx="60">
                  <c:v>0.33333332999999998</c:v>
                </c:pt>
                <c:pt idx="61">
                  <c:v>0.33333332999999998</c:v>
                </c:pt>
                <c:pt idx="62">
                  <c:v>0.33333332999999998</c:v>
                </c:pt>
                <c:pt idx="63">
                  <c:v>0.33333332999999998</c:v>
                </c:pt>
                <c:pt idx="64">
                  <c:v>0.33333332999999998</c:v>
                </c:pt>
                <c:pt idx="65">
                  <c:v>0.33333332999999998</c:v>
                </c:pt>
                <c:pt idx="66">
                  <c:v>0.33333332999999998</c:v>
                </c:pt>
                <c:pt idx="67">
                  <c:v>0.33333332999999998</c:v>
                </c:pt>
                <c:pt idx="68">
                  <c:v>0.33333332999999998</c:v>
                </c:pt>
                <c:pt idx="69">
                  <c:v>0.33333332999999998</c:v>
                </c:pt>
                <c:pt idx="70">
                  <c:v>0.33333332999999998</c:v>
                </c:pt>
                <c:pt idx="71">
                  <c:v>0.33333332999999998</c:v>
                </c:pt>
                <c:pt idx="72">
                  <c:v>0.33333332999999998</c:v>
                </c:pt>
                <c:pt idx="73">
                  <c:v>0.33333332999999998</c:v>
                </c:pt>
                <c:pt idx="74">
                  <c:v>0.33333332999999998</c:v>
                </c:pt>
                <c:pt idx="75">
                  <c:v>0.33333332999999998</c:v>
                </c:pt>
                <c:pt idx="76">
                  <c:v>0.33333332999999998</c:v>
                </c:pt>
                <c:pt idx="77">
                  <c:v>0.33333332999999998</c:v>
                </c:pt>
                <c:pt idx="78">
                  <c:v>0.33333332999999998</c:v>
                </c:pt>
                <c:pt idx="79">
                  <c:v>0.33333332999999998</c:v>
                </c:pt>
                <c:pt idx="80">
                  <c:v>0.33333332999999998</c:v>
                </c:pt>
                <c:pt idx="81">
                  <c:v>0.33333332999999998</c:v>
                </c:pt>
                <c:pt idx="82">
                  <c:v>0.33333332999999998</c:v>
                </c:pt>
                <c:pt idx="83">
                  <c:v>0.33333332999999998</c:v>
                </c:pt>
                <c:pt idx="84">
                  <c:v>0.33333332999999998</c:v>
                </c:pt>
                <c:pt idx="85">
                  <c:v>0.33333332999999998</c:v>
                </c:pt>
                <c:pt idx="86">
                  <c:v>0.33333332999999998</c:v>
                </c:pt>
                <c:pt idx="87">
                  <c:v>0.33333332999999998</c:v>
                </c:pt>
                <c:pt idx="88">
                  <c:v>0.33333332999999998</c:v>
                </c:pt>
                <c:pt idx="89">
                  <c:v>0.33333332999999998</c:v>
                </c:pt>
                <c:pt idx="90">
                  <c:v>0.33333332999999998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0.66666667000000002</c:v>
                </c:pt>
                <c:pt idx="96">
                  <c:v>0.66666667000000002</c:v>
                </c:pt>
                <c:pt idx="97">
                  <c:v>0.66666667000000002</c:v>
                </c:pt>
                <c:pt idx="98">
                  <c:v>0.66666667000000002</c:v>
                </c:pt>
                <c:pt idx="99">
                  <c:v>0.66666667000000002</c:v>
                </c:pt>
                <c:pt idx="100">
                  <c:v>0.66666667000000002</c:v>
                </c:pt>
                <c:pt idx="101">
                  <c:v>0.66666667000000002</c:v>
                </c:pt>
                <c:pt idx="102">
                  <c:v>0.66666667000000002</c:v>
                </c:pt>
                <c:pt idx="103">
                  <c:v>0.66666667000000002</c:v>
                </c:pt>
                <c:pt idx="104">
                  <c:v>0.66666667000000002</c:v>
                </c:pt>
                <c:pt idx="105">
                  <c:v>0.66666667000000002</c:v>
                </c:pt>
                <c:pt idx="106">
                  <c:v>0.66666667000000002</c:v>
                </c:pt>
                <c:pt idx="107">
                  <c:v>0.66666667000000002</c:v>
                </c:pt>
                <c:pt idx="108">
                  <c:v>0.66666667000000002</c:v>
                </c:pt>
                <c:pt idx="109">
                  <c:v>0.66666667000000002</c:v>
                </c:pt>
                <c:pt idx="110">
                  <c:v>0.66666667000000002</c:v>
                </c:pt>
                <c:pt idx="111">
                  <c:v>0.66666667000000002</c:v>
                </c:pt>
                <c:pt idx="112">
                  <c:v>0.66666667000000002</c:v>
                </c:pt>
                <c:pt idx="113">
                  <c:v>0.66666667000000002</c:v>
                </c:pt>
                <c:pt idx="114">
                  <c:v>0.66666667000000002</c:v>
                </c:pt>
                <c:pt idx="115">
                  <c:v>0.83333332999999998</c:v>
                </c:pt>
                <c:pt idx="116">
                  <c:v>0.83333332999999998</c:v>
                </c:pt>
                <c:pt idx="117">
                  <c:v>0.83333332999999998</c:v>
                </c:pt>
                <c:pt idx="118">
                  <c:v>0.83333332999999998</c:v>
                </c:pt>
                <c:pt idx="119">
                  <c:v>0.83333332999999998</c:v>
                </c:pt>
                <c:pt idx="120">
                  <c:v>0.83333332999999998</c:v>
                </c:pt>
                <c:pt idx="121">
                  <c:v>0.83333332999999998</c:v>
                </c:pt>
                <c:pt idx="122">
                  <c:v>0.83333332999999998</c:v>
                </c:pt>
                <c:pt idx="123">
                  <c:v>0.83333332999999998</c:v>
                </c:pt>
                <c:pt idx="124">
                  <c:v>0.83333332999999998</c:v>
                </c:pt>
                <c:pt idx="125">
                  <c:v>0.83333332999999998</c:v>
                </c:pt>
                <c:pt idx="126">
                  <c:v>0.83333332999999998</c:v>
                </c:pt>
                <c:pt idx="127">
                  <c:v>0.83333332999999998</c:v>
                </c:pt>
                <c:pt idx="128">
                  <c:v>0.83333332999999998</c:v>
                </c:pt>
                <c:pt idx="129">
                  <c:v>0.83333332999999998</c:v>
                </c:pt>
                <c:pt idx="130">
                  <c:v>0.83333332999999998</c:v>
                </c:pt>
                <c:pt idx="131">
                  <c:v>0.83333332999999998</c:v>
                </c:pt>
                <c:pt idx="132">
                  <c:v>0.83333332999999998</c:v>
                </c:pt>
                <c:pt idx="133">
                  <c:v>0.83333332999999998</c:v>
                </c:pt>
                <c:pt idx="134">
                  <c:v>0.83333332999999998</c:v>
                </c:pt>
                <c:pt idx="135">
                  <c:v>0.83333332999999998</c:v>
                </c:pt>
                <c:pt idx="136">
                  <c:v>0.83333332999999998</c:v>
                </c:pt>
                <c:pt idx="137">
                  <c:v>0.83333332999999998</c:v>
                </c:pt>
                <c:pt idx="138">
                  <c:v>0.83333332999999998</c:v>
                </c:pt>
                <c:pt idx="139">
                  <c:v>0.83333332999999998</c:v>
                </c:pt>
                <c:pt idx="140">
                  <c:v>0.83333332999999998</c:v>
                </c:pt>
                <c:pt idx="141">
                  <c:v>0.83333332999999998</c:v>
                </c:pt>
                <c:pt idx="142">
                  <c:v>0.83333332999999998</c:v>
                </c:pt>
                <c:pt idx="143">
                  <c:v>0.83333332999999998</c:v>
                </c:pt>
                <c:pt idx="144">
                  <c:v>0.83333332999999998</c:v>
                </c:pt>
                <c:pt idx="145">
                  <c:v>0.83333332999999998</c:v>
                </c:pt>
                <c:pt idx="146">
                  <c:v>0.83333332999999998</c:v>
                </c:pt>
                <c:pt idx="147">
                  <c:v>0.83333332999999998</c:v>
                </c:pt>
                <c:pt idx="148">
                  <c:v>0.83333332999999998</c:v>
                </c:pt>
                <c:pt idx="149">
                  <c:v>0.83333332999999998</c:v>
                </c:pt>
                <c:pt idx="150">
                  <c:v>0.83333332999999998</c:v>
                </c:pt>
                <c:pt idx="151">
                  <c:v>0.83333332999999998</c:v>
                </c:pt>
                <c:pt idx="152">
                  <c:v>0.83333332999999998</c:v>
                </c:pt>
                <c:pt idx="153">
                  <c:v>0.83333332999999998</c:v>
                </c:pt>
                <c:pt idx="154">
                  <c:v>0.83333332999999998</c:v>
                </c:pt>
                <c:pt idx="155">
                  <c:v>0.83333332999999998</c:v>
                </c:pt>
                <c:pt idx="156">
                  <c:v>0.83333332999999998</c:v>
                </c:pt>
                <c:pt idx="157">
                  <c:v>0.83333332999999998</c:v>
                </c:pt>
                <c:pt idx="158">
                  <c:v>0.83333332999999998</c:v>
                </c:pt>
                <c:pt idx="159">
                  <c:v>0.83333332999999998</c:v>
                </c:pt>
                <c:pt idx="160">
                  <c:v>0.83333332999999998</c:v>
                </c:pt>
                <c:pt idx="161">
                  <c:v>0.83333332999999998</c:v>
                </c:pt>
                <c:pt idx="162">
                  <c:v>0.83333332999999998</c:v>
                </c:pt>
                <c:pt idx="163">
                  <c:v>0.83333332999999998</c:v>
                </c:pt>
                <c:pt idx="164">
                  <c:v>0.83333332999999998</c:v>
                </c:pt>
                <c:pt idx="165">
                  <c:v>0.83333332999999998</c:v>
                </c:pt>
                <c:pt idx="166">
                  <c:v>0.83333332999999998</c:v>
                </c:pt>
                <c:pt idx="167">
                  <c:v>0.83333332999999998</c:v>
                </c:pt>
                <c:pt idx="168">
                  <c:v>0.83333332999999998</c:v>
                </c:pt>
                <c:pt idx="169">
                  <c:v>0.83333332999999998</c:v>
                </c:pt>
                <c:pt idx="170">
                  <c:v>0.83333332999999998</c:v>
                </c:pt>
                <c:pt idx="171">
                  <c:v>0.83333332999999998</c:v>
                </c:pt>
                <c:pt idx="172">
                  <c:v>0.83333332999999998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1.1666666699999999</c:v>
                </c:pt>
                <c:pt idx="223">
                  <c:v>1.1666666699999999</c:v>
                </c:pt>
                <c:pt idx="224">
                  <c:v>1.1666666699999999</c:v>
                </c:pt>
                <c:pt idx="225">
                  <c:v>1.1666666699999999</c:v>
                </c:pt>
                <c:pt idx="226">
                  <c:v>1.1666666699999999</c:v>
                </c:pt>
                <c:pt idx="227">
                  <c:v>1.1666666699999999</c:v>
                </c:pt>
                <c:pt idx="228">
                  <c:v>1.1666666699999999</c:v>
                </c:pt>
                <c:pt idx="229">
                  <c:v>1.1666666699999999</c:v>
                </c:pt>
                <c:pt idx="230">
                  <c:v>1.1666666699999999</c:v>
                </c:pt>
                <c:pt idx="231">
                  <c:v>1.1666666699999999</c:v>
                </c:pt>
                <c:pt idx="232">
                  <c:v>1.1666666699999999</c:v>
                </c:pt>
                <c:pt idx="233">
                  <c:v>1.1666666699999999</c:v>
                </c:pt>
                <c:pt idx="234">
                  <c:v>1.1666666699999999</c:v>
                </c:pt>
                <c:pt idx="235">
                  <c:v>1.1666666699999999</c:v>
                </c:pt>
                <c:pt idx="236">
                  <c:v>1.1666666699999999</c:v>
                </c:pt>
                <c:pt idx="237">
                  <c:v>1.1666666699999999</c:v>
                </c:pt>
                <c:pt idx="238">
                  <c:v>1.1666666699999999</c:v>
                </c:pt>
                <c:pt idx="239">
                  <c:v>1.1666666699999999</c:v>
                </c:pt>
                <c:pt idx="240">
                  <c:v>1.1666666699999999</c:v>
                </c:pt>
                <c:pt idx="241">
                  <c:v>1.1666666699999999</c:v>
                </c:pt>
                <c:pt idx="242">
                  <c:v>1.1666666699999999</c:v>
                </c:pt>
                <c:pt idx="243">
                  <c:v>1.1666666699999999</c:v>
                </c:pt>
                <c:pt idx="244">
                  <c:v>1.1666666699999999</c:v>
                </c:pt>
                <c:pt idx="245">
                  <c:v>1.1666666699999999</c:v>
                </c:pt>
                <c:pt idx="246">
                  <c:v>1.1666666699999999</c:v>
                </c:pt>
                <c:pt idx="247">
                  <c:v>1.1666666699999999</c:v>
                </c:pt>
                <c:pt idx="248">
                  <c:v>1.1666666699999999</c:v>
                </c:pt>
                <c:pt idx="249">
                  <c:v>1.1666666699999999</c:v>
                </c:pt>
                <c:pt idx="250">
                  <c:v>1.1666666699999999</c:v>
                </c:pt>
                <c:pt idx="251">
                  <c:v>1.1666666699999999</c:v>
                </c:pt>
                <c:pt idx="252">
                  <c:v>1.1666666699999999</c:v>
                </c:pt>
                <c:pt idx="253">
                  <c:v>1.1666666699999999</c:v>
                </c:pt>
                <c:pt idx="254">
                  <c:v>1.3333333300000001</c:v>
                </c:pt>
                <c:pt idx="255">
                  <c:v>1.3333333300000001</c:v>
                </c:pt>
                <c:pt idx="256">
                  <c:v>1.3333333300000001</c:v>
                </c:pt>
                <c:pt idx="257">
                  <c:v>1.3333333300000001</c:v>
                </c:pt>
                <c:pt idx="258">
                  <c:v>1.5</c:v>
                </c:pt>
                <c:pt idx="259">
                  <c:v>1.5</c:v>
                </c:pt>
                <c:pt idx="260">
                  <c:v>1.5</c:v>
                </c:pt>
                <c:pt idx="261">
                  <c:v>1.5</c:v>
                </c:pt>
                <c:pt idx="262">
                  <c:v>1.5</c:v>
                </c:pt>
                <c:pt idx="263">
                  <c:v>1.5</c:v>
                </c:pt>
                <c:pt idx="264">
                  <c:v>1.5</c:v>
                </c:pt>
                <c:pt idx="265">
                  <c:v>1.5</c:v>
                </c:pt>
                <c:pt idx="266">
                  <c:v>1.5</c:v>
                </c:pt>
                <c:pt idx="267">
                  <c:v>1.5</c:v>
                </c:pt>
                <c:pt idx="268">
                  <c:v>1.5</c:v>
                </c:pt>
                <c:pt idx="269">
                  <c:v>1.5</c:v>
                </c:pt>
                <c:pt idx="270">
                  <c:v>1.5</c:v>
                </c:pt>
                <c:pt idx="271">
                  <c:v>1.5</c:v>
                </c:pt>
                <c:pt idx="272">
                  <c:v>1.5</c:v>
                </c:pt>
                <c:pt idx="273">
                  <c:v>1.5</c:v>
                </c:pt>
                <c:pt idx="274">
                  <c:v>1.5</c:v>
                </c:pt>
                <c:pt idx="275">
                  <c:v>1.5</c:v>
                </c:pt>
                <c:pt idx="276">
                  <c:v>1.5</c:v>
                </c:pt>
                <c:pt idx="277">
                  <c:v>1.5</c:v>
                </c:pt>
                <c:pt idx="278">
                  <c:v>1.5</c:v>
                </c:pt>
                <c:pt idx="279">
                  <c:v>1.5</c:v>
                </c:pt>
                <c:pt idx="280">
                  <c:v>1.6666666699999999</c:v>
                </c:pt>
                <c:pt idx="281">
                  <c:v>1.6666666699999999</c:v>
                </c:pt>
                <c:pt idx="282">
                  <c:v>1.6666666699999999</c:v>
                </c:pt>
                <c:pt idx="283">
                  <c:v>1.6666666699999999</c:v>
                </c:pt>
                <c:pt idx="284">
                  <c:v>1.6666666699999999</c:v>
                </c:pt>
                <c:pt idx="285">
                  <c:v>1.6666666699999999</c:v>
                </c:pt>
                <c:pt idx="286">
                  <c:v>1.6666666699999999</c:v>
                </c:pt>
                <c:pt idx="287">
                  <c:v>1.6666666699999999</c:v>
                </c:pt>
                <c:pt idx="288">
                  <c:v>1.6666666699999999</c:v>
                </c:pt>
                <c:pt idx="289">
                  <c:v>1.8333333300000001</c:v>
                </c:pt>
                <c:pt idx="290">
                  <c:v>1.8333333300000001</c:v>
                </c:pt>
                <c:pt idx="291">
                  <c:v>1.8333333300000001</c:v>
                </c:pt>
                <c:pt idx="292">
                  <c:v>1.8333333300000001</c:v>
                </c:pt>
                <c:pt idx="293">
                  <c:v>1.8333333300000001</c:v>
                </c:pt>
                <c:pt idx="294">
                  <c:v>1.8333333300000001</c:v>
                </c:pt>
                <c:pt idx="295">
                  <c:v>1.8333333300000001</c:v>
                </c:pt>
                <c:pt idx="296">
                  <c:v>1.8333333300000001</c:v>
                </c:pt>
                <c:pt idx="297">
                  <c:v>1.8333333300000001</c:v>
                </c:pt>
                <c:pt idx="298">
                  <c:v>1.8333333300000001</c:v>
                </c:pt>
                <c:pt idx="299">
                  <c:v>1.8333333300000001</c:v>
                </c:pt>
                <c:pt idx="300">
                  <c:v>1.8333333300000001</c:v>
                </c:pt>
                <c:pt idx="301">
                  <c:v>1.8333333300000001</c:v>
                </c:pt>
                <c:pt idx="302">
                  <c:v>1.8333333300000001</c:v>
                </c:pt>
                <c:pt idx="303">
                  <c:v>1.8333333300000001</c:v>
                </c:pt>
                <c:pt idx="304">
                  <c:v>1.8333333300000001</c:v>
                </c:pt>
                <c:pt idx="305">
                  <c:v>1.8333333300000001</c:v>
                </c:pt>
                <c:pt idx="306">
                  <c:v>1.8333333300000001</c:v>
                </c:pt>
                <c:pt idx="307">
                  <c:v>1.8333333300000001</c:v>
                </c:pt>
                <c:pt idx="308">
                  <c:v>1.8333333300000001</c:v>
                </c:pt>
                <c:pt idx="309">
                  <c:v>1.8333333300000001</c:v>
                </c:pt>
                <c:pt idx="310">
                  <c:v>1.8333333300000001</c:v>
                </c:pt>
                <c:pt idx="311">
                  <c:v>1.8333333300000001</c:v>
                </c:pt>
                <c:pt idx="312">
                  <c:v>1.8333333300000001</c:v>
                </c:pt>
                <c:pt idx="313">
                  <c:v>1.8333333300000001</c:v>
                </c:pt>
                <c:pt idx="314">
                  <c:v>1.8333333300000001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2.1666666700000001</c:v>
                </c:pt>
                <c:pt idx="409">
                  <c:v>2.1666666700000001</c:v>
                </c:pt>
                <c:pt idx="410">
                  <c:v>2.1666666700000001</c:v>
                </c:pt>
                <c:pt idx="411">
                  <c:v>2.1666666700000001</c:v>
                </c:pt>
                <c:pt idx="412">
                  <c:v>2.1666666700000001</c:v>
                </c:pt>
                <c:pt idx="413">
                  <c:v>2.1666666700000001</c:v>
                </c:pt>
                <c:pt idx="414">
                  <c:v>2.1666666700000001</c:v>
                </c:pt>
                <c:pt idx="415">
                  <c:v>2.1666666700000001</c:v>
                </c:pt>
                <c:pt idx="416">
                  <c:v>2.1666666700000001</c:v>
                </c:pt>
                <c:pt idx="417">
                  <c:v>2.1666666700000001</c:v>
                </c:pt>
                <c:pt idx="418">
                  <c:v>2.1666666700000001</c:v>
                </c:pt>
                <c:pt idx="419">
                  <c:v>2.1666666700000001</c:v>
                </c:pt>
                <c:pt idx="420">
                  <c:v>2.1666666700000001</c:v>
                </c:pt>
                <c:pt idx="421">
                  <c:v>2.1666666700000001</c:v>
                </c:pt>
                <c:pt idx="422">
                  <c:v>2.1666666700000001</c:v>
                </c:pt>
                <c:pt idx="423">
                  <c:v>2.1666666700000001</c:v>
                </c:pt>
                <c:pt idx="424">
                  <c:v>2.1666666700000001</c:v>
                </c:pt>
                <c:pt idx="425">
                  <c:v>2.1666666700000001</c:v>
                </c:pt>
                <c:pt idx="426">
                  <c:v>2.1666666700000001</c:v>
                </c:pt>
                <c:pt idx="427">
                  <c:v>2.1666666700000001</c:v>
                </c:pt>
                <c:pt idx="428">
                  <c:v>2.1666666700000001</c:v>
                </c:pt>
                <c:pt idx="429">
                  <c:v>2.1666666700000001</c:v>
                </c:pt>
                <c:pt idx="430">
                  <c:v>2.1666666700000001</c:v>
                </c:pt>
                <c:pt idx="431">
                  <c:v>2.1666666700000001</c:v>
                </c:pt>
                <c:pt idx="432">
                  <c:v>2.1666666700000001</c:v>
                </c:pt>
                <c:pt idx="433">
                  <c:v>2.1666666700000001</c:v>
                </c:pt>
                <c:pt idx="434">
                  <c:v>2.1666666700000001</c:v>
                </c:pt>
                <c:pt idx="435">
                  <c:v>2.1666666700000001</c:v>
                </c:pt>
                <c:pt idx="436">
                  <c:v>2.1666666700000001</c:v>
                </c:pt>
                <c:pt idx="437">
                  <c:v>2.1666666700000001</c:v>
                </c:pt>
                <c:pt idx="438">
                  <c:v>2.1666666700000001</c:v>
                </c:pt>
                <c:pt idx="439">
                  <c:v>2.1666666700000001</c:v>
                </c:pt>
                <c:pt idx="440">
                  <c:v>2.1666666700000001</c:v>
                </c:pt>
                <c:pt idx="441">
                  <c:v>2.1666666700000001</c:v>
                </c:pt>
                <c:pt idx="442">
                  <c:v>2.1666666700000001</c:v>
                </c:pt>
                <c:pt idx="443">
                  <c:v>2.1666666700000001</c:v>
                </c:pt>
                <c:pt idx="444">
                  <c:v>2.1666666700000001</c:v>
                </c:pt>
                <c:pt idx="445">
                  <c:v>2.1666666700000001</c:v>
                </c:pt>
                <c:pt idx="446">
                  <c:v>2.1666666700000001</c:v>
                </c:pt>
                <c:pt idx="447">
                  <c:v>2.1666666700000001</c:v>
                </c:pt>
                <c:pt idx="448">
                  <c:v>2.1666666700000001</c:v>
                </c:pt>
                <c:pt idx="449">
                  <c:v>2.1666666700000001</c:v>
                </c:pt>
                <c:pt idx="450">
                  <c:v>2.1666666700000001</c:v>
                </c:pt>
                <c:pt idx="451">
                  <c:v>2.1666666700000001</c:v>
                </c:pt>
                <c:pt idx="452">
                  <c:v>2.1666666700000001</c:v>
                </c:pt>
                <c:pt idx="453">
                  <c:v>2.1666666700000001</c:v>
                </c:pt>
                <c:pt idx="454">
                  <c:v>2.1666666700000001</c:v>
                </c:pt>
                <c:pt idx="455">
                  <c:v>2.1666666700000001</c:v>
                </c:pt>
                <c:pt idx="456">
                  <c:v>2.1666666700000001</c:v>
                </c:pt>
                <c:pt idx="457">
                  <c:v>2.1666666700000001</c:v>
                </c:pt>
                <c:pt idx="458">
                  <c:v>2.1666666700000001</c:v>
                </c:pt>
                <c:pt idx="459">
                  <c:v>2.1666666700000001</c:v>
                </c:pt>
                <c:pt idx="460">
                  <c:v>2.1666666700000001</c:v>
                </c:pt>
                <c:pt idx="461">
                  <c:v>2.1666666700000001</c:v>
                </c:pt>
                <c:pt idx="462">
                  <c:v>2.1666666700000001</c:v>
                </c:pt>
                <c:pt idx="463">
                  <c:v>2.1666666700000001</c:v>
                </c:pt>
                <c:pt idx="464">
                  <c:v>2.1666666700000001</c:v>
                </c:pt>
                <c:pt idx="465">
                  <c:v>2.1666666700000001</c:v>
                </c:pt>
                <c:pt idx="466">
                  <c:v>2.1666666700000001</c:v>
                </c:pt>
                <c:pt idx="467">
                  <c:v>2.1666666700000001</c:v>
                </c:pt>
                <c:pt idx="468">
                  <c:v>2.1666666700000001</c:v>
                </c:pt>
                <c:pt idx="469">
                  <c:v>2.1666666700000001</c:v>
                </c:pt>
                <c:pt idx="470">
                  <c:v>2.1666666700000001</c:v>
                </c:pt>
                <c:pt idx="471">
                  <c:v>2.1666666700000001</c:v>
                </c:pt>
                <c:pt idx="472">
                  <c:v>2.1666666700000001</c:v>
                </c:pt>
                <c:pt idx="473">
                  <c:v>2.1666666700000001</c:v>
                </c:pt>
                <c:pt idx="474">
                  <c:v>2.1666666700000001</c:v>
                </c:pt>
                <c:pt idx="475">
                  <c:v>2.1666666700000001</c:v>
                </c:pt>
                <c:pt idx="476">
                  <c:v>2.1666666700000001</c:v>
                </c:pt>
                <c:pt idx="477">
                  <c:v>2.1666666700000001</c:v>
                </c:pt>
                <c:pt idx="478">
                  <c:v>2.1666666700000001</c:v>
                </c:pt>
                <c:pt idx="479">
                  <c:v>2.1666666700000001</c:v>
                </c:pt>
                <c:pt idx="480">
                  <c:v>2.1666666700000001</c:v>
                </c:pt>
                <c:pt idx="481">
                  <c:v>2.1666666700000001</c:v>
                </c:pt>
                <c:pt idx="482">
                  <c:v>2.1666666700000001</c:v>
                </c:pt>
                <c:pt idx="483">
                  <c:v>2.1666666700000001</c:v>
                </c:pt>
                <c:pt idx="484">
                  <c:v>2.1666666700000001</c:v>
                </c:pt>
                <c:pt idx="485">
                  <c:v>2.1666666700000001</c:v>
                </c:pt>
                <c:pt idx="486">
                  <c:v>2.1666666700000001</c:v>
                </c:pt>
                <c:pt idx="487">
                  <c:v>2.1666666700000001</c:v>
                </c:pt>
                <c:pt idx="488">
                  <c:v>2.1666666700000001</c:v>
                </c:pt>
                <c:pt idx="489">
                  <c:v>2.1666666700000001</c:v>
                </c:pt>
                <c:pt idx="490">
                  <c:v>2.1666666700000001</c:v>
                </c:pt>
                <c:pt idx="491">
                  <c:v>2.1666666700000001</c:v>
                </c:pt>
                <c:pt idx="492">
                  <c:v>2.1666666700000001</c:v>
                </c:pt>
                <c:pt idx="493">
                  <c:v>2.1666666700000001</c:v>
                </c:pt>
                <c:pt idx="494">
                  <c:v>2.1666666700000001</c:v>
                </c:pt>
                <c:pt idx="495">
                  <c:v>2.1666666700000001</c:v>
                </c:pt>
                <c:pt idx="496">
                  <c:v>2.1666666700000001</c:v>
                </c:pt>
                <c:pt idx="497">
                  <c:v>2.1666666700000001</c:v>
                </c:pt>
                <c:pt idx="498">
                  <c:v>2.1666666700000001</c:v>
                </c:pt>
                <c:pt idx="499">
                  <c:v>2.1666666700000001</c:v>
                </c:pt>
                <c:pt idx="500">
                  <c:v>2.1666666700000001</c:v>
                </c:pt>
                <c:pt idx="501">
                  <c:v>2.1666666700000001</c:v>
                </c:pt>
                <c:pt idx="502">
                  <c:v>2.1666666700000001</c:v>
                </c:pt>
                <c:pt idx="503">
                  <c:v>2.1666666700000001</c:v>
                </c:pt>
                <c:pt idx="504">
                  <c:v>2.1666666700000001</c:v>
                </c:pt>
                <c:pt idx="505">
                  <c:v>2.1666666700000001</c:v>
                </c:pt>
                <c:pt idx="506">
                  <c:v>2.1666666700000001</c:v>
                </c:pt>
                <c:pt idx="507">
                  <c:v>2.1666666700000001</c:v>
                </c:pt>
                <c:pt idx="508">
                  <c:v>2.1666666700000001</c:v>
                </c:pt>
                <c:pt idx="509">
                  <c:v>2.1666666700000001</c:v>
                </c:pt>
                <c:pt idx="510">
                  <c:v>2.1666666700000001</c:v>
                </c:pt>
                <c:pt idx="511">
                  <c:v>2.1666666700000001</c:v>
                </c:pt>
                <c:pt idx="512">
                  <c:v>2.1666666700000001</c:v>
                </c:pt>
                <c:pt idx="513">
                  <c:v>2.1666666700000001</c:v>
                </c:pt>
                <c:pt idx="514">
                  <c:v>2.1666666700000001</c:v>
                </c:pt>
                <c:pt idx="515">
                  <c:v>2.1666666700000001</c:v>
                </c:pt>
                <c:pt idx="516">
                  <c:v>2.1666666700000001</c:v>
                </c:pt>
                <c:pt idx="517">
                  <c:v>2.1666666700000001</c:v>
                </c:pt>
                <c:pt idx="518">
                  <c:v>2.1666666700000001</c:v>
                </c:pt>
                <c:pt idx="519">
                  <c:v>2.1666666700000001</c:v>
                </c:pt>
                <c:pt idx="520">
                  <c:v>2.1666666700000001</c:v>
                </c:pt>
                <c:pt idx="521">
                  <c:v>2.1666666700000001</c:v>
                </c:pt>
                <c:pt idx="522">
                  <c:v>2.1666666700000001</c:v>
                </c:pt>
                <c:pt idx="523">
                  <c:v>2.1666666700000001</c:v>
                </c:pt>
                <c:pt idx="524">
                  <c:v>2.1666666700000001</c:v>
                </c:pt>
                <c:pt idx="525">
                  <c:v>2.1666666700000001</c:v>
                </c:pt>
                <c:pt idx="526">
                  <c:v>2.1666666700000001</c:v>
                </c:pt>
                <c:pt idx="527">
                  <c:v>2.1666666700000001</c:v>
                </c:pt>
                <c:pt idx="528">
                  <c:v>2.1666666700000001</c:v>
                </c:pt>
                <c:pt idx="529">
                  <c:v>2.1666666700000001</c:v>
                </c:pt>
                <c:pt idx="530">
                  <c:v>2.1666666700000001</c:v>
                </c:pt>
                <c:pt idx="531">
                  <c:v>2.1666666700000001</c:v>
                </c:pt>
                <c:pt idx="532">
                  <c:v>2.1666666700000001</c:v>
                </c:pt>
                <c:pt idx="533">
                  <c:v>2.1666666700000001</c:v>
                </c:pt>
                <c:pt idx="534">
                  <c:v>2.1666666700000001</c:v>
                </c:pt>
                <c:pt idx="535">
                  <c:v>2.1666666700000001</c:v>
                </c:pt>
                <c:pt idx="536">
                  <c:v>2.1666666700000001</c:v>
                </c:pt>
                <c:pt idx="537">
                  <c:v>2.1666666700000001</c:v>
                </c:pt>
                <c:pt idx="538">
                  <c:v>2.1666666700000001</c:v>
                </c:pt>
                <c:pt idx="539">
                  <c:v>2.1666666700000001</c:v>
                </c:pt>
                <c:pt idx="540">
                  <c:v>2.1666666700000001</c:v>
                </c:pt>
                <c:pt idx="541">
                  <c:v>2.1666666700000001</c:v>
                </c:pt>
                <c:pt idx="542">
                  <c:v>2.1666666700000001</c:v>
                </c:pt>
                <c:pt idx="543">
                  <c:v>2.1666666700000001</c:v>
                </c:pt>
                <c:pt idx="544">
                  <c:v>2.1666666700000001</c:v>
                </c:pt>
                <c:pt idx="545">
                  <c:v>2.1666666700000001</c:v>
                </c:pt>
                <c:pt idx="546">
                  <c:v>2.1666666700000001</c:v>
                </c:pt>
                <c:pt idx="547">
                  <c:v>2.1666666700000001</c:v>
                </c:pt>
                <c:pt idx="548">
                  <c:v>2.1666666700000001</c:v>
                </c:pt>
                <c:pt idx="549">
                  <c:v>2.1666666700000001</c:v>
                </c:pt>
                <c:pt idx="550">
                  <c:v>2.1666666700000001</c:v>
                </c:pt>
                <c:pt idx="551">
                  <c:v>2.1666666700000001</c:v>
                </c:pt>
                <c:pt idx="552">
                  <c:v>2.1666666700000001</c:v>
                </c:pt>
                <c:pt idx="553">
                  <c:v>2.1666666700000001</c:v>
                </c:pt>
                <c:pt idx="554">
                  <c:v>2.1666666700000001</c:v>
                </c:pt>
                <c:pt idx="555">
                  <c:v>2.1666666700000001</c:v>
                </c:pt>
                <c:pt idx="556">
                  <c:v>2.1666666700000001</c:v>
                </c:pt>
                <c:pt idx="557">
                  <c:v>2.1666666700000001</c:v>
                </c:pt>
                <c:pt idx="558">
                  <c:v>2.1666666700000001</c:v>
                </c:pt>
                <c:pt idx="559">
                  <c:v>2.1666666700000001</c:v>
                </c:pt>
                <c:pt idx="560">
                  <c:v>2.1666666700000001</c:v>
                </c:pt>
                <c:pt idx="561">
                  <c:v>2.1666666700000001</c:v>
                </c:pt>
                <c:pt idx="562">
                  <c:v>2.1666666700000001</c:v>
                </c:pt>
                <c:pt idx="563">
                  <c:v>2.1666666700000001</c:v>
                </c:pt>
                <c:pt idx="564">
                  <c:v>2.1666666700000001</c:v>
                </c:pt>
                <c:pt idx="565">
                  <c:v>2.1666666700000001</c:v>
                </c:pt>
                <c:pt idx="566">
                  <c:v>2.1666666700000001</c:v>
                </c:pt>
                <c:pt idx="567">
                  <c:v>2.1666666700000001</c:v>
                </c:pt>
                <c:pt idx="568">
                  <c:v>2.1666666700000001</c:v>
                </c:pt>
                <c:pt idx="569">
                  <c:v>2.1666666700000001</c:v>
                </c:pt>
                <c:pt idx="570">
                  <c:v>2.1666666700000001</c:v>
                </c:pt>
                <c:pt idx="571">
                  <c:v>2.1666666700000001</c:v>
                </c:pt>
                <c:pt idx="572">
                  <c:v>2.1666666700000001</c:v>
                </c:pt>
                <c:pt idx="573">
                  <c:v>2.1666666700000001</c:v>
                </c:pt>
                <c:pt idx="574">
                  <c:v>2.1666666700000001</c:v>
                </c:pt>
                <c:pt idx="575">
                  <c:v>2.1666666700000001</c:v>
                </c:pt>
                <c:pt idx="576">
                  <c:v>2.1666666700000001</c:v>
                </c:pt>
                <c:pt idx="577">
                  <c:v>2.1666666700000001</c:v>
                </c:pt>
                <c:pt idx="578">
                  <c:v>2.1666666700000001</c:v>
                </c:pt>
                <c:pt idx="579">
                  <c:v>2.1666666700000001</c:v>
                </c:pt>
                <c:pt idx="580">
                  <c:v>2.1666666700000001</c:v>
                </c:pt>
                <c:pt idx="581">
                  <c:v>2.1666666700000001</c:v>
                </c:pt>
                <c:pt idx="582">
                  <c:v>2.1666666700000001</c:v>
                </c:pt>
                <c:pt idx="583">
                  <c:v>2.1666666700000001</c:v>
                </c:pt>
                <c:pt idx="584">
                  <c:v>2.1666666700000001</c:v>
                </c:pt>
                <c:pt idx="585">
                  <c:v>2.1666666700000001</c:v>
                </c:pt>
                <c:pt idx="586">
                  <c:v>2.1666666700000001</c:v>
                </c:pt>
                <c:pt idx="587">
                  <c:v>2.1666666700000001</c:v>
                </c:pt>
                <c:pt idx="588">
                  <c:v>2.1666666700000001</c:v>
                </c:pt>
                <c:pt idx="589">
                  <c:v>2.1666666700000001</c:v>
                </c:pt>
                <c:pt idx="590">
                  <c:v>2.1666666700000001</c:v>
                </c:pt>
                <c:pt idx="591">
                  <c:v>2.1666666700000001</c:v>
                </c:pt>
                <c:pt idx="592">
                  <c:v>2.1666666700000001</c:v>
                </c:pt>
                <c:pt idx="593">
                  <c:v>2.1666666700000001</c:v>
                </c:pt>
                <c:pt idx="594">
                  <c:v>2.1666666700000001</c:v>
                </c:pt>
                <c:pt idx="595">
                  <c:v>2.1666666700000001</c:v>
                </c:pt>
                <c:pt idx="596">
                  <c:v>2.1666666700000001</c:v>
                </c:pt>
                <c:pt idx="597">
                  <c:v>2.1666666700000001</c:v>
                </c:pt>
                <c:pt idx="598">
                  <c:v>2.1666666700000001</c:v>
                </c:pt>
                <c:pt idx="599">
                  <c:v>2.1666666700000001</c:v>
                </c:pt>
                <c:pt idx="600">
                  <c:v>2.1666666700000001</c:v>
                </c:pt>
                <c:pt idx="601">
                  <c:v>2.1666666700000001</c:v>
                </c:pt>
                <c:pt idx="602">
                  <c:v>2.1666666700000001</c:v>
                </c:pt>
                <c:pt idx="603">
                  <c:v>2.1666666700000001</c:v>
                </c:pt>
                <c:pt idx="604">
                  <c:v>2.1666666700000001</c:v>
                </c:pt>
                <c:pt idx="605">
                  <c:v>2.1666666700000001</c:v>
                </c:pt>
                <c:pt idx="606">
                  <c:v>2.1666666700000001</c:v>
                </c:pt>
                <c:pt idx="607">
                  <c:v>2.1666666700000001</c:v>
                </c:pt>
                <c:pt idx="608">
                  <c:v>2.1666666700000001</c:v>
                </c:pt>
                <c:pt idx="609">
                  <c:v>2.1666666700000001</c:v>
                </c:pt>
                <c:pt idx="610">
                  <c:v>2.1666666700000001</c:v>
                </c:pt>
                <c:pt idx="611">
                  <c:v>2.1666666700000001</c:v>
                </c:pt>
                <c:pt idx="612">
                  <c:v>2.1666666700000001</c:v>
                </c:pt>
                <c:pt idx="613">
                  <c:v>2.1666666700000001</c:v>
                </c:pt>
                <c:pt idx="614">
                  <c:v>2.1666666700000001</c:v>
                </c:pt>
                <c:pt idx="615">
                  <c:v>2.1666666700000001</c:v>
                </c:pt>
                <c:pt idx="616">
                  <c:v>2.3333333299999999</c:v>
                </c:pt>
                <c:pt idx="617">
                  <c:v>2.3333333299999999</c:v>
                </c:pt>
                <c:pt idx="618">
                  <c:v>2.3333333299999999</c:v>
                </c:pt>
                <c:pt idx="619">
                  <c:v>2.3333333299999999</c:v>
                </c:pt>
                <c:pt idx="620">
                  <c:v>2.3333333299999999</c:v>
                </c:pt>
                <c:pt idx="621">
                  <c:v>2.3333333299999999</c:v>
                </c:pt>
                <c:pt idx="622">
                  <c:v>2.3333333299999999</c:v>
                </c:pt>
                <c:pt idx="623">
                  <c:v>2.3333333299999999</c:v>
                </c:pt>
                <c:pt idx="624">
                  <c:v>2.3333333299999999</c:v>
                </c:pt>
                <c:pt idx="625">
                  <c:v>2.3333333299999999</c:v>
                </c:pt>
                <c:pt idx="626">
                  <c:v>2.3333333299999999</c:v>
                </c:pt>
                <c:pt idx="627">
                  <c:v>2.3333333299999999</c:v>
                </c:pt>
                <c:pt idx="628">
                  <c:v>2.3333333299999999</c:v>
                </c:pt>
                <c:pt idx="629">
                  <c:v>2.3333333299999999</c:v>
                </c:pt>
                <c:pt idx="630">
                  <c:v>2.3333333299999999</c:v>
                </c:pt>
                <c:pt idx="631">
                  <c:v>2.3333333299999999</c:v>
                </c:pt>
                <c:pt idx="632">
                  <c:v>2.3333333299999999</c:v>
                </c:pt>
                <c:pt idx="633">
                  <c:v>2.3333333299999999</c:v>
                </c:pt>
                <c:pt idx="634">
                  <c:v>2.3333333299999999</c:v>
                </c:pt>
                <c:pt idx="635">
                  <c:v>2.3333333299999999</c:v>
                </c:pt>
                <c:pt idx="636">
                  <c:v>2.3333333299999999</c:v>
                </c:pt>
                <c:pt idx="637">
                  <c:v>2.3333333299999999</c:v>
                </c:pt>
                <c:pt idx="638">
                  <c:v>2.3333333299999999</c:v>
                </c:pt>
                <c:pt idx="639">
                  <c:v>2.3333333299999999</c:v>
                </c:pt>
                <c:pt idx="640">
                  <c:v>2.3333333299999999</c:v>
                </c:pt>
                <c:pt idx="641">
                  <c:v>2.3333333299999999</c:v>
                </c:pt>
                <c:pt idx="642">
                  <c:v>2.3333333299999999</c:v>
                </c:pt>
                <c:pt idx="643">
                  <c:v>2.3333333299999999</c:v>
                </c:pt>
                <c:pt idx="644">
                  <c:v>2.3333333299999999</c:v>
                </c:pt>
                <c:pt idx="645">
                  <c:v>2.3333333299999999</c:v>
                </c:pt>
                <c:pt idx="646">
                  <c:v>2.3333333299999999</c:v>
                </c:pt>
                <c:pt idx="647">
                  <c:v>2.3333333299999999</c:v>
                </c:pt>
                <c:pt idx="648">
                  <c:v>2.3333333299999999</c:v>
                </c:pt>
                <c:pt idx="649">
                  <c:v>2.3333333299999999</c:v>
                </c:pt>
                <c:pt idx="650">
                  <c:v>2.3333333299999999</c:v>
                </c:pt>
                <c:pt idx="651">
                  <c:v>2.3333333299999999</c:v>
                </c:pt>
                <c:pt idx="652">
                  <c:v>2.3333333299999999</c:v>
                </c:pt>
                <c:pt idx="653">
                  <c:v>2.3333333299999999</c:v>
                </c:pt>
                <c:pt idx="654">
                  <c:v>2.3333333299999999</c:v>
                </c:pt>
                <c:pt idx="655">
                  <c:v>2.3333333299999999</c:v>
                </c:pt>
                <c:pt idx="656">
                  <c:v>2.3333333299999999</c:v>
                </c:pt>
                <c:pt idx="657">
                  <c:v>2.3333333299999999</c:v>
                </c:pt>
                <c:pt idx="658">
                  <c:v>2.3333333299999999</c:v>
                </c:pt>
                <c:pt idx="659">
                  <c:v>2.3333333299999999</c:v>
                </c:pt>
                <c:pt idx="660">
                  <c:v>2.3333333299999999</c:v>
                </c:pt>
                <c:pt idx="661">
                  <c:v>2.3333333299999999</c:v>
                </c:pt>
                <c:pt idx="662">
                  <c:v>2.3333333299999999</c:v>
                </c:pt>
                <c:pt idx="663">
                  <c:v>2.3333333299999999</c:v>
                </c:pt>
                <c:pt idx="664">
                  <c:v>2.3333333299999999</c:v>
                </c:pt>
                <c:pt idx="665">
                  <c:v>2.3333333299999999</c:v>
                </c:pt>
                <c:pt idx="666">
                  <c:v>2.3333333299999999</c:v>
                </c:pt>
                <c:pt idx="667">
                  <c:v>2.3333333299999999</c:v>
                </c:pt>
                <c:pt idx="668">
                  <c:v>2.3333333299999999</c:v>
                </c:pt>
                <c:pt idx="669">
                  <c:v>2.3333333299999999</c:v>
                </c:pt>
                <c:pt idx="670">
                  <c:v>2.3333333299999999</c:v>
                </c:pt>
                <c:pt idx="671">
                  <c:v>2.3333333299999999</c:v>
                </c:pt>
                <c:pt idx="672">
                  <c:v>2.3333333299999999</c:v>
                </c:pt>
                <c:pt idx="673">
                  <c:v>2.3333333299999999</c:v>
                </c:pt>
                <c:pt idx="674">
                  <c:v>2.3333333299999999</c:v>
                </c:pt>
                <c:pt idx="675">
                  <c:v>2.3333333299999999</c:v>
                </c:pt>
                <c:pt idx="676">
                  <c:v>2.3333333299999999</c:v>
                </c:pt>
                <c:pt idx="677">
                  <c:v>2.3333333299999999</c:v>
                </c:pt>
                <c:pt idx="678">
                  <c:v>2.3333333299999999</c:v>
                </c:pt>
                <c:pt idx="679">
                  <c:v>2.3333333299999999</c:v>
                </c:pt>
                <c:pt idx="680">
                  <c:v>2.3333333299999999</c:v>
                </c:pt>
                <c:pt idx="681">
                  <c:v>2.3333333299999999</c:v>
                </c:pt>
                <c:pt idx="682">
                  <c:v>2.3333333299999999</c:v>
                </c:pt>
                <c:pt idx="683">
                  <c:v>2.3333333299999999</c:v>
                </c:pt>
                <c:pt idx="684">
                  <c:v>2.3333333299999999</c:v>
                </c:pt>
                <c:pt idx="685">
                  <c:v>2.3333333299999999</c:v>
                </c:pt>
                <c:pt idx="686">
                  <c:v>2.3333333299999999</c:v>
                </c:pt>
                <c:pt idx="687">
                  <c:v>2.3333333299999999</c:v>
                </c:pt>
                <c:pt idx="688">
                  <c:v>2.3333333299999999</c:v>
                </c:pt>
                <c:pt idx="689">
                  <c:v>2.3333333299999999</c:v>
                </c:pt>
                <c:pt idx="690">
                  <c:v>2.3333333299999999</c:v>
                </c:pt>
                <c:pt idx="691">
                  <c:v>2.3333333299999999</c:v>
                </c:pt>
                <c:pt idx="692">
                  <c:v>2.3333333299999999</c:v>
                </c:pt>
                <c:pt idx="693">
                  <c:v>2.3333333299999999</c:v>
                </c:pt>
                <c:pt idx="694">
                  <c:v>2.3333333299999999</c:v>
                </c:pt>
                <c:pt idx="695">
                  <c:v>2.3333333299999999</c:v>
                </c:pt>
                <c:pt idx="696">
                  <c:v>2.3333333299999999</c:v>
                </c:pt>
                <c:pt idx="697">
                  <c:v>2.3333333299999999</c:v>
                </c:pt>
                <c:pt idx="698">
                  <c:v>2.3333333299999999</c:v>
                </c:pt>
                <c:pt idx="699">
                  <c:v>2.3333333299999999</c:v>
                </c:pt>
                <c:pt idx="700">
                  <c:v>2.3333333299999999</c:v>
                </c:pt>
                <c:pt idx="701">
                  <c:v>2.3333333299999999</c:v>
                </c:pt>
                <c:pt idx="702">
                  <c:v>2.3333333299999999</c:v>
                </c:pt>
                <c:pt idx="703">
                  <c:v>2.3333333299999999</c:v>
                </c:pt>
                <c:pt idx="704">
                  <c:v>2.3333333299999999</c:v>
                </c:pt>
                <c:pt idx="705">
                  <c:v>2.3333333299999999</c:v>
                </c:pt>
                <c:pt idx="706">
                  <c:v>2.3333333299999999</c:v>
                </c:pt>
                <c:pt idx="707">
                  <c:v>2.3333333299999999</c:v>
                </c:pt>
                <c:pt idx="708">
                  <c:v>2.3333333299999999</c:v>
                </c:pt>
                <c:pt idx="709">
                  <c:v>2.3333333299999999</c:v>
                </c:pt>
                <c:pt idx="710">
                  <c:v>2.5</c:v>
                </c:pt>
                <c:pt idx="711">
                  <c:v>2.5</c:v>
                </c:pt>
                <c:pt idx="712">
                  <c:v>2.5</c:v>
                </c:pt>
                <c:pt idx="713">
                  <c:v>2.5</c:v>
                </c:pt>
                <c:pt idx="714">
                  <c:v>2.5</c:v>
                </c:pt>
                <c:pt idx="715">
                  <c:v>2.5</c:v>
                </c:pt>
                <c:pt idx="716">
                  <c:v>2.5</c:v>
                </c:pt>
                <c:pt idx="717">
                  <c:v>2.5</c:v>
                </c:pt>
                <c:pt idx="718">
                  <c:v>2.5</c:v>
                </c:pt>
                <c:pt idx="719">
                  <c:v>2.5</c:v>
                </c:pt>
                <c:pt idx="720">
                  <c:v>2.5</c:v>
                </c:pt>
                <c:pt idx="721">
                  <c:v>2.5</c:v>
                </c:pt>
                <c:pt idx="722">
                  <c:v>2.5</c:v>
                </c:pt>
                <c:pt idx="723">
                  <c:v>2.5</c:v>
                </c:pt>
                <c:pt idx="724">
                  <c:v>2.5</c:v>
                </c:pt>
                <c:pt idx="725">
                  <c:v>2.5</c:v>
                </c:pt>
                <c:pt idx="726">
                  <c:v>2.5</c:v>
                </c:pt>
                <c:pt idx="727">
                  <c:v>2.5</c:v>
                </c:pt>
                <c:pt idx="728">
                  <c:v>2.5</c:v>
                </c:pt>
                <c:pt idx="729">
                  <c:v>2.5</c:v>
                </c:pt>
                <c:pt idx="730">
                  <c:v>2.5</c:v>
                </c:pt>
                <c:pt idx="731">
                  <c:v>2.5</c:v>
                </c:pt>
                <c:pt idx="732">
                  <c:v>2.5</c:v>
                </c:pt>
                <c:pt idx="733">
                  <c:v>2.5</c:v>
                </c:pt>
                <c:pt idx="734">
                  <c:v>2.5</c:v>
                </c:pt>
                <c:pt idx="735">
                  <c:v>2.5</c:v>
                </c:pt>
                <c:pt idx="736">
                  <c:v>2.5</c:v>
                </c:pt>
                <c:pt idx="737">
                  <c:v>2.5</c:v>
                </c:pt>
                <c:pt idx="738">
                  <c:v>2.5</c:v>
                </c:pt>
                <c:pt idx="739">
                  <c:v>2.5</c:v>
                </c:pt>
                <c:pt idx="740">
                  <c:v>2.6666666700000001</c:v>
                </c:pt>
                <c:pt idx="741">
                  <c:v>2.6666666700000001</c:v>
                </c:pt>
                <c:pt idx="742">
                  <c:v>2.6666666700000001</c:v>
                </c:pt>
                <c:pt idx="743">
                  <c:v>2.6666666700000001</c:v>
                </c:pt>
                <c:pt idx="744">
                  <c:v>2.6666666700000001</c:v>
                </c:pt>
                <c:pt idx="745">
                  <c:v>2.6666666700000001</c:v>
                </c:pt>
                <c:pt idx="746">
                  <c:v>2.6666666700000001</c:v>
                </c:pt>
                <c:pt idx="747">
                  <c:v>2.6666666700000001</c:v>
                </c:pt>
                <c:pt idx="748">
                  <c:v>2.6666666700000001</c:v>
                </c:pt>
                <c:pt idx="749">
                  <c:v>2.6666666700000001</c:v>
                </c:pt>
                <c:pt idx="750">
                  <c:v>2.6666666700000001</c:v>
                </c:pt>
                <c:pt idx="751">
                  <c:v>2.6666666700000001</c:v>
                </c:pt>
                <c:pt idx="752">
                  <c:v>2.6666666700000001</c:v>
                </c:pt>
                <c:pt idx="753">
                  <c:v>2.6666666700000001</c:v>
                </c:pt>
                <c:pt idx="754">
                  <c:v>2.8333333299999999</c:v>
                </c:pt>
                <c:pt idx="755">
                  <c:v>2.8333333299999999</c:v>
                </c:pt>
                <c:pt idx="756">
                  <c:v>2.8333333299999999</c:v>
                </c:pt>
                <c:pt idx="757">
                  <c:v>2.8333333299999999</c:v>
                </c:pt>
                <c:pt idx="758">
                  <c:v>2.8333333299999999</c:v>
                </c:pt>
                <c:pt idx="759">
                  <c:v>2.8333333299999999</c:v>
                </c:pt>
                <c:pt idx="760">
                  <c:v>2.8333333299999999</c:v>
                </c:pt>
                <c:pt idx="761">
                  <c:v>2.8333333299999999</c:v>
                </c:pt>
                <c:pt idx="762">
                  <c:v>2.8333333299999999</c:v>
                </c:pt>
                <c:pt idx="763">
                  <c:v>2.8333333299999999</c:v>
                </c:pt>
                <c:pt idx="764">
                  <c:v>2.8333333299999999</c:v>
                </c:pt>
                <c:pt idx="765">
                  <c:v>2.8333333299999999</c:v>
                </c:pt>
                <c:pt idx="766">
                  <c:v>2.8333333299999999</c:v>
                </c:pt>
                <c:pt idx="767">
                  <c:v>2.8333333299999999</c:v>
                </c:pt>
                <c:pt idx="768">
                  <c:v>2.8333333299999999</c:v>
                </c:pt>
                <c:pt idx="769">
                  <c:v>2.8333333299999999</c:v>
                </c:pt>
                <c:pt idx="770">
                  <c:v>2.8333333299999999</c:v>
                </c:pt>
                <c:pt idx="771">
                  <c:v>2.8333333299999999</c:v>
                </c:pt>
                <c:pt idx="772">
                  <c:v>2.8333333299999999</c:v>
                </c:pt>
                <c:pt idx="773">
                  <c:v>2.8333333299999999</c:v>
                </c:pt>
                <c:pt idx="774">
                  <c:v>2.8333333299999999</c:v>
                </c:pt>
                <c:pt idx="775">
                  <c:v>2.8333333299999999</c:v>
                </c:pt>
                <c:pt idx="776">
                  <c:v>2.8333333299999999</c:v>
                </c:pt>
                <c:pt idx="777">
                  <c:v>2.8333333299999999</c:v>
                </c:pt>
                <c:pt idx="778">
                  <c:v>2.8333333299999999</c:v>
                </c:pt>
                <c:pt idx="779">
                  <c:v>2.8333333299999999</c:v>
                </c:pt>
                <c:pt idx="780">
                  <c:v>2.8333333299999999</c:v>
                </c:pt>
                <c:pt idx="781">
                  <c:v>2.8333333299999999</c:v>
                </c:pt>
                <c:pt idx="782">
                  <c:v>2.8333333299999999</c:v>
                </c:pt>
                <c:pt idx="783">
                  <c:v>2.8333333299999999</c:v>
                </c:pt>
                <c:pt idx="784">
                  <c:v>2.8333333299999999</c:v>
                </c:pt>
                <c:pt idx="785">
                  <c:v>2.8333333299999999</c:v>
                </c:pt>
                <c:pt idx="786">
                  <c:v>2.8333333299999999</c:v>
                </c:pt>
                <c:pt idx="787">
                  <c:v>2.8333333299999999</c:v>
                </c:pt>
                <c:pt idx="788">
                  <c:v>2.8333333299999999</c:v>
                </c:pt>
                <c:pt idx="789">
                  <c:v>2.8333333299999999</c:v>
                </c:pt>
                <c:pt idx="790">
                  <c:v>2.8333333299999999</c:v>
                </c:pt>
                <c:pt idx="791">
                  <c:v>2.8333333299999999</c:v>
                </c:pt>
                <c:pt idx="792">
                  <c:v>2.8333333299999999</c:v>
                </c:pt>
                <c:pt idx="793">
                  <c:v>2.8333333299999999</c:v>
                </c:pt>
                <c:pt idx="794">
                  <c:v>2.8333333299999999</c:v>
                </c:pt>
                <c:pt idx="795">
                  <c:v>2.8333333299999999</c:v>
                </c:pt>
                <c:pt idx="796">
                  <c:v>2.8333333299999999</c:v>
                </c:pt>
                <c:pt idx="797">
                  <c:v>2.8333333299999999</c:v>
                </c:pt>
                <c:pt idx="798">
                  <c:v>2.8333333299999999</c:v>
                </c:pt>
                <c:pt idx="799">
                  <c:v>2.8333333299999999</c:v>
                </c:pt>
                <c:pt idx="800">
                  <c:v>2.8333333299999999</c:v>
                </c:pt>
                <c:pt idx="801">
                  <c:v>2.8333333299999999</c:v>
                </c:pt>
                <c:pt idx="802">
                  <c:v>2.8333333299999999</c:v>
                </c:pt>
                <c:pt idx="803">
                  <c:v>2.8333333299999999</c:v>
                </c:pt>
                <c:pt idx="804">
                  <c:v>2.8333333299999999</c:v>
                </c:pt>
                <c:pt idx="805">
                  <c:v>2.8333333299999999</c:v>
                </c:pt>
                <c:pt idx="806">
                  <c:v>2.8333333299999999</c:v>
                </c:pt>
                <c:pt idx="807">
                  <c:v>2.8333333299999999</c:v>
                </c:pt>
                <c:pt idx="808">
                  <c:v>2.8333333299999999</c:v>
                </c:pt>
                <c:pt idx="809">
                  <c:v>2.8333333299999999</c:v>
                </c:pt>
                <c:pt idx="810">
                  <c:v>2.8333333299999999</c:v>
                </c:pt>
                <c:pt idx="811">
                  <c:v>2.8333333299999999</c:v>
                </c:pt>
                <c:pt idx="812">
                  <c:v>2.8333333299999999</c:v>
                </c:pt>
                <c:pt idx="813">
                  <c:v>2.8333333299999999</c:v>
                </c:pt>
                <c:pt idx="814">
                  <c:v>2.8333333299999999</c:v>
                </c:pt>
                <c:pt idx="815">
                  <c:v>2.8333333299999999</c:v>
                </c:pt>
                <c:pt idx="816">
                  <c:v>2.8333333299999999</c:v>
                </c:pt>
                <c:pt idx="817">
                  <c:v>2.8333333299999999</c:v>
                </c:pt>
                <c:pt idx="818">
                  <c:v>2.8333333299999999</c:v>
                </c:pt>
                <c:pt idx="819">
                  <c:v>2.8333333299999999</c:v>
                </c:pt>
                <c:pt idx="820">
                  <c:v>2.8333333299999999</c:v>
                </c:pt>
                <c:pt idx="821">
                  <c:v>2.8333333299999999</c:v>
                </c:pt>
                <c:pt idx="822">
                  <c:v>2.8333333299999999</c:v>
                </c:pt>
                <c:pt idx="823">
                  <c:v>2.8333333299999999</c:v>
                </c:pt>
                <c:pt idx="824">
                  <c:v>2.8333333299999999</c:v>
                </c:pt>
                <c:pt idx="825">
                  <c:v>2.8333333299999999</c:v>
                </c:pt>
                <c:pt idx="826">
                  <c:v>2.8333333299999999</c:v>
                </c:pt>
                <c:pt idx="827">
                  <c:v>2.8333333299999999</c:v>
                </c:pt>
                <c:pt idx="828">
                  <c:v>2.8333333299999999</c:v>
                </c:pt>
                <c:pt idx="829">
                  <c:v>2.8333333299999999</c:v>
                </c:pt>
                <c:pt idx="830">
                  <c:v>2.8333333299999999</c:v>
                </c:pt>
                <c:pt idx="831">
                  <c:v>2.8333333299999999</c:v>
                </c:pt>
                <c:pt idx="832">
                  <c:v>2.8333333299999999</c:v>
                </c:pt>
                <c:pt idx="833">
                  <c:v>2.8333333299999999</c:v>
                </c:pt>
                <c:pt idx="834">
                  <c:v>2.8333333299999999</c:v>
                </c:pt>
                <c:pt idx="835">
                  <c:v>2.8333333299999999</c:v>
                </c:pt>
                <c:pt idx="836">
                  <c:v>2.8333333299999999</c:v>
                </c:pt>
                <c:pt idx="837">
                  <c:v>2.8333333299999999</c:v>
                </c:pt>
                <c:pt idx="838">
                  <c:v>2.8333333299999999</c:v>
                </c:pt>
                <c:pt idx="839">
                  <c:v>2.8333333299999999</c:v>
                </c:pt>
                <c:pt idx="840">
                  <c:v>2.8333333299999999</c:v>
                </c:pt>
                <c:pt idx="841">
                  <c:v>2.8333333299999999</c:v>
                </c:pt>
                <c:pt idx="842">
                  <c:v>2.8333333299999999</c:v>
                </c:pt>
                <c:pt idx="843">
                  <c:v>2.8333333299999999</c:v>
                </c:pt>
                <c:pt idx="844">
                  <c:v>2.8333333299999999</c:v>
                </c:pt>
                <c:pt idx="845">
                  <c:v>2.8333333299999999</c:v>
                </c:pt>
                <c:pt idx="846">
                  <c:v>2.8333333299999999</c:v>
                </c:pt>
                <c:pt idx="847">
                  <c:v>2.8333333299999999</c:v>
                </c:pt>
                <c:pt idx="848">
                  <c:v>2.8333333299999999</c:v>
                </c:pt>
                <c:pt idx="849">
                  <c:v>2.8333333299999999</c:v>
                </c:pt>
                <c:pt idx="850">
                  <c:v>2.8333333299999999</c:v>
                </c:pt>
                <c:pt idx="851">
                  <c:v>2.8333333299999999</c:v>
                </c:pt>
                <c:pt idx="852">
                  <c:v>2.8333333299999999</c:v>
                </c:pt>
                <c:pt idx="853">
                  <c:v>2.8333333299999999</c:v>
                </c:pt>
                <c:pt idx="854">
                  <c:v>2.8333333299999999</c:v>
                </c:pt>
                <c:pt idx="855">
                  <c:v>2.8333333299999999</c:v>
                </c:pt>
                <c:pt idx="856">
                  <c:v>2.8333333299999999</c:v>
                </c:pt>
                <c:pt idx="857">
                  <c:v>2.8333333299999999</c:v>
                </c:pt>
                <c:pt idx="858">
                  <c:v>2.8333333299999999</c:v>
                </c:pt>
                <c:pt idx="859">
                  <c:v>2.8333333299999999</c:v>
                </c:pt>
                <c:pt idx="860">
                  <c:v>2.8333333299999999</c:v>
                </c:pt>
                <c:pt idx="861">
                  <c:v>2.8333333299999999</c:v>
                </c:pt>
                <c:pt idx="862">
                  <c:v>2.8333333299999999</c:v>
                </c:pt>
                <c:pt idx="863">
                  <c:v>2.8333333299999999</c:v>
                </c:pt>
                <c:pt idx="864">
                  <c:v>2.8333333299999999</c:v>
                </c:pt>
                <c:pt idx="865">
                  <c:v>2.8333333299999999</c:v>
                </c:pt>
                <c:pt idx="866">
                  <c:v>2.8333333299999999</c:v>
                </c:pt>
                <c:pt idx="867">
                  <c:v>2.8333333299999999</c:v>
                </c:pt>
                <c:pt idx="868">
                  <c:v>2.8333333299999999</c:v>
                </c:pt>
                <c:pt idx="869">
                  <c:v>2.8333333299999999</c:v>
                </c:pt>
                <c:pt idx="870">
                  <c:v>2.8333333299999999</c:v>
                </c:pt>
                <c:pt idx="871">
                  <c:v>2.8333333299999999</c:v>
                </c:pt>
                <c:pt idx="872">
                  <c:v>2.8333333299999999</c:v>
                </c:pt>
                <c:pt idx="873">
                  <c:v>2.8333333299999999</c:v>
                </c:pt>
                <c:pt idx="874">
                  <c:v>2.8333333299999999</c:v>
                </c:pt>
                <c:pt idx="875">
                  <c:v>2.8333333299999999</c:v>
                </c:pt>
                <c:pt idx="876">
                  <c:v>2.8333333299999999</c:v>
                </c:pt>
                <c:pt idx="877">
                  <c:v>2.8333333299999999</c:v>
                </c:pt>
                <c:pt idx="878">
                  <c:v>2.8333333299999999</c:v>
                </c:pt>
                <c:pt idx="879">
                  <c:v>2.8333333299999999</c:v>
                </c:pt>
                <c:pt idx="880">
                  <c:v>2.8333333299999999</c:v>
                </c:pt>
                <c:pt idx="881">
                  <c:v>2.8333333299999999</c:v>
                </c:pt>
                <c:pt idx="882">
                  <c:v>2.8333333299999999</c:v>
                </c:pt>
                <c:pt idx="883">
                  <c:v>2.8333333299999999</c:v>
                </c:pt>
                <c:pt idx="884">
                  <c:v>2.8333333299999999</c:v>
                </c:pt>
                <c:pt idx="885">
                  <c:v>2.8333333299999999</c:v>
                </c:pt>
                <c:pt idx="886">
                  <c:v>2.8333333299999999</c:v>
                </c:pt>
                <c:pt idx="887">
                  <c:v>2.8333333299999999</c:v>
                </c:pt>
                <c:pt idx="888">
                  <c:v>2.8333333299999999</c:v>
                </c:pt>
                <c:pt idx="889">
                  <c:v>2.8333333299999999</c:v>
                </c:pt>
                <c:pt idx="890">
                  <c:v>2.8333333299999999</c:v>
                </c:pt>
                <c:pt idx="891">
                  <c:v>2.8333333299999999</c:v>
                </c:pt>
                <c:pt idx="892">
                  <c:v>2.8333333299999999</c:v>
                </c:pt>
                <c:pt idx="893">
                  <c:v>2.8333333299999999</c:v>
                </c:pt>
                <c:pt idx="894">
                  <c:v>2.8333333299999999</c:v>
                </c:pt>
                <c:pt idx="895">
                  <c:v>2.8333333299999999</c:v>
                </c:pt>
                <c:pt idx="896">
                  <c:v>2.8333333299999999</c:v>
                </c:pt>
                <c:pt idx="897">
                  <c:v>2.8333333299999999</c:v>
                </c:pt>
                <c:pt idx="898">
                  <c:v>2.8333333299999999</c:v>
                </c:pt>
                <c:pt idx="899">
                  <c:v>2.8333333299999999</c:v>
                </c:pt>
                <c:pt idx="900">
                  <c:v>2.8333333299999999</c:v>
                </c:pt>
                <c:pt idx="901">
                  <c:v>2.8333333299999999</c:v>
                </c:pt>
                <c:pt idx="902">
                  <c:v>2.8333333299999999</c:v>
                </c:pt>
                <c:pt idx="903">
                  <c:v>2.8333333299999999</c:v>
                </c:pt>
                <c:pt idx="904">
                  <c:v>2.8333333299999999</c:v>
                </c:pt>
                <c:pt idx="905">
                  <c:v>2.8333333299999999</c:v>
                </c:pt>
                <c:pt idx="906">
                  <c:v>2.8333333299999999</c:v>
                </c:pt>
                <c:pt idx="907">
                  <c:v>2.8333333299999999</c:v>
                </c:pt>
                <c:pt idx="908">
                  <c:v>2.8333333299999999</c:v>
                </c:pt>
                <c:pt idx="909">
                  <c:v>2.8333333299999999</c:v>
                </c:pt>
                <c:pt idx="910">
                  <c:v>2.8333333299999999</c:v>
                </c:pt>
                <c:pt idx="911">
                  <c:v>2.8333333299999999</c:v>
                </c:pt>
                <c:pt idx="912">
                  <c:v>2.8333333299999999</c:v>
                </c:pt>
                <c:pt idx="913">
                  <c:v>2.8333333299999999</c:v>
                </c:pt>
                <c:pt idx="914">
                  <c:v>2.8333333299999999</c:v>
                </c:pt>
                <c:pt idx="915">
                  <c:v>2.8333333299999999</c:v>
                </c:pt>
                <c:pt idx="916">
                  <c:v>2.8333333299999999</c:v>
                </c:pt>
                <c:pt idx="917">
                  <c:v>2.8333333299999999</c:v>
                </c:pt>
                <c:pt idx="918">
                  <c:v>2.8333333299999999</c:v>
                </c:pt>
                <c:pt idx="919">
                  <c:v>2.8333333299999999</c:v>
                </c:pt>
                <c:pt idx="920">
                  <c:v>2.8333333299999999</c:v>
                </c:pt>
                <c:pt idx="921">
                  <c:v>2.8333333299999999</c:v>
                </c:pt>
                <c:pt idx="922">
                  <c:v>2.8333333299999999</c:v>
                </c:pt>
                <c:pt idx="923">
                  <c:v>2.8333333299999999</c:v>
                </c:pt>
                <c:pt idx="924">
                  <c:v>2.8333333299999999</c:v>
                </c:pt>
                <c:pt idx="925">
                  <c:v>2.8333333299999999</c:v>
                </c:pt>
                <c:pt idx="926">
                  <c:v>2.8333333299999999</c:v>
                </c:pt>
                <c:pt idx="927">
                  <c:v>2.8333333299999999</c:v>
                </c:pt>
                <c:pt idx="928">
                  <c:v>2.8333333299999999</c:v>
                </c:pt>
                <c:pt idx="929">
                  <c:v>2.8333333299999999</c:v>
                </c:pt>
                <c:pt idx="930">
                  <c:v>2.8333333299999999</c:v>
                </c:pt>
                <c:pt idx="931">
                  <c:v>2.8333333299999999</c:v>
                </c:pt>
                <c:pt idx="932">
                  <c:v>2.8333333299999999</c:v>
                </c:pt>
                <c:pt idx="933">
                  <c:v>2.8333333299999999</c:v>
                </c:pt>
                <c:pt idx="934">
                  <c:v>2.8333333299999999</c:v>
                </c:pt>
                <c:pt idx="935">
                  <c:v>2.8333333299999999</c:v>
                </c:pt>
                <c:pt idx="936">
                  <c:v>2.8333333299999999</c:v>
                </c:pt>
                <c:pt idx="937">
                  <c:v>2.8333333299999999</c:v>
                </c:pt>
                <c:pt idx="938">
                  <c:v>2.8333333299999999</c:v>
                </c:pt>
                <c:pt idx="939">
                  <c:v>2.8333333299999999</c:v>
                </c:pt>
                <c:pt idx="940">
                  <c:v>2.8333333299999999</c:v>
                </c:pt>
                <c:pt idx="941">
                  <c:v>2.8333333299999999</c:v>
                </c:pt>
                <c:pt idx="942">
                  <c:v>2.8333333299999999</c:v>
                </c:pt>
                <c:pt idx="943">
                  <c:v>2.8333333299999999</c:v>
                </c:pt>
                <c:pt idx="944">
                  <c:v>2.8333333299999999</c:v>
                </c:pt>
                <c:pt idx="945">
                  <c:v>2.8333333299999999</c:v>
                </c:pt>
                <c:pt idx="946">
                  <c:v>2.8333333299999999</c:v>
                </c:pt>
                <c:pt idx="947">
                  <c:v>2.8333333299999999</c:v>
                </c:pt>
                <c:pt idx="948">
                  <c:v>2.8333333299999999</c:v>
                </c:pt>
                <c:pt idx="949">
                  <c:v>2.8333333299999999</c:v>
                </c:pt>
                <c:pt idx="950">
                  <c:v>2.8333333299999999</c:v>
                </c:pt>
                <c:pt idx="951">
                  <c:v>2.8333333299999999</c:v>
                </c:pt>
                <c:pt idx="952">
                  <c:v>2.8333333299999999</c:v>
                </c:pt>
                <c:pt idx="953">
                  <c:v>2.8333333299999999</c:v>
                </c:pt>
                <c:pt idx="954">
                  <c:v>2.8333333299999999</c:v>
                </c:pt>
                <c:pt idx="955">
                  <c:v>2.8333333299999999</c:v>
                </c:pt>
                <c:pt idx="956">
                  <c:v>2.8333333299999999</c:v>
                </c:pt>
                <c:pt idx="957">
                  <c:v>2.8333333299999999</c:v>
                </c:pt>
                <c:pt idx="958">
                  <c:v>2.8333333299999999</c:v>
                </c:pt>
                <c:pt idx="959">
                  <c:v>2.8333333299999999</c:v>
                </c:pt>
                <c:pt idx="960">
                  <c:v>2.8333333299999999</c:v>
                </c:pt>
                <c:pt idx="961">
                  <c:v>2.8333333299999999</c:v>
                </c:pt>
                <c:pt idx="962">
                  <c:v>2.8333333299999999</c:v>
                </c:pt>
                <c:pt idx="963">
                  <c:v>2.8333333299999999</c:v>
                </c:pt>
                <c:pt idx="964">
                  <c:v>2.8333333299999999</c:v>
                </c:pt>
                <c:pt idx="965">
                  <c:v>2.8333333299999999</c:v>
                </c:pt>
                <c:pt idx="966">
                  <c:v>2.8333333299999999</c:v>
                </c:pt>
                <c:pt idx="967">
                  <c:v>2.8333333299999999</c:v>
                </c:pt>
                <c:pt idx="968">
                  <c:v>2.8333333299999999</c:v>
                </c:pt>
                <c:pt idx="969">
                  <c:v>2.8333333299999999</c:v>
                </c:pt>
                <c:pt idx="970">
                  <c:v>2.8333333299999999</c:v>
                </c:pt>
                <c:pt idx="971">
                  <c:v>2.8333333299999999</c:v>
                </c:pt>
                <c:pt idx="972">
                  <c:v>2.8333333299999999</c:v>
                </c:pt>
                <c:pt idx="973">
                  <c:v>2.8333333299999999</c:v>
                </c:pt>
                <c:pt idx="974">
                  <c:v>2.8333333299999999</c:v>
                </c:pt>
                <c:pt idx="975">
                  <c:v>2.8333333299999999</c:v>
                </c:pt>
                <c:pt idx="976">
                  <c:v>2.8333333299999999</c:v>
                </c:pt>
                <c:pt idx="977">
                  <c:v>2.8333333299999999</c:v>
                </c:pt>
                <c:pt idx="978">
                  <c:v>2.8333333299999999</c:v>
                </c:pt>
                <c:pt idx="979">
                  <c:v>2.8333333299999999</c:v>
                </c:pt>
                <c:pt idx="980">
                  <c:v>2.8333333299999999</c:v>
                </c:pt>
                <c:pt idx="981">
                  <c:v>2.8333333299999999</c:v>
                </c:pt>
                <c:pt idx="982">
                  <c:v>2.8333333299999999</c:v>
                </c:pt>
                <c:pt idx="983">
                  <c:v>2.8333333299999999</c:v>
                </c:pt>
                <c:pt idx="984">
                  <c:v>2.8333333299999999</c:v>
                </c:pt>
                <c:pt idx="985">
                  <c:v>2.8333333299999999</c:v>
                </c:pt>
                <c:pt idx="986">
                  <c:v>2.8333333299999999</c:v>
                </c:pt>
                <c:pt idx="987">
                  <c:v>2.8333333299999999</c:v>
                </c:pt>
                <c:pt idx="988">
                  <c:v>2.8333333299999999</c:v>
                </c:pt>
                <c:pt idx="989">
                  <c:v>2.8333333299999999</c:v>
                </c:pt>
                <c:pt idx="990">
                  <c:v>2.8333333299999999</c:v>
                </c:pt>
                <c:pt idx="991">
                  <c:v>2.8333333299999999</c:v>
                </c:pt>
                <c:pt idx="992">
                  <c:v>2.8333333299999999</c:v>
                </c:pt>
                <c:pt idx="993">
                  <c:v>2.8333333299999999</c:v>
                </c:pt>
                <c:pt idx="994">
                  <c:v>2.8333333299999999</c:v>
                </c:pt>
                <c:pt idx="995">
                  <c:v>2.8333333299999999</c:v>
                </c:pt>
                <c:pt idx="996">
                  <c:v>2.8333333299999999</c:v>
                </c:pt>
                <c:pt idx="997">
                  <c:v>2.8333333299999999</c:v>
                </c:pt>
                <c:pt idx="998">
                  <c:v>2.8333333299999999</c:v>
                </c:pt>
                <c:pt idx="999">
                  <c:v>2.8333333299999999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24-1849-9BE2-E93877620068}"/>
            </c:ext>
          </c:extLst>
        </c:ser>
        <c:ser>
          <c:idx val="3"/>
          <c:order val="3"/>
          <c:tx>
            <c:strRef>
              <c:f>dom6_base!$H$1</c:f>
              <c:strCache>
                <c:ptCount val="1"/>
                <c:pt idx="0">
                  <c:v>Baseline  (k=6)</c:v>
                </c:pt>
              </c:strCache>
            </c:strRef>
          </c:tx>
          <c:spPr>
            <a:ln w="635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val>
            <c:numRef>
              <c:f>dom6_base!$H$2:$H$1001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0.5</c:v>
                </c:pt>
                <c:pt idx="391">
                  <c:v>0.5</c:v>
                </c:pt>
                <c:pt idx="392">
                  <c:v>0.5</c:v>
                </c:pt>
                <c:pt idx="393">
                  <c:v>0.5</c:v>
                </c:pt>
                <c:pt idx="394">
                  <c:v>0.5</c:v>
                </c:pt>
                <c:pt idx="395">
                  <c:v>0.5</c:v>
                </c:pt>
                <c:pt idx="396">
                  <c:v>0.5</c:v>
                </c:pt>
                <c:pt idx="397">
                  <c:v>0.5</c:v>
                </c:pt>
                <c:pt idx="398">
                  <c:v>0.5</c:v>
                </c:pt>
                <c:pt idx="399">
                  <c:v>0.5</c:v>
                </c:pt>
                <c:pt idx="400">
                  <c:v>0.5</c:v>
                </c:pt>
                <c:pt idx="401">
                  <c:v>0.5</c:v>
                </c:pt>
                <c:pt idx="402">
                  <c:v>0.5</c:v>
                </c:pt>
                <c:pt idx="403">
                  <c:v>0.5</c:v>
                </c:pt>
                <c:pt idx="404">
                  <c:v>0.5</c:v>
                </c:pt>
                <c:pt idx="405">
                  <c:v>0.5</c:v>
                </c:pt>
                <c:pt idx="406">
                  <c:v>0.5</c:v>
                </c:pt>
                <c:pt idx="407">
                  <c:v>0.5</c:v>
                </c:pt>
                <c:pt idx="408">
                  <c:v>0.5</c:v>
                </c:pt>
                <c:pt idx="409">
                  <c:v>0.5</c:v>
                </c:pt>
                <c:pt idx="410">
                  <c:v>0.5</c:v>
                </c:pt>
                <c:pt idx="411">
                  <c:v>0.5</c:v>
                </c:pt>
                <c:pt idx="412">
                  <c:v>0.5</c:v>
                </c:pt>
                <c:pt idx="413">
                  <c:v>0.5</c:v>
                </c:pt>
                <c:pt idx="414">
                  <c:v>0.5</c:v>
                </c:pt>
                <c:pt idx="415">
                  <c:v>0.5</c:v>
                </c:pt>
                <c:pt idx="416">
                  <c:v>0.5</c:v>
                </c:pt>
                <c:pt idx="417">
                  <c:v>0.5</c:v>
                </c:pt>
                <c:pt idx="418">
                  <c:v>0.5</c:v>
                </c:pt>
                <c:pt idx="419">
                  <c:v>0.5</c:v>
                </c:pt>
                <c:pt idx="420">
                  <c:v>0.5</c:v>
                </c:pt>
                <c:pt idx="421">
                  <c:v>0.5</c:v>
                </c:pt>
                <c:pt idx="422">
                  <c:v>0.5</c:v>
                </c:pt>
                <c:pt idx="423">
                  <c:v>0.5</c:v>
                </c:pt>
                <c:pt idx="424">
                  <c:v>0.5</c:v>
                </c:pt>
                <c:pt idx="425">
                  <c:v>0.5</c:v>
                </c:pt>
                <c:pt idx="426">
                  <c:v>0.5</c:v>
                </c:pt>
                <c:pt idx="427">
                  <c:v>0.5</c:v>
                </c:pt>
                <c:pt idx="428">
                  <c:v>0.5</c:v>
                </c:pt>
                <c:pt idx="429">
                  <c:v>0.5</c:v>
                </c:pt>
                <c:pt idx="430">
                  <c:v>0.5</c:v>
                </c:pt>
                <c:pt idx="431">
                  <c:v>0.5</c:v>
                </c:pt>
                <c:pt idx="432">
                  <c:v>0.5</c:v>
                </c:pt>
                <c:pt idx="433">
                  <c:v>0.5</c:v>
                </c:pt>
                <c:pt idx="434">
                  <c:v>0.5</c:v>
                </c:pt>
                <c:pt idx="435">
                  <c:v>0.5</c:v>
                </c:pt>
                <c:pt idx="436">
                  <c:v>0.5</c:v>
                </c:pt>
                <c:pt idx="437">
                  <c:v>0.5</c:v>
                </c:pt>
                <c:pt idx="438">
                  <c:v>0.5</c:v>
                </c:pt>
                <c:pt idx="439">
                  <c:v>0.5</c:v>
                </c:pt>
                <c:pt idx="440">
                  <c:v>0.5</c:v>
                </c:pt>
                <c:pt idx="441">
                  <c:v>0.5</c:v>
                </c:pt>
                <c:pt idx="442">
                  <c:v>0.5</c:v>
                </c:pt>
                <c:pt idx="443">
                  <c:v>0.5</c:v>
                </c:pt>
                <c:pt idx="444">
                  <c:v>0.5</c:v>
                </c:pt>
                <c:pt idx="445">
                  <c:v>0.5</c:v>
                </c:pt>
                <c:pt idx="446">
                  <c:v>0.5</c:v>
                </c:pt>
                <c:pt idx="447">
                  <c:v>0.5</c:v>
                </c:pt>
                <c:pt idx="448">
                  <c:v>0.5</c:v>
                </c:pt>
                <c:pt idx="449">
                  <c:v>0.5</c:v>
                </c:pt>
                <c:pt idx="450">
                  <c:v>0.5</c:v>
                </c:pt>
                <c:pt idx="451">
                  <c:v>0.5</c:v>
                </c:pt>
                <c:pt idx="452">
                  <c:v>0.5</c:v>
                </c:pt>
                <c:pt idx="453">
                  <c:v>0.5</c:v>
                </c:pt>
                <c:pt idx="454">
                  <c:v>0.5</c:v>
                </c:pt>
                <c:pt idx="455">
                  <c:v>0.5</c:v>
                </c:pt>
                <c:pt idx="456">
                  <c:v>0.5</c:v>
                </c:pt>
                <c:pt idx="457">
                  <c:v>0.5</c:v>
                </c:pt>
                <c:pt idx="458">
                  <c:v>0.5</c:v>
                </c:pt>
                <c:pt idx="459">
                  <c:v>0.5</c:v>
                </c:pt>
                <c:pt idx="460">
                  <c:v>0.5</c:v>
                </c:pt>
                <c:pt idx="461">
                  <c:v>0.5</c:v>
                </c:pt>
                <c:pt idx="462">
                  <c:v>0.5</c:v>
                </c:pt>
                <c:pt idx="463">
                  <c:v>0.5</c:v>
                </c:pt>
                <c:pt idx="464">
                  <c:v>0.5</c:v>
                </c:pt>
                <c:pt idx="465">
                  <c:v>0.5</c:v>
                </c:pt>
                <c:pt idx="466">
                  <c:v>0.5</c:v>
                </c:pt>
                <c:pt idx="467">
                  <c:v>0.5</c:v>
                </c:pt>
                <c:pt idx="468">
                  <c:v>0.5</c:v>
                </c:pt>
                <c:pt idx="469">
                  <c:v>0.5</c:v>
                </c:pt>
                <c:pt idx="470">
                  <c:v>0.5</c:v>
                </c:pt>
                <c:pt idx="471">
                  <c:v>0.5</c:v>
                </c:pt>
                <c:pt idx="472">
                  <c:v>0.5</c:v>
                </c:pt>
                <c:pt idx="473">
                  <c:v>0.5</c:v>
                </c:pt>
                <c:pt idx="474">
                  <c:v>0.5</c:v>
                </c:pt>
                <c:pt idx="475">
                  <c:v>0.5</c:v>
                </c:pt>
                <c:pt idx="476">
                  <c:v>0.5</c:v>
                </c:pt>
                <c:pt idx="477">
                  <c:v>0.5</c:v>
                </c:pt>
                <c:pt idx="478">
                  <c:v>0.5</c:v>
                </c:pt>
                <c:pt idx="479">
                  <c:v>0.5</c:v>
                </c:pt>
                <c:pt idx="480">
                  <c:v>0.5</c:v>
                </c:pt>
                <c:pt idx="481">
                  <c:v>0.5</c:v>
                </c:pt>
                <c:pt idx="482">
                  <c:v>0.5</c:v>
                </c:pt>
                <c:pt idx="483">
                  <c:v>0.5</c:v>
                </c:pt>
                <c:pt idx="484">
                  <c:v>0.5</c:v>
                </c:pt>
                <c:pt idx="485">
                  <c:v>0.5</c:v>
                </c:pt>
                <c:pt idx="486">
                  <c:v>0.5</c:v>
                </c:pt>
                <c:pt idx="487">
                  <c:v>0.5</c:v>
                </c:pt>
                <c:pt idx="488">
                  <c:v>0.5</c:v>
                </c:pt>
                <c:pt idx="489">
                  <c:v>0.5</c:v>
                </c:pt>
                <c:pt idx="490">
                  <c:v>0.5</c:v>
                </c:pt>
                <c:pt idx="491">
                  <c:v>0.5</c:v>
                </c:pt>
                <c:pt idx="492">
                  <c:v>0.5</c:v>
                </c:pt>
                <c:pt idx="493">
                  <c:v>0.5</c:v>
                </c:pt>
                <c:pt idx="494">
                  <c:v>0.5</c:v>
                </c:pt>
                <c:pt idx="495">
                  <c:v>0.5</c:v>
                </c:pt>
                <c:pt idx="496">
                  <c:v>0.5</c:v>
                </c:pt>
                <c:pt idx="497">
                  <c:v>0.5</c:v>
                </c:pt>
                <c:pt idx="498">
                  <c:v>0.5</c:v>
                </c:pt>
                <c:pt idx="499">
                  <c:v>0.5</c:v>
                </c:pt>
                <c:pt idx="500">
                  <c:v>0.5</c:v>
                </c:pt>
                <c:pt idx="501">
                  <c:v>0.5</c:v>
                </c:pt>
                <c:pt idx="502">
                  <c:v>0.5</c:v>
                </c:pt>
                <c:pt idx="503">
                  <c:v>0.5</c:v>
                </c:pt>
                <c:pt idx="504">
                  <c:v>0.5</c:v>
                </c:pt>
                <c:pt idx="505">
                  <c:v>0.5</c:v>
                </c:pt>
                <c:pt idx="506">
                  <c:v>0.5</c:v>
                </c:pt>
                <c:pt idx="507">
                  <c:v>0.5</c:v>
                </c:pt>
                <c:pt idx="508">
                  <c:v>0.5</c:v>
                </c:pt>
                <c:pt idx="509">
                  <c:v>0.5</c:v>
                </c:pt>
                <c:pt idx="510">
                  <c:v>0.5</c:v>
                </c:pt>
                <c:pt idx="511">
                  <c:v>0.5</c:v>
                </c:pt>
                <c:pt idx="512">
                  <c:v>0.5</c:v>
                </c:pt>
                <c:pt idx="513">
                  <c:v>0.5</c:v>
                </c:pt>
                <c:pt idx="514">
                  <c:v>0.5</c:v>
                </c:pt>
                <c:pt idx="515">
                  <c:v>0.5</c:v>
                </c:pt>
                <c:pt idx="516">
                  <c:v>0.5</c:v>
                </c:pt>
                <c:pt idx="517">
                  <c:v>0.5</c:v>
                </c:pt>
                <c:pt idx="518">
                  <c:v>0.5</c:v>
                </c:pt>
                <c:pt idx="519">
                  <c:v>0.5</c:v>
                </c:pt>
                <c:pt idx="520">
                  <c:v>0.5</c:v>
                </c:pt>
                <c:pt idx="521">
                  <c:v>0.5</c:v>
                </c:pt>
                <c:pt idx="522">
                  <c:v>0.5</c:v>
                </c:pt>
                <c:pt idx="523">
                  <c:v>0.5</c:v>
                </c:pt>
                <c:pt idx="524">
                  <c:v>0.5</c:v>
                </c:pt>
                <c:pt idx="525">
                  <c:v>0.5</c:v>
                </c:pt>
                <c:pt idx="526">
                  <c:v>0.5</c:v>
                </c:pt>
                <c:pt idx="527">
                  <c:v>0.5</c:v>
                </c:pt>
                <c:pt idx="528">
                  <c:v>0.5</c:v>
                </c:pt>
                <c:pt idx="529">
                  <c:v>0.5</c:v>
                </c:pt>
                <c:pt idx="530">
                  <c:v>0.5</c:v>
                </c:pt>
                <c:pt idx="531">
                  <c:v>0.5</c:v>
                </c:pt>
                <c:pt idx="532">
                  <c:v>0.5</c:v>
                </c:pt>
                <c:pt idx="533">
                  <c:v>0.5</c:v>
                </c:pt>
                <c:pt idx="534">
                  <c:v>0.5</c:v>
                </c:pt>
                <c:pt idx="535">
                  <c:v>0.5</c:v>
                </c:pt>
                <c:pt idx="536">
                  <c:v>0.5</c:v>
                </c:pt>
                <c:pt idx="537">
                  <c:v>0.5</c:v>
                </c:pt>
                <c:pt idx="538">
                  <c:v>0.5</c:v>
                </c:pt>
                <c:pt idx="539">
                  <c:v>0.5</c:v>
                </c:pt>
                <c:pt idx="540">
                  <c:v>0.5</c:v>
                </c:pt>
                <c:pt idx="541">
                  <c:v>0.5</c:v>
                </c:pt>
                <c:pt idx="542">
                  <c:v>0.5</c:v>
                </c:pt>
                <c:pt idx="543">
                  <c:v>0.5</c:v>
                </c:pt>
                <c:pt idx="544">
                  <c:v>0.5</c:v>
                </c:pt>
                <c:pt idx="545">
                  <c:v>0.5</c:v>
                </c:pt>
                <c:pt idx="546">
                  <c:v>0.5</c:v>
                </c:pt>
                <c:pt idx="547">
                  <c:v>0.5</c:v>
                </c:pt>
                <c:pt idx="548">
                  <c:v>0.5</c:v>
                </c:pt>
                <c:pt idx="549">
                  <c:v>0.5</c:v>
                </c:pt>
                <c:pt idx="550">
                  <c:v>0.5</c:v>
                </c:pt>
                <c:pt idx="551">
                  <c:v>0.5</c:v>
                </c:pt>
                <c:pt idx="552">
                  <c:v>0.5</c:v>
                </c:pt>
                <c:pt idx="553">
                  <c:v>0.5</c:v>
                </c:pt>
                <c:pt idx="554">
                  <c:v>0.5</c:v>
                </c:pt>
                <c:pt idx="555">
                  <c:v>0.5</c:v>
                </c:pt>
                <c:pt idx="556">
                  <c:v>0.5</c:v>
                </c:pt>
                <c:pt idx="557">
                  <c:v>0.5</c:v>
                </c:pt>
                <c:pt idx="558">
                  <c:v>0.5</c:v>
                </c:pt>
                <c:pt idx="559">
                  <c:v>0.5</c:v>
                </c:pt>
                <c:pt idx="560">
                  <c:v>0.5</c:v>
                </c:pt>
                <c:pt idx="561">
                  <c:v>0.5</c:v>
                </c:pt>
                <c:pt idx="562">
                  <c:v>0.5</c:v>
                </c:pt>
                <c:pt idx="563">
                  <c:v>0.5</c:v>
                </c:pt>
                <c:pt idx="564">
                  <c:v>0.5</c:v>
                </c:pt>
                <c:pt idx="565">
                  <c:v>0.5</c:v>
                </c:pt>
                <c:pt idx="566">
                  <c:v>0.5</c:v>
                </c:pt>
                <c:pt idx="567">
                  <c:v>0.5</c:v>
                </c:pt>
                <c:pt idx="568">
                  <c:v>0.5</c:v>
                </c:pt>
                <c:pt idx="569">
                  <c:v>0.5</c:v>
                </c:pt>
                <c:pt idx="570">
                  <c:v>0.5</c:v>
                </c:pt>
                <c:pt idx="571">
                  <c:v>0.5</c:v>
                </c:pt>
                <c:pt idx="572">
                  <c:v>0.5</c:v>
                </c:pt>
                <c:pt idx="573">
                  <c:v>0.5</c:v>
                </c:pt>
                <c:pt idx="574">
                  <c:v>0.5</c:v>
                </c:pt>
                <c:pt idx="575">
                  <c:v>0.5</c:v>
                </c:pt>
                <c:pt idx="576">
                  <c:v>0.5</c:v>
                </c:pt>
                <c:pt idx="577">
                  <c:v>0.5</c:v>
                </c:pt>
                <c:pt idx="578">
                  <c:v>0.5</c:v>
                </c:pt>
                <c:pt idx="579">
                  <c:v>0.5</c:v>
                </c:pt>
                <c:pt idx="580">
                  <c:v>0.5</c:v>
                </c:pt>
                <c:pt idx="581">
                  <c:v>0.5</c:v>
                </c:pt>
                <c:pt idx="582">
                  <c:v>0.5</c:v>
                </c:pt>
                <c:pt idx="583">
                  <c:v>0.5</c:v>
                </c:pt>
                <c:pt idx="584">
                  <c:v>0.5</c:v>
                </c:pt>
                <c:pt idx="585">
                  <c:v>0.5</c:v>
                </c:pt>
                <c:pt idx="586">
                  <c:v>0.5</c:v>
                </c:pt>
                <c:pt idx="587">
                  <c:v>0.5</c:v>
                </c:pt>
                <c:pt idx="588">
                  <c:v>0.5</c:v>
                </c:pt>
                <c:pt idx="589">
                  <c:v>0.5</c:v>
                </c:pt>
                <c:pt idx="590">
                  <c:v>0.5</c:v>
                </c:pt>
                <c:pt idx="591">
                  <c:v>0.5</c:v>
                </c:pt>
                <c:pt idx="592">
                  <c:v>0.5</c:v>
                </c:pt>
                <c:pt idx="593">
                  <c:v>0.5</c:v>
                </c:pt>
                <c:pt idx="594">
                  <c:v>0.5</c:v>
                </c:pt>
                <c:pt idx="595">
                  <c:v>0.5</c:v>
                </c:pt>
                <c:pt idx="596">
                  <c:v>0.5</c:v>
                </c:pt>
                <c:pt idx="597">
                  <c:v>0.5</c:v>
                </c:pt>
                <c:pt idx="598">
                  <c:v>0.5</c:v>
                </c:pt>
                <c:pt idx="599">
                  <c:v>0.5</c:v>
                </c:pt>
                <c:pt idx="600">
                  <c:v>0.5</c:v>
                </c:pt>
                <c:pt idx="601">
                  <c:v>0.5</c:v>
                </c:pt>
                <c:pt idx="602">
                  <c:v>0.5</c:v>
                </c:pt>
                <c:pt idx="603">
                  <c:v>0.5</c:v>
                </c:pt>
                <c:pt idx="604">
                  <c:v>0.5</c:v>
                </c:pt>
                <c:pt idx="605">
                  <c:v>0.5</c:v>
                </c:pt>
                <c:pt idx="606">
                  <c:v>0.5</c:v>
                </c:pt>
                <c:pt idx="607">
                  <c:v>0.5</c:v>
                </c:pt>
                <c:pt idx="608">
                  <c:v>0.5</c:v>
                </c:pt>
                <c:pt idx="609">
                  <c:v>0.5</c:v>
                </c:pt>
                <c:pt idx="610">
                  <c:v>0.5</c:v>
                </c:pt>
                <c:pt idx="611">
                  <c:v>0.5</c:v>
                </c:pt>
                <c:pt idx="612">
                  <c:v>0.5</c:v>
                </c:pt>
                <c:pt idx="613">
                  <c:v>0.5</c:v>
                </c:pt>
                <c:pt idx="614">
                  <c:v>0.5</c:v>
                </c:pt>
                <c:pt idx="615">
                  <c:v>0.5</c:v>
                </c:pt>
                <c:pt idx="616">
                  <c:v>0.5</c:v>
                </c:pt>
                <c:pt idx="617">
                  <c:v>0.5</c:v>
                </c:pt>
                <c:pt idx="618">
                  <c:v>0.5</c:v>
                </c:pt>
                <c:pt idx="619">
                  <c:v>0.5</c:v>
                </c:pt>
                <c:pt idx="620">
                  <c:v>0.5</c:v>
                </c:pt>
                <c:pt idx="621">
                  <c:v>0.5</c:v>
                </c:pt>
                <c:pt idx="622">
                  <c:v>0.5</c:v>
                </c:pt>
                <c:pt idx="623">
                  <c:v>0.5</c:v>
                </c:pt>
                <c:pt idx="624">
                  <c:v>0.5</c:v>
                </c:pt>
                <c:pt idx="625">
                  <c:v>0.5</c:v>
                </c:pt>
                <c:pt idx="626">
                  <c:v>0.5</c:v>
                </c:pt>
                <c:pt idx="627">
                  <c:v>0.5</c:v>
                </c:pt>
                <c:pt idx="628">
                  <c:v>0.5</c:v>
                </c:pt>
                <c:pt idx="629">
                  <c:v>0.5</c:v>
                </c:pt>
                <c:pt idx="630">
                  <c:v>0.5</c:v>
                </c:pt>
                <c:pt idx="631">
                  <c:v>0.5</c:v>
                </c:pt>
                <c:pt idx="632">
                  <c:v>0.5</c:v>
                </c:pt>
                <c:pt idx="633">
                  <c:v>0.5</c:v>
                </c:pt>
                <c:pt idx="634">
                  <c:v>0.5</c:v>
                </c:pt>
                <c:pt idx="635">
                  <c:v>0.5</c:v>
                </c:pt>
                <c:pt idx="636">
                  <c:v>0.5</c:v>
                </c:pt>
                <c:pt idx="637">
                  <c:v>0.5</c:v>
                </c:pt>
                <c:pt idx="638">
                  <c:v>0.5</c:v>
                </c:pt>
                <c:pt idx="639">
                  <c:v>0.5</c:v>
                </c:pt>
                <c:pt idx="640">
                  <c:v>0.5</c:v>
                </c:pt>
                <c:pt idx="641">
                  <c:v>0.5</c:v>
                </c:pt>
                <c:pt idx="642">
                  <c:v>0.5</c:v>
                </c:pt>
                <c:pt idx="643">
                  <c:v>0.5</c:v>
                </c:pt>
                <c:pt idx="644">
                  <c:v>0.5</c:v>
                </c:pt>
                <c:pt idx="645">
                  <c:v>0.5</c:v>
                </c:pt>
                <c:pt idx="646">
                  <c:v>0.5</c:v>
                </c:pt>
                <c:pt idx="647">
                  <c:v>0.5</c:v>
                </c:pt>
                <c:pt idx="648">
                  <c:v>0.5</c:v>
                </c:pt>
                <c:pt idx="649">
                  <c:v>0.5</c:v>
                </c:pt>
                <c:pt idx="650">
                  <c:v>0.5</c:v>
                </c:pt>
                <c:pt idx="651">
                  <c:v>0.5</c:v>
                </c:pt>
                <c:pt idx="652">
                  <c:v>0.5</c:v>
                </c:pt>
                <c:pt idx="653">
                  <c:v>0.5</c:v>
                </c:pt>
                <c:pt idx="654">
                  <c:v>0.5</c:v>
                </c:pt>
                <c:pt idx="655">
                  <c:v>0.5</c:v>
                </c:pt>
                <c:pt idx="656">
                  <c:v>0.5</c:v>
                </c:pt>
                <c:pt idx="657">
                  <c:v>0.5</c:v>
                </c:pt>
                <c:pt idx="658">
                  <c:v>0.5</c:v>
                </c:pt>
                <c:pt idx="659">
                  <c:v>0.5</c:v>
                </c:pt>
                <c:pt idx="660">
                  <c:v>0.5</c:v>
                </c:pt>
                <c:pt idx="661">
                  <c:v>0.5</c:v>
                </c:pt>
                <c:pt idx="662">
                  <c:v>0.5</c:v>
                </c:pt>
                <c:pt idx="663">
                  <c:v>0.5</c:v>
                </c:pt>
                <c:pt idx="664">
                  <c:v>0.5</c:v>
                </c:pt>
                <c:pt idx="665">
                  <c:v>0.5</c:v>
                </c:pt>
                <c:pt idx="666">
                  <c:v>0.5</c:v>
                </c:pt>
                <c:pt idx="667">
                  <c:v>0.5</c:v>
                </c:pt>
                <c:pt idx="668">
                  <c:v>0.5</c:v>
                </c:pt>
                <c:pt idx="669">
                  <c:v>0.5</c:v>
                </c:pt>
                <c:pt idx="670">
                  <c:v>0.5</c:v>
                </c:pt>
                <c:pt idx="671">
                  <c:v>0.5</c:v>
                </c:pt>
                <c:pt idx="672">
                  <c:v>0.5</c:v>
                </c:pt>
                <c:pt idx="673">
                  <c:v>0.5</c:v>
                </c:pt>
                <c:pt idx="674">
                  <c:v>0.5</c:v>
                </c:pt>
                <c:pt idx="675">
                  <c:v>0.5</c:v>
                </c:pt>
                <c:pt idx="676">
                  <c:v>0.5</c:v>
                </c:pt>
                <c:pt idx="677">
                  <c:v>0.5</c:v>
                </c:pt>
                <c:pt idx="678">
                  <c:v>0.5</c:v>
                </c:pt>
                <c:pt idx="679">
                  <c:v>0.5</c:v>
                </c:pt>
                <c:pt idx="680">
                  <c:v>0.5</c:v>
                </c:pt>
                <c:pt idx="681">
                  <c:v>0.5</c:v>
                </c:pt>
                <c:pt idx="682">
                  <c:v>0.5</c:v>
                </c:pt>
                <c:pt idx="683">
                  <c:v>0.5</c:v>
                </c:pt>
                <c:pt idx="684">
                  <c:v>0.5</c:v>
                </c:pt>
                <c:pt idx="685">
                  <c:v>0.5</c:v>
                </c:pt>
                <c:pt idx="686">
                  <c:v>0.5</c:v>
                </c:pt>
                <c:pt idx="687">
                  <c:v>0.5</c:v>
                </c:pt>
                <c:pt idx="688">
                  <c:v>0.5</c:v>
                </c:pt>
                <c:pt idx="689">
                  <c:v>0.5</c:v>
                </c:pt>
                <c:pt idx="690">
                  <c:v>0.5</c:v>
                </c:pt>
                <c:pt idx="691">
                  <c:v>0.5</c:v>
                </c:pt>
                <c:pt idx="692">
                  <c:v>0.5</c:v>
                </c:pt>
                <c:pt idx="693">
                  <c:v>0.5</c:v>
                </c:pt>
                <c:pt idx="694">
                  <c:v>0.5</c:v>
                </c:pt>
                <c:pt idx="695">
                  <c:v>0.5</c:v>
                </c:pt>
                <c:pt idx="696">
                  <c:v>0.5</c:v>
                </c:pt>
                <c:pt idx="697">
                  <c:v>0.5</c:v>
                </c:pt>
                <c:pt idx="698">
                  <c:v>0.5</c:v>
                </c:pt>
                <c:pt idx="699">
                  <c:v>0.5</c:v>
                </c:pt>
                <c:pt idx="700">
                  <c:v>0.5</c:v>
                </c:pt>
                <c:pt idx="701">
                  <c:v>0.5</c:v>
                </c:pt>
                <c:pt idx="702">
                  <c:v>0.5</c:v>
                </c:pt>
                <c:pt idx="703">
                  <c:v>0.5</c:v>
                </c:pt>
                <c:pt idx="704">
                  <c:v>0.5</c:v>
                </c:pt>
                <c:pt idx="705">
                  <c:v>0.5</c:v>
                </c:pt>
                <c:pt idx="706">
                  <c:v>0.5</c:v>
                </c:pt>
                <c:pt idx="707">
                  <c:v>0.5</c:v>
                </c:pt>
                <c:pt idx="708">
                  <c:v>0.5</c:v>
                </c:pt>
                <c:pt idx="709">
                  <c:v>0.5</c:v>
                </c:pt>
                <c:pt idx="710">
                  <c:v>0.5</c:v>
                </c:pt>
                <c:pt idx="711">
                  <c:v>0.5</c:v>
                </c:pt>
                <c:pt idx="712">
                  <c:v>0.5</c:v>
                </c:pt>
                <c:pt idx="713">
                  <c:v>0.5</c:v>
                </c:pt>
                <c:pt idx="714">
                  <c:v>0.5</c:v>
                </c:pt>
                <c:pt idx="715">
                  <c:v>0.5</c:v>
                </c:pt>
                <c:pt idx="716">
                  <c:v>0.5</c:v>
                </c:pt>
                <c:pt idx="717">
                  <c:v>0.5</c:v>
                </c:pt>
                <c:pt idx="718">
                  <c:v>0.5</c:v>
                </c:pt>
                <c:pt idx="719">
                  <c:v>0.5</c:v>
                </c:pt>
                <c:pt idx="720">
                  <c:v>0.5</c:v>
                </c:pt>
                <c:pt idx="721">
                  <c:v>0.5</c:v>
                </c:pt>
                <c:pt idx="722">
                  <c:v>0.5</c:v>
                </c:pt>
                <c:pt idx="723">
                  <c:v>0.5</c:v>
                </c:pt>
                <c:pt idx="724">
                  <c:v>0.5</c:v>
                </c:pt>
                <c:pt idx="725">
                  <c:v>0.5</c:v>
                </c:pt>
                <c:pt idx="726">
                  <c:v>0.5</c:v>
                </c:pt>
                <c:pt idx="727">
                  <c:v>0.5</c:v>
                </c:pt>
                <c:pt idx="728">
                  <c:v>0.5</c:v>
                </c:pt>
                <c:pt idx="729">
                  <c:v>0.5</c:v>
                </c:pt>
                <c:pt idx="730">
                  <c:v>0.5</c:v>
                </c:pt>
                <c:pt idx="731">
                  <c:v>0.5</c:v>
                </c:pt>
                <c:pt idx="732">
                  <c:v>0.5</c:v>
                </c:pt>
                <c:pt idx="733">
                  <c:v>0.5</c:v>
                </c:pt>
                <c:pt idx="734">
                  <c:v>0.5</c:v>
                </c:pt>
                <c:pt idx="735">
                  <c:v>0.5</c:v>
                </c:pt>
                <c:pt idx="736">
                  <c:v>0.5</c:v>
                </c:pt>
                <c:pt idx="737">
                  <c:v>0.5</c:v>
                </c:pt>
                <c:pt idx="738">
                  <c:v>0.5</c:v>
                </c:pt>
                <c:pt idx="739">
                  <c:v>0.5</c:v>
                </c:pt>
                <c:pt idx="740">
                  <c:v>0.5</c:v>
                </c:pt>
                <c:pt idx="741">
                  <c:v>0.5</c:v>
                </c:pt>
                <c:pt idx="742">
                  <c:v>0.5</c:v>
                </c:pt>
                <c:pt idx="743">
                  <c:v>0.5</c:v>
                </c:pt>
                <c:pt idx="744">
                  <c:v>0.5</c:v>
                </c:pt>
                <c:pt idx="745">
                  <c:v>0.5</c:v>
                </c:pt>
                <c:pt idx="746">
                  <c:v>0.5</c:v>
                </c:pt>
                <c:pt idx="747">
                  <c:v>0.5</c:v>
                </c:pt>
                <c:pt idx="748">
                  <c:v>0.5</c:v>
                </c:pt>
                <c:pt idx="749">
                  <c:v>0.5</c:v>
                </c:pt>
                <c:pt idx="750">
                  <c:v>0.5</c:v>
                </c:pt>
                <c:pt idx="751">
                  <c:v>0.5</c:v>
                </c:pt>
                <c:pt idx="752">
                  <c:v>0.5</c:v>
                </c:pt>
                <c:pt idx="753">
                  <c:v>0.5</c:v>
                </c:pt>
                <c:pt idx="754">
                  <c:v>0.5</c:v>
                </c:pt>
                <c:pt idx="755">
                  <c:v>0.5</c:v>
                </c:pt>
                <c:pt idx="756">
                  <c:v>0.5</c:v>
                </c:pt>
                <c:pt idx="757">
                  <c:v>0.5</c:v>
                </c:pt>
                <c:pt idx="758">
                  <c:v>0.5</c:v>
                </c:pt>
                <c:pt idx="759">
                  <c:v>0.5</c:v>
                </c:pt>
                <c:pt idx="760">
                  <c:v>0.5</c:v>
                </c:pt>
                <c:pt idx="761">
                  <c:v>0.5</c:v>
                </c:pt>
                <c:pt idx="762">
                  <c:v>0.5</c:v>
                </c:pt>
                <c:pt idx="763">
                  <c:v>0.5</c:v>
                </c:pt>
                <c:pt idx="764">
                  <c:v>0.5</c:v>
                </c:pt>
                <c:pt idx="765">
                  <c:v>0.5</c:v>
                </c:pt>
                <c:pt idx="766">
                  <c:v>0.5</c:v>
                </c:pt>
                <c:pt idx="767">
                  <c:v>0.5</c:v>
                </c:pt>
                <c:pt idx="768">
                  <c:v>0.5</c:v>
                </c:pt>
                <c:pt idx="769">
                  <c:v>0.5</c:v>
                </c:pt>
                <c:pt idx="770">
                  <c:v>0.5</c:v>
                </c:pt>
                <c:pt idx="771">
                  <c:v>0.5</c:v>
                </c:pt>
                <c:pt idx="772">
                  <c:v>0.5</c:v>
                </c:pt>
                <c:pt idx="773">
                  <c:v>0.5</c:v>
                </c:pt>
                <c:pt idx="774">
                  <c:v>0.5</c:v>
                </c:pt>
                <c:pt idx="775">
                  <c:v>0.5</c:v>
                </c:pt>
                <c:pt idx="776">
                  <c:v>0.5</c:v>
                </c:pt>
                <c:pt idx="777">
                  <c:v>0.5</c:v>
                </c:pt>
                <c:pt idx="778">
                  <c:v>0.5</c:v>
                </c:pt>
                <c:pt idx="779">
                  <c:v>0.5</c:v>
                </c:pt>
                <c:pt idx="780">
                  <c:v>0.5</c:v>
                </c:pt>
                <c:pt idx="781">
                  <c:v>0.5</c:v>
                </c:pt>
                <c:pt idx="782">
                  <c:v>0.5</c:v>
                </c:pt>
                <c:pt idx="783">
                  <c:v>0.5</c:v>
                </c:pt>
                <c:pt idx="784">
                  <c:v>0.5</c:v>
                </c:pt>
                <c:pt idx="785">
                  <c:v>0.5</c:v>
                </c:pt>
                <c:pt idx="786">
                  <c:v>0.5</c:v>
                </c:pt>
                <c:pt idx="787">
                  <c:v>0.5</c:v>
                </c:pt>
                <c:pt idx="788">
                  <c:v>0.5</c:v>
                </c:pt>
                <c:pt idx="789">
                  <c:v>0.5</c:v>
                </c:pt>
                <c:pt idx="790">
                  <c:v>0.5</c:v>
                </c:pt>
                <c:pt idx="791">
                  <c:v>0.5</c:v>
                </c:pt>
                <c:pt idx="792">
                  <c:v>0.5</c:v>
                </c:pt>
                <c:pt idx="793">
                  <c:v>0.5</c:v>
                </c:pt>
                <c:pt idx="794">
                  <c:v>0.5</c:v>
                </c:pt>
                <c:pt idx="795">
                  <c:v>0.5</c:v>
                </c:pt>
                <c:pt idx="796">
                  <c:v>0.5</c:v>
                </c:pt>
                <c:pt idx="797">
                  <c:v>0.5</c:v>
                </c:pt>
                <c:pt idx="798">
                  <c:v>0.5</c:v>
                </c:pt>
                <c:pt idx="799">
                  <c:v>0.5</c:v>
                </c:pt>
                <c:pt idx="800">
                  <c:v>0.5</c:v>
                </c:pt>
                <c:pt idx="801">
                  <c:v>0.5</c:v>
                </c:pt>
                <c:pt idx="802">
                  <c:v>0.5</c:v>
                </c:pt>
                <c:pt idx="803">
                  <c:v>0.5</c:v>
                </c:pt>
                <c:pt idx="804">
                  <c:v>0.5</c:v>
                </c:pt>
                <c:pt idx="805">
                  <c:v>0.5</c:v>
                </c:pt>
                <c:pt idx="806">
                  <c:v>0.5</c:v>
                </c:pt>
                <c:pt idx="807">
                  <c:v>0.5</c:v>
                </c:pt>
                <c:pt idx="808">
                  <c:v>0.5</c:v>
                </c:pt>
                <c:pt idx="809">
                  <c:v>0.5</c:v>
                </c:pt>
                <c:pt idx="810">
                  <c:v>0.5</c:v>
                </c:pt>
                <c:pt idx="811">
                  <c:v>0.5</c:v>
                </c:pt>
                <c:pt idx="812">
                  <c:v>0.5</c:v>
                </c:pt>
                <c:pt idx="813">
                  <c:v>0.5</c:v>
                </c:pt>
                <c:pt idx="814">
                  <c:v>0.5</c:v>
                </c:pt>
                <c:pt idx="815">
                  <c:v>0.5</c:v>
                </c:pt>
                <c:pt idx="816">
                  <c:v>0.5</c:v>
                </c:pt>
                <c:pt idx="817">
                  <c:v>0.5</c:v>
                </c:pt>
                <c:pt idx="818">
                  <c:v>0.5</c:v>
                </c:pt>
                <c:pt idx="819">
                  <c:v>0.5</c:v>
                </c:pt>
                <c:pt idx="820">
                  <c:v>0.5</c:v>
                </c:pt>
                <c:pt idx="821">
                  <c:v>0.5</c:v>
                </c:pt>
                <c:pt idx="822">
                  <c:v>0.5</c:v>
                </c:pt>
                <c:pt idx="823">
                  <c:v>0.5</c:v>
                </c:pt>
                <c:pt idx="824">
                  <c:v>0.5</c:v>
                </c:pt>
                <c:pt idx="825">
                  <c:v>0.5</c:v>
                </c:pt>
                <c:pt idx="826">
                  <c:v>0.5</c:v>
                </c:pt>
                <c:pt idx="827">
                  <c:v>0.5</c:v>
                </c:pt>
                <c:pt idx="828">
                  <c:v>0.5</c:v>
                </c:pt>
                <c:pt idx="829">
                  <c:v>0.5</c:v>
                </c:pt>
                <c:pt idx="830">
                  <c:v>0.5</c:v>
                </c:pt>
                <c:pt idx="831">
                  <c:v>0.5</c:v>
                </c:pt>
                <c:pt idx="832">
                  <c:v>0.5</c:v>
                </c:pt>
                <c:pt idx="833">
                  <c:v>0.5</c:v>
                </c:pt>
                <c:pt idx="834">
                  <c:v>0.5</c:v>
                </c:pt>
                <c:pt idx="835">
                  <c:v>0.5</c:v>
                </c:pt>
                <c:pt idx="836">
                  <c:v>0.5</c:v>
                </c:pt>
                <c:pt idx="837">
                  <c:v>0.5</c:v>
                </c:pt>
                <c:pt idx="838">
                  <c:v>0.5</c:v>
                </c:pt>
                <c:pt idx="839">
                  <c:v>0.5</c:v>
                </c:pt>
                <c:pt idx="840">
                  <c:v>0.5</c:v>
                </c:pt>
                <c:pt idx="841">
                  <c:v>0.5</c:v>
                </c:pt>
                <c:pt idx="842">
                  <c:v>0.5</c:v>
                </c:pt>
                <c:pt idx="843">
                  <c:v>0.5</c:v>
                </c:pt>
                <c:pt idx="844">
                  <c:v>0.5</c:v>
                </c:pt>
                <c:pt idx="845">
                  <c:v>0.5</c:v>
                </c:pt>
                <c:pt idx="846">
                  <c:v>0.5</c:v>
                </c:pt>
                <c:pt idx="847">
                  <c:v>0.5</c:v>
                </c:pt>
                <c:pt idx="848">
                  <c:v>0.5</c:v>
                </c:pt>
                <c:pt idx="849">
                  <c:v>0.5</c:v>
                </c:pt>
                <c:pt idx="850">
                  <c:v>0.5</c:v>
                </c:pt>
                <c:pt idx="851">
                  <c:v>0.5</c:v>
                </c:pt>
                <c:pt idx="852">
                  <c:v>0.5</c:v>
                </c:pt>
                <c:pt idx="853">
                  <c:v>0.5</c:v>
                </c:pt>
                <c:pt idx="854">
                  <c:v>0.5</c:v>
                </c:pt>
                <c:pt idx="855">
                  <c:v>0.5</c:v>
                </c:pt>
                <c:pt idx="856">
                  <c:v>0.5</c:v>
                </c:pt>
                <c:pt idx="857">
                  <c:v>0.5</c:v>
                </c:pt>
                <c:pt idx="858">
                  <c:v>0.5</c:v>
                </c:pt>
                <c:pt idx="859">
                  <c:v>0.5</c:v>
                </c:pt>
                <c:pt idx="860">
                  <c:v>0.5</c:v>
                </c:pt>
                <c:pt idx="861">
                  <c:v>0.5</c:v>
                </c:pt>
                <c:pt idx="862">
                  <c:v>0.5</c:v>
                </c:pt>
                <c:pt idx="863">
                  <c:v>0.5</c:v>
                </c:pt>
                <c:pt idx="864">
                  <c:v>0.5</c:v>
                </c:pt>
                <c:pt idx="865">
                  <c:v>0.5</c:v>
                </c:pt>
                <c:pt idx="866">
                  <c:v>0.5</c:v>
                </c:pt>
                <c:pt idx="867">
                  <c:v>0.5</c:v>
                </c:pt>
                <c:pt idx="868">
                  <c:v>0.5</c:v>
                </c:pt>
                <c:pt idx="869">
                  <c:v>0.5</c:v>
                </c:pt>
                <c:pt idx="870">
                  <c:v>0.5</c:v>
                </c:pt>
                <c:pt idx="871">
                  <c:v>0.5</c:v>
                </c:pt>
                <c:pt idx="872">
                  <c:v>0.5</c:v>
                </c:pt>
                <c:pt idx="873">
                  <c:v>0.5</c:v>
                </c:pt>
                <c:pt idx="874">
                  <c:v>0.5</c:v>
                </c:pt>
                <c:pt idx="875">
                  <c:v>0.5</c:v>
                </c:pt>
                <c:pt idx="876">
                  <c:v>0.5</c:v>
                </c:pt>
                <c:pt idx="877">
                  <c:v>0.5</c:v>
                </c:pt>
                <c:pt idx="878">
                  <c:v>0.5</c:v>
                </c:pt>
                <c:pt idx="879">
                  <c:v>0.5</c:v>
                </c:pt>
                <c:pt idx="880">
                  <c:v>0.5</c:v>
                </c:pt>
                <c:pt idx="881">
                  <c:v>0.5</c:v>
                </c:pt>
                <c:pt idx="882">
                  <c:v>0.5</c:v>
                </c:pt>
                <c:pt idx="883">
                  <c:v>0.5</c:v>
                </c:pt>
                <c:pt idx="884">
                  <c:v>0.5</c:v>
                </c:pt>
                <c:pt idx="885">
                  <c:v>0.5</c:v>
                </c:pt>
                <c:pt idx="886">
                  <c:v>0.5</c:v>
                </c:pt>
                <c:pt idx="887">
                  <c:v>0.5</c:v>
                </c:pt>
                <c:pt idx="888">
                  <c:v>0.5</c:v>
                </c:pt>
                <c:pt idx="889">
                  <c:v>0.5</c:v>
                </c:pt>
                <c:pt idx="890">
                  <c:v>0.5</c:v>
                </c:pt>
                <c:pt idx="891">
                  <c:v>0.5</c:v>
                </c:pt>
                <c:pt idx="892">
                  <c:v>0.5</c:v>
                </c:pt>
                <c:pt idx="893">
                  <c:v>0.5</c:v>
                </c:pt>
                <c:pt idx="894">
                  <c:v>0.5</c:v>
                </c:pt>
                <c:pt idx="895">
                  <c:v>0.5</c:v>
                </c:pt>
                <c:pt idx="896">
                  <c:v>0.5</c:v>
                </c:pt>
                <c:pt idx="897">
                  <c:v>0.5</c:v>
                </c:pt>
                <c:pt idx="898">
                  <c:v>0.5</c:v>
                </c:pt>
                <c:pt idx="899">
                  <c:v>0.5</c:v>
                </c:pt>
                <c:pt idx="900">
                  <c:v>0.5</c:v>
                </c:pt>
                <c:pt idx="901">
                  <c:v>0.5</c:v>
                </c:pt>
                <c:pt idx="902">
                  <c:v>0.5</c:v>
                </c:pt>
                <c:pt idx="903">
                  <c:v>0.5</c:v>
                </c:pt>
                <c:pt idx="904">
                  <c:v>0.5</c:v>
                </c:pt>
                <c:pt idx="905">
                  <c:v>0.5</c:v>
                </c:pt>
                <c:pt idx="906">
                  <c:v>0.5</c:v>
                </c:pt>
                <c:pt idx="907">
                  <c:v>0.5</c:v>
                </c:pt>
                <c:pt idx="908">
                  <c:v>0.5</c:v>
                </c:pt>
                <c:pt idx="909">
                  <c:v>0.5</c:v>
                </c:pt>
                <c:pt idx="910">
                  <c:v>0.5</c:v>
                </c:pt>
                <c:pt idx="911">
                  <c:v>0.5</c:v>
                </c:pt>
                <c:pt idx="912">
                  <c:v>0.5</c:v>
                </c:pt>
                <c:pt idx="913">
                  <c:v>0.5</c:v>
                </c:pt>
                <c:pt idx="914">
                  <c:v>0.5</c:v>
                </c:pt>
                <c:pt idx="915">
                  <c:v>0.5</c:v>
                </c:pt>
                <c:pt idx="916">
                  <c:v>0.5</c:v>
                </c:pt>
                <c:pt idx="917">
                  <c:v>0.5</c:v>
                </c:pt>
                <c:pt idx="918">
                  <c:v>0.5</c:v>
                </c:pt>
                <c:pt idx="919">
                  <c:v>0.5</c:v>
                </c:pt>
                <c:pt idx="920">
                  <c:v>0.5</c:v>
                </c:pt>
                <c:pt idx="921">
                  <c:v>0.5</c:v>
                </c:pt>
                <c:pt idx="922">
                  <c:v>0.5</c:v>
                </c:pt>
                <c:pt idx="923">
                  <c:v>0.5</c:v>
                </c:pt>
                <c:pt idx="924">
                  <c:v>0.5</c:v>
                </c:pt>
                <c:pt idx="925">
                  <c:v>0.5</c:v>
                </c:pt>
                <c:pt idx="926">
                  <c:v>0.5</c:v>
                </c:pt>
                <c:pt idx="927">
                  <c:v>0.5</c:v>
                </c:pt>
                <c:pt idx="928">
                  <c:v>0.5</c:v>
                </c:pt>
                <c:pt idx="929">
                  <c:v>0.5</c:v>
                </c:pt>
                <c:pt idx="930">
                  <c:v>0.5</c:v>
                </c:pt>
                <c:pt idx="931">
                  <c:v>0.5</c:v>
                </c:pt>
                <c:pt idx="932">
                  <c:v>0.5</c:v>
                </c:pt>
                <c:pt idx="933">
                  <c:v>0.5</c:v>
                </c:pt>
                <c:pt idx="934">
                  <c:v>0.5</c:v>
                </c:pt>
                <c:pt idx="935">
                  <c:v>0.5</c:v>
                </c:pt>
                <c:pt idx="936">
                  <c:v>0.5</c:v>
                </c:pt>
                <c:pt idx="937">
                  <c:v>0.5</c:v>
                </c:pt>
                <c:pt idx="938">
                  <c:v>0.5</c:v>
                </c:pt>
                <c:pt idx="939">
                  <c:v>0.5</c:v>
                </c:pt>
                <c:pt idx="940">
                  <c:v>0.5</c:v>
                </c:pt>
                <c:pt idx="941">
                  <c:v>0.5</c:v>
                </c:pt>
                <c:pt idx="942">
                  <c:v>0.5</c:v>
                </c:pt>
                <c:pt idx="943">
                  <c:v>0.5</c:v>
                </c:pt>
                <c:pt idx="944">
                  <c:v>0.5</c:v>
                </c:pt>
                <c:pt idx="945">
                  <c:v>0.5</c:v>
                </c:pt>
                <c:pt idx="946">
                  <c:v>0.5</c:v>
                </c:pt>
                <c:pt idx="947">
                  <c:v>0.5</c:v>
                </c:pt>
                <c:pt idx="948">
                  <c:v>0.5</c:v>
                </c:pt>
                <c:pt idx="949">
                  <c:v>0.5</c:v>
                </c:pt>
                <c:pt idx="950">
                  <c:v>0.5</c:v>
                </c:pt>
                <c:pt idx="951">
                  <c:v>0.5</c:v>
                </c:pt>
                <c:pt idx="952">
                  <c:v>0.5</c:v>
                </c:pt>
                <c:pt idx="953">
                  <c:v>0.5</c:v>
                </c:pt>
                <c:pt idx="954">
                  <c:v>0.5</c:v>
                </c:pt>
                <c:pt idx="955">
                  <c:v>0.5</c:v>
                </c:pt>
                <c:pt idx="956">
                  <c:v>0.5</c:v>
                </c:pt>
                <c:pt idx="957">
                  <c:v>0.5</c:v>
                </c:pt>
                <c:pt idx="958">
                  <c:v>0.5</c:v>
                </c:pt>
                <c:pt idx="959">
                  <c:v>0.5</c:v>
                </c:pt>
                <c:pt idx="960">
                  <c:v>0.5</c:v>
                </c:pt>
                <c:pt idx="961">
                  <c:v>0.5</c:v>
                </c:pt>
                <c:pt idx="962">
                  <c:v>0.5</c:v>
                </c:pt>
                <c:pt idx="963">
                  <c:v>0.5</c:v>
                </c:pt>
                <c:pt idx="964">
                  <c:v>0.5</c:v>
                </c:pt>
                <c:pt idx="965">
                  <c:v>0.5</c:v>
                </c:pt>
                <c:pt idx="966">
                  <c:v>0.5</c:v>
                </c:pt>
                <c:pt idx="967">
                  <c:v>0.5</c:v>
                </c:pt>
                <c:pt idx="968">
                  <c:v>0.5</c:v>
                </c:pt>
                <c:pt idx="969">
                  <c:v>0.5</c:v>
                </c:pt>
                <c:pt idx="970">
                  <c:v>0.5</c:v>
                </c:pt>
                <c:pt idx="971">
                  <c:v>0.5</c:v>
                </c:pt>
                <c:pt idx="972">
                  <c:v>0.5</c:v>
                </c:pt>
                <c:pt idx="973">
                  <c:v>0.5</c:v>
                </c:pt>
                <c:pt idx="974">
                  <c:v>0.5</c:v>
                </c:pt>
                <c:pt idx="975">
                  <c:v>0.5</c:v>
                </c:pt>
                <c:pt idx="976">
                  <c:v>0.5</c:v>
                </c:pt>
                <c:pt idx="977">
                  <c:v>0.5</c:v>
                </c:pt>
                <c:pt idx="978">
                  <c:v>0.5</c:v>
                </c:pt>
                <c:pt idx="979">
                  <c:v>0.5</c:v>
                </c:pt>
                <c:pt idx="980">
                  <c:v>0.5</c:v>
                </c:pt>
                <c:pt idx="981">
                  <c:v>0.5</c:v>
                </c:pt>
                <c:pt idx="982">
                  <c:v>0.5</c:v>
                </c:pt>
                <c:pt idx="983">
                  <c:v>0.5</c:v>
                </c:pt>
                <c:pt idx="984">
                  <c:v>0.5</c:v>
                </c:pt>
                <c:pt idx="985">
                  <c:v>0.5</c:v>
                </c:pt>
                <c:pt idx="986">
                  <c:v>0.5</c:v>
                </c:pt>
                <c:pt idx="987">
                  <c:v>0.5</c:v>
                </c:pt>
                <c:pt idx="988">
                  <c:v>0.5</c:v>
                </c:pt>
                <c:pt idx="989">
                  <c:v>0.5</c:v>
                </c:pt>
                <c:pt idx="990">
                  <c:v>0.5</c:v>
                </c:pt>
                <c:pt idx="991">
                  <c:v>0.5</c:v>
                </c:pt>
                <c:pt idx="992">
                  <c:v>0.5</c:v>
                </c:pt>
                <c:pt idx="993">
                  <c:v>0.5</c:v>
                </c:pt>
                <c:pt idx="994">
                  <c:v>0.5</c:v>
                </c:pt>
                <c:pt idx="995">
                  <c:v>0.5</c:v>
                </c:pt>
                <c:pt idx="996">
                  <c:v>0.5</c:v>
                </c:pt>
                <c:pt idx="997">
                  <c:v>0.5</c:v>
                </c:pt>
                <c:pt idx="998">
                  <c:v>0.5</c:v>
                </c:pt>
                <c:pt idx="99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24-1849-9BE2-E938776200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5338031"/>
        <c:axId val="1497761647"/>
      </c:lineChart>
      <c:catAx>
        <c:axId val="1415338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Episodes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761647"/>
        <c:crosses val="autoZero"/>
        <c:auto val="1"/>
        <c:lblAlgn val="ctr"/>
        <c:lblOffset val="200"/>
        <c:tickLblSkip val="100"/>
        <c:noMultiLvlLbl val="0"/>
      </c:catAx>
      <c:valAx>
        <c:axId val="149776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successful PCP match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33803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3749-ED1C-154E-B925-78F80FB1299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E7DF-EC6B-EC40-9EB1-5F569CEAD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7E7DF-EC6B-EC40-9EB1-5F569CEAD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2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0656A-55C2-3546-98C4-A95929A76FF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C396-379B-7243-AFDE-1FCFA85D3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chart" Target="../charts/chart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jpe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18.jpeg"/><Relationship Id="rId10" Type="http://schemas.openxmlformats.org/officeDocument/2006/relationships/image" Target="../media/image8.png"/><Relationship Id="rId19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AF0FF1C6-A0FD-5176-C817-8EB073D67A16}"/>
              </a:ext>
            </a:extLst>
          </p:cNvPr>
          <p:cNvSpPr/>
          <p:nvPr/>
        </p:nvSpPr>
        <p:spPr>
          <a:xfrm rot="10800000" flipV="1">
            <a:off x="11430000" y="0"/>
            <a:ext cx="25146000" cy="56847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2841">
              <a:alpha val="18672"/>
            </a:srgbClr>
          </a:solidFill>
          <a:ln>
            <a:solidFill>
              <a:srgbClr val="E6F0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0" b="1" dirty="0" err="1">
                <a:solidFill>
                  <a:schemeClr val="accent2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HypRL</a:t>
            </a:r>
            <a:r>
              <a:rPr lang="en-US" sz="9000" b="1" dirty="0">
                <a:solidFill>
                  <a:schemeClr val="accent2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: </a:t>
            </a:r>
          </a:p>
          <a:p>
            <a:r>
              <a:rPr lang="en-US" sz="9000" b="1" dirty="0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Reinforcement Learning </a:t>
            </a:r>
          </a:p>
          <a:p>
            <a:r>
              <a:rPr lang="en-US" sz="9000" b="1" dirty="0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of Control Policies for </a:t>
            </a:r>
            <a:r>
              <a:rPr lang="en-US" sz="9000" b="1" dirty="0" err="1">
                <a:solidFill>
                  <a:schemeClr val="accent2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Hyperproperties</a:t>
            </a:r>
            <a:endParaRPr lang="en-US" sz="9000" b="1" dirty="0">
              <a:solidFill>
                <a:schemeClr val="accent2"/>
              </a:solidFill>
              <a:latin typeface="American Typewriter" panose="02090604020004020304" pitchFamily="18" charset="77"/>
              <a:cs typeface="BIG CASLON MEDIUM" panose="02000603090000020003" pitchFamily="2" charset="-79"/>
            </a:endParaRPr>
          </a:p>
          <a:p>
            <a:r>
              <a:rPr lang="en-US" sz="5000" b="1" dirty="0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Tzu-Han Hsu*, Arshia </a:t>
            </a:r>
            <a:r>
              <a:rPr lang="en-US" sz="5000" b="1" dirty="0" err="1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Rafieioskouei</a:t>
            </a:r>
            <a:r>
              <a:rPr lang="en-US" sz="5000" b="1" dirty="0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*, Borzoo </a:t>
            </a:r>
            <a:r>
              <a:rPr lang="en-US" sz="5000" b="1" dirty="0" err="1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Bonakdarpour</a:t>
            </a:r>
            <a:endParaRPr lang="en-US" sz="5000" b="1" dirty="0">
              <a:solidFill>
                <a:srgbClr val="002956"/>
              </a:solidFill>
              <a:latin typeface="American Typewriter" panose="02090604020004020304" pitchFamily="18" charset="77"/>
              <a:cs typeface="BIG CASLON MEDIUM" panose="02000603090000020003" pitchFamily="2" charset="-79"/>
            </a:endParaRPr>
          </a:p>
          <a:p>
            <a:r>
              <a:rPr lang="en-US" sz="4800" b="1" dirty="0">
                <a:solidFill>
                  <a:srgbClr val="002956"/>
                </a:solidFill>
                <a:latin typeface="American Typewriter" panose="02090604020004020304" pitchFamily="18" charset="77"/>
                <a:cs typeface="BIG CASLON MEDIUM" panose="02000603090000020003" pitchFamily="2" charset="-79"/>
              </a:rPr>
              <a:t>TART LAB, Michigan State University</a:t>
            </a:r>
          </a:p>
          <a:p>
            <a:endParaRPr lang="en-US" sz="5400" b="1" dirty="0">
              <a:solidFill>
                <a:srgbClr val="002956"/>
              </a:solidFill>
              <a:latin typeface="American Typewriter" panose="02090604020004020304" pitchFamily="18" charset="77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679FD-EB99-F40C-EFAA-575CE9F28BB0}"/>
                  </a:ext>
                </a:extLst>
              </p:cNvPr>
              <p:cNvSpPr txBox="1"/>
              <p:nvPr/>
            </p:nvSpPr>
            <p:spPr>
              <a:xfrm>
                <a:off x="186072" y="485137"/>
                <a:ext cx="10885008" cy="319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>
                    <a:latin typeface="American Typewriter" panose="02090604020004020304" pitchFamily="18" charset="77"/>
                  </a:rPr>
                  <a:t>Research Question</a:t>
                </a:r>
              </a:p>
              <a:p>
                <a:endParaRPr lang="en-US" sz="6600" b="1" dirty="0">
                  <a:latin typeface="American Typewriter" panose="02090604020004020304" pitchFamily="18" charset="77"/>
                </a:endParaRPr>
              </a:p>
              <a:p>
                <a:endParaRPr lang="en-US" sz="6600" b="1" dirty="0">
                  <a:latin typeface="American Typewriter" panose="02090604020004020304" pitchFamily="18" charset="77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6600" b="1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Motivating Example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algn="just">
                  <a:defRPr/>
                </a:pPr>
                <a:r>
                  <a:rPr lang="en-US" sz="6600" b="1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Real-World Applications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6600" b="1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     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lvl="0" algn="just"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lvl="0" algn="just">
                  <a:defRPr/>
                </a:pPr>
                <a:r>
                  <a:rPr lang="en-US" sz="6600" b="1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Temporal Logic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4000" dirty="0"/>
                  <a:t>Temporal logic formalizes evolving, multi‐objective tasks</a:t>
                </a:r>
              </a:p>
              <a:p>
                <a:pPr marL="571500" indent="-571500" algn="just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⋄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∧⋄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000" dirty="0"/>
                  <a:t>ensure eventually medical drone reaches both zones to save victims.</a:t>
                </a:r>
              </a:p>
              <a:p>
                <a:pPr lvl="0" algn="just"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lvl="0" algn="just">
                  <a:defRPr/>
                </a:pPr>
                <a:endParaRPr lang="en-US" sz="6600" b="1" dirty="0">
                  <a:solidFill>
                    <a:prstClr val="black"/>
                  </a:solidFill>
                  <a:latin typeface="American Typewriter" panose="02090604020004020304" pitchFamily="18" charset="7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Temporal logic can encode multiple objectives in single-agent setting, recording each episode as a trace and checking it against its tasks.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multi‑agent settings, relations among traces are captured through </a:t>
                </a:r>
                <a:r>
                  <a:rPr lang="en-US" sz="4000" i="1" dirty="0" err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hyperproperties</a:t>
                </a:r>
                <a:r>
                  <a:rPr lang="en-US" sz="4000" i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kumimoji="0" lang="en-US" sz="4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679FD-EB99-F40C-EFAA-575CE9F2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72" y="485137"/>
                <a:ext cx="10885008" cy="31977985"/>
              </a:xfrm>
              <a:prstGeom prst="rect">
                <a:avLst/>
              </a:prstGeom>
              <a:blipFill>
                <a:blip r:embed="rId3"/>
                <a:stretch>
                  <a:fillRect l="-3730" t="-675" r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0B717C-9C30-EF1F-12E9-C0948D09961F}"/>
              </a:ext>
            </a:extLst>
          </p:cNvPr>
          <p:cNvSpPr txBox="1"/>
          <p:nvPr/>
        </p:nvSpPr>
        <p:spPr>
          <a:xfrm>
            <a:off x="11378650" y="6013563"/>
            <a:ext cx="12698795" cy="24191238"/>
          </a:xfrm>
          <a:prstGeom prst="rect">
            <a:avLst/>
          </a:prstGeom>
          <a:noFill/>
          <a:ln w="69850"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merican Typewriter" panose="02090604020004020304" pitchFamily="18" charset="77"/>
              </a:rPr>
              <a:t>What are </a:t>
            </a:r>
            <a:r>
              <a:rPr lang="en-US" sz="6600" b="1" dirty="0" err="1">
                <a:latin typeface="American Typewriter" panose="02090604020004020304" pitchFamily="18" charset="77"/>
              </a:rPr>
              <a:t>Hyperproperties</a:t>
            </a:r>
            <a:r>
              <a:rPr lang="en-US" sz="6600" b="1" dirty="0">
                <a:latin typeface="American Typewriter" panose="02090604020004020304" pitchFamily="18" charset="77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Hyperproperties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characterize requirements over sets of execution traces, allowing the specification of behaviors that involve multiple agents.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HyperLTL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formula that captures all objectives and constraints of the example.</a:t>
            </a:r>
          </a:p>
          <a:p>
            <a:pPr lvl="0"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lvl="0"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>
              <a:defRPr/>
            </a:pPr>
            <a:r>
              <a:rPr lang="en-US" sz="6600" b="1" dirty="0">
                <a:latin typeface="American Typewriter" panose="02090604020004020304" pitchFamily="18" charset="77"/>
              </a:rPr>
              <a:t>Challenges</a:t>
            </a:r>
          </a:p>
          <a:p>
            <a:pPr marL="742950" lvl="0" indent="-742950"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Quantifier Alternation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interaction between multiple traces.</a:t>
            </a: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Skolemization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technique</a:t>
            </a: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0" indent="-742950"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logical property to valued reward function</a:t>
            </a: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 Function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a robustness value to a trace for a temporal logic formula.</a:t>
            </a:r>
          </a:p>
          <a:p>
            <a:pPr lvl="0">
              <a:defRPr/>
            </a:pPr>
            <a:r>
              <a:rPr lang="en-US" sz="6600" b="1" dirty="0" err="1">
                <a:solidFill>
                  <a:prstClr val="black"/>
                </a:solidFill>
                <a:latin typeface="American Typewriter" panose="02090604020004020304" pitchFamily="18" charset="77"/>
              </a:rPr>
              <a:t>HypRL</a:t>
            </a: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noProof="0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>
              <a:defRPr/>
            </a:pP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600" b="1" dirty="0">
              <a:latin typeface="American Typewriter" panose="02090604020004020304" pitchFamily="18" charset="77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17339-E822-E93D-E250-7AD79CB96338}"/>
              </a:ext>
            </a:extLst>
          </p:cNvPr>
          <p:cNvSpPr txBox="1"/>
          <p:nvPr/>
        </p:nvSpPr>
        <p:spPr>
          <a:xfrm>
            <a:off x="24973152" y="5684701"/>
            <a:ext cx="11416776" cy="2711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prstClr val="black"/>
                </a:solidFill>
                <a:latin typeface="American Typewriter" panose="02090604020004020304" pitchFamily="18" charset="77"/>
              </a:rPr>
              <a:t>How efficient is </a:t>
            </a:r>
            <a:r>
              <a:rPr lang="en-US" sz="6600" b="1" dirty="0" err="1">
                <a:solidFill>
                  <a:prstClr val="black"/>
                </a:solidFill>
                <a:latin typeface="American Typewriter" panose="02090604020004020304" pitchFamily="18" charset="77"/>
              </a:rPr>
              <a:t>HypRL</a:t>
            </a:r>
            <a:r>
              <a:rPr lang="en-US" sz="6600" b="1" dirty="0">
                <a:solidFill>
                  <a:prstClr val="black"/>
                </a:solidFill>
                <a:latin typeface="American Typewriter" panose="02090604020004020304" pitchFamily="18" charset="77"/>
              </a:rPr>
              <a:t>?</a:t>
            </a:r>
            <a:endParaRPr lang="en-US" sz="6600" b="1" noProof="0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noProof="0" dirty="0">
                <a:solidFill>
                  <a:prstClr val="black"/>
                </a:solidFill>
                <a:latin typeface="American Typewriter" panose="02090604020004020304" pitchFamily="18" charset="77"/>
              </a:rPr>
              <a:t>Safe RL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merican Typewriter" panose="02090604020004020304" pitchFamily="18" charset="77"/>
              </a:rPr>
              <a:t>PCP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noProof="0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panose="02090604020004020304" pitchFamily="18" charset="77"/>
                <a:ea typeface="+mn-ea"/>
                <a:cs typeface="+mn-cs"/>
              </a:rPr>
              <a:t>Take Aways!</a:t>
            </a:r>
          </a:p>
          <a:p>
            <a:pPr marL="857250" lvl="0" indent="-857250">
              <a:buFont typeface="Arial" panose="020B0604020202020204" pitchFamily="34" charset="0"/>
              <a:buChar char="•"/>
              <a:defRPr/>
            </a:pPr>
            <a:r>
              <a:rPr lang="en-US" sz="4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Hyperproperties</a:t>
            </a: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capture objectives and constraints for multi‑agent RL.</a:t>
            </a:r>
          </a:p>
          <a:p>
            <a:pPr marL="857250" lvl="0" indent="-857250">
              <a:buFont typeface="Arial" panose="020B0604020202020204" pitchFamily="34" charset="0"/>
              <a:buChar char="•"/>
              <a:defRPr/>
            </a:pPr>
            <a:r>
              <a:rPr lang="en-US" sz="4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HypRL</a:t>
            </a: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turns any </a:t>
            </a:r>
            <a:r>
              <a:rPr lang="en-US" sz="4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HyperLTL</a:t>
            </a:r>
            <a:r>
              <a:rPr lang="en-US" sz="4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 into a reward function .</a:t>
            </a:r>
          </a:p>
          <a:p>
            <a:pPr marL="857250" indent="-857250">
              <a:buFont typeface="Arial" panose="020B0604020202020204" pitchFamily="34" charset="0"/>
              <a:buChar char="•"/>
              <a:defRPr/>
            </a:pP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HypRL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outperforms baseline rewards functions. </a:t>
            </a:r>
          </a:p>
          <a:p>
            <a:pPr marL="857250" indent="-857250">
              <a:buFont typeface="Arial" panose="020B0604020202020204" pitchFamily="34" charset="0"/>
              <a:buChar char="•"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b="1" dirty="0">
              <a:solidFill>
                <a:prstClr val="black"/>
              </a:solidFill>
              <a:latin typeface="American Typewriter" panose="02090604020004020304" pitchFamily="18" charset="7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panose="02090604020004020304" pitchFamily="18" charset="77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600" b="1" dirty="0">
              <a:latin typeface="American Typewriter" panose="02090604020004020304" pitchFamily="18" charset="77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DCA42C-A67A-E662-EB48-64BC1B506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87793"/>
              </p:ext>
            </p:extLst>
          </p:nvPr>
        </p:nvGraphicFramePr>
        <p:xfrm>
          <a:off x="519496" y="9248553"/>
          <a:ext cx="4124763" cy="3886554"/>
        </p:xfrm>
        <a:graphic>
          <a:graphicData uri="http://schemas.openxmlformats.org/drawingml/2006/table">
            <a:tbl>
              <a:tblPr firstRow="1" lastRow="1" bandRow="1"/>
              <a:tblGrid>
                <a:gridCol w="1374921">
                  <a:extLst>
                    <a:ext uri="{9D8B030D-6E8A-4147-A177-3AD203B41FA5}">
                      <a16:colId xmlns:a16="http://schemas.microsoft.com/office/drawing/2014/main" val="430885949"/>
                    </a:ext>
                  </a:extLst>
                </a:gridCol>
                <a:gridCol w="1374921">
                  <a:extLst>
                    <a:ext uri="{9D8B030D-6E8A-4147-A177-3AD203B41FA5}">
                      <a16:colId xmlns:a16="http://schemas.microsoft.com/office/drawing/2014/main" val="350000659"/>
                    </a:ext>
                  </a:extLst>
                </a:gridCol>
                <a:gridCol w="1374921">
                  <a:extLst>
                    <a:ext uri="{9D8B030D-6E8A-4147-A177-3AD203B41FA5}">
                      <a16:colId xmlns:a16="http://schemas.microsoft.com/office/drawing/2014/main" val="4097521516"/>
                    </a:ext>
                  </a:extLst>
                </a:gridCol>
              </a:tblGrid>
              <a:tr h="1295518"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g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h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 err="1">
                          <a:solidFill>
                            <a:srgbClr val="002956"/>
                          </a:solidFill>
                        </a:rPr>
                        <a:t>i</a:t>
                      </a:r>
                      <a:endParaRPr lang="en-US" sz="4400" i="1" dirty="0">
                        <a:solidFill>
                          <a:srgbClr val="002956"/>
                        </a:solidFill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182920"/>
                  </a:ext>
                </a:extLst>
              </a:tr>
              <a:tr h="1295518"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d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e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f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802595"/>
                  </a:ext>
                </a:extLst>
              </a:tr>
              <a:tr h="1295518"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a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b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sz="4400" i="1" dirty="0">
                          <a:solidFill>
                            <a:srgbClr val="002956"/>
                          </a:solidFill>
                        </a:rPr>
                        <a:t>c</a:t>
                      </a:r>
                    </a:p>
                  </a:txBody>
                  <a:tcPr anchor="b">
                    <a:lnL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461841"/>
                  </a:ext>
                </a:extLst>
              </a:tr>
            </a:tbl>
          </a:graphicData>
        </a:graphic>
      </p:graphicFrame>
      <p:pic>
        <p:nvPicPr>
          <p:cNvPr id="21" name="Picture 20" descr="A fire with orange and yellow flames&#10;&#10;AI-generated content may be incorrect.">
            <a:extLst>
              <a:ext uri="{FF2B5EF4-FFF2-40B4-BE49-F238E27FC236}">
                <a16:creationId xmlns:a16="http://schemas.microsoft.com/office/drawing/2014/main" id="{A1A231C8-7019-19E1-7E9C-AF5C864F5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32" y="9489410"/>
            <a:ext cx="797138" cy="797138"/>
          </a:xfrm>
          <a:prstGeom prst="rect">
            <a:avLst/>
          </a:prstGeom>
        </p:spPr>
      </p:pic>
      <p:pic>
        <p:nvPicPr>
          <p:cNvPr id="24" name="Picture 23" descr="A cartoon of a child with a bandage on his head&#10;&#10;AI-generated content may be incorrect.">
            <a:extLst>
              <a:ext uri="{FF2B5EF4-FFF2-40B4-BE49-F238E27FC236}">
                <a16:creationId xmlns:a16="http://schemas.microsoft.com/office/drawing/2014/main" id="{A0EB0C50-EA4B-FB75-2132-91F0C0920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318" y="10793261"/>
            <a:ext cx="797137" cy="797137"/>
          </a:xfrm>
          <a:prstGeom prst="rect">
            <a:avLst/>
          </a:prstGeom>
        </p:spPr>
      </p:pic>
      <p:pic>
        <p:nvPicPr>
          <p:cNvPr id="25" name="Picture 24" descr="A blue helicopter with a red cross on it&#10;&#10;AI-generated content may be incorrect.">
            <a:extLst>
              <a:ext uri="{FF2B5EF4-FFF2-40B4-BE49-F238E27FC236}">
                <a16:creationId xmlns:a16="http://schemas.microsoft.com/office/drawing/2014/main" id="{2F88E295-5D66-5D3F-F3D8-077E4279B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301" y="12467994"/>
            <a:ext cx="667113" cy="667113"/>
          </a:xfrm>
          <a:prstGeom prst="rect">
            <a:avLst/>
          </a:prstGeom>
        </p:spPr>
      </p:pic>
      <p:pic>
        <p:nvPicPr>
          <p:cNvPr id="26" name="Picture 25" descr="A red helicopter with blue lights&#10;&#10;AI-generated content may be incorrect.">
            <a:extLst>
              <a:ext uri="{FF2B5EF4-FFF2-40B4-BE49-F238E27FC236}">
                <a16:creationId xmlns:a16="http://schemas.microsoft.com/office/drawing/2014/main" id="{3CB8EC9E-25E3-B3EF-B3F2-3707FA3B2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374" y="11900443"/>
            <a:ext cx="763868" cy="763868"/>
          </a:xfrm>
          <a:prstGeom prst="rect">
            <a:avLst/>
          </a:prstGeom>
        </p:spPr>
      </p:pic>
      <p:pic>
        <p:nvPicPr>
          <p:cNvPr id="29" name="Picture 28" descr="A person with many arms holding a computer and a phone&#10;&#10;AI-generated content may be incorrect.">
            <a:extLst>
              <a:ext uri="{FF2B5EF4-FFF2-40B4-BE49-F238E27FC236}">
                <a16:creationId xmlns:a16="http://schemas.microsoft.com/office/drawing/2014/main" id="{247C79D5-7CB3-5548-1E7A-BB990FAE8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025" y="1532782"/>
            <a:ext cx="2639031" cy="2639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816636-2E0F-3A4F-245C-16525364D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8404" y="2230285"/>
            <a:ext cx="3627248" cy="1813624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73695E0-46EF-BCDE-772E-9670854DA896}"/>
              </a:ext>
            </a:extLst>
          </p:cNvPr>
          <p:cNvSpPr/>
          <p:nvPr/>
        </p:nvSpPr>
        <p:spPr>
          <a:xfrm>
            <a:off x="1131673" y="4463275"/>
            <a:ext cx="3365733" cy="1275348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Multi-Objective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4FCC90F-12B5-4453-28E8-4F1FB94E9893}"/>
              </a:ext>
            </a:extLst>
          </p:cNvPr>
          <p:cNvSpPr/>
          <p:nvPr/>
        </p:nvSpPr>
        <p:spPr>
          <a:xfrm>
            <a:off x="6111917" y="4467251"/>
            <a:ext cx="3365733" cy="1275348"/>
          </a:xfrm>
          <a:prstGeom prst="roundRect">
            <a:avLst/>
          </a:prstGeom>
          <a:noFill/>
          <a:ln w="1270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Multi-Agent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34FAD3B-F3D3-3FAD-0F43-58ABFE66D60F}"/>
              </a:ext>
            </a:extLst>
          </p:cNvPr>
          <p:cNvSpPr/>
          <p:nvPr/>
        </p:nvSpPr>
        <p:spPr>
          <a:xfrm>
            <a:off x="1131673" y="6579994"/>
            <a:ext cx="8345977" cy="1275348"/>
          </a:xfrm>
          <a:prstGeom prst="roundRect">
            <a:avLst/>
          </a:prstGeom>
          <a:noFill/>
          <a:ln w="1270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to Shape </a:t>
            </a:r>
          </a:p>
          <a:p>
            <a:pPr algn="ctr"/>
            <a:r>
              <a:rPr lang="en-US" sz="4000" dirty="0"/>
              <a:t>Optimal </a:t>
            </a:r>
            <a:r>
              <a:rPr lang="en-US" sz="4000" b="1" dirty="0"/>
              <a:t>Reward Functions</a:t>
            </a:r>
            <a:r>
              <a:rPr lang="en-US" sz="4000" dirty="0"/>
              <a:t>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E54AEF-F21F-0F37-B994-64E14E5C8F48}"/>
              </a:ext>
            </a:extLst>
          </p:cNvPr>
          <p:cNvCxnSpPr/>
          <p:nvPr/>
        </p:nvCxnSpPr>
        <p:spPr>
          <a:xfrm>
            <a:off x="7625113" y="5738623"/>
            <a:ext cx="0" cy="841371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B22144-0B93-4CF0-C631-AF94A4A9E2EB}"/>
              </a:ext>
            </a:extLst>
          </p:cNvPr>
          <p:cNvCxnSpPr>
            <a:stCxn id="32" idx="2"/>
          </p:cNvCxnSpPr>
          <p:nvPr/>
        </p:nvCxnSpPr>
        <p:spPr>
          <a:xfrm>
            <a:off x="2814540" y="5738623"/>
            <a:ext cx="1" cy="841371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FDE703-6D35-BDF9-E0FF-9ADAAF77C6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77626" y="0"/>
            <a:ext cx="2839454" cy="2839454"/>
          </a:xfrm>
          <a:prstGeom prst="rect">
            <a:avLst/>
          </a:prstGeom>
        </p:spPr>
      </p:pic>
      <p:sp>
        <p:nvSpPr>
          <p:cNvPr id="43" name="Google Shape;189;p27">
            <a:extLst>
              <a:ext uri="{FF2B5EF4-FFF2-40B4-BE49-F238E27FC236}">
                <a16:creationId xmlns:a16="http://schemas.microsoft.com/office/drawing/2014/main" id="{0F2DB2FC-C3AF-2D85-F109-0DA6F1576449}"/>
              </a:ext>
            </a:extLst>
          </p:cNvPr>
          <p:cNvSpPr txBox="1">
            <a:spLocks/>
          </p:cNvSpPr>
          <p:nvPr/>
        </p:nvSpPr>
        <p:spPr>
          <a:xfrm>
            <a:off x="4859996" y="8794458"/>
            <a:ext cx="6573977" cy="542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aven Pro"/>
              <a:buAutoNum type="arabicPeriod"/>
              <a:defRPr sz="1200" b="0" i="0" u="none" strike="noStrike" cap="none">
                <a:solidFill>
                  <a:srgbClr val="064554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FRM0900"/>
              </a:rPr>
              <a:t>Ext Fire: </a:t>
            </a:r>
            <a:r>
              <a:rPr lang="en-US" sz="3200" dirty="0">
                <a:solidFill>
                  <a:srgbClr val="00B050"/>
                </a:solidFill>
                <a:latin typeface="SFRM0900"/>
              </a:rPr>
              <a:t>+50</a:t>
            </a:r>
            <a:r>
              <a:rPr lang="en-US" sz="3200" dirty="0">
                <a:latin typeface="SFRM0900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SFRM0900"/>
              </a:rPr>
              <a:t>Rescue Victim</a:t>
            </a:r>
            <a:r>
              <a:rPr lang="en-US" sz="3200" dirty="0">
                <a:latin typeface="SFRM0900"/>
              </a:rPr>
              <a:t>: </a:t>
            </a:r>
            <a:r>
              <a:rPr lang="en-US" sz="3200" dirty="0">
                <a:solidFill>
                  <a:srgbClr val="00B050"/>
                </a:solidFill>
                <a:latin typeface="SFRM0900"/>
              </a:rPr>
              <a:t>+10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SFRM0900"/>
              </a:rPr>
              <a:t>Out of range: </a:t>
            </a:r>
            <a:r>
              <a:rPr lang="en-US" sz="3200" dirty="0">
                <a:solidFill>
                  <a:srgbClr val="FF0000"/>
                </a:solidFill>
                <a:latin typeface="SFRM0900"/>
              </a:rPr>
              <a:t>-100	</a:t>
            </a:r>
            <a:r>
              <a:rPr lang="en-US" sz="3200" dirty="0">
                <a:solidFill>
                  <a:schemeClr val="tx1"/>
                </a:solidFill>
                <a:latin typeface="SFRM0900"/>
              </a:rPr>
              <a:t>Med in Fire: </a:t>
            </a:r>
            <a:r>
              <a:rPr lang="en-US" sz="3200" dirty="0">
                <a:solidFill>
                  <a:srgbClr val="FF0000"/>
                </a:solidFill>
                <a:latin typeface="SFRM0900"/>
              </a:rPr>
              <a:t>-100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dk1"/>
                </a:solidFill>
              </a:rPr>
              <a:t>          path: a – b – c – f – </a:t>
            </a:r>
            <a:r>
              <a:rPr lang="en-US" sz="3200" dirty="0" err="1">
                <a:solidFill>
                  <a:schemeClr val="dk1"/>
                </a:solidFill>
              </a:rPr>
              <a:t>i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dk1"/>
                </a:solidFill>
              </a:rPr>
              <a:t>          path: a – d – a – d –j – h – e – f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dk1"/>
                </a:solidFill>
              </a:rPr>
              <a:t>Optimal Path: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dk1"/>
                </a:solidFill>
              </a:rPr>
              <a:t>          path: a – d – e – f – </a:t>
            </a:r>
            <a:r>
              <a:rPr lang="en-US" sz="3200" dirty="0" err="1">
                <a:solidFill>
                  <a:schemeClr val="dk1"/>
                </a:solidFill>
              </a:rPr>
              <a:t>i</a:t>
            </a:r>
            <a:r>
              <a:rPr lang="en-US" sz="3200" dirty="0">
                <a:solidFill>
                  <a:schemeClr val="dk1"/>
                </a:solidFill>
              </a:rPr>
              <a:t> </a:t>
            </a:r>
          </a:p>
          <a:p>
            <a:pPr marL="0" indent="0"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dk1"/>
                </a:solidFill>
              </a:rPr>
              <a:t>          path: a – d – a – d –j – h – e – f </a:t>
            </a:r>
            <a:endParaRPr lang="en-US" sz="32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indent="0">
              <a:buFont typeface="Maven Pro"/>
              <a:buNone/>
            </a:pP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63A5C8-7E36-4DA7-A8C0-833CAFFBC155}"/>
              </a:ext>
            </a:extLst>
          </p:cNvPr>
          <p:cNvSpPr/>
          <p:nvPr/>
        </p:nvSpPr>
        <p:spPr>
          <a:xfrm>
            <a:off x="1122242" y="21558507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A658E9-DAEC-D318-6B59-32A5A911511B}"/>
              </a:ext>
            </a:extLst>
          </p:cNvPr>
          <p:cNvSpPr/>
          <p:nvPr/>
        </p:nvSpPr>
        <p:spPr>
          <a:xfrm>
            <a:off x="2674999" y="21558507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17AC81-96B8-456A-1E35-7D6CCE4917F3}"/>
              </a:ext>
            </a:extLst>
          </p:cNvPr>
          <p:cNvSpPr/>
          <p:nvPr/>
        </p:nvSpPr>
        <p:spPr>
          <a:xfrm>
            <a:off x="4227378" y="21558506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C4D414-D8BB-6CA7-B125-AC285AB67C81}"/>
              </a:ext>
            </a:extLst>
          </p:cNvPr>
          <p:cNvSpPr/>
          <p:nvPr/>
        </p:nvSpPr>
        <p:spPr>
          <a:xfrm>
            <a:off x="5779757" y="21558507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A4E1D7-93FE-21C1-4D8A-E51F3F9376A5}"/>
              </a:ext>
            </a:extLst>
          </p:cNvPr>
          <p:cNvSpPr/>
          <p:nvPr/>
        </p:nvSpPr>
        <p:spPr>
          <a:xfrm>
            <a:off x="7332514" y="21558507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D668108-F908-A919-65E5-10CAD617C471}"/>
              </a:ext>
            </a:extLst>
          </p:cNvPr>
          <p:cNvSpPr/>
          <p:nvPr/>
        </p:nvSpPr>
        <p:spPr>
          <a:xfrm>
            <a:off x="8884893" y="21558506"/>
            <a:ext cx="734058" cy="709595"/>
          </a:xfrm>
          <a:prstGeom prst="rect">
            <a:avLst/>
          </a:prstGeom>
          <a:ln w="635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</a:t>
            </a:r>
          </a:p>
        </p:txBody>
      </p:sp>
      <p:pic>
        <p:nvPicPr>
          <p:cNvPr id="67" name="Picture 66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B693912E-C309-1BEA-074A-77390D72E2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7760" y="22416626"/>
            <a:ext cx="868324" cy="868324"/>
          </a:xfrm>
          <a:prstGeom prst="rect">
            <a:avLst/>
          </a:prstGeom>
        </p:spPr>
      </p:pic>
      <p:pic>
        <p:nvPicPr>
          <p:cNvPr id="68" name="Picture 67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455BCF19-4EAF-8BE1-0A67-F529960C8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2514" y="22514605"/>
            <a:ext cx="709596" cy="709596"/>
          </a:xfrm>
          <a:prstGeom prst="rect">
            <a:avLst/>
          </a:prstGeom>
        </p:spPr>
      </p:pic>
      <p:pic>
        <p:nvPicPr>
          <p:cNvPr id="69" name="Picture 68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65A1DC7B-AEE8-C226-0382-08F0F75AC6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9757" y="22514605"/>
            <a:ext cx="709596" cy="709596"/>
          </a:xfrm>
          <a:prstGeom prst="rect">
            <a:avLst/>
          </a:prstGeom>
        </p:spPr>
      </p:pic>
      <p:pic>
        <p:nvPicPr>
          <p:cNvPr id="70" name="Picture 69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A534A7F7-1F7F-7A25-95A4-40DD11CCE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6531" y="22495990"/>
            <a:ext cx="709596" cy="709596"/>
          </a:xfrm>
          <a:prstGeom prst="rect">
            <a:avLst/>
          </a:prstGeom>
        </p:spPr>
      </p:pic>
      <p:pic>
        <p:nvPicPr>
          <p:cNvPr id="71" name="Picture 70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F0596AC4-AD8A-4843-1AB2-7BDADA3F3F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9388" y="22514605"/>
            <a:ext cx="709596" cy="709596"/>
          </a:xfrm>
          <a:prstGeom prst="rect">
            <a:avLst/>
          </a:prstGeom>
        </p:spPr>
      </p:pic>
      <p:pic>
        <p:nvPicPr>
          <p:cNvPr id="72" name="Picture 71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7E4FA83D-379E-7557-1117-26AA77FCC3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242" y="22514605"/>
            <a:ext cx="709596" cy="709596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467495-87BD-A65F-3C74-2C5DFEF03540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856300" y="21913303"/>
            <a:ext cx="813088" cy="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D66387-A64F-743A-E733-7525586419E8}"/>
              </a:ext>
            </a:extLst>
          </p:cNvPr>
          <p:cNvCxnSpPr>
            <a:cxnSpLocks/>
          </p:cNvCxnSpPr>
          <p:nvPr/>
        </p:nvCxnSpPr>
        <p:spPr>
          <a:xfrm flipV="1">
            <a:off x="3435440" y="21913303"/>
            <a:ext cx="813088" cy="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F5B8FBD-BE50-1F7D-A9A0-DBB10D5C6626}"/>
              </a:ext>
            </a:extLst>
          </p:cNvPr>
          <p:cNvCxnSpPr>
            <a:cxnSpLocks/>
          </p:cNvCxnSpPr>
          <p:nvPr/>
        </p:nvCxnSpPr>
        <p:spPr>
          <a:xfrm flipV="1">
            <a:off x="4990624" y="21913301"/>
            <a:ext cx="813088" cy="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8D1B64-912B-340A-DAC5-631F488DD4B1}"/>
              </a:ext>
            </a:extLst>
          </p:cNvPr>
          <p:cNvCxnSpPr>
            <a:cxnSpLocks/>
          </p:cNvCxnSpPr>
          <p:nvPr/>
        </p:nvCxnSpPr>
        <p:spPr>
          <a:xfrm flipV="1">
            <a:off x="6549126" y="21913299"/>
            <a:ext cx="813088" cy="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FBE8CE-B3A6-2547-CDA6-99C1A91E19DF}"/>
              </a:ext>
            </a:extLst>
          </p:cNvPr>
          <p:cNvCxnSpPr>
            <a:cxnSpLocks/>
          </p:cNvCxnSpPr>
          <p:nvPr/>
        </p:nvCxnSpPr>
        <p:spPr>
          <a:xfrm flipV="1">
            <a:off x="8097612" y="21913297"/>
            <a:ext cx="813088" cy="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4A5D80-7338-D37F-493D-041CB0A646ED}"/>
              </a:ext>
            </a:extLst>
          </p:cNvPr>
          <p:cNvGrpSpPr/>
          <p:nvPr/>
        </p:nvGrpSpPr>
        <p:grpSpPr>
          <a:xfrm>
            <a:off x="30306169" y="99701"/>
            <a:ext cx="2891997" cy="2640052"/>
            <a:chOff x="12881415" y="27720615"/>
            <a:chExt cx="3238740" cy="2586451"/>
          </a:xfrm>
        </p:grpSpPr>
        <p:sp>
          <p:nvSpPr>
            <p:cNvPr id="80" name="Rectangle: Top Corners Rounded 6">
              <a:extLst>
                <a:ext uri="{FF2B5EF4-FFF2-40B4-BE49-F238E27FC236}">
                  <a16:creationId xmlns:a16="http://schemas.microsoft.com/office/drawing/2014/main" id="{4D305760-CF87-3E8E-49C2-55F6790439DB}"/>
                </a:ext>
              </a:extLst>
            </p:cNvPr>
            <p:cNvSpPr/>
            <p:nvPr/>
          </p:nvSpPr>
          <p:spPr>
            <a:xfrm rot="16200000">
              <a:off x="13207559" y="27394471"/>
              <a:ext cx="2586451" cy="3238740"/>
            </a:xfrm>
            <a:prstGeom prst="round2Same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306"/>
            </a:p>
          </p:txBody>
        </p:sp>
        <p:pic>
          <p:nvPicPr>
            <p:cNvPr id="81" name="Graphic 54">
              <a:extLst>
                <a:ext uri="{FF2B5EF4-FFF2-40B4-BE49-F238E27FC236}">
                  <a16:creationId xmlns:a16="http://schemas.microsoft.com/office/drawing/2014/main" id="{A68612DC-8E12-2D11-F1E1-253680451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969295" y="28024913"/>
              <a:ext cx="529537" cy="529537"/>
            </a:xfrm>
            <a:prstGeom prst="rect">
              <a:avLst/>
            </a:prstGeom>
          </p:spPr>
        </p:pic>
        <p:sp>
          <p:nvSpPr>
            <p:cNvPr id="82" name="TextBox 55">
              <a:extLst>
                <a:ext uri="{FF2B5EF4-FFF2-40B4-BE49-F238E27FC236}">
                  <a16:creationId xmlns:a16="http://schemas.microsoft.com/office/drawing/2014/main" id="{84D9A220-20F1-F456-8A4E-0B3359165AA7}"/>
                </a:ext>
              </a:extLst>
            </p:cNvPr>
            <p:cNvSpPr txBox="1"/>
            <p:nvPr/>
          </p:nvSpPr>
          <p:spPr>
            <a:xfrm rot="5400000">
              <a:off x="12565960" y="29222156"/>
              <a:ext cx="1779005" cy="287600"/>
            </a:xfrm>
            <a:prstGeom prst="rect">
              <a:avLst/>
            </a:prstGeom>
            <a:noFill/>
          </p:spPr>
          <p:txBody>
            <a:bodyPr wrap="square" lIns="195942" tIns="97971" rIns="195942" bIns="97971" rtlCol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426464">
                <a:spcAft>
                  <a:spcPts val="1800"/>
                </a:spcAft>
              </a:pPr>
              <a:r>
                <a:rPr lang="en-US" sz="3200">
                  <a:solidFill>
                    <a:schemeClr val="bg1"/>
                  </a:solidFill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Paper</a:t>
              </a:r>
              <a:endParaRPr lang="en-US" sz="320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15FE9991-CEF3-065F-CF1A-BA00962FD9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824816" y="10140016"/>
            <a:ext cx="11950834" cy="84857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D806DBFA-0AF5-1DA2-6FE1-7EBFC984FCB6}"/>
              </a:ext>
            </a:extLst>
          </p:cNvPr>
          <p:cNvGrpSpPr/>
          <p:nvPr/>
        </p:nvGrpSpPr>
        <p:grpSpPr>
          <a:xfrm>
            <a:off x="11671384" y="19625353"/>
            <a:ext cx="12331616" cy="7428973"/>
            <a:chOff x="-41910" y="4414376"/>
            <a:chExt cx="3567875" cy="2189046"/>
          </a:xfrm>
        </p:grpSpPr>
        <p:sp>
          <p:nvSpPr>
            <p:cNvPr id="88" name="Rectangle: Rounded Corners 6">
              <a:extLst>
                <a:ext uri="{FF2B5EF4-FFF2-40B4-BE49-F238E27FC236}">
                  <a16:creationId xmlns:a16="http://schemas.microsoft.com/office/drawing/2014/main" id="{7BC59959-6CD1-56FE-EB08-B3C6AC0CC799}"/>
                </a:ext>
              </a:extLst>
            </p:cNvPr>
            <p:cNvSpPr/>
            <p:nvPr/>
          </p:nvSpPr>
          <p:spPr>
            <a:xfrm>
              <a:off x="-41910" y="4414376"/>
              <a:ext cx="1804082" cy="2189046"/>
            </a:xfrm>
            <a:prstGeom prst="roundRect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ea typeface="Tahoma"/>
                  <a:cs typeface="Tahoma"/>
                </a:rPr>
                <a:t>Env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: Rounded Corners 7">
                  <a:extLst>
                    <a:ext uri="{FF2B5EF4-FFF2-40B4-BE49-F238E27FC236}">
                      <a16:creationId xmlns:a16="http://schemas.microsoft.com/office/drawing/2014/main" id="{AB0D1756-C45E-EA5C-CCFE-B2742FA90733}"/>
                    </a:ext>
                  </a:extLst>
                </p:cNvPr>
                <p:cNvSpPr/>
                <p:nvPr/>
              </p:nvSpPr>
              <p:spPr>
                <a:xfrm>
                  <a:off x="205357" y="5914916"/>
                  <a:ext cx="1384300" cy="579037"/>
                </a:xfrm>
                <a:prstGeom prst="roundRect">
                  <a:avLst/>
                </a:prstGeom>
                <a:ln w="12700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4400" dirty="0">
                      <a:solidFill>
                        <a:schemeClr val="tx1"/>
                      </a:solidFill>
                      <a:ea typeface="Tahoma"/>
                      <a:cs typeface="Tahoma"/>
                    </a:rPr>
                    <a:t>Objectives &amp; Constraints</a:t>
                  </a:r>
                </a:p>
                <a:p>
                  <a:pPr algn="ctr"/>
                  <a:r>
                    <a:rPr lang="en-US" sz="4400" dirty="0">
                      <a:solidFill>
                        <a:schemeClr val="tx1"/>
                      </a:solidFill>
                      <a:ea typeface="Tahoma"/>
                      <a:cs typeface="Tahoma"/>
                    </a:rPr>
                    <a:t>(</a:t>
                  </a:r>
                  <a:r>
                    <a:rPr lang="en-US" sz="4400" dirty="0" err="1">
                      <a:solidFill>
                        <a:schemeClr val="tx1"/>
                      </a:solidFill>
                      <a:ea typeface="Tahoma"/>
                      <a:cs typeface="Tahoma"/>
                    </a:rPr>
                    <a:t>Hyperproperty</a:t>
                  </a:r>
                  <a:r>
                    <a:rPr lang="en-US" sz="4400" dirty="0">
                      <a:solidFill>
                        <a:schemeClr val="tx1"/>
                      </a:solidFill>
                      <a:ea typeface="Tahoma"/>
                      <a:cs typeface="Tahoma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φ</m:t>
                      </m:r>
                    </m:oMath>
                  </a14:m>
                  <a:r>
                    <a:rPr lang="en-US" sz="4400" dirty="0">
                      <a:solidFill>
                        <a:schemeClr val="tx1"/>
                      </a:solidFill>
                      <a:ea typeface="Tahoma"/>
                      <a:cs typeface="Tahoma"/>
                    </a:rPr>
                    <a:t>)</a:t>
                  </a:r>
                  <a:endParaRPr lang="en-US" sz="4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: Rounded Corners 7">
                  <a:extLst>
                    <a:ext uri="{FF2B5EF4-FFF2-40B4-BE49-F238E27FC236}">
                      <a16:creationId xmlns:a16="http://schemas.microsoft.com/office/drawing/2014/main" id="{AB0D1756-C45E-EA5C-CCFE-B2742FA90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57" y="5914916"/>
                  <a:ext cx="1384300" cy="579037"/>
                </a:xfrm>
                <a:prstGeom prst="roundRect">
                  <a:avLst/>
                </a:prstGeom>
                <a:blipFill>
                  <a:blip r:embed="rId16"/>
                  <a:stretch>
                    <a:fillRect l="-773" t="-6024" r="-515" b="-13855"/>
                  </a:stretch>
                </a:blipFill>
                <a:ln w="127000">
                  <a:solidFill>
                    <a:schemeClr val="accent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596E1573-CBB7-C5A0-65FB-09AA4AE7466B}"/>
                </a:ext>
              </a:extLst>
            </p:cNvPr>
            <p:cNvSpPr/>
            <p:nvPr/>
          </p:nvSpPr>
          <p:spPr>
            <a:xfrm>
              <a:off x="428291" y="5342721"/>
              <a:ext cx="932820" cy="433834"/>
            </a:xfrm>
            <a:prstGeom prst="roundRect">
              <a:avLst/>
            </a:prstGeom>
            <a:ln w="1270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ea typeface="Tahoma"/>
                  <a:cs typeface="Tahoma"/>
                </a:rPr>
                <a:t>Robustness Function</a:t>
              </a:r>
            </a:p>
          </p:txBody>
        </p:sp>
        <p:sp>
          <p:nvSpPr>
            <p:cNvPr id="91" name="Rectangle: Rounded Corners 16">
              <a:extLst>
                <a:ext uri="{FF2B5EF4-FFF2-40B4-BE49-F238E27FC236}">
                  <a16:creationId xmlns:a16="http://schemas.microsoft.com/office/drawing/2014/main" id="{39D60E42-1848-2383-376B-3161730833CA}"/>
                </a:ext>
              </a:extLst>
            </p:cNvPr>
            <p:cNvSpPr/>
            <p:nvPr/>
          </p:nvSpPr>
          <p:spPr>
            <a:xfrm>
              <a:off x="2648744" y="4414376"/>
              <a:ext cx="877221" cy="2189046"/>
            </a:xfrm>
            <a:prstGeom prst="roundRect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t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ea typeface="Tahoma"/>
                  <a:cs typeface="Tahoma"/>
                </a:rPr>
                <a:t>Agents</a:t>
              </a:r>
            </a:p>
            <a:p>
              <a:pPr algn="ctr"/>
              <a:endParaRPr lang="en-US" sz="4400" b="1" dirty="0">
                <a:solidFill>
                  <a:schemeClr val="tx1"/>
                </a:solidFill>
                <a:ea typeface="Tahoma"/>
                <a:cs typeface="Tahoma"/>
              </a:endParaRPr>
            </a:p>
            <a:p>
              <a:pPr algn="ctr"/>
              <a:endParaRPr lang="en-US" sz="4400" b="1" dirty="0">
                <a:solidFill>
                  <a:schemeClr val="tx1"/>
                </a:solidFill>
                <a:ea typeface="Tahoma"/>
                <a:cs typeface="Tahoma"/>
              </a:endParaRPr>
            </a:p>
            <a:p>
              <a:pPr algn="ctr"/>
              <a:endParaRPr lang="en-US" sz="4400" dirty="0">
                <a:solidFill>
                  <a:schemeClr val="tx1"/>
                </a:solidFill>
                <a:ea typeface="Tahoma"/>
                <a:cs typeface="Tahoma"/>
              </a:endParaRPr>
            </a:p>
            <a:p>
              <a:pPr algn="ctr"/>
              <a:endParaRPr lang="en-US" sz="4400" dirty="0">
                <a:solidFill>
                  <a:schemeClr val="tx1"/>
                </a:solidFill>
                <a:ea typeface="Tahoma"/>
                <a:cs typeface="Tahoma"/>
              </a:endParaRPr>
            </a:p>
            <a:p>
              <a:pPr algn="ctr"/>
              <a:r>
                <a:rPr lang="en-US" sz="4400" dirty="0">
                  <a:solidFill>
                    <a:schemeClr val="tx1"/>
                  </a:solidFill>
                  <a:ea typeface="Tahoma"/>
                  <a:cs typeface="Tahoma"/>
                </a:rPr>
                <a:t>Optimal Policies 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3965168-29DD-364D-25E5-39674FBA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87118" y="5865403"/>
              <a:ext cx="501861" cy="46563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D94574-F3B3-6CD7-8D37-7BBED908B55A}"/>
                </a:ext>
              </a:extLst>
            </p:cNvPr>
            <p:cNvSpPr txBox="1"/>
            <p:nvPr/>
          </p:nvSpPr>
          <p:spPr>
            <a:xfrm>
              <a:off x="1860920" y="5550606"/>
              <a:ext cx="877221" cy="2267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ea typeface="Tahoma"/>
                  <a:cs typeface="Tahoma"/>
                </a:rPr>
                <a:t>Samples</a:t>
              </a:r>
            </a:p>
          </p:txBody>
        </p:sp>
        <p:sp>
          <p:nvSpPr>
            <p:cNvPr id="99" name="Arrow: Bent-Up 29">
              <a:extLst>
                <a:ext uri="{FF2B5EF4-FFF2-40B4-BE49-F238E27FC236}">
                  <a16:creationId xmlns:a16="http://schemas.microsoft.com/office/drawing/2014/main" id="{FC6AAA9C-E8F7-C55F-6F77-583FECCE7586}"/>
                </a:ext>
              </a:extLst>
            </p:cNvPr>
            <p:cNvSpPr/>
            <p:nvPr/>
          </p:nvSpPr>
          <p:spPr>
            <a:xfrm rot="16200000" flipV="1">
              <a:off x="125850" y="5612476"/>
              <a:ext cx="433834" cy="171047"/>
            </a:xfrm>
            <a:prstGeom prst="bentUpArrow">
              <a:avLst>
                <a:gd name="adj1" fmla="val 25000"/>
                <a:gd name="adj2" fmla="val 23065"/>
                <a:gd name="adj3" fmla="val 25000"/>
              </a:avLst>
            </a:pr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: Rounded Corners 13">
            <a:extLst>
              <a:ext uri="{FF2B5EF4-FFF2-40B4-BE49-F238E27FC236}">
                <a16:creationId xmlns:a16="http://schemas.microsoft.com/office/drawing/2014/main" id="{BFBD6809-4016-9921-50E6-332449CAE39B}"/>
              </a:ext>
            </a:extLst>
          </p:cNvPr>
          <p:cNvSpPr/>
          <p:nvPr/>
        </p:nvSpPr>
        <p:spPr>
          <a:xfrm>
            <a:off x="13306234" y="20699243"/>
            <a:ext cx="3224098" cy="1472304"/>
          </a:xfrm>
          <a:prstGeom prst="roundRect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ea typeface="Tahoma"/>
                <a:cs typeface="Tahoma"/>
              </a:rPr>
              <a:t>MDP</a:t>
            </a:r>
          </a:p>
        </p:txBody>
      </p:sp>
      <p:sp>
        <p:nvSpPr>
          <p:cNvPr id="121" name="Arrow: Up 21">
            <a:extLst>
              <a:ext uri="{FF2B5EF4-FFF2-40B4-BE49-F238E27FC236}">
                <a16:creationId xmlns:a16="http://schemas.microsoft.com/office/drawing/2014/main" id="{3A076CCD-BA4F-C3A8-2622-1952467126DF}"/>
              </a:ext>
            </a:extLst>
          </p:cNvPr>
          <p:cNvSpPr/>
          <p:nvPr/>
        </p:nvSpPr>
        <p:spPr>
          <a:xfrm rot="16200000">
            <a:off x="18952137" y="23156849"/>
            <a:ext cx="971451" cy="2977204"/>
          </a:xfrm>
          <a:prstGeom prst="upArrow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22" name="Arrow: Up 21">
            <a:extLst>
              <a:ext uri="{FF2B5EF4-FFF2-40B4-BE49-F238E27FC236}">
                <a16:creationId xmlns:a16="http://schemas.microsoft.com/office/drawing/2014/main" id="{32CAE448-44D4-98F0-399A-3EAFC6195DB3}"/>
              </a:ext>
            </a:extLst>
          </p:cNvPr>
          <p:cNvSpPr/>
          <p:nvPr/>
        </p:nvSpPr>
        <p:spPr>
          <a:xfrm rot="5400000">
            <a:off x="18939561" y="20695938"/>
            <a:ext cx="971451" cy="3002355"/>
          </a:xfrm>
          <a:prstGeom prst="upArrow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C14C023-0291-2127-9206-050DAE934E57}"/>
              </a:ext>
            </a:extLst>
          </p:cNvPr>
          <p:cNvSpPr txBox="1"/>
          <p:nvPr/>
        </p:nvSpPr>
        <p:spPr>
          <a:xfrm>
            <a:off x="18288000" y="19855959"/>
            <a:ext cx="303193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Tahoma"/>
                <a:cs typeface="Tahoma"/>
              </a:rPr>
              <a:t>Next episode&amp;</a:t>
            </a:r>
          </a:p>
          <a:p>
            <a:r>
              <a:rPr lang="en-US" sz="4400" dirty="0">
                <a:ea typeface="Tahoma"/>
                <a:cs typeface="Tahoma"/>
              </a:rPr>
              <a:t>Rewards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5BAB05-14BC-6709-6763-BD1A297C89D7}"/>
                  </a:ext>
                </a:extLst>
              </p:cNvPr>
              <p:cNvSpPr txBox="1"/>
              <p:nvPr/>
            </p:nvSpPr>
            <p:spPr>
              <a:xfrm rot="16200000">
                <a:off x="10573035" y="23439132"/>
                <a:ext cx="3031932" cy="76944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400" b="1" dirty="0">
                    <a:ea typeface="Tahoma"/>
                    <a:cs typeface="Tahoma"/>
                  </a:rPr>
                  <a:t>Skolem(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𝝋</m:t>
                    </m:r>
                  </m:oMath>
                </a14:m>
                <a:r>
                  <a:rPr lang="en-US" sz="4400" b="1" dirty="0">
                    <a:ea typeface="Tahoma"/>
                    <a:cs typeface="Tahoma"/>
                  </a:rPr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E5BAB05-14BC-6709-6763-BD1A297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73035" y="23439132"/>
                <a:ext cx="3031932" cy="769441"/>
              </a:xfrm>
              <a:prstGeom prst="rect">
                <a:avLst/>
              </a:prstGeom>
              <a:blipFill>
                <a:blip r:embed="rId18"/>
                <a:stretch>
                  <a:fillRect l="-16129" t="-2083" r="-3709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: Rounded Corners 13">
            <a:extLst>
              <a:ext uri="{FF2B5EF4-FFF2-40B4-BE49-F238E27FC236}">
                <a16:creationId xmlns:a16="http://schemas.microsoft.com/office/drawing/2014/main" id="{C531FAE1-B212-E508-6A73-26BCEBB70047}"/>
              </a:ext>
            </a:extLst>
          </p:cNvPr>
          <p:cNvSpPr/>
          <p:nvPr/>
        </p:nvSpPr>
        <p:spPr>
          <a:xfrm>
            <a:off x="21523315" y="21042301"/>
            <a:ext cx="2006590" cy="1472304"/>
          </a:xfrm>
          <a:prstGeom prst="roundRect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ea typeface="Tahoma"/>
                <a:cs typeface="Tahoma"/>
              </a:rPr>
              <a:t>States</a:t>
            </a:r>
          </a:p>
        </p:txBody>
      </p:sp>
      <p:pic>
        <p:nvPicPr>
          <p:cNvPr id="127" name="Picture 126" descr="A blue helicopter with a red cross on it&#10;&#10;AI-generated content may be incorrect.">
            <a:extLst>
              <a:ext uri="{FF2B5EF4-FFF2-40B4-BE49-F238E27FC236}">
                <a16:creationId xmlns:a16="http://schemas.microsoft.com/office/drawing/2014/main" id="{8578A5AA-D6AD-BF5D-8182-333DAF6AB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4243" y="11261489"/>
            <a:ext cx="956736" cy="956736"/>
          </a:xfrm>
          <a:prstGeom prst="rect">
            <a:avLst/>
          </a:prstGeom>
        </p:spPr>
      </p:pic>
      <p:pic>
        <p:nvPicPr>
          <p:cNvPr id="128" name="Picture 127" descr="A red helicopter with blue lights&#10;&#10;AI-generated content may be incorrect.">
            <a:extLst>
              <a:ext uri="{FF2B5EF4-FFF2-40B4-BE49-F238E27FC236}">
                <a16:creationId xmlns:a16="http://schemas.microsoft.com/office/drawing/2014/main" id="{58B9F22C-A4C1-2DCF-9D92-4A7DF27E7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9088" y="11337869"/>
            <a:ext cx="956736" cy="956736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CA0BFD-E381-5331-CCBB-4006BB534852}"/>
              </a:ext>
            </a:extLst>
          </p:cNvPr>
          <p:cNvCxnSpPr/>
          <p:nvPr/>
        </p:nvCxnSpPr>
        <p:spPr>
          <a:xfrm flipH="1">
            <a:off x="14467456" y="10988595"/>
            <a:ext cx="478368" cy="349274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CAF2E36-FD3C-A034-A530-09FD317BD058}"/>
              </a:ext>
            </a:extLst>
          </p:cNvPr>
          <p:cNvCxnSpPr>
            <a:cxnSpLocks/>
          </p:cNvCxnSpPr>
          <p:nvPr/>
        </p:nvCxnSpPr>
        <p:spPr>
          <a:xfrm>
            <a:off x="16914243" y="10941521"/>
            <a:ext cx="324394" cy="33513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Chart 133">
            <a:extLst>
              <a:ext uri="{FF2B5EF4-FFF2-40B4-BE49-F238E27FC236}">
                <a16:creationId xmlns:a16="http://schemas.microsoft.com/office/drawing/2014/main" id="{335B65AB-226B-F6C5-3A9B-6C0902E3A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452537"/>
              </p:ext>
            </p:extLst>
          </p:nvPr>
        </p:nvGraphicFramePr>
        <p:xfrm>
          <a:off x="24831181" y="7487831"/>
          <a:ext cx="6026303" cy="494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EC2DF9F6-D1CC-D337-9C47-1A6E0A475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42548"/>
              </p:ext>
            </p:extLst>
          </p:nvPr>
        </p:nvGraphicFramePr>
        <p:xfrm>
          <a:off x="30857484" y="7511357"/>
          <a:ext cx="5628837" cy="496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136" name="Chart 135">
            <a:extLst>
              <a:ext uri="{FF2B5EF4-FFF2-40B4-BE49-F238E27FC236}">
                <a16:creationId xmlns:a16="http://schemas.microsoft.com/office/drawing/2014/main" id="{8CEB3E16-C3A3-0306-1EBE-B8F779D0DB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73295"/>
              </p:ext>
            </p:extLst>
          </p:nvPr>
        </p:nvGraphicFramePr>
        <p:xfrm>
          <a:off x="25508234" y="13682809"/>
          <a:ext cx="9998907" cy="683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138" name="Picture 137" descr="A qr code with a piece of paper in the middle&#10;&#10;AI-generated content may be incorrect.">
            <a:extLst>
              <a:ext uri="{FF2B5EF4-FFF2-40B4-BE49-F238E27FC236}">
                <a16:creationId xmlns:a16="http://schemas.microsoft.com/office/drawing/2014/main" id="{9809FC68-E516-056F-74C5-DEBDE9D43FC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935956" y="353636"/>
            <a:ext cx="2178205" cy="2178205"/>
          </a:xfrm>
          <a:prstGeom prst="rect">
            <a:avLst/>
          </a:prstGeom>
        </p:spPr>
      </p:pic>
      <p:pic>
        <p:nvPicPr>
          <p:cNvPr id="139" name="Picture 138" descr="A fire with orange and yellow flames&#10;&#10;AI-generated content may be incorrect.">
            <a:extLst>
              <a:ext uri="{FF2B5EF4-FFF2-40B4-BE49-F238E27FC236}">
                <a16:creationId xmlns:a16="http://schemas.microsoft.com/office/drawing/2014/main" id="{B77F655B-322D-0BE3-EFF4-45DE6D510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032" y="10821159"/>
            <a:ext cx="797138" cy="797138"/>
          </a:xfrm>
          <a:prstGeom prst="rect">
            <a:avLst/>
          </a:prstGeom>
        </p:spPr>
      </p:pic>
      <p:pic>
        <p:nvPicPr>
          <p:cNvPr id="140" name="Picture 139" descr="A fire with orange and yellow flames&#10;&#10;AI-generated content may be incorrect.">
            <a:extLst>
              <a:ext uri="{FF2B5EF4-FFF2-40B4-BE49-F238E27FC236}">
                <a16:creationId xmlns:a16="http://schemas.microsoft.com/office/drawing/2014/main" id="{19DF12C4-47E0-E24B-4E12-847F1274E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732" y="12087610"/>
            <a:ext cx="797138" cy="797138"/>
          </a:xfrm>
          <a:prstGeom prst="rect">
            <a:avLst/>
          </a:prstGeom>
        </p:spPr>
      </p:pic>
      <p:pic>
        <p:nvPicPr>
          <p:cNvPr id="141" name="Picture 140" descr="A cartoon of a child with a bandage on his head&#10;&#10;AI-generated content may be incorrect.">
            <a:extLst>
              <a:ext uri="{FF2B5EF4-FFF2-40B4-BE49-F238E27FC236}">
                <a16:creationId xmlns:a16="http://schemas.microsoft.com/office/drawing/2014/main" id="{38AEA77F-0A67-148A-0FB4-1951ACEC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37" y="9469533"/>
            <a:ext cx="797137" cy="797137"/>
          </a:xfrm>
          <a:prstGeom prst="rect">
            <a:avLst/>
          </a:prstGeom>
        </p:spPr>
      </p:pic>
      <p:pic>
        <p:nvPicPr>
          <p:cNvPr id="142" name="Picture 141" descr="A red helicopter with blue lights&#10;&#10;AI-generated content may be incorrect.">
            <a:extLst>
              <a:ext uri="{FF2B5EF4-FFF2-40B4-BE49-F238E27FC236}">
                <a16:creationId xmlns:a16="http://schemas.microsoft.com/office/drawing/2014/main" id="{05A11244-E86B-2409-4BB5-C2D543B2C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811" y="11796314"/>
            <a:ext cx="763868" cy="763868"/>
          </a:xfrm>
          <a:prstGeom prst="rect">
            <a:avLst/>
          </a:prstGeom>
        </p:spPr>
      </p:pic>
      <p:pic>
        <p:nvPicPr>
          <p:cNvPr id="143" name="Picture 142" descr="A blue helicopter with a red cross on it&#10;&#10;AI-generated content may be incorrect.">
            <a:extLst>
              <a:ext uri="{FF2B5EF4-FFF2-40B4-BE49-F238E27FC236}">
                <a16:creationId xmlns:a16="http://schemas.microsoft.com/office/drawing/2014/main" id="{A517BF83-7E12-79F1-39C5-BBA4E0476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188" y="12646594"/>
            <a:ext cx="667113" cy="667113"/>
          </a:xfrm>
          <a:prstGeom prst="rect">
            <a:avLst/>
          </a:prstGeom>
        </p:spPr>
      </p:pic>
      <p:pic>
        <p:nvPicPr>
          <p:cNvPr id="144" name="Picture 143" descr="A red helicopter with blue lights&#10;&#10;AI-generated content may be incorrect.">
            <a:extLst>
              <a:ext uri="{FF2B5EF4-FFF2-40B4-BE49-F238E27FC236}">
                <a16:creationId xmlns:a16="http://schemas.microsoft.com/office/drawing/2014/main" id="{488EAF64-FFD0-0F6E-7CBF-881A45A12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811" y="9855146"/>
            <a:ext cx="763868" cy="763868"/>
          </a:xfrm>
          <a:prstGeom prst="rect">
            <a:avLst/>
          </a:prstGeom>
        </p:spPr>
      </p:pic>
      <p:pic>
        <p:nvPicPr>
          <p:cNvPr id="145" name="Picture 144" descr="A blue helicopter with a red cross on it&#10;&#10;AI-generated content may be incorrect.">
            <a:extLst>
              <a:ext uri="{FF2B5EF4-FFF2-40B4-BE49-F238E27FC236}">
                <a16:creationId xmlns:a16="http://schemas.microsoft.com/office/drawing/2014/main" id="{30D0CCF4-F6C4-E980-D69E-B193D90A7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188" y="10751981"/>
            <a:ext cx="667113" cy="667113"/>
          </a:xfrm>
          <a:prstGeom prst="rect">
            <a:avLst/>
          </a:prstGeom>
        </p:spPr>
      </p:pic>
      <p:pic>
        <p:nvPicPr>
          <p:cNvPr id="1026" name="Picture 2" descr="US Army Begins 3D Printing Swarms of Small Aerial Drones | AIAA">
            <a:extLst>
              <a:ext uri="{FF2B5EF4-FFF2-40B4-BE49-F238E27FC236}">
                <a16:creationId xmlns:a16="http://schemas.microsoft.com/office/drawing/2014/main" id="{D5947751-01A8-1CEF-1A7F-4E60B7BB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0" y="15262359"/>
            <a:ext cx="3238391" cy="21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lm Images – Browse 17,588 Stock Photos, Vectors, and Video | Adobe Stock">
            <a:extLst>
              <a:ext uri="{FF2B5EF4-FFF2-40B4-BE49-F238E27FC236}">
                <a16:creationId xmlns:a16="http://schemas.microsoft.com/office/drawing/2014/main" id="{50A450FB-8BA7-5BAB-4F0C-0054E748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58" y="15199296"/>
            <a:ext cx="2202208" cy="22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AutoShape 8" descr="What is an EMS? - Energy Management System explained – gridX">
            <a:extLst>
              <a:ext uri="{FF2B5EF4-FFF2-40B4-BE49-F238E27FC236}">
                <a16:creationId xmlns:a16="http://schemas.microsoft.com/office/drawing/2014/main" id="{DA09BD9E-E7A6-76DA-4E4B-6420FCDC73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35600" y="1356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0" descr="what are the functions of an energy management system">
            <a:extLst>
              <a:ext uri="{FF2B5EF4-FFF2-40B4-BE49-F238E27FC236}">
                <a16:creationId xmlns:a16="http://schemas.microsoft.com/office/drawing/2014/main" id="{4A64164B-B7FC-E9D1-CCAE-002BA965B3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0" y="13716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39351851-1999-6652-37C4-548A1FDA0C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11553" y="15262359"/>
            <a:ext cx="3262682" cy="220220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09A389BD-FF49-570F-31BB-7C909BD5236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636750" y="15195861"/>
            <a:ext cx="7302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</Words>
  <Application>Microsoft Macintosh PowerPoint</Application>
  <PresentationFormat>Custom</PresentationFormat>
  <Paragraphs>136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American Typewriter</vt:lpstr>
      <vt:lpstr>Aptos</vt:lpstr>
      <vt:lpstr>Aptos Display</vt:lpstr>
      <vt:lpstr>Arial</vt:lpstr>
      <vt:lpstr>Cambria Math</vt:lpstr>
      <vt:lpstr>Maven Pro</vt:lpstr>
      <vt:lpstr>Segoe UI Semibold</vt:lpstr>
      <vt:lpstr>SFRM0900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Rafieioskouei, Arshia</dc:creator>
  <cp:lastModifiedBy>Rafieioskouei, Arshia</cp:lastModifiedBy>
  <cp:revision>1</cp:revision>
  <cp:lastPrinted>2025-05-05T22:30:58Z</cp:lastPrinted>
  <dcterms:created xsi:type="dcterms:W3CDTF">2024-09-19T20:07:47Z</dcterms:created>
  <dcterms:modified xsi:type="dcterms:W3CDTF">2025-05-05T23:10:55Z</dcterms:modified>
</cp:coreProperties>
</file>