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8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39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4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DE66-5AA1-8B45-AA44-4FC69B15FE04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FB30-C143-564A-948C-485D9BC4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4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E0C-EF1F-A34C-834F-B29839867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F8D-3830-4641-BF65-720FFA546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57C-9241-844D-84F7-2FAA883C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212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2-phase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6E80-1299-3A49-96C8-7592D6FD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5152"/>
            <a:ext cx="10820400" cy="4413533"/>
          </a:xfrm>
        </p:spPr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Per-packet consistency guaranteed </a:t>
            </a:r>
          </a:p>
          <a:p>
            <a:pPr lvl="1"/>
            <a:r>
              <a:rPr lang="en-US" dirty="0"/>
              <a:t>no </a:t>
            </a:r>
            <a:r>
              <a:rPr lang="en-US"/>
              <a:t>packet losses </a:t>
            </a:r>
            <a:endParaRPr lang="en-US" dirty="0"/>
          </a:p>
          <a:p>
            <a:pPr lvl="1"/>
            <a:r>
              <a:rPr lang="en-US" dirty="0"/>
              <a:t>Very short scheduling time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TCAM memory overhead</a:t>
            </a:r>
          </a:p>
          <a:p>
            <a:pPr lvl="1"/>
            <a:r>
              <a:rPr lang="en-US" dirty="0"/>
              <a:t>Tag overhead (negligible)</a:t>
            </a:r>
          </a:p>
          <a:p>
            <a:pPr lvl="1"/>
            <a:r>
              <a:rPr lang="en-US" dirty="0"/>
              <a:t>No additional consistence, e.g. Congestion-freedom cant be guaranteed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AADE-3287-B346-9DC7-49B9464F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5904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time4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7F01-742F-B548-A451-13B0FBA4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presents a class of update scenarios in which prior update methods are suboptimal.</a:t>
            </a:r>
          </a:p>
          <a:p>
            <a:r>
              <a:rPr lang="en-US" dirty="0"/>
              <a:t>PTP(Precision Time Protocol) can synchronize clocks on the order of 1 microseconds .</a:t>
            </a:r>
          </a:p>
          <a:p>
            <a:r>
              <a:rPr lang="en-US" dirty="0"/>
              <a:t>TIME4 is an update approach that performs multiple changes at different switches at the same time.</a:t>
            </a:r>
          </a:p>
          <a:p>
            <a:r>
              <a:rPr lang="en-US" b="1" dirty="0"/>
              <a:t>Accuracy</a:t>
            </a:r>
            <a:r>
              <a:rPr lang="en-US" dirty="0"/>
              <a:t> :updates are performed in </a:t>
            </a:r>
            <a:r>
              <a:rPr lang="en-US"/>
              <a:t>short interarrival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B6FB-206A-EF46-AB3B-2A72A4F15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r>
              <a:rPr lang="en-US" dirty="0"/>
              <a:t>It is assumed that all links in the networks</a:t>
            </a:r>
          </a:p>
          <a:p>
            <a:pPr marL="0" indent="0">
              <a:buNone/>
            </a:pPr>
            <a:r>
              <a:rPr lang="en-US" dirty="0"/>
              <a:t>Have identical capacity .</a:t>
            </a:r>
          </a:p>
          <a:p>
            <a:r>
              <a:rPr lang="en-US" dirty="0"/>
              <a:t>Required bandwidth of both flows are </a:t>
            </a:r>
          </a:p>
          <a:p>
            <a:pPr marL="0" indent="0">
              <a:buNone/>
            </a:pPr>
            <a:r>
              <a:rPr lang="en-US" dirty="0"/>
              <a:t>Equal</a:t>
            </a:r>
          </a:p>
          <a:p>
            <a:r>
              <a:rPr lang="en-US" dirty="0"/>
              <a:t>The paper proved that in a dynamic environment flow swaps are inevitable.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E0B33-482F-2A45-A86F-CDB90450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73" y="1555093"/>
            <a:ext cx="4763226" cy="13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4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0DE-B952-F14C-A013-CA737EB9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6801-1A83-4144-A998-234A5D0A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18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{1D4B5829-0A7E-AB42-8EAF-22EF2E3F5338}tf10001079</Template>
  <TotalTime>272</TotalTime>
  <Words>125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2-phase commit</vt:lpstr>
      <vt:lpstr>time4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2020-09-06T05:52:58Z</dcterms:created>
  <dcterms:modified xsi:type="dcterms:W3CDTF">2020-09-06T20:13:54Z</dcterms:modified>
</cp:coreProperties>
</file>