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5"/>
  </p:notesMasterIdLst>
  <p:sldIdLst>
    <p:sldId id="264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03D00-87E9-CD40-9E0A-A805911C206D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64AD5-8805-2546-9ABC-6B6BC5EF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9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  <a:p>
            <a:r>
              <a:rPr lang="en-US" dirty="0"/>
              <a:t>tunnel-based forwarding = no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2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fa-IR" dirty="0"/>
              <a:t>تویی </a:t>
            </a:r>
            <a:r>
              <a:rPr lang="fa-IR" dirty="0" err="1"/>
              <a:t>دیتا</a:t>
            </a:r>
            <a:r>
              <a:rPr lang="fa-IR" dirty="0"/>
              <a:t> سنتر ها ممکنه است </a:t>
            </a:r>
            <a:r>
              <a:rPr lang="fa-IR" dirty="0" err="1"/>
              <a:t>اسپلیت</a:t>
            </a:r>
            <a:r>
              <a:rPr lang="fa-IR" dirty="0"/>
              <a:t> بخواهیم بکنیم.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fa-IR" dirty="0" err="1"/>
              <a:t>پکت</a:t>
            </a:r>
            <a:r>
              <a:rPr lang="fa-IR" dirty="0"/>
              <a:t> لاس با افزایش تعداد </a:t>
            </a:r>
            <a:r>
              <a:rPr lang="fa-IR" dirty="0" err="1"/>
              <a:t>سوییچ</a:t>
            </a:r>
            <a:r>
              <a:rPr lang="fa-IR" dirty="0"/>
              <a:t> ها زیاد نمیشود.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64AD5-8805-2546-9ABC-6B6BC5EF0F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8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39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4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DE66-5AA1-8B45-AA44-4FC69B15FE04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4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D4F6-E255-8148-AC43-DFB2126B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16925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Taxonomy of consistent network update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079D2-94E5-1249-8F6F-93C043969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0852" y="2193925"/>
            <a:ext cx="5430296" cy="4024313"/>
          </a:xfrm>
        </p:spPr>
      </p:pic>
    </p:spTree>
    <p:extLst>
      <p:ext uri="{BB962C8B-B14F-4D97-AF65-F5344CB8AC3E}">
        <p14:creationId xmlns:p14="http://schemas.microsoft.com/office/powerpoint/2010/main" val="311057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44D-5344-6345-95AF-55CD2A6C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539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Time4 vs other approaches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82E3E-3755-894A-812F-DF358290F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805" y="2193925"/>
            <a:ext cx="6244910" cy="40233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B7C42B-56B7-4945-9000-0FE9A7C75AD9}"/>
              </a:ext>
            </a:extLst>
          </p:cNvPr>
          <p:cNvSpPr txBox="1"/>
          <p:nvPr/>
        </p:nvSpPr>
        <p:spPr>
          <a:xfrm>
            <a:off x="7462488" y="4205605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en-US" sz="1600" dirty="0">
                <a:solidFill>
                  <a:srgbClr val="FF0000"/>
                </a:solidFill>
              </a:rPr>
              <a:t>Hybrid approaches</a:t>
            </a:r>
          </a:p>
        </p:txBody>
      </p:sp>
    </p:spTree>
    <p:extLst>
      <p:ext uri="{BB962C8B-B14F-4D97-AF65-F5344CB8AC3E}">
        <p14:creationId xmlns:p14="http://schemas.microsoft.com/office/powerpoint/2010/main" val="222141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16E9-CB44-844A-BD38-26B3A804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9" y="753863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Untimed approaches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FEEAD-178D-E846-8F5B-00E914B94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4818" y="2193925"/>
            <a:ext cx="4482364" cy="4024313"/>
          </a:xfrm>
        </p:spPr>
      </p:pic>
    </p:spTree>
    <p:extLst>
      <p:ext uri="{BB962C8B-B14F-4D97-AF65-F5344CB8AC3E}">
        <p14:creationId xmlns:p14="http://schemas.microsoft.com/office/powerpoint/2010/main" val="117361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6C02-C29E-4B45-8A71-4B53DF11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335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 hybrid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91A8E-1A37-0A41-AA09-A50356462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754" y="2193925"/>
            <a:ext cx="5076491" cy="4024313"/>
          </a:xfrm>
        </p:spPr>
      </p:pic>
    </p:spTree>
    <p:extLst>
      <p:ext uri="{BB962C8B-B14F-4D97-AF65-F5344CB8AC3E}">
        <p14:creationId xmlns:p14="http://schemas.microsoft.com/office/powerpoint/2010/main" val="24359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D797-1947-444C-B926-71848F9C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488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10EE-7C8B-8048-AAB1-DF9D63A7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approaches like Time4B4 and Time4SWAN result to fewer packet loss</a:t>
            </a:r>
          </a:p>
          <a:p>
            <a:r>
              <a:rPr lang="en-US" dirty="0"/>
              <a:t>Ordered approaches like Dionysus works in order of </a:t>
            </a:r>
            <a:r>
              <a:rPr lang="en-US"/>
              <a:t>minutes .</a:t>
            </a:r>
            <a:endParaRPr lang="en-US" dirty="0"/>
          </a:p>
          <a:p>
            <a:r>
              <a:rPr lang="en-US" dirty="0"/>
              <a:t>It seems a combination of bandwidth reduction and using time is useful.</a:t>
            </a:r>
          </a:p>
        </p:txBody>
      </p:sp>
    </p:spTree>
    <p:extLst>
      <p:ext uri="{BB962C8B-B14F-4D97-AF65-F5344CB8AC3E}">
        <p14:creationId xmlns:p14="http://schemas.microsoft.com/office/powerpoint/2010/main" val="68031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57C-9241-844D-84F7-2FAA883C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212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2-phase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6E80-1299-3A49-96C8-7592D6FD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5152"/>
            <a:ext cx="10820400" cy="4413533"/>
          </a:xfrm>
        </p:spPr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Per-packet consistency guaranteed </a:t>
            </a:r>
          </a:p>
          <a:p>
            <a:pPr lvl="1"/>
            <a:r>
              <a:rPr lang="en-US" dirty="0"/>
              <a:t>No forwarding loop</a:t>
            </a:r>
          </a:p>
          <a:p>
            <a:pPr lvl="1"/>
            <a:r>
              <a:rPr lang="en-US" dirty="0"/>
              <a:t>Very short scheduling time</a:t>
            </a:r>
          </a:p>
          <a:p>
            <a:pPr lvl="1"/>
            <a:r>
              <a:rPr lang="en-US" dirty="0"/>
              <a:t>Simple implementation </a:t>
            </a:r>
          </a:p>
          <a:p>
            <a:pPr marL="0" indent="0">
              <a:buNone/>
            </a:pPr>
            <a:r>
              <a:rPr lang="en-US" dirty="0"/>
              <a:t>Disadvantages </a:t>
            </a:r>
          </a:p>
          <a:p>
            <a:pPr lvl="1"/>
            <a:r>
              <a:rPr lang="en-US" dirty="0"/>
              <a:t>TCAM memory overhead</a:t>
            </a:r>
          </a:p>
          <a:p>
            <a:pPr lvl="1"/>
            <a:r>
              <a:rPr lang="en-US" dirty="0"/>
              <a:t>Tag overhead (negligible)</a:t>
            </a:r>
          </a:p>
          <a:p>
            <a:pPr lvl="1"/>
            <a:r>
              <a:rPr lang="en-US" dirty="0"/>
              <a:t>No additional consistence, e.g. Congestion-freedom cant be guaranteed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879E-308F-624E-BEE5-96A3CC71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79590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SWAN &amp; B4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4453-F590-1C46-B461-8E2CA560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SWAN suggests to Reserve about 10-30% of link capacity to allow congestion-free updates.</a:t>
            </a:r>
          </a:p>
          <a:p>
            <a:r>
              <a:rPr lang="en-US" dirty="0"/>
              <a:t>B4 suggests to reduced bandwidth of some or all of the flows during network update which results to fewer packet loss.</a:t>
            </a:r>
          </a:p>
        </p:txBody>
      </p:sp>
    </p:spTree>
    <p:extLst>
      <p:ext uri="{BB962C8B-B14F-4D97-AF65-F5344CB8AC3E}">
        <p14:creationId xmlns:p14="http://schemas.microsoft.com/office/powerpoint/2010/main" val="167029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AADE-3287-B346-9DC7-49B9464F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590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time4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7F01-742F-B548-A451-13B0FBA4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Time4 is an update approach that performs multiple changes at different switches at the same time</a:t>
            </a:r>
          </a:p>
          <a:p>
            <a:r>
              <a:rPr lang="en-US" dirty="0"/>
              <a:t>This paper presents a class of update scenarios in which prior update methods are suboptimal.</a:t>
            </a:r>
          </a:p>
          <a:p>
            <a:r>
              <a:rPr lang="en-US" dirty="0"/>
              <a:t>PTP(Precision Time Protocol) can synchronize clocks on the order of 1 microseconds .</a:t>
            </a:r>
          </a:p>
          <a:p>
            <a:r>
              <a:rPr lang="en-US" dirty="0"/>
              <a:t>TIME4 is an update approach that performs multiple changes at different switches at the same time.</a:t>
            </a:r>
          </a:p>
          <a:p>
            <a:r>
              <a:rPr lang="en-US" b="1" dirty="0"/>
              <a:t>Accuracy</a:t>
            </a:r>
            <a:r>
              <a:rPr lang="en-US" dirty="0"/>
              <a:t>: scheduling error affected by</a:t>
            </a:r>
          </a:p>
          <a:p>
            <a:pPr lvl="1"/>
            <a:r>
              <a:rPr lang="en-US" dirty="0"/>
              <a:t>Clock accuracy </a:t>
            </a:r>
          </a:p>
          <a:p>
            <a:pPr lvl="1"/>
            <a:r>
              <a:rPr lang="en-US" dirty="0"/>
              <a:t>Execution accuracy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B6FB-206A-EF46-AB3B-2A72A4F1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r>
              <a:rPr lang="en-US" dirty="0"/>
              <a:t>It is assumed that all links in the networks</a:t>
            </a:r>
          </a:p>
          <a:p>
            <a:pPr marL="0" indent="0">
              <a:buNone/>
            </a:pPr>
            <a:r>
              <a:rPr lang="en-US" dirty="0"/>
              <a:t>Have identical capacity .</a:t>
            </a:r>
          </a:p>
          <a:p>
            <a:r>
              <a:rPr lang="en-US" dirty="0"/>
              <a:t>Required bandwidth of both flows are </a:t>
            </a:r>
          </a:p>
          <a:p>
            <a:pPr marL="0" indent="0">
              <a:buNone/>
            </a:pPr>
            <a:r>
              <a:rPr lang="en-US" dirty="0"/>
              <a:t>Equal</a:t>
            </a:r>
          </a:p>
          <a:p>
            <a:r>
              <a:rPr lang="en-US" dirty="0"/>
              <a:t>The paper proved that in a dynamic environment flow swaps are inevitable.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E0B33-482F-2A45-A86F-CDB90450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73" y="1555093"/>
            <a:ext cx="4763226" cy="13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4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0DE-B952-F14C-A013-CA737EB9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1692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Model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6801-1A83-4144-A998-234A5D0A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generates from source </a:t>
            </a:r>
            <a:r>
              <a:rPr lang="en-US" i="1" dirty="0"/>
              <a:t>s </a:t>
            </a:r>
            <a:r>
              <a:rPr lang="en-US" dirty="0"/>
              <a:t>destination </a:t>
            </a:r>
            <a:r>
              <a:rPr lang="en-US" i="1" dirty="0"/>
              <a:t>d</a:t>
            </a:r>
            <a:r>
              <a:rPr lang="en-US" dirty="0"/>
              <a:t> , in a directed graph </a:t>
            </a:r>
          </a:p>
          <a:p>
            <a:r>
              <a:rPr lang="en-US" dirty="0"/>
              <a:t>Goal is to maximize traffic rate from </a:t>
            </a:r>
            <a:r>
              <a:rPr lang="en-US" i="1" dirty="0"/>
              <a:t>s </a:t>
            </a:r>
            <a:r>
              <a:rPr lang="en-US" dirty="0"/>
              <a:t>to </a:t>
            </a:r>
            <a:r>
              <a:rPr lang="en-US" i="1" dirty="0"/>
              <a:t>d.</a:t>
            </a:r>
          </a:p>
          <a:p>
            <a:r>
              <a:rPr lang="en-US" dirty="0"/>
              <a:t>Problem modeled as a game between source and controller.</a:t>
            </a:r>
          </a:p>
          <a:p>
            <a:r>
              <a:rPr lang="en-US" dirty="0"/>
              <a:t>Theorem 1: source has a strategy that forces the controller to perform a flow swap.</a:t>
            </a:r>
          </a:p>
          <a:p>
            <a:r>
              <a:rPr lang="en-US" dirty="0"/>
              <a:t>The controller’s goal is to find a forwarding path for all the flows in the system without exceeding the capacity of any of the edges, i.e., to completely avoid loss of packets from the given flows.</a:t>
            </a:r>
          </a:p>
          <a:p>
            <a:r>
              <a:rPr lang="en-US" dirty="0"/>
              <a:t>The source’s goal is to progressively add flows, without exceeding the network’s capacity, forcing the controller to perform a flow swap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3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9074-A5A1-604B-B7AA-CC4CAAEB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1608084"/>
            <a:ext cx="11246069" cy="4610602"/>
          </a:xfrm>
        </p:spPr>
        <p:txBody>
          <a:bodyPr/>
          <a:lstStyle/>
          <a:p>
            <a:r>
              <a:rPr lang="en-US" dirty="0"/>
              <a:t>The network is represented by a directed weighted acyclic graph :G = (V, E, c)</a:t>
            </a:r>
          </a:p>
          <a:p>
            <a:r>
              <a:rPr lang="en-US" dirty="0"/>
              <a:t>V: set of vertices </a:t>
            </a:r>
          </a:p>
          <a:p>
            <a:r>
              <a:rPr lang="en-US" dirty="0"/>
              <a:t>E : set of edges</a:t>
            </a:r>
          </a:p>
          <a:p>
            <a:r>
              <a:rPr lang="en-US" dirty="0"/>
              <a:t>C = set of links capacity </a:t>
            </a:r>
          </a:p>
          <a:p>
            <a:pPr marL="0" indent="0">
              <a:buNone/>
            </a:pPr>
            <a:r>
              <a:rPr lang="en-US" dirty="0"/>
              <a:t>If C=1 of all links : G is referred to as an LFA graph.</a:t>
            </a:r>
          </a:p>
        </p:txBody>
      </p:sp>
    </p:spTree>
    <p:extLst>
      <p:ext uri="{BB962C8B-B14F-4D97-AF65-F5344CB8AC3E}">
        <p14:creationId xmlns:p14="http://schemas.microsoft.com/office/powerpoint/2010/main" val="172550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148A-0DC3-884E-A333-E7520191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7366"/>
            <a:ext cx="10820400" cy="4831319"/>
          </a:xfrm>
        </p:spPr>
        <p:txBody>
          <a:bodyPr/>
          <a:lstStyle/>
          <a:p>
            <a:r>
              <a:rPr lang="en-US" dirty="0"/>
              <a:t>Basic Assumptions :</a:t>
            </a:r>
          </a:p>
          <a:p>
            <a:pPr lvl="1"/>
            <a:r>
              <a:rPr lang="en-US" dirty="0"/>
              <a:t>Each flow has a fixed bandwidth.</a:t>
            </a:r>
          </a:p>
          <a:p>
            <a:pPr lvl="1"/>
            <a:r>
              <a:rPr lang="en-US" dirty="0"/>
              <a:t>The controller strives to avoid packet loss</a:t>
            </a:r>
          </a:p>
          <a:p>
            <a:pPr lvl="1"/>
            <a:r>
              <a:rPr lang="en-US" dirty="0"/>
              <a:t>Flows are unsplit table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1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151B-8C05-7B46-B5FC-959A2AEA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641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D0592-808A-E146-AABC-396759A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Environment properties</a:t>
                </a:r>
              </a:p>
              <a:p>
                <a:pPr lvl="1"/>
                <a:r>
                  <a:rPr lang="en-US" dirty="0"/>
                  <a:t>71-node testbed</a:t>
                </a:r>
              </a:p>
              <a:p>
                <a:pPr lvl="1"/>
                <a:r>
                  <a:rPr lang="en-US" dirty="0"/>
                  <a:t>Each machine is a TIMe4-enabled switch or a host</a:t>
                </a:r>
              </a:p>
              <a:p>
                <a:pPr lvl="1"/>
                <a:r>
                  <a:rPr lang="en-US" dirty="0"/>
                  <a:t>A separate machine used as a controller </a:t>
                </a:r>
              </a:p>
              <a:p>
                <a:r>
                  <a:rPr lang="en-US" dirty="0"/>
                  <a:t>Performance metrics :</a:t>
                </a:r>
              </a:p>
              <a:p>
                <a:pPr lvl="1"/>
                <a:r>
                  <a:rPr lang="en-US" dirty="0"/>
                  <a:t>∆  : The average time elapsed between two consecutive messages sent by the controller. varies from 1 microseconds to several milliseconds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max {installation latency} – min{installation latency}</a:t>
                </a:r>
              </a:p>
              <a:p>
                <a:pPr lvl="1"/>
                <a:r>
                  <a:rPr lang="el-GR" dirty="0"/>
                  <a:t>δ </a:t>
                </a:r>
                <a:r>
                  <a:rPr lang="en-US" dirty="0"/>
                  <a:t>: max {actual update time – scheduled update time}.</a:t>
                </a:r>
              </a:p>
              <a:p>
                <a:r>
                  <a:rPr lang="en-US" dirty="0"/>
                  <a:t>No deep buffering </a:t>
                </a:r>
              </a:p>
              <a:p>
                <a:r>
                  <a:rPr lang="en-US" dirty="0"/>
                  <a:t>Performance metric : packet loss</a:t>
                </a:r>
              </a:p>
              <a:p>
                <a:r>
                  <a:rPr lang="en-US" dirty="0"/>
                  <a:t>Untimed methods are Previous approaches like two-phase and ordered.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D0592-808A-E146-AABC-396759A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7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0634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{1D4B5829-0A7E-AB42-8EAF-22EF2E3F5338}tf10001079</Template>
  <TotalTime>1027</TotalTime>
  <Words>549</Words>
  <Application>Microsoft Macintosh PowerPoint</Application>
  <PresentationFormat>Widescreen</PresentationFormat>
  <Paragraphs>76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Vapor Trail</vt:lpstr>
      <vt:lpstr>Taxonomy of consistent network update problem</vt:lpstr>
      <vt:lpstr>2-phase commit</vt:lpstr>
      <vt:lpstr>SWAN &amp; B4</vt:lpstr>
      <vt:lpstr>time4</vt:lpstr>
      <vt:lpstr>PowerPoint Presentation</vt:lpstr>
      <vt:lpstr>Model and Definitions</vt:lpstr>
      <vt:lpstr>PowerPoint Presentation</vt:lpstr>
      <vt:lpstr>PowerPoint Presentation</vt:lpstr>
      <vt:lpstr>EVALUATION</vt:lpstr>
      <vt:lpstr>Time4 vs other approaches </vt:lpstr>
      <vt:lpstr>Untimed approaches</vt:lpstr>
      <vt:lpstr>A hybrid approach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2020-09-06T05:52:58Z</dcterms:created>
  <dcterms:modified xsi:type="dcterms:W3CDTF">2020-09-09T17:24:05Z</dcterms:modified>
</cp:coreProperties>
</file>